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notesSlides/notesSlide1.xml" ContentType="application/vnd.openxmlformats-officedocument.presentationml.notesSl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notesSlides/notesSlide2.xml" ContentType="application/vnd.openxmlformats-officedocument.presentationml.notesSl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theme/themeOverride55.xml" ContentType="application/vnd.openxmlformats-officedocument.themeOverride+xml"/>
  <Override PartName="/ppt/theme/themeOverride56.xml" ContentType="application/vnd.openxmlformats-officedocument.themeOverride+xml"/>
  <Override PartName="/ppt/theme/themeOverride57.xml" ContentType="application/vnd.openxmlformats-officedocument.themeOverride+xml"/>
  <Override PartName="/ppt/theme/themeOverride58.xml" ContentType="application/vnd.openxmlformats-officedocument.themeOverride+xml"/>
  <Override PartName="/ppt/theme/themeOverride59.xml" ContentType="application/vnd.openxmlformats-officedocument.themeOverride+xml"/>
  <Override PartName="/ppt/theme/themeOverride60.xml" ContentType="application/vnd.openxmlformats-officedocument.themeOverride+xml"/>
  <Override PartName="/ppt/theme/themeOverride61.xml" ContentType="application/vnd.openxmlformats-officedocument.themeOverride+xml"/>
  <Override PartName="/ppt/theme/themeOverride62.xml" ContentType="application/vnd.openxmlformats-officedocument.themeOverride+xml"/>
  <Override PartName="/ppt/theme/themeOverride63.xml" ContentType="application/vnd.openxmlformats-officedocument.themeOverride+xml"/>
  <Override PartName="/ppt/theme/themeOverride64.xml" ContentType="application/vnd.openxmlformats-officedocument.themeOverride+xml"/>
  <Override PartName="/ppt/theme/themeOverride65.xml" ContentType="application/vnd.openxmlformats-officedocument.themeOverride+xml"/>
  <Override PartName="/ppt/theme/themeOverride66.xml" ContentType="application/vnd.openxmlformats-officedocument.themeOverride+xml"/>
  <Override PartName="/ppt/theme/themeOverride67.xml" ContentType="application/vnd.openxmlformats-officedocument.themeOverride+xml"/>
  <Override PartName="/ppt/theme/themeOverride68.xml" ContentType="application/vnd.openxmlformats-officedocument.themeOverride+xml"/>
  <Override PartName="/ppt/theme/themeOverride69.xml" ContentType="application/vnd.openxmlformats-officedocument.themeOverride+xml"/>
  <Override PartName="/ppt/theme/themeOverride70.xml" ContentType="application/vnd.openxmlformats-officedocument.themeOverride+xml"/>
  <Override PartName="/ppt/theme/themeOverride71.xml" ContentType="application/vnd.openxmlformats-officedocument.themeOverride+xml"/>
  <Override PartName="/ppt/theme/themeOverride72.xml" ContentType="application/vnd.openxmlformats-officedocument.themeOverride+xml"/>
  <Override PartName="/ppt/theme/themeOverride73.xml" ContentType="application/vnd.openxmlformats-officedocument.themeOverride+xml"/>
  <Override PartName="/ppt/theme/themeOverride74.xml" ContentType="application/vnd.openxmlformats-officedocument.themeOverride+xml"/>
  <Override PartName="/ppt/theme/themeOverride75.xml" ContentType="application/vnd.openxmlformats-officedocument.themeOverride+xml"/>
  <Override PartName="/ppt/theme/themeOverride76.xml" ContentType="application/vnd.openxmlformats-officedocument.themeOverride+xml"/>
  <Override PartName="/ppt/theme/themeOverride77.xml" ContentType="application/vnd.openxmlformats-officedocument.themeOverride+xml"/>
  <Override PartName="/ppt/theme/themeOverride78.xml" ContentType="application/vnd.openxmlformats-officedocument.themeOverride+xml"/>
  <Override PartName="/ppt/theme/themeOverride79.xml" ContentType="application/vnd.openxmlformats-officedocument.themeOverride+xml"/>
  <Override PartName="/ppt/theme/themeOverride80.xml" ContentType="application/vnd.openxmlformats-officedocument.themeOverride+xml"/>
  <Override PartName="/ppt/theme/themeOverride81.xml" ContentType="application/vnd.openxmlformats-officedocument.themeOverride+xml"/>
  <Override PartName="/ppt/theme/themeOverride82.xml" ContentType="application/vnd.openxmlformats-officedocument.themeOverride+xml"/>
  <Override PartName="/ppt/theme/themeOverride83.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132"/>
  </p:notesMasterIdLst>
  <p:handoutMasterIdLst>
    <p:handoutMasterId r:id="rId133"/>
  </p:handoutMasterIdLst>
  <p:sldIdLst>
    <p:sldId id="256" r:id="rId5"/>
    <p:sldId id="363" r:id="rId6"/>
    <p:sldId id="364" r:id="rId7"/>
    <p:sldId id="365" r:id="rId8"/>
    <p:sldId id="366" r:id="rId9"/>
    <p:sldId id="368" r:id="rId10"/>
    <p:sldId id="369" r:id="rId11"/>
    <p:sldId id="370" r:id="rId12"/>
    <p:sldId id="371" r:id="rId13"/>
    <p:sldId id="342" r:id="rId14"/>
    <p:sldId id="257" r:id="rId15"/>
    <p:sldId id="258" r:id="rId16"/>
    <p:sldId id="259" r:id="rId17"/>
    <p:sldId id="260" r:id="rId18"/>
    <p:sldId id="343" r:id="rId19"/>
    <p:sldId id="375" r:id="rId20"/>
    <p:sldId id="261" r:id="rId21"/>
    <p:sldId id="262" r:id="rId22"/>
    <p:sldId id="263" r:id="rId23"/>
    <p:sldId id="264" r:id="rId24"/>
    <p:sldId id="344" r:id="rId25"/>
    <p:sldId id="376" r:id="rId26"/>
    <p:sldId id="265" r:id="rId27"/>
    <p:sldId id="345" r:id="rId28"/>
    <p:sldId id="266" r:id="rId29"/>
    <p:sldId id="377" r:id="rId30"/>
    <p:sldId id="346" r:id="rId31"/>
    <p:sldId id="347" r:id="rId32"/>
    <p:sldId id="348" r:id="rId33"/>
    <p:sldId id="267" r:id="rId34"/>
    <p:sldId id="268" r:id="rId35"/>
    <p:sldId id="269" r:id="rId36"/>
    <p:sldId id="349" r:id="rId37"/>
    <p:sldId id="350" r:id="rId38"/>
    <p:sldId id="378" r:id="rId39"/>
    <p:sldId id="270" r:id="rId40"/>
    <p:sldId id="271" r:id="rId41"/>
    <p:sldId id="272" r:id="rId42"/>
    <p:sldId id="351" r:id="rId43"/>
    <p:sldId id="353" r:id="rId44"/>
    <p:sldId id="374" r:id="rId45"/>
    <p:sldId id="273" r:id="rId46"/>
    <p:sldId id="274" r:id="rId47"/>
    <p:sldId id="275" r:id="rId48"/>
    <p:sldId id="276" r:id="rId49"/>
    <p:sldId id="277" r:id="rId50"/>
    <p:sldId id="278" r:id="rId51"/>
    <p:sldId id="354" r:id="rId52"/>
    <p:sldId id="279" r:id="rId53"/>
    <p:sldId id="280" r:id="rId54"/>
    <p:sldId id="281" r:id="rId55"/>
    <p:sldId id="282" r:id="rId56"/>
    <p:sldId id="355" r:id="rId57"/>
    <p:sldId id="283" r:id="rId58"/>
    <p:sldId id="284" r:id="rId59"/>
    <p:sldId id="285" r:id="rId60"/>
    <p:sldId id="286" r:id="rId61"/>
    <p:sldId id="339" r:id="rId62"/>
    <p:sldId id="287" r:id="rId63"/>
    <p:sldId id="288" r:id="rId64"/>
    <p:sldId id="356" r:id="rId65"/>
    <p:sldId id="289" r:id="rId66"/>
    <p:sldId id="379" r:id="rId67"/>
    <p:sldId id="290" r:id="rId68"/>
    <p:sldId id="357" r:id="rId69"/>
    <p:sldId id="291" r:id="rId70"/>
    <p:sldId id="292" r:id="rId71"/>
    <p:sldId id="293" r:id="rId72"/>
    <p:sldId id="294" r:id="rId73"/>
    <p:sldId id="295" r:id="rId74"/>
    <p:sldId id="358" r:id="rId75"/>
    <p:sldId id="296" r:id="rId76"/>
    <p:sldId id="297" r:id="rId77"/>
    <p:sldId id="298" r:id="rId78"/>
    <p:sldId id="299" r:id="rId79"/>
    <p:sldId id="300" r:id="rId80"/>
    <p:sldId id="301" r:id="rId81"/>
    <p:sldId id="302" r:id="rId82"/>
    <p:sldId id="303" r:id="rId83"/>
    <p:sldId id="304" r:id="rId84"/>
    <p:sldId id="305" r:id="rId85"/>
    <p:sldId id="306" r:id="rId86"/>
    <p:sldId id="307" r:id="rId87"/>
    <p:sldId id="359" r:id="rId88"/>
    <p:sldId id="308" r:id="rId89"/>
    <p:sldId id="309" r:id="rId90"/>
    <p:sldId id="310" r:id="rId91"/>
    <p:sldId id="360" r:id="rId92"/>
    <p:sldId id="380" r:id="rId93"/>
    <p:sldId id="311" r:id="rId94"/>
    <p:sldId id="312" r:id="rId95"/>
    <p:sldId id="313" r:id="rId96"/>
    <p:sldId id="314" r:id="rId97"/>
    <p:sldId id="315" r:id="rId98"/>
    <p:sldId id="316" r:id="rId99"/>
    <p:sldId id="317" r:id="rId100"/>
    <p:sldId id="318" r:id="rId101"/>
    <p:sldId id="319" r:id="rId102"/>
    <p:sldId id="320" r:id="rId103"/>
    <p:sldId id="321" r:id="rId104"/>
    <p:sldId id="322" r:id="rId105"/>
    <p:sldId id="323" r:id="rId106"/>
    <p:sldId id="324" r:id="rId107"/>
    <p:sldId id="381" r:id="rId108"/>
    <p:sldId id="325" r:id="rId109"/>
    <p:sldId id="326" r:id="rId110"/>
    <p:sldId id="327" r:id="rId111"/>
    <p:sldId id="328" r:id="rId112"/>
    <p:sldId id="329" r:id="rId113"/>
    <p:sldId id="330" r:id="rId114"/>
    <p:sldId id="331" r:id="rId115"/>
    <p:sldId id="332" r:id="rId116"/>
    <p:sldId id="333" r:id="rId117"/>
    <p:sldId id="334" r:id="rId118"/>
    <p:sldId id="335" r:id="rId119"/>
    <p:sldId id="382" r:id="rId120"/>
    <p:sldId id="336" r:id="rId121"/>
    <p:sldId id="383" r:id="rId122"/>
    <p:sldId id="340" r:id="rId123"/>
    <p:sldId id="337" r:id="rId124"/>
    <p:sldId id="361" r:id="rId125"/>
    <p:sldId id="341" r:id="rId126"/>
    <p:sldId id="338" r:id="rId127"/>
    <p:sldId id="362" r:id="rId128"/>
    <p:sldId id="384" r:id="rId129"/>
    <p:sldId id="386" r:id="rId130"/>
    <p:sldId id="385" r:id="rId131"/>
  </p:sldIdLst>
  <p:sldSz cx="10058400" cy="7772400"/>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4F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15" autoAdjust="0"/>
    <p:restoredTop sz="90947" autoAdjust="0"/>
  </p:normalViewPr>
  <p:slideViewPr>
    <p:cSldViewPr snapToGrid="0">
      <p:cViewPr>
        <p:scale>
          <a:sx n="52" d="100"/>
          <a:sy n="52" d="100"/>
        </p:scale>
        <p:origin x="-1002" y="-60"/>
      </p:cViewPr>
      <p:guideLst>
        <p:guide orient="horz" pos="2448"/>
        <p:guide pos="31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04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viewProps" Target="view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notesMaster" Target="notesMasters/notesMaster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endParaRPr lang="en-US"/>
          </a:p>
        </p:txBody>
      </p:sp>
      <p:sp>
        <p:nvSpPr>
          <p:cNvPr id="95235"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endParaRPr lang="en-US"/>
          </a:p>
        </p:txBody>
      </p:sp>
      <p:sp>
        <p:nvSpPr>
          <p:cNvPr id="95236"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endParaRPr lang="en-US"/>
          </a:p>
        </p:txBody>
      </p:sp>
      <p:sp>
        <p:nvSpPr>
          <p:cNvPr id="95237"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fld id="{03475879-4F3D-484C-BA25-7DD249C555F8}" type="slidenum">
              <a:rPr lang="en-US"/>
              <a:pPr/>
              <a:t>‹#›</a:t>
            </a:fld>
            <a:endParaRPr lang="en-US"/>
          </a:p>
        </p:txBody>
      </p:sp>
    </p:spTree>
    <p:extLst>
      <p:ext uri="{BB962C8B-B14F-4D97-AF65-F5344CB8AC3E}">
        <p14:creationId xmlns:p14="http://schemas.microsoft.com/office/powerpoint/2010/main" val="2806686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lvl1pPr>
          </a:lstStyle>
          <a:p>
            <a:endParaRPr lang="en-US"/>
          </a:p>
        </p:txBody>
      </p:sp>
      <p:sp>
        <p:nvSpPr>
          <p:cNvPr id="88067"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lvl1pPr>
          </a:lstStyle>
          <a:p>
            <a:endParaRPr lang="en-US"/>
          </a:p>
        </p:txBody>
      </p:sp>
      <p:sp>
        <p:nvSpPr>
          <p:cNvPr id="88068" name="Rectangle 4"/>
          <p:cNvSpPr>
            <a:spLocks noGrp="1" noRot="1" noChangeAspect="1" noChangeArrowheads="1" noTextEdit="1"/>
          </p:cNvSpPr>
          <p:nvPr>
            <p:ph type="sldImg" idx="2"/>
          </p:nvPr>
        </p:nvSpPr>
        <p:spPr bwMode="auto">
          <a:xfrm>
            <a:off x="1249363" y="696913"/>
            <a:ext cx="4511675" cy="3486150"/>
          </a:xfrm>
          <a:prstGeom prst="rect">
            <a:avLst/>
          </a:prstGeom>
          <a:noFill/>
          <a:ln w="9525">
            <a:solidFill>
              <a:srgbClr val="000000"/>
            </a:solidFill>
            <a:miter lim="800000"/>
            <a:headEnd/>
            <a:tailEnd/>
          </a:ln>
          <a:effectLst/>
        </p:spPr>
      </p:sp>
      <p:sp>
        <p:nvSpPr>
          <p:cNvPr id="88069"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8070"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lvl1pPr>
          </a:lstStyle>
          <a:p>
            <a:endParaRPr lang="en-US"/>
          </a:p>
        </p:txBody>
      </p:sp>
      <p:sp>
        <p:nvSpPr>
          <p:cNvPr id="88071"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lvl1pPr>
          </a:lstStyle>
          <a:p>
            <a:fld id="{E44CD197-A1A2-43F1-837B-460AD8ABBC54}" type="slidenum">
              <a:rPr lang="en-US"/>
              <a:pPr/>
              <a:t>‹#›</a:t>
            </a:fld>
            <a:endParaRPr lang="en-US"/>
          </a:p>
        </p:txBody>
      </p:sp>
    </p:spTree>
    <p:extLst>
      <p:ext uri="{BB962C8B-B14F-4D97-AF65-F5344CB8AC3E}">
        <p14:creationId xmlns:p14="http://schemas.microsoft.com/office/powerpoint/2010/main" val="628848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690ABB-0B30-41E4-9B27-33C1399B40F8}" type="slidenum">
              <a:rPr lang="en-US"/>
              <a:pPr/>
              <a:t>20</a:t>
            </a:fld>
            <a:endParaRPr lang="en-US"/>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AB5E73-5ADD-4CCB-85D7-10C532FD537D}" type="slidenum">
              <a:rPr lang="en-US"/>
              <a:pPr/>
              <a:t>58</a:t>
            </a:fld>
            <a:endParaRPr 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r>
              <a:rPr lang="en-US"/>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063" y="2414588"/>
            <a:ext cx="8550275" cy="166528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08125" y="4403725"/>
            <a:ext cx="7042150" cy="19875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EE01514-633E-450C-A41F-6A07F5A37A1E}"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49A280D-57CF-4B52-993A-5AF4E54BB5B8}"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50088" y="485775"/>
            <a:ext cx="2187575" cy="63214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85775" y="485775"/>
            <a:ext cx="6411913" cy="63214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4CE93C7-55FE-4396-B519-9244E58BDBF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38E4C8-D6BF-4952-B855-D4FFDBCDD5C2}"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4275"/>
            <a:ext cx="8548687" cy="1544638"/>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5338" y="3294063"/>
            <a:ext cx="8548687" cy="17002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FC84817-BEE2-43A5-93C3-17EEE248BEA9}"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85775" y="2160588"/>
            <a:ext cx="4298950" cy="4646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37125" y="2160588"/>
            <a:ext cx="4300538" cy="4646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7B8A4D6-E172-40FD-95C4-5A9D1449EFF6}"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11150"/>
            <a:ext cx="9051925"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3238" y="1739900"/>
            <a:ext cx="4443412"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465388"/>
            <a:ext cx="4443412"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10163" y="173990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3" y="246538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CD16B269-CDFB-4276-9650-B78AE6D29CD0}"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4452483-1038-4CBD-BA4A-A9C8920710E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BF0DB49-6FEE-4560-BB2D-C07FEE02F62B}"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9563"/>
            <a:ext cx="3308350" cy="13176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3238" y="1627188"/>
            <a:ext cx="3308350"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FB2AD3E-08BB-4420-B271-FCC8A44791DC}"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0363"/>
            <a:ext cx="6035675" cy="6429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675" y="693738"/>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71675" y="6083300"/>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BC132E-69B1-4259-92AD-7483E96551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85775" y="485775"/>
            <a:ext cx="8751888" cy="14589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85775" y="2160588"/>
            <a:ext cx="8751888" cy="46466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762000" y="7086600"/>
            <a:ext cx="20574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429000" y="7086600"/>
            <a:ext cx="32004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7239000" y="7086600"/>
            <a:ext cx="20574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986EF0C-3B12-4BD4-8847-DE2B67F662F9}"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slideLayout" Target="../slideLayouts/slideLayout2.xml"/><Relationship Id="rId1" Type="http://schemas.openxmlformats.org/officeDocument/2006/relationships/themeOverride" Target="../theme/themeOverride66.xml"/></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7.xml"/></Relationships>
</file>

<file path=ppt/slides/_rels/slide102.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slideLayout" Target="../slideLayouts/slideLayout2.xml"/><Relationship Id="rId1" Type="http://schemas.openxmlformats.org/officeDocument/2006/relationships/themeOverride" Target="../theme/themeOverride68.xml"/></Relationships>
</file>

<file path=ppt/slides/_rels/slide10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slideLayout" Target="../slideLayouts/slideLayout2.xml"/><Relationship Id="rId1" Type="http://schemas.openxmlformats.org/officeDocument/2006/relationships/themeOverride" Target="../theme/themeOverride6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0.xml"/></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1.xml"/></Relationships>
</file>

<file path=ppt/slides/_rels/slide107.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themeOverride" Target="../theme/themeOverride72.xml"/></Relationships>
</file>

<file path=ppt/slides/_rels/slide108.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slideLayout" Target="../slideLayouts/slideLayout2.xml"/><Relationship Id="rId1" Type="http://schemas.openxmlformats.org/officeDocument/2006/relationships/themeOverride" Target="../theme/themeOverride73.xml"/></Relationships>
</file>

<file path=ppt/slides/_rels/slide109.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slideLayout" Target="../slideLayouts/slideLayout2.xml"/><Relationship Id="rId1" Type="http://schemas.openxmlformats.org/officeDocument/2006/relationships/themeOverride" Target="../theme/themeOverride74.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10.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slideLayout" Target="../slideLayouts/slideLayout2.xml"/><Relationship Id="rId1" Type="http://schemas.openxmlformats.org/officeDocument/2006/relationships/themeOverride" Target="../theme/themeOverride75.xml"/></Relationships>
</file>

<file path=ppt/slides/_rels/slide111.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slideLayout" Target="../slideLayouts/slideLayout2.xml"/><Relationship Id="rId1" Type="http://schemas.openxmlformats.org/officeDocument/2006/relationships/themeOverride" Target="../theme/themeOverride76.xml"/></Relationships>
</file>

<file path=ppt/slides/_rels/slide112.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slideLayout" Target="../slideLayouts/slideLayout2.xml"/><Relationship Id="rId1" Type="http://schemas.openxmlformats.org/officeDocument/2006/relationships/themeOverride" Target="../theme/themeOverride77.xml"/></Relationships>
</file>

<file path=ppt/slides/_rels/slide1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8.xml"/></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9.xml"/></Relationships>
</file>

<file path=ppt/slides/_rels/slide1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1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3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3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4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4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4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9.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0.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5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6.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8.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1.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2.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3.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4.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5.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6.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7.xml"/></Relationships>
</file>

<file path=ppt/slides/_rels/slide7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themeOverride" Target="../theme/themeOverride4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slideLayout" Target="../slideLayouts/slideLayout2.xml"/><Relationship Id="rId1" Type="http://schemas.openxmlformats.org/officeDocument/2006/relationships/themeOverride" Target="../theme/themeOverride49.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0.xml"/></Relationships>
</file>

<file path=ppt/slides/_rels/slide8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slideLayout" Target="../slideLayouts/slideLayout2.xml"/><Relationship Id="rId1" Type="http://schemas.openxmlformats.org/officeDocument/2006/relationships/themeOverride" Target="../theme/themeOverride51.xml"/></Relationships>
</file>

<file path=ppt/slides/_rels/slide8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themeOverride" Target="../theme/themeOverride5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3.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4.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6.xml"/></Relationships>
</file>

<file path=ppt/slides/_rels/slide9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slideLayout" Target="../slideLayouts/slideLayout2.xml"/><Relationship Id="rId1" Type="http://schemas.openxmlformats.org/officeDocument/2006/relationships/themeOverride" Target="../theme/themeOverride57.xml"/></Relationships>
</file>

<file path=ppt/slides/_rels/slide92.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themeOverride" Target="../theme/themeOverride58.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9.xml"/></Relationships>
</file>

<file path=ppt/slides/_rels/slide9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themeOverride" Target="../theme/themeOverride60.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1.xml"/></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2.xml"/></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3.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4.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lide Number Placeholder 5"/>
          <p:cNvSpPr>
            <a:spLocks noGrp="1"/>
          </p:cNvSpPr>
          <p:nvPr>
            <p:ph type="sldNum" sz="quarter" idx="12"/>
          </p:nvPr>
        </p:nvSpPr>
        <p:spPr/>
        <p:txBody>
          <a:bodyPr/>
          <a:lstStyle/>
          <a:p>
            <a:fld id="{D557C06F-5BF3-4698-93DF-3D4BAD5BD186}" type="slidenum">
              <a:rPr lang="en-US"/>
              <a:pPr/>
              <a:t>1</a:t>
            </a:fld>
            <a:endParaRPr lang="en-US"/>
          </a:p>
        </p:txBody>
      </p:sp>
      <p:sp>
        <p:nvSpPr>
          <p:cNvPr id="2051" name="Rectangle 3"/>
          <p:cNvSpPr>
            <a:spLocks noGrp="1" noChangeArrowheads="1"/>
          </p:cNvSpPr>
          <p:nvPr>
            <p:ph type="body" idx="1"/>
          </p:nvPr>
        </p:nvSpPr>
        <p:spPr>
          <a:xfrm>
            <a:off x="609600" y="609600"/>
            <a:ext cx="8961438" cy="1304925"/>
          </a:xfrm>
          <a:noFill/>
          <a:ln/>
        </p:spPr>
        <p:txBody>
          <a:bodyPr lIns="0" tIns="0" rIns="0" bIns="0" anchor="ctr"/>
          <a:lstStyle/>
          <a:p>
            <a:pPr marL="0" indent="0" algn="ctr" defTabSz="485775">
              <a:lnSpc>
                <a:spcPct val="90000"/>
              </a:lnSpc>
              <a:spcBef>
                <a:spcPct val="0"/>
              </a:spcBef>
              <a:buClr>
                <a:srgbClr val="FFFF00"/>
              </a:buClr>
              <a:buSzPct val="90000"/>
              <a:buFont typeface="Monotype Sorts" pitchFamily="2" charset="2"/>
              <a:buNone/>
            </a:pPr>
            <a:r>
              <a:rPr lang="en-US" sz="4400" b="1" dirty="0">
                <a:solidFill>
                  <a:srgbClr val="FFFF00"/>
                </a:solidFill>
                <a:latin typeface="Arial" charset="0"/>
              </a:rPr>
              <a:t>DESIGN </a:t>
            </a:r>
            <a:r>
              <a:rPr lang="en-US" sz="4400" b="1" dirty="0" smtClean="0">
                <a:solidFill>
                  <a:srgbClr val="FFFF00"/>
                </a:solidFill>
                <a:latin typeface="Arial" charset="0"/>
              </a:rPr>
              <a:t>A VERTICAL CONSTRUCTION PROJECT</a:t>
            </a:r>
            <a:endParaRPr lang="en-US" dirty="0"/>
          </a:p>
        </p:txBody>
      </p:sp>
      <p:sp>
        <p:nvSpPr>
          <p:cNvPr id="2090" name="Text Box 42"/>
          <p:cNvSpPr txBox="1">
            <a:spLocks noChangeArrowheads="1"/>
          </p:cNvSpPr>
          <p:nvPr/>
        </p:nvSpPr>
        <p:spPr bwMode="auto">
          <a:xfrm>
            <a:off x="685800" y="2971800"/>
            <a:ext cx="8961438" cy="2743200"/>
          </a:xfrm>
          <a:prstGeom prst="rect">
            <a:avLst/>
          </a:prstGeom>
          <a:noFill/>
          <a:ln w="9525">
            <a:noFill/>
            <a:miter lim="800000"/>
            <a:headEnd/>
            <a:tailEnd/>
          </a:ln>
          <a:effectLst/>
        </p:spPr>
        <p:txBody>
          <a:bodyPr lIns="0" tIns="0" rIns="0" bIns="0" anchor="ctr"/>
          <a:lstStyle/>
          <a:p>
            <a:pPr algn="ctr" defTabSz="485775">
              <a:buClr>
                <a:srgbClr val="FFFF00"/>
              </a:buClr>
              <a:buSzPct val="90000"/>
              <a:buFont typeface="Monotype Sorts" pitchFamily="2" charset="2"/>
              <a:buNone/>
            </a:pPr>
            <a:r>
              <a:rPr lang="en-US" sz="3100">
                <a:solidFill>
                  <a:srgbClr val="FFFFFF"/>
                </a:solidFill>
                <a:latin typeface="Arial" charset="0"/>
              </a:rPr>
              <a:t>The purpose of this lesson is to provide you with the fundamental knowledge to design a temporary facility that is structurally sound.</a:t>
            </a:r>
          </a:p>
          <a:p>
            <a:pPr algn="ctr" defTabSz="485775">
              <a:buClr>
                <a:srgbClr val="FFFF00"/>
              </a:buClr>
              <a:buSzPct val="90000"/>
              <a:buFont typeface="Monotype Sorts" pitchFamily="2" charset="2"/>
              <a:buNone/>
            </a:pPr>
            <a:endParaRPr lang="en-US" sz="3100">
              <a:solidFill>
                <a:srgbClr val="FFFFFF"/>
              </a:solidFill>
              <a:latin typeface="Arial" charset="0"/>
            </a:endParaRPr>
          </a:p>
          <a:p>
            <a:pPr algn="ctr" defTabSz="485775">
              <a:buClr>
                <a:srgbClr val="FFFF00"/>
              </a:buClr>
              <a:buSzPct val="90000"/>
              <a:buFont typeface="Monotype Sorts" pitchFamily="2" charset="2"/>
              <a:buNone/>
            </a:pPr>
            <a:endParaRPr lang="en-US"/>
          </a:p>
        </p:txBody>
      </p:sp>
      <p:grpSp>
        <p:nvGrpSpPr>
          <p:cNvPr id="2141" name="Group 93"/>
          <p:cNvGrpSpPr>
            <a:grpSpLocks/>
          </p:cNvGrpSpPr>
          <p:nvPr/>
        </p:nvGrpSpPr>
        <p:grpSpPr bwMode="auto">
          <a:xfrm>
            <a:off x="4495800" y="6400800"/>
            <a:ext cx="1524000" cy="1016000"/>
            <a:chOff x="2812" y="3749"/>
            <a:chExt cx="960" cy="640"/>
          </a:xfrm>
        </p:grpSpPr>
        <p:sp>
          <p:nvSpPr>
            <p:cNvPr id="2091" name="Freeform 43"/>
            <p:cNvSpPr>
              <a:spLocks/>
            </p:cNvSpPr>
            <p:nvPr/>
          </p:nvSpPr>
          <p:spPr bwMode="auto">
            <a:xfrm>
              <a:off x="2856" y="4055"/>
              <a:ext cx="823" cy="91"/>
            </a:xfrm>
            <a:custGeom>
              <a:avLst/>
              <a:gdLst/>
              <a:ahLst/>
              <a:cxnLst>
                <a:cxn ang="0">
                  <a:pos x="0" y="90"/>
                </a:cxn>
                <a:cxn ang="0">
                  <a:pos x="59" y="0"/>
                </a:cxn>
                <a:cxn ang="0">
                  <a:pos x="768" y="0"/>
                </a:cxn>
                <a:cxn ang="0">
                  <a:pos x="822" y="90"/>
                </a:cxn>
                <a:cxn ang="0">
                  <a:pos x="0" y="90"/>
                </a:cxn>
                <a:cxn ang="0">
                  <a:pos x="0" y="90"/>
                </a:cxn>
              </a:cxnLst>
              <a:rect l="0" t="0" r="r" b="b"/>
              <a:pathLst>
                <a:path w="823" h="91">
                  <a:moveTo>
                    <a:pt x="0" y="90"/>
                  </a:moveTo>
                  <a:lnTo>
                    <a:pt x="59" y="0"/>
                  </a:lnTo>
                  <a:lnTo>
                    <a:pt x="768" y="0"/>
                  </a:lnTo>
                  <a:lnTo>
                    <a:pt x="822" y="90"/>
                  </a:lnTo>
                  <a:lnTo>
                    <a:pt x="0" y="90"/>
                  </a:lnTo>
                  <a:lnTo>
                    <a:pt x="0" y="90"/>
                  </a:lnTo>
                </a:path>
              </a:pathLst>
            </a:custGeom>
            <a:solidFill>
              <a:srgbClr val="212100"/>
            </a:solidFill>
            <a:ln w="18891" cap="flat" cmpd="sng">
              <a:solidFill>
                <a:srgbClr val="000000"/>
              </a:solidFill>
              <a:prstDash val="solid"/>
              <a:round/>
              <a:headEnd type="none" w="med" len="med"/>
              <a:tailEnd type="none" w="med" len="med"/>
            </a:ln>
            <a:effectLst/>
          </p:spPr>
          <p:txBody>
            <a:bodyPr/>
            <a:lstStyle/>
            <a:p>
              <a:endParaRPr lang="en-US"/>
            </a:p>
          </p:txBody>
        </p:sp>
        <p:sp>
          <p:nvSpPr>
            <p:cNvPr id="2092" name="Line 44"/>
            <p:cNvSpPr>
              <a:spLocks noChangeShapeType="1"/>
            </p:cNvSpPr>
            <p:nvPr/>
          </p:nvSpPr>
          <p:spPr bwMode="auto">
            <a:xfrm>
              <a:off x="2920" y="4055"/>
              <a:ext cx="0" cy="90"/>
            </a:xfrm>
            <a:prstGeom prst="line">
              <a:avLst/>
            </a:prstGeom>
            <a:noFill/>
            <a:ln w="18891">
              <a:solidFill>
                <a:srgbClr val="000000"/>
              </a:solidFill>
              <a:round/>
              <a:headEnd/>
              <a:tailEnd/>
            </a:ln>
            <a:effectLst/>
          </p:spPr>
          <p:txBody>
            <a:bodyPr wrap="none" anchor="ctr"/>
            <a:lstStyle/>
            <a:p>
              <a:endParaRPr lang="en-US"/>
            </a:p>
          </p:txBody>
        </p:sp>
        <p:sp>
          <p:nvSpPr>
            <p:cNvPr id="2093" name="Line 45"/>
            <p:cNvSpPr>
              <a:spLocks noChangeShapeType="1"/>
            </p:cNvSpPr>
            <p:nvPr/>
          </p:nvSpPr>
          <p:spPr bwMode="auto">
            <a:xfrm>
              <a:off x="3621" y="4055"/>
              <a:ext cx="0" cy="90"/>
            </a:xfrm>
            <a:prstGeom prst="line">
              <a:avLst/>
            </a:prstGeom>
            <a:noFill/>
            <a:ln w="18891">
              <a:solidFill>
                <a:srgbClr val="000000"/>
              </a:solidFill>
              <a:round/>
              <a:headEnd/>
              <a:tailEnd/>
            </a:ln>
            <a:effectLst/>
          </p:spPr>
          <p:txBody>
            <a:bodyPr wrap="none" anchor="ctr"/>
            <a:lstStyle/>
            <a:p>
              <a:endParaRPr lang="en-US"/>
            </a:p>
          </p:txBody>
        </p:sp>
        <p:sp>
          <p:nvSpPr>
            <p:cNvPr id="2094" name="Freeform 46"/>
            <p:cNvSpPr>
              <a:spLocks/>
            </p:cNvSpPr>
            <p:nvPr/>
          </p:nvSpPr>
          <p:spPr bwMode="auto">
            <a:xfrm>
              <a:off x="2844" y="3910"/>
              <a:ext cx="76" cy="253"/>
            </a:xfrm>
            <a:custGeom>
              <a:avLst/>
              <a:gdLst/>
              <a:ahLst/>
              <a:cxnLst>
                <a:cxn ang="0">
                  <a:pos x="0" y="252"/>
                </a:cxn>
                <a:cxn ang="0">
                  <a:pos x="75" y="137"/>
                </a:cxn>
                <a:cxn ang="0">
                  <a:pos x="45" y="0"/>
                </a:cxn>
                <a:cxn ang="0">
                  <a:pos x="45" y="0"/>
                </a:cxn>
                <a:cxn ang="0">
                  <a:pos x="43" y="2"/>
                </a:cxn>
                <a:cxn ang="0">
                  <a:pos x="43" y="2"/>
                </a:cxn>
                <a:cxn ang="0">
                  <a:pos x="43" y="4"/>
                </a:cxn>
                <a:cxn ang="0">
                  <a:pos x="43" y="4"/>
                </a:cxn>
                <a:cxn ang="0">
                  <a:pos x="43" y="6"/>
                </a:cxn>
                <a:cxn ang="0">
                  <a:pos x="43" y="6"/>
                </a:cxn>
                <a:cxn ang="0">
                  <a:pos x="43" y="7"/>
                </a:cxn>
                <a:cxn ang="0">
                  <a:pos x="43" y="7"/>
                </a:cxn>
                <a:cxn ang="0">
                  <a:pos x="41" y="9"/>
                </a:cxn>
                <a:cxn ang="0">
                  <a:pos x="41" y="9"/>
                </a:cxn>
                <a:cxn ang="0">
                  <a:pos x="41" y="11"/>
                </a:cxn>
                <a:cxn ang="0">
                  <a:pos x="41" y="11"/>
                </a:cxn>
                <a:cxn ang="0">
                  <a:pos x="41" y="13"/>
                </a:cxn>
                <a:cxn ang="0">
                  <a:pos x="41" y="13"/>
                </a:cxn>
                <a:cxn ang="0">
                  <a:pos x="41" y="14"/>
                </a:cxn>
                <a:cxn ang="0">
                  <a:pos x="41" y="14"/>
                </a:cxn>
                <a:cxn ang="0">
                  <a:pos x="41" y="14"/>
                </a:cxn>
                <a:cxn ang="0">
                  <a:pos x="0" y="252"/>
                </a:cxn>
                <a:cxn ang="0">
                  <a:pos x="0" y="252"/>
                </a:cxn>
              </a:cxnLst>
              <a:rect l="0" t="0" r="r" b="b"/>
              <a:pathLst>
                <a:path w="76" h="253">
                  <a:moveTo>
                    <a:pt x="0" y="252"/>
                  </a:moveTo>
                  <a:lnTo>
                    <a:pt x="75" y="137"/>
                  </a:lnTo>
                  <a:lnTo>
                    <a:pt x="45" y="0"/>
                  </a:lnTo>
                  <a:lnTo>
                    <a:pt x="45" y="0"/>
                  </a:lnTo>
                  <a:lnTo>
                    <a:pt x="43" y="2"/>
                  </a:lnTo>
                  <a:lnTo>
                    <a:pt x="43" y="2"/>
                  </a:lnTo>
                  <a:lnTo>
                    <a:pt x="43" y="4"/>
                  </a:lnTo>
                  <a:lnTo>
                    <a:pt x="43" y="4"/>
                  </a:lnTo>
                  <a:lnTo>
                    <a:pt x="43" y="6"/>
                  </a:lnTo>
                  <a:lnTo>
                    <a:pt x="43" y="6"/>
                  </a:lnTo>
                  <a:lnTo>
                    <a:pt x="43" y="7"/>
                  </a:lnTo>
                  <a:lnTo>
                    <a:pt x="43" y="7"/>
                  </a:lnTo>
                  <a:lnTo>
                    <a:pt x="41" y="9"/>
                  </a:lnTo>
                  <a:lnTo>
                    <a:pt x="41" y="9"/>
                  </a:lnTo>
                  <a:lnTo>
                    <a:pt x="41" y="11"/>
                  </a:lnTo>
                  <a:lnTo>
                    <a:pt x="41" y="11"/>
                  </a:lnTo>
                  <a:lnTo>
                    <a:pt x="41" y="13"/>
                  </a:lnTo>
                  <a:lnTo>
                    <a:pt x="41" y="13"/>
                  </a:lnTo>
                  <a:lnTo>
                    <a:pt x="41" y="14"/>
                  </a:lnTo>
                  <a:lnTo>
                    <a:pt x="41" y="14"/>
                  </a:lnTo>
                  <a:lnTo>
                    <a:pt x="41" y="14"/>
                  </a:lnTo>
                  <a:lnTo>
                    <a:pt x="0" y="252"/>
                  </a:lnTo>
                  <a:lnTo>
                    <a:pt x="0" y="252"/>
                  </a:lnTo>
                </a:path>
              </a:pathLst>
            </a:custGeom>
            <a:solidFill>
              <a:srgbClr val="824200"/>
            </a:solidFill>
            <a:ln w="18891" cap="flat" cmpd="sng">
              <a:solidFill>
                <a:srgbClr val="000000"/>
              </a:solidFill>
              <a:prstDash val="solid"/>
              <a:round/>
              <a:headEnd type="none" w="med" len="med"/>
              <a:tailEnd type="none" w="med" len="med"/>
            </a:ln>
            <a:effectLst/>
          </p:spPr>
          <p:txBody>
            <a:bodyPr/>
            <a:lstStyle/>
            <a:p>
              <a:endParaRPr lang="en-US"/>
            </a:p>
          </p:txBody>
        </p:sp>
        <p:sp>
          <p:nvSpPr>
            <p:cNvPr id="2095" name="Freeform 47"/>
            <p:cNvSpPr>
              <a:spLocks/>
            </p:cNvSpPr>
            <p:nvPr/>
          </p:nvSpPr>
          <p:spPr bwMode="auto">
            <a:xfrm>
              <a:off x="2812" y="3909"/>
              <a:ext cx="81" cy="255"/>
            </a:xfrm>
            <a:custGeom>
              <a:avLst/>
              <a:gdLst/>
              <a:ahLst/>
              <a:cxnLst>
                <a:cxn ang="0">
                  <a:pos x="0" y="254"/>
                </a:cxn>
                <a:cxn ang="0">
                  <a:pos x="42" y="13"/>
                </a:cxn>
                <a:cxn ang="0">
                  <a:pos x="42" y="13"/>
                </a:cxn>
                <a:cxn ang="0">
                  <a:pos x="42" y="13"/>
                </a:cxn>
                <a:cxn ang="0">
                  <a:pos x="42" y="12"/>
                </a:cxn>
                <a:cxn ang="0">
                  <a:pos x="42" y="12"/>
                </a:cxn>
                <a:cxn ang="0">
                  <a:pos x="42" y="10"/>
                </a:cxn>
                <a:cxn ang="0">
                  <a:pos x="42" y="10"/>
                </a:cxn>
                <a:cxn ang="0">
                  <a:pos x="42" y="8"/>
                </a:cxn>
                <a:cxn ang="0">
                  <a:pos x="42" y="8"/>
                </a:cxn>
                <a:cxn ang="0">
                  <a:pos x="43" y="6"/>
                </a:cxn>
                <a:cxn ang="0">
                  <a:pos x="43" y="6"/>
                </a:cxn>
                <a:cxn ang="0">
                  <a:pos x="43" y="6"/>
                </a:cxn>
                <a:cxn ang="0">
                  <a:pos x="43" y="6"/>
                </a:cxn>
                <a:cxn ang="0">
                  <a:pos x="45" y="3"/>
                </a:cxn>
                <a:cxn ang="0">
                  <a:pos x="45" y="3"/>
                </a:cxn>
                <a:cxn ang="0">
                  <a:pos x="45" y="1"/>
                </a:cxn>
                <a:cxn ang="0">
                  <a:pos x="45" y="1"/>
                </a:cxn>
                <a:cxn ang="0">
                  <a:pos x="47" y="0"/>
                </a:cxn>
                <a:cxn ang="0">
                  <a:pos x="80" y="0"/>
                </a:cxn>
                <a:cxn ang="0">
                  <a:pos x="78" y="1"/>
                </a:cxn>
                <a:cxn ang="0">
                  <a:pos x="78" y="1"/>
                </a:cxn>
                <a:cxn ang="0">
                  <a:pos x="78" y="3"/>
                </a:cxn>
                <a:cxn ang="0">
                  <a:pos x="78" y="3"/>
                </a:cxn>
                <a:cxn ang="0">
                  <a:pos x="77" y="6"/>
                </a:cxn>
                <a:cxn ang="0">
                  <a:pos x="77" y="6"/>
                </a:cxn>
                <a:cxn ang="0">
                  <a:pos x="77" y="6"/>
                </a:cxn>
                <a:cxn ang="0">
                  <a:pos x="77" y="6"/>
                </a:cxn>
                <a:cxn ang="0">
                  <a:pos x="75" y="8"/>
                </a:cxn>
                <a:cxn ang="0">
                  <a:pos x="75" y="8"/>
                </a:cxn>
                <a:cxn ang="0">
                  <a:pos x="75" y="10"/>
                </a:cxn>
                <a:cxn ang="0">
                  <a:pos x="75" y="10"/>
                </a:cxn>
                <a:cxn ang="0">
                  <a:pos x="75" y="12"/>
                </a:cxn>
                <a:cxn ang="0">
                  <a:pos x="75" y="12"/>
                </a:cxn>
                <a:cxn ang="0">
                  <a:pos x="75" y="13"/>
                </a:cxn>
                <a:cxn ang="0">
                  <a:pos x="75" y="13"/>
                </a:cxn>
                <a:cxn ang="0">
                  <a:pos x="75" y="13"/>
                </a:cxn>
                <a:cxn ang="0">
                  <a:pos x="33" y="254"/>
                </a:cxn>
                <a:cxn ang="0">
                  <a:pos x="0" y="254"/>
                </a:cxn>
                <a:cxn ang="0">
                  <a:pos x="0" y="254"/>
                </a:cxn>
              </a:cxnLst>
              <a:rect l="0" t="0" r="r" b="b"/>
              <a:pathLst>
                <a:path w="81" h="255">
                  <a:moveTo>
                    <a:pt x="0" y="254"/>
                  </a:moveTo>
                  <a:lnTo>
                    <a:pt x="42" y="13"/>
                  </a:lnTo>
                  <a:lnTo>
                    <a:pt x="42" y="13"/>
                  </a:lnTo>
                  <a:lnTo>
                    <a:pt x="42" y="13"/>
                  </a:lnTo>
                  <a:lnTo>
                    <a:pt x="42" y="12"/>
                  </a:lnTo>
                  <a:lnTo>
                    <a:pt x="42" y="12"/>
                  </a:lnTo>
                  <a:lnTo>
                    <a:pt x="42" y="10"/>
                  </a:lnTo>
                  <a:lnTo>
                    <a:pt x="42" y="10"/>
                  </a:lnTo>
                  <a:lnTo>
                    <a:pt x="42" y="8"/>
                  </a:lnTo>
                  <a:lnTo>
                    <a:pt x="42" y="8"/>
                  </a:lnTo>
                  <a:lnTo>
                    <a:pt x="43" y="6"/>
                  </a:lnTo>
                  <a:lnTo>
                    <a:pt x="43" y="6"/>
                  </a:lnTo>
                  <a:lnTo>
                    <a:pt x="43" y="6"/>
                  </a:lnTo>
                  <a:lnTo>
                    <a:pt x="43" y="6"/>
                  </a:lnTo>
                  <a:lnTo>
                    <a:pt x="45" y="3"/>
                  </a:lnTo>
                  <a:lnTo>
                    <a:pt x="45" y="3"/>
                  </a:lnTo>
                  <a:lnTo>
                    <a:pt x="45" y="1"/>
                  </a:lnTo>
                  <a:lnTo>
                    <a:pt x="45" y="1"/>
                  </a:lnTo>
                  <a:lnTo>
                    <a:pt x="47" y="0"/>
                  </a:lnTo>
                  <a:lnTo>
                    <a:pt x="80" y="0"/>
                  </a:lnTo>
                  <a:lnTo>
                    <a:pt x="78" y="1"/>
                  </a:lnTo>
                  <a:lnTo>
                    <a:pt x="78" y="1"/>
                  </a:lnTo>
                  <a:lnTo>
                    <a:pt x="78" y="3"/>
                  </a:lnTo>
                  <a:lnTo>
                    <a:pt x="78" y="3"/>
                  </a:lnTo>
                  <a:lnTo>
                    <a:pt x="77" y="6"/>
                  </a:lnTo>
                  <a:lnTo>
                    <a:pt x="77" y="6"/>
                  </a:lnTo>
                  <a:lnTo>
                    <a:pt x="77" y="6"/>
                  </a:lnTo>
                  <a:lnTo>
                    <a:pt x="77" y="6"/>
                  </a:lnTo>
                  <a:lnTo>
                    <a:pt x="75" y="8"/>
                  </a:lnTo>
                  <a:lnTo>
                    <a:pt x="75" y="8"/>
                  </a:lnTo>
                  <a:lnTo>
                    <a:pt x="75" y="10"/>
                  </a:lnTo>
                  <a:lnTo>
                    <a:pt x="75" y="10"/>
                  </a:lnTo>
                  <a:lnTo>
                    <a:pt x="75" y="12"/>
                  </a:lnTo>
                  <a:lnTo>
                    <a:pt x="75" y="12"/>
                  </a:lnTo>
                  <a:lnTo>
                    <a:pt x="75" y="13"/>
                  </a:lnTo>
                  <a:lnTo>
                    <a:pt x="75" y="13"/>
                  </a:lnTo>
                  <a:lnTo>
                    <a:pt x="75" y="13"/>
                  </a:lnTo>
                  <a:lnTo>
                    <a:pt x="33" y="254"/>
                  </a:lnTo>
                  <a:lnTo>
                    <a:pt x="0" y="254"/>
                  </a:lnTo>
                  <a:lnTo>
                    <a:pt x="0" y="254"/>
                  </a:lnTo>
                </a:path>
              </a:pathLst>
            </a:custGeom>
            <a:solidFill>
              <a:srgbClr val="E0E074"/>
            </a:solidFill>
            <a:ln w="18891" cap="flat" cmpd="sng">
              <a:solidFill>
                <a:srgbClr val="000000"/>
              </a:solidFill>
              <a:prstDash val="solid"/>
              <a:round/>
              <a:headEnd type="none" w="med" len="med"/>
              <a:tailEnd type="none" w="med" len="med"/>
            </a:ln>
            <a:effectLst/>
          </p:spPr>
          <p:txBody>
            <a:bodyPr/>
            <a:lstStyle/>
            <a:p>
              <a:endParaRPr lang="en-US"/>
            </a:p>
          </p:txBody>
        </p:sp>
        <p:sp>
          <p:nvSpPr>
            <p:cNvPr id="2096" name="Freeform 48"/>
            <p:cNvSpPr>
              <a:spLocks/>
            </p:cNvSpPr>
            <p:nvPr/>
          </p:nvSpPr>
          <p:spPr bwMode="auto">
            <a:xfrm>
              <a:off x="3620" y="3909"/>
              <a:ext cx="70" cy="257"/>
            </a:xfrm>
            <a:custGeom>
              <a:avLst/>
              <a:gdLst/>
              <a:ahLst/>
              <a:cxnLst>
                <a:cxn ang="0">
                  <a:pos x="69" y="256"/>
                </a:cxn>
                <a:cxn ang="0">
                  <a:pos x="0" y="141"/>
                </a:cxn>
                <a:cxn ang="0">
                  <a:pos x="32" y="0"/>
                </a:cxn>
                <a:cxn ang="0">
                  <a:pos x="32" y="0"/>
                </a:cxn>
                <a:cxn ang="0">
                  <a:pos x="32" y="1"/>
                </a:cxn>
                <a:cxn ang="0">
                  <a:pos x="32" y="3"/>
                </a:cxn>
                <a:cxn ang="0">
                  <a:pos x="32" y="5"/>
                </a:cxn>
                <a:cxn ang="0">
                  <a:pos x="32" y="5"/>
                </a:cxn>
                <a:cxn ang="0">
                  <a:pos x="32" y="7"/>
                </a:cxn>
                <a:cxn ang="0">
                  <a:pos x="32" y="7"/>
                </a:cxn>
                <a:cxn ang="0">
                  <a:pos x="32" y="9"/>
                </a:cxn>
                <a:cxn ang="0">
                  <a:pos x="34" y="9"/>
                </a:cxn>
                <a:cxn ang="0">
                  <a:pos x="34" y="11"/>
                </a:cxn>
                <a:cxn ang="0">
                  <a:pos x="34" y="12"/>
                </a:cxn>
                <a:cxn ang="0">
                  <a:pos x="34" y="14"/>
                </a:cxn>
                <a:cxn ang="0">
                  <a:pos x="35" y="14"/>
                </a:cxn>
                <a:cxn ang="0">
                  <a:pos x="35" y="16"/>
                </a:cxn>
                <a:cxn ang="0">
                  <a:pos x="35" y="16"/>
                </a:cxn>
                <a:cxn ang="0">
                  <a:pos x="35" y="18"/>
                </a:cxn>
                <a:cxn ang="0">
                  <a:pos x="36" y="18"/>
                </a:cxn>
                <a:cxn ang="0">
                  <a:pos x="36" y="18"/>
                </a:cxn>
                <a:cxn ang="0">
                  <a:pos x="69" y="256"/>
                </a:cxn>
                <a:cxn ang="0">
                  <a:pos x="69" y="256"/>
                </a:cxn>
              </a:cxnLst>
              <a:rect l="0" t="0" r="r" b="b"/>
              <a:pathLst>
                <a:path w="70" h="257">
                  <a:moveTo>
                    <a:pt x="69" y="256"/>
                  </a:moveTo>
                  <a:lnTo>
                    <a:pt x="0" y="141"/>
                  </a:lnTo>
                  <a:lnTo>
                    <a:pt x="32" y="0"/>
                  </a:lnTo>
                  <a:lnTo>
                    <a:pt x="32" y="0"/>
                  </a:lnTo>
                  <a:lnTo>
                    <a:pt x="32" y="1"/>
                  </a:lnTo>
                  <a:lnTo>
                    <a:pt x="32" y="3"/>
                  </a:lnTo>
                  <a:lnTo>
                    <a:pt x="32" y="5"/>
                  </a:lnTo>
                  <a:lnTo>
                    <a:pt x="32" y="5"/>
                  </a:lnTo>
                  <a:lnTo>
                    <a:pt x="32" y="7"/>
                  </a:lnTo>
                  <a:lnTo>
                    <a:pt x="32" y="7"/>
                  </a:lnTo>
                  <a:lnTo>
                    <a:pt x="32" y="9"/>
                  </a:lnTo>
                  <a:lnTo>
                    <a:pt x="34" y="9"/>
                  </a:lnTo>
                  <a:lnTo>
                    <a:pt x="34" y="11"/>
                  </a:lnTo>
                  <a:lnTo>
                    <a:pt x="34" y="12"/>
                  </a:lnTo>
                  <a:lnTo>
                    <a:pt x="34" y="14"/>
                  </a:lnTo>
                  <a:lnTo>
                    <a:pt x="35" y="14"/>
                  </a:lnTo>
                  <a:lnTo>
                    <a:pt x="35" y="16"/>
                  </a:lnTo>
                  <a:lnTo>
                    <a:pt x="35" y="16"/>
                  </a:lnTo>
                  <a:lnTo>
                    <a:pt x="35" y="18"/>
                  </a:lnTo>
                  <a:lnTo>
                    <a:pt x="36" y="18"/>
                  </a:lnTo>
                  <a:lnTo>
                    <a:pt x="36" y="18"/>
                  </a:lnTo>
                  <a:lnTo>
                    <a:pt x="69" y="256"/>
                  </a:lnTo>
                  <a:lnTo>
                    <a:pt x="69" y="256"/>
                  </a:lnTo>
                </a:path>
              </a:pathLst>
            </a:custGeom>
            <a:solidFill>
              <a:srgbClr val="824200"/>
            </a:solidFill>
            <a:ln w="18891" cap="flat" cmpd="sng">
              <a:solidFill>
                <a:srgbClr val="000000"/>
              </a:solidFill>
              <a:prstDash val="solid"/>
              <a:round/>
              <a:headEnd type="none" w="med" len="med"/>
              <a:tailEnd type="none" w="med" len="med"/>
            </a:ln>
            <a:effectLst/>
          </p:spPr>
          <p:txBody>
            <a:bodyPr/>
            <a:lstStyle/>
            <a:p>
              <a:endParaRPr lang="en-US"/>
            </a:p>
          </p:txBody>
        </p:sp>
        <p:sp>
          <p:nvSpPr>
            <p:cNvPr id="2097" name="Freeform 49"/>
            <p:cNvSpPr>
              <a:spLocks/>
            </p:cNvSpPr>
            <p:nvPr/>
          </p:nvSpPr>
          <p:spPr bwMode="auto">
            <a:xfrm>
              <a:off x="3650" y="3908"/>
              <a:ext cx="72" cy="258"/>
            </a:xfrm>
            <a:custGeom>
              <a:avLst/>
              <a:gdLst/>
              <a:ahLst/>
              <a:cxnLst>
                <a:cxn ang="0">
                  <a:pos x="33" y="1"/>
                </a:cxn>
                <a:cxn ang="0">
                  <a:pos x="33" y="2"/>
                </a:cxn>
                <a:cxn ang="0">
                  <a:pos x="33" y="2"/>
                </a:cxn>
                <a:cxn ang="0">
                  <a:pos x="33" y="4"/>
                </a:cxn>
                <a:cxn ang="0">
                  <a:pos x="33" y="4"/>
                </a:cxn>
                <a:cxn ang="0">
                  <a:pos x="33" y="7"/>
                </a:cxn>
                <a:cxn ang="0">
                  <a:pos x="33" y="7"/>
                </a:cxn>
                <a:cxn ang="0">
                  <a:pos x="33" y="8"/>
                </a:cxn>
                <a:cxn ang="0">
                  <a:pos x="35" y="8"/>
                </a:cxn>
                <a:cxn ang="0">
                  <a:pos x="35" y="10"/>
                </a:cxn>
                <a:cxn ang="0">
                  <a:pos x="35" y="10"/>
                </a:cxn>
                <a:cxn ang="0">
                  <a:pos x="35" y="13"/>
                </a:cxn>
                <a:cxn ang="0">
                  <a:pos x="36" y="13"/>
                </a:cxn>
                <a:cxn ang="0">
                  <a:pos x="36" y="14"/>
                </a:cxn>
                <a:cxn ang="0">
                  <a:pos x="36" y="14"/>
                </a:cxn>
                <a:cxn ang="0">
                  <a:pos x="36" y="16"/>
                </a:cxn>
                <a:cxn ang="0">
                  <a:pos x="38" y="16"/>
                </a:cxn>
                <a:cxn ang="0">
                  <a:pos x="38" y="16"/>
                </a:cxn>
                <a:cxn ang="0">
                  <a:pos x="71" y="257"/>
                </a:cxn>
                <a:cxn ang="0">
                  <a:pos x="40" y="257"/>
                </a:cxn>
                <a:cxn ang="0">
                  <a:pos x="6" y="16"/>
                </a:cxn>
                <a:cxn ang="0">
                  <a:pos x="6" y="16"/>
                </a:cxn>
                <a:cxn ang="0">
                  <a:pos x="4" y="16"/>
                </a:cxn>
                <a:cxn ang="0">
                  <a:pos x="4" y="14"/>
                </a:cxn>
                <a:cxn ang="0">
                  <a:pos x="4" y="14"/>
                </a:cxn>
                <a:cxn ang="0">
                  <a:pos x="4" y="13"/>
                </a:cxn>
                <a:cxn ang="0">
                  <a:pos x="3" y="13"/>
                </a:cxn>
                <a:cxn ang="0">
                  <a:pos x="3" y="10"/>
                </a:cxn>
                <a:cxn ang="0">
                  <a:pos x="3" y="10"/>
                </a:cxn>
                <a:cxn ang="0">
                  <a:pos x="3" y="8"/>
                </a:cxn>
                <a:cxn ang="0">
                  <a:pos x="1" y="8"/>
                </a:cxn>
                <a:cxn ang="0">
                  <a:pos x="1" y="7"/>
                </a:cxn>
                <a:cxn ang="0">
                  <a:pos x="1" y="7"/>
                </a:cxn>
                <a:cxn ang="0">
                  <a:pos x="1" y="4"/>
                </a:cxn>
                <a:cxn ang="0">
                  <a:pos x="0" y="4"/>
                </a:cxn>
                <a:cxn ang="0">
                  <a:pos x="0" y="2"/>
                </a:cxn>
                <a:cxn ang="0">
                  <a:pos x="0" y="2"/>
                </a:cxn>
                <a:cxn ang="0">
                  <a:pos x="0" y="1"/>
                </a:cxn>
                <a:cxn ang="0">
                  <a:pos x="1" y="0"/>
                </a:cxn>
                <a:cxn ang="0">
                  <a:pos x="32" y="0"/>
                </a:cxn>
                <a:cxn ang="0">
                  <a:pos x="33" y="1"/>
                </a:cxn>
                <a:cxn ang="0">
                  <a:pos x="33" y="1"/>
                </a:cxn>
              </a:cxnLst>
              <a:rect l="0" t="0" r="r" b="b"/>
              <a:pathLst>
                <a:path w="72" h="258">
                  <a:moveTo>
                    <a:pt x="33" y="1"/>
                  </a:moveTo>
                  <a:lnTo>
                    <a:pt x="33" y="2"/>
                  </a:lnTo>
                  <a:lnTo>
                    <a:pt x="33" y="2"/>
                  </a:lnTo>
                  <a:lnTo>
                    <a:pt x="33" y="4"/>
                  </a:lnTo>
                  <a:lnTo>
                    <a:pt x="33" y="4"/>
                  </a:lnTo>
                  <a:lnTo>
                    <a:pt x="33" y="7"/>
                  </a:lnTo>
                  <a:lnTo>
                    <a:pt x="33" y="7"/>
                  </a:lnTo>
                  <a:lnTo>
                    <a:pt x="33" y="8"/>
                  </a:lnTo>
                  <a:lnTo>
                    <a:pt x="35" y="8"/>
                  </a:lnTo>
                  <a:lnTo>
                    <a:pt x="35" y="10"/>
                  </a:lnTo>
                  <a:lnTo>
                    <a:pt x="35" y="10"/>
                  </a:lnTo>
                  <a:lnTo>
                    <a:pt x="35" y="13"/>
                  </a:lnTo>
                  <a:lnTo>
                    <a:pt x="36" y="13"/>
                  </a:lnTo>
                  <a:lnTo>
                    <a:pt x="36" y="14"/>
                  </a:lnTo>
                  <a:lnTo>
                    <a:pt x="36" y="14"/>
                  </a:lnTo>
                  <a:lnTo>
                    <a:pt x="36" y="16"/>
                  </a:lnTo>
                  <a:lnTo>
                    <a:pt x="38" y="16"/>
                  </a:lnTo>
                  <a:lnTo>
                    <a:pt x="38" y="16"/>
                  </a:lnTo>
                  <a:lnTo>
                    <a:pt x="71" y="257"/>
                  </a:lnTo>
                  <a:lnTo>
                    <a:pt x="40" y="257"/>
                  </a:lnTo>
                  <a:lnTo>
                    <a:pt x="6" y="16"/>
                  </a:lnTo>
                  <a:lnTo>
                    <a:pt x="6" y="16"/>
                  </a:lnTo>
                  <a:lnTo>
                    <a:pt x="4" y="16"/>
                  </a:lnTo>
                  <a:lnTo>
                    <a:pt x="4" y="14"/>
                  </a:lnTo>
                  <a:lnTo>
                    <a:pt x="4" y="14"/>
                  </a:lnTo>
                  <a:lnTo>
                    <a:pt x="4" y="13"/>
                  </a:lnTo>
                  <a:lnTo>
                    <a:pt x="3" y="13"/>
                  </a:lnTo>
                  <a:lnTo>
                    <a:pt x="3" y="10"/>
                  </a:lnTo>
                  <a:lnTo>
                    <a:pt x="3" y="10"/>
                  </a:lnTo>
                  <a:lnTo>
                    <a:pt x="3" y="8"/>
                  </a:lnTo>
                  <a:lnTo>
                    <a:pt x="1" y="8"/>
                  </a:lnTo>
                  <a:lnTo>
                    <a:pt x="1" y="7"/>
                  </a:lnTo>
                  <a:lnTo>
                    <a:pt x="1" y="7"/>
                  </a:lnTo>
                  <a:lnTo>
                    <a:pt x="1" y="4"/>
                  </a:lnTo>
                  <a:lnTo>
                    <a:pt x="0" y="4"/>
                  </a:lnTo>
                  <a:lnTo>
                    <a:pt x="0" y="2"/>
                  </a:lnTo>
                  <a:lnTo>
                    <a:pt x="0" y="2"/>
                  </a:lnTo>
                  <a:lnTo>
                    <a:pt x="0" y="1"/>
                  </a:lnTo>
                  <a:lnTo>
                    <a:pt x="1" y="0"/>
                  </a:lnTo>
                  <a:lnTo>
                    <a:pt x="32" y="0"/>
                  </a:lnTo>
                  <a:lnTo>
                    <a:pt x="33" y="1"/>
                  </a:lnTo>
                  <a:lnTo>
                    <a:pt x="33" y="1"/>
                  </a:lnTo>
                </a:path>
              </a:pathLst>
            </a:custGeom>
            <a:solidFill>
              <a:srgbClr val="E0E074"/>
            </a:solidFill>
            <a:ln w="18891" cap="flat" cmpd="sng">
              <a:solidFill>
                <a:srgbClr val="000000"/>
              </a:solidFill>
              <a:prstDash val="solid"/>
              <a:round/>
              <a:headEnd type="none" w="med" len="med"/>
              <a:tailEnd type="none" w="med" len="med"/>
            </a:ln>
            <a:effectLst/>
          </p:spPr>
          <p:txBody>
            <a:bodyPr/>
            <a:lstStyle/>
            <a:p>
              <a:endParaRPr lang="en-US"/>
            </a:p>
          </p:txBody>
        </p:sp>
        <p:sp>
          <p:nvSpPr>
            <p:cNvPr id="2098" name="Freeform 50"/>
            <p:cNvSpPr>
              <a:spLocks/>
            </p:cNvSpPr>
            <p:nvPr/>
          </p:nvSpPr>
          <p:spPr bwMode="auto">
            <a:xfrm>
              <a:off x="2885" y="3911"/>
              <a:ext cx="771" cy="52"/>
            </a:xfrm>
            <a:custGeom>
              <a:avLst/>
              <a:gdLst/>
              <a:ahLst/>
              <a:cxnLst>
                <a:cxn ang="0">
                  <a:pos x="766" y="0"/>
                </a:cxn>
                <a:cxn ang="0">
                  <a:pos x="766" y="4"/>
                </a:cxn>
                <a:cxn ang="0">
                  <a:pos x="768" y="7"/>
                </a:cxn>
                <a:cxn ang="0">
                  <a:pos x="768" y="11"/>
                </a:cxn>
                <a:cxn ang="0">
                  <a:pos x="770" y="13"/>
                </a:cxn>
                <a:cxn ang="0">
                  <a:pos x="770" y="17"/>
                </a:cxn>
                <a:cxn ang="0">
                  <a:pos x="770" y="20"/>
                </a:cxn>
                <a:cxn ang="0">
                  <a:pos x="770" y="24"/>
                </a:cxn>
                <a:cxn ang="0">
                  <a:pos x="770" y="26"/>
                </a:cxn>
                <a:cxn ang="0">
                  <a:pos x="769" y="30"/>
                </a:cxn>
                <a:cxn ang="0">
                  <a:pos x="769" y="33"/>
                </a:cxn>
                <a:cxn ang="0">
                  <a:pos x="769" y="37"/>
                </a:cxn>
                <a:cxn ang="0">
                  <a:pos x="769" y="39"/>
                </a:cxn>
                <a:cxn ang="0">
                  <a:pos x="767" y="43"/>
                </a:cxn>
                <a:cxn ang="0">
                  <a:pos x="767" y="45"/>
                </a:cxn>
                <a:cxn ang="0">
                  <a:pos x="765" y="49"/>
                </a:cxn>
                <a:cxn ang="0">
                  <a:pos x="765" y="51"/>
                </a:cxn>
                <a:cxn ang="0">
                  <a:pos x="765" y="51"/>
                </a:cxn>
                <a:cxn ang="0">
                  <a:pos x="4" y="51"/>
                </a:cxn>
                <a:cxn ang="0">
                  <a:pos x="2" y="49"/>
                </a:cxn>
                <a:cxn ang="0">
                  <a:pos x="2" y="45"/>
                </a:cxn>
                <a:cxn ang="0">
                  <a:pos x="1" y="43"/>
                </a:cxn>
                <a:cxn ang="0">
                  <a:pos x="1" y="39"/>
                </a:cxn>
                <a:cxn ang="0">
                  <a:pos x="0" y="37"/>
                </a:cxn>
                <a:cxn ang="0">
                  <a:pos x="0" y="33"/>
                </a:cxn>
                <a:cxn ang="0">
                  <a:pos x="0" y="30"/>
                </a:cxn>
                <a:cxn ang="0">
                  <a:pos x="0" y="26"/>
                </a:cxn>
                <a:cxn ang="0">
                  <a:pos x="0" y="24"/>
                </a:cxn>
                <a:cxn ang="0">
                  <a:pos x="0" y="20"/>
                </a:cxn>
                <a:cxn ang="0">
                  <a:pos x="0" y="18"/>
                </a:cxn>
                <a:cxn ang="0">
                  <a:pos x="1" y="14"/>
                </a:cxn>
                <a:cxn ang="0">
                  <a:pos x="1" y="12"/>
                </a:cxn>
                <a:cxn ang="0">
                  <a:pos x="2" y="8"/>
                </a:cxn>
                <a:cxn ang="0">
                  <a:pos x="2" y="5"/>
                </a:cxn>
                <a:cxn ang="0">
                  <a:pos x="4" y="1"/>
                </a:cxn>
                <a:cxn ang="0">
                  <a:pos x="4" y="1"/>
                </a:cxn>
                <a:cxn ang="0">
                  <a:pos x="765" y="0"/>
                </a:cxn>
                <a:cxn ang="0">
                  <a:pos x="766" y="0"/>
                </a:cxn>
                <a:cxn ang="0">
                  <a:pos x="766" y="0"/>
                </a:cxn>
              </a:cxnLst>
              <a:rect l="0" t="0" r="r" b="b"/>
              <a:pathLst>
                <a:path w="771" h="52">
                  <a:moveTo>
                    <a:pt x="766" y="0"/>
                  </a:moveTo>
                  <a:lnTo>
                    <a:pt x="766" y="4"/>
                  </a:lnTo>
                  <a:lnTo>
                    <a:pt x="768" y="7"/>
                  </a:lnTo>
                  <a:lnTo>
                    <a:pt x="768" y="11"/>
                  </a:lnTo>
                  <a:lnTo>
                    <a:pt x="770" y="13"/>
                  </a:lnTo>
                  <a:lnTo>
                    <a:pt x="770" y="17"/>
                  </a:lnTo>
                  <a:lnTo>
                    <a:pt x="770" y="20"/>
                  </a:lnTo>
                  <a:lnTo>
                    <a:pt x="770" y="24"/>
                  </a:lnTo>
                  <a:lnTo>
                    <a:pt x="770" y="26"/>
                  </a:lnTo>
                  <a:lnTo>
                    <a:pt x="769" y="30"/>
                  </a:lnTo>
                  <a:lnTo>
                    <a:pt x="769" y="33"/>
                  </a:lnTo>
                  <a:lnTo>
                    <a:pt x="769" y="37"/>
                  </a:lnTo>
                  <a:lnTo>
                    <a:pt x="769" y="39"/>
                  </a:lnTo>
                  <a:lnTo>
                    <a:pt x="767" y="43"/>
                  </a:lnTo>
                  <a:lnTo>
                    <a:pt x="767" y="45"/>
                  </a:lnTo>
                  <a:lnTo>
                    <a:pt x="765" y="49"/>
                  </a:lnTo>
                  <a:lnTo>
                    <a:pt x="765" y="51"/>
                  </a:lnTo>
                  <a:lnTo>
                    <a:pt x="765" y="51"/>
                  </a:lnTo>
                  <a:lnTo>
                    <a:pt x="4" y="51"/>
                  </a:lnTo>
                  <a:lnTo>
                    <a:pt x="2" y="49"/>
                  </a:lnTo>
                  <a:lnTo>
                    <a:pt x="2" y="45"/>
                  </a:lnTo>
                  <a:lnTo>
                    <a:pt x="1" y="43"/>
                  </a:lnTo>
                  <a:lnTo>
                    <a:pt x="1" y="39"/>
                  </a:lnTo>
                  <a:lnTo>
                    <a:pt x="0" y="37"/>
                  </a:lnTo>
                  <a:lnTo>
                    <a:pt x="0" y="33"/>
                  </a:lnTo>
                  <a:lnTo>
                    <a:pt x="0" y="30"/>
                  </a:lnTo>
                  <a:lnTo>
                    <a:pt x="0" y="26"/>
                  </a:lnTo>
                  <a:lnTo>
                    <a:pt x="0" y="24"/>
                  </a:lnTo>
                  <a:lnTo>
                    <a:pt x="0" y="20"/>
                  </a:lnTo>
                  <a:lnTo>
                    <a:pt x="0" y="18"/>
                  </a:lnTo>
                  <a:lnTo>
                    <a:pt x="1" y="14"/>
                  </a:lnTo>
                  <a:lnTo>
                    <a:pt x="1" y="12"/>
                  </a:lnTo>
                  <a:lnTo>
                    <a:pt x="2" y="8"/>
                  </a:lnTo>
                  <a:lnTo>
                    <a:pt x="2" y="5"/>
                  </a:lnTo>
                  <a:lnTo>
                    <a:pt x="4" y="1"/>
                  </a:lnTo>
                  <a:lnTo>
                    <a:pt x="4" y="1"/>
                  </a:lnTo>
                  <a:lnTo>
                    <a:pt x="765" y="0"/>
                  </a:lnTo>
                  <a:lnTo>
                    <a:pt x="766" y="0"/>
                  </a:lnTo>
                  <a:lnTo>
                    <a:pt x="766" y="0"/>
                  </a:lnTo>
                </a:path>
              </a:pathLst>
            </a:custGeom>
            <a:solidFill>
              <a:srgbClr val="E0E074"/>
            </a:solidFill>
            <a:ln w="18891" cap="flat" cmpd="sng">
              <a:solidFill>
                <a:srgbClr val="000000"/>
              </a:solidFill>
              <a:prstDash val="solid"/>
              <a:round/>
              <a:headEnd type="none" w="med" len="med"/>
              <a:tailEnd type="none" w="med" len="med"/>
            </a:ln>
            <a:effectLst/>
          </p:spPr>
          <p:txBody>
            <a:bodyPr/>
            <a:lstStyle/>
            <a:p>
              <a:endParaRPr lang="en-US"/>
            </a:p>
          </p:txBody>
        </p:sp>
        <p:sp>
          <p:nvSpPr>
            <p:cNvPr id="2099" name="Freeform 51"/>
            <p:cNvSpPr>
              <a:spLocks/>
            </p:cNvSpPr>
            <p:nvPr/>
          </p:nvSpPr>
          <p:spPr bwMode="auto">
            <a:xfrm>
              <a:off x="2883" y="3942"/>
              <a:ext cx="774" cy="21"/>
            </a:xfrm>
            <a:custGeom>
              <a:avLst/>
              <a:gdLst/>
              <a:ahLst/>
              <a:cxnLst>
                <a:cxn ang="0">
                  <a:pos x="0" y="0"/>
                </a:cxn>
                <a:cxn ang="0">
                  <a:pos x="773" y="0"/>
                </a:cxn>
                <a:cxn ang="0">
                  <a:pos x="771" y="12"/>
                </a:cxn>
                <a:cxn ang="0">
                  <a:pos x="767" y="20"/>
                </a:cxn>
                <a:cxn ang="0">
                  <a:pos x="8" y="20"/>
                </a:cxn>
                <a:cxn ang="0">
                  <a:pos x="0" y="0"/>
                </a:cxn>
                <a:cxn ang="0">
                  <a:pos x="0" y="0"/>
                </a:cxn>
              </a:cxnLst>
              <a:rect l="0" t="0" r="r" b="b"/>
              <a:pathLst>
                <a:path w="774" h="21">
                  <a:moveTo>
                    <a:pt x="0" y="0"/>
                  </a:moveTo>
                  <a:lnTo>
                    <a:pt x="773" y="0"/>
                  </a:lnTo>
                  <a:lnTo>
                    <a:pt x="771" y="12"/>
                  </a:lnTo>
                  <a:lnTo>
                    <a:pt x="767" y="20"/>
                  </a:lnTo>
                  <a:lnTo>
                    <a:pt x="8" y="20"/>
                  </a:lnTo>
                  <a:lnTo>
                    <a:pt x="0" y="0"/>
                  </a:lnTo>
                  <a:lnTo>
                    <a:pt x="0" y="0"/>
                  </a:lnTo>
                </a:path>
              </a:pathLst>
            </a:custGeom>
            <a:solidFill>
              <a:srgbClr val="824200"/>
            </a:solidFill>
            <a:ln w="9525">
              <a:noFill/>
              <a:round/>
              <a:headEnd type="none" w="med" len="med"/>
              <a:tailEnd type="none" w="med" len="med"/>
            </a:ln>
            <a:effectLst/>
          </p:spPr>
          <p:txBody>
            <a:bodyPr/>
            <a:lstStyle/>
            <a:p>
              <a:endParaRPr lang="en-US"/>
            </a:p>
          </p:txBody>
        </p:sp>
        <p:sp>
          <p:nvSpPr>
            <p:cNvPr id="2100" name="Freeform 52"/>
            <p:cNvSpPr>
              <a:spLocks/>
            </p:cNvSpPr>
            <p:nvPr/>
          </p:nvSpPr>
          <p:spPr bwMode="auto">
            <a:xfrm>
              <a:off x="2887" y="3952"/>
              <a:ext cx="768" cy="11"/>
            </a:xfrm>
            <a:custGeom>
              <a:avLst/>
              <a:gdLst/>
              <a:ahLst/>
              <a:cxnLst>
                <a:cxn ang="0">
                  <a:pos x="0" y="0"/>
                </a:cxn>
                <a:cxn ang="0">
                  <a:pos x="767" y="1"/>
                </a:cxn>
                <a:cxn ang="0">
                  <a:pos x="763" y="9"/>
                </a:cxn>
                <a:cxn ang="0">
                  <a:pos x="4" y="10"/>
                </a:cxn>
                <a:cxn ang="0">
                  <a:pos x="0" y="0"/>
                </a:cxn>
                <a:cxn ang="0">
                  <a:pos x="0" y="0"/>
                </a:cxn>
              </a:cxnLst>
              <a:rect l="0" t="0" r="r" b="b"/>
              <a:pathLst>
                <a:path w="768" h="11">
                  <a:moveTo>
                    <a:pt x="0" y="0"/>
                  </a:moveTo>
                  <a:lnTo>
                    <a:pt x="767" y="1"/>
                  </a:lnTo>
                  <a:lnTo>
                    <a:pt x="763" y="9"/>
                  </a:lnTo>
                  <a:lnTo>
                    <a:pt x="4" y="10"/>
                  </a:lnTo>
                  <a:lnTo>
                    <a:pt x="0" y="0"/>
                  </a:lnTo>
                  <a:lnTo>
                    <a:pt x="0" y="0"/>
                  </a:lnTo>
                </a:path>
              </a:pathLst>
            </a:custGeom>
            <a:solidFill>
              <a:srgbClr val="412000"/>
            </a:solidFill>
            <a:ln w="9525">
              <a:noFill/>
              <a:round/>
              <a:headEnd type="none" w="med" len="med"/>
              <a:tailEnd type="none" w="med" len="med"/>
            </a:ln>
            <a:effectLst/>
          </p:spPr>
          <p:txBody>
            <a:bodyPr/>
            <a:lstStyle/>
            <a:p>
              <a:endParaRPr lang="en-US"/>
            </a:p>
          </p:txBody>
        </p:sp>
        <p:sp>
          <p:nvSpPr>
            <p:cNvPr id="2101" name="Freeform 53"/>
            <p:cNvSpPr>
              <a:spLocks/>
            </p:cNvSpPr>
            <p:nvPr/>
          </p:nvSpPr>
          <p:spPr bwMode="auto">
            <a:xfrm>
              <a:off x="2916" y="4046"/>
              <a:ext cx="708" cy="11"/>
            </a:xfrm>
            <a:custGeom>
              <a:avLst/>
              <a:gdLst/>
              <a:ahLst/>
              <a:cxnLst>
                <a:cxn ang="0">
                  <a:pos x="3" y="0"/>
                </a:cxn>
                <a:cxn ang="0">
                  <a:pos x="0" y="10"/>
                </a:cxn>
                <a:cxn ang="0">
                  <a:pos x="707" y="10"/>
                </a:cxn>
                <a:cxn ang="0">
                  <a:pos x="706" y="3"/>
                </a:cxn>
                <a:cxn ang="0">
                  <a:pos x="3" y="0"/>
                </a:cxn>
                <a:cxn ang="0">
                  <a:pos x="3" y="0"/>
                </a:cxn>
              </a:cxnLst>
              <a:rect l="0" t="0" r="r" b="b"/>
              <a:pathLst>
                <a:path w="708" h="11">
                  <a:moveTo>
                    <a:pt x="3" y="0"/>
                  </a:moveTo>
                  <a:lnTo>
                    <a:pt x="0" y="10"/>
                  </a:lnTo>
                  <a:lnTo>
                    <a:pt x="707" y="10"/>
                  </a:lnTo>
                  <a:lnTo>
                    <a:pt x="706" y="3"/>
                  </a:lnTo>
                  <a:lnTo>
                    <a:pt x="3" y="0"/>
                  </a:lnTo>
                  <a:lnTo>
                    <a:pt x="3" y="0"/>
                  </a:lnTo>
                </a:path>
              </a:pathLst>
            </a:custGeom>
            <a:solidFill>
              <a:srgbClr val="E0E074"/>
            </a:solidFill>
            <a:ln w="18891" cap="flat" cmpd="sng">
              <a:solidFill>
                <a:srgbClr val="000000"/>
              </a:solidFill>
              <a:prstDash val="solid"/>
              <a:round/>
              <a:headEnd type="none" w="med" len="med"/>
              <a:tailEnd type="none" w="med" len="med"/>
            </a:ln>
            <a:effectLst/>
          </p:spPr>
          <p:txBody>
            <a:bodyPr/>
            <a:lstStyle/>
            <a:p>
              <a:endParaRPr lang="en-US"/>
            </a:p>
          </p:txBody>
        </p:sp>
        <p:sp>
          <p:nvSpPr>
            <p:cNvPr id="2102" name="Line 54"/>
            <p:cNvSpPr>
              <a:spLocks noChangeShapeType="1"/>
            </p:cNvSpPr>
            <p:nvPr/>
          </p:nvSpPr>
          <p:spPr bwMode="auto">
            <a:xfrm>
              <a:off x="2919" y="4047"/>
              <a:ext cx="703" cy="2"/>
            </a:xfrm>
            <a:prstGeom prst="line">
              <a:avLst/>
            </a:prstGeom>
            <a:noFill/>
            <a:ln w="18891">
              <a:solidFill>
                <a:srgbClr val="000000"/>
              </a:solidFill>
              <a:round/>
              <a:headEnd/>
              <a:tailEnd/>
            </a:ln>
            <a:effectLst/>
          </p:spPr>
          <p:txBody>
            <a:bodyPr wrap="none" anchor="ctr"/>
            <a:lstStyle/>
            <a:p>
              <a:endParaRPr lang="en-US"/>
            </a:p>
          </p:txBody>
        </p:sp>
        <p:sp>
          <p:nvSpPr>
            <p:cNvPr id="2103" name="Freeform 55"/>
            <p:cNvSpPr>
              <a:spLocks/>
            </p:cNvSpPr>
            <p:nvPr/>
          </p:nvSpPr>
          <p:spPr bwMode="auto">
            <a:xfrm>
              <a:off x="2886" y="3950"/>
              <a:ext cx="4" cy="12"/>
            </a:xfrm>
            <a:custGeom>
              <a:avLst/>
              <a:gdLst/>
              <a:ahLst/>
              <a:cxnLst>
                <a:cxn ang="0">
                  <a:pos x="3" y="11"/>
                </a:cxn>
                <a:cxn ang="0">
                  <a:pos x="1" y="11"/>
                </a:cxn>
                <a:cxn ang="0">
                  <a:pos x="1" y="9"/>
                </a:cxn>
                <a:cxn ang="0">
                  <a:pos x="1" y="9"/>
                </a:cxn>
                <a:cxn ang="0">
                  <a:pos x="1" y="7"/>
                </a:cxn>
                <a:cxn ang="0">
                  <a:pos x="1" y="7"/>
                </a:cxn>
                <a:cxn ang="0">
                  <a:pos x="1" y="7"/>
                </a:cxn>
                <a:cxn ang="0">
                  <a:pos x="1" y="7"/>
                </a:cxn>
                <a:cxn ang="0">
                  <a:pos x="1" y="6"/>
                </a:cxn>
                <a:cxn ang="0">
                  <a:pos x="1" y="6"/>
                </a:cxn>
                <a:cxn ang="0">
                  <a:pos x="1" y="6"/>
                </a:cxn>
                <a:cxn ang="0">
                  <a:pos x="1" y="6"/>
                </a:cxn>
                <a:cxn ang="0">
                  <a:pos x="1" y="5"/>
                </a:cxn>
                <a:cxn ang="0">
                  <a:pos x="0" y="5"/>
                </a:cxn>
                <a:cxn ang="0">
                  <a:pos x="0" y="4"/>
                </a:cxn>
                <a:cxn ang="0">
                  <a:pos x="0" y="2"/>
                </a:cxn>
                <a:cxn ang="0">
                  <a:pos x="0" y="0"/>
                </a:cxn>
              </a:cxnLst>
              <a:rect l="0" t="0" r="r" b="b"/>
              <a:pathLst>
                <a:path w="4" h="12">
                  <a:moveTo>
                    <a:pt x="3" y="11"/>
                  </a:moveTo>
                  <a:lnTo>
                    <a:pt x="1" y="11"/>
                  </a:lnTo>
                  <a:lnTo>
                    <a:pt x="1" y="9"/>
                  </a:lnTo>
                  <a:lnTo>
                    <a:pt x="1" y="9"/>
                  </a:lnTo>
                  <a:lnTo>
                    <a:pt x="1" y="7"/>
                  </a:lnTo>
                  <a:lnTo>
                    <a:pt x="1" y="7"/>
                  </a:lnTo>
                  <a:lnTo>
                    <a:pt x="1" y="7"/>
                  </a:lnTo>
                  <a:lnTo>
                    <a:pt x="1" y="7"/>
                  </a:lnTo>
                  <a:lnTo>
                    <a:pt x="1" y="6"/>
                  </a:lnTo>
                  <a:lnTo>
                    <a:pt x="1" y="6"/>
                  </a:lnTo>
                  <a:lnTo>
                    <a:pt x="1" y="6"/>
                  </a:lnTo>
                  <a:lnTo>
                    <a:pt x="1" y="6"/>
                  </a:lnTo>
                  <a:lnTo>
                    <a:pt x="1" y="5"/>
                  </a:lnTo>
                  <a:lnTo>
                    <a:pt x="0" y="5"/>
                  </a:lnTo>
                  <a:lnTo>
                    <a:pt x="0" y="4"/>
                  </a:lnTo>
                  <a:lnTo>
                    <a:pt x="0" y="2"/>
                  </a:lnTo>
                  <a:lnTo>
                    <a:pt x="0" y="0"/>
                  </a:lnTo>
                </a:path>
              </a:pathLst>
            </a:custGeom>
            <a:noFill/>
            <a:ln w="18891" cap="flat" cmpd="sng">
              <a:solidFill>
                <a:srgbClr val="000000"/>
              </a:solidFill>
              <a:prstDash val="solid"/>
              <a:round/>
              <a:headEnd type="none" w="med" len="med"/>
              <a:tailEnd type="none" w="med" len="med"/>
            </a:ln>
            <a:effectLst/>
          </p:spPr>
          <p:txBody>
            <a:bodyPr/>
            <a:lstStyle/>
            <a:p>
              <a:endParaRPr lang="en-US"/>
            </a:p>
          </p:txBody>
        </p:sp>
        <p:sp>
          <p:nvSpPr>
            <p:cNvPr id="2104" name="Line 56"/>
            <p:cNvSpPr>
              <a:spLocks noChangeShapeType="1"/>
            </p:cNvSpPr>
            <p:nvPr/>
          </p:nvSpPr>
          <p:spPr bwMode="auto">
            <a:xfrm>
              <a:off x="2812" y="4163"/>
              <a:ext cx="908" cy="0"/>
            </a:xfrm>
            <a:prstGeom prst="line">
              <a:avLst/>
            </a:prstGeom>
            <a:noFill/>
            <a:ln w="18891">
              <a:solidFill>
                <a:srgbClr val="000000"/>
              </a:solidFill>
              <a:round/>
              <a:headEnd/>
              <a:tailEnd/>
            </a:ln>
            <a:effectLst/>
          </p:spPr>
          <p:txBody>
            <a:bodyPr wrap="none" anchor="ctr"/>
            <a:lstStyle/>
            <a:p>
              <a:endParaRPr lang="en-US"/>
            </a:p>
          </p:txBody>
        </p:sp>
        <p:grpSp>
          <p:nvGrpSpPr>
            <p:cNvPr id="2115" name="Group 67"/>
            <p:cNvGrpSpPr>
              <a:grpSpLocks/>
            </p:cNvGrpSpPr>
            <p:nvPr/>
          </p:nvGrpSpPr>
          <p:grpSpPr bwMode="auto">
            <a:xfrm>
              <a:off x="3073" y="3755"/>
              <a:ext cx="291" cy="499"/>
              <a:chOff x="3073" y="3755"/>
              <a:chExt cx="291" cy="499"/>
            </a:xfrm>
          </p:grpSpPr>
          <p:sp>
            <p:nvSpPr>
              <p:cNvPr id="2105" name="Freeform 57"/>
              <p:cNvSpPr>
                <a:spLocks/>
              </p:cNvSpPr>
              <p:nvPr/>
            </p:nvSpPr>
            <p:spPr bwMode="auto">
              <a:xfrm>
                <a:off x="3194" y="4019"/>
                <a:ext cx="166" cy="235"/>
              </a:xfrm>
              <a:custGeom>
                <a:avLst/>
                <a:gdLst/>
                <a:ahLst/>
                <a:cxnLst>
                  <a:cxn ang="0">
                    <a:pos x="165" y="197"/>
                  </a:cxn>
                  <a:cxn ang="0">
                    <a:pos x="74" y="18"/>
                  </a:cxn>
                  <a:cxn ang="0">
                    <a:pos x="74" y="18"/>
                  </a:cxn>
                  <a:cxn ang="0">
                    <a:pos x="53" y="0"/>
                  </a:cxn>
                  <a:cxn ang="0">
                    <a:pos x="53" y="1"/>
                  </a:cxn>
                  <a:cxn ang="0">
                    <a:pos x="49" y="2"/>
                  </a:cxn>
                  <a:cxn ang="0">
                    <a:pos x="45" y="2"/>
                  </a:cxn>
                  <a:cxn ang="0">
                    <a:pos x="41" y="3"/>
                  </a:cxn>
                  <a:cxn ang="0">
                    <a:pos x="37" y="3"/>
                  </a:cxn>
                  <a:cxn ang="0">
                    <a:pos x="33" y="5"/>
                  </a:cxn>
                  <a:cxn ang="0">
                    <a:pos x="29" y="6"/>
                  </a:cxn>
                  <a:cxn ang="0">
                    <a:pos x="25" y="8"/>
                  </a:cxn>
                  <a:cxn ang="0">
                    <a:pos x="22" y="8"/>
                  </a:cxn>
                  <a:cxn ang="0">
                    <a:pos x="19" y="11"/>
                  </a:cxn>
                  <a:cxn ang="0">
                    <a:pos x="16" y="13"/>
                  </a:cxn>
                  <a:cxn ang="0">
                    <a:pos x="12" y="15"/>
                  </a:cxn>
                  <a:cxn ang="0">
                    <a:pos x="10" y="17"/>
                  </a:cxn>
                  <a:cxn ang="0">
                    <a:pos x="6" y="21"/>
                  </a:cxn>
                  <a:cxn ang="0">
                    <a:pos x="4" y="23"/>
                  </a:cxn>
                  <a:cxn ang="0">
                    <a:pos x="2" y="26"/>
                  </a:cxn>
                  <a:cxn ang="0">
                    <a:pos x="0" y="28"/>
                  </a:cxn>
                  <a:cxn ang="0">
                    <a:pos x="0" y="27"/>
                  </a:cxn>
                  <a:cxn ang="0">
                    <a:pos x="2" y="55"/>
                  </a:cxn>
                  <a:cxn ang="0">
                    <a:pos x="2" y="55"/>
                  </a:cxn>
                  <a:cxn ang="0">
                    <a:pos x="93" y="234"/>
                  </a:cxn>
                  <a:cxn ang="0">
                    <a:pos x="165" y="197"/>
                  </a:cxn>
                  <a:cxn ang="0">
                    <a:pos x="165" y="197"/>
                  </a:cxn>
                </a:cxnLst>
                <a:rect l="0" t="0" r="r" b="b"/>
                <a:pathLst>
                  <a:path w="166" h="235">
                    <a:moveTo>
                      <a:pt x="165" y="197"/>
                    </a:moveTo>
                    <a:lnTo>
                      <a:pt x="74" y="18"/>
                    </a:lnTo>
                    <a:lnTo>
                      <a:pt x="74" y="18"/>
                    </a:lnTo>
                    <a:lnTo>
                      <a:pt x="53" y="0"/>
                    </a:lnTo>
                    <a:lnTo>
                      <a:pt x="53" y="1"/>
                    </a:lnTo>
                    <a:lnTo>
                      <a:pt x="49" y="2"/>
                    </a:lnTo>
                    <a:lnTo>
                      <a:pt x="45" y="2"/>
                    </a:lnTo>
                    <a:lnTo>
                      <a:pt x="41" y="3"/>
                    </a:lnTo>
                    <a:lnTo>
                      <a:pt x="37" y="3"/>
                    </a:lnTo>
                    <a:lnTo>
                      <a:pt x="33" y="5"/>
                    </a:lnTo>
                    <a:lnTo>
                      <a:pt x="29" y="6"/>
                    </a:lnTo>
                    <a:lnTo>
                      <a:pt x="25" y="8"/>
                    </a:lnTo>
                    <a:lnTo>
                      <a:pt x="22" y="8"/>
                    </a:lnTo>
                    <a:lnTo>
                      <a:pt x="19" y="11"/>
                    </a:lnTo>
                    <a:lnTo>
                      <a:pt x="16" y="13"/>
                    </a:lnTo>
                    <a:lnTo>
                      <a:pt x="12" y="15"/>
                    </a:lnTo>
                    <a:lnTo>
                      <a:pt x="10" y="17"/>
                    </a:lnTo>
                    <a:lnTo>
                      <a:pt x="6" y="21"/>
                    </a:lnTo>
                    <a:lnTo>
                      <a:pt x="4" y="23"/>
                    </a:lnTo>
                    <a:lnTo>
                      <a:pt x="2" y="26"/>
                    </a:lnTo>
                    <a:lnTo>
                      <a:pt x="0" y="28"/>
                    </a:lnTo>
                    <a:lnTo>
                      <a:pt x="0" y="27"/>
                    </a:lnTo>
                    <a:lnTo>
                      <a:pt x="2" y="55"/>
                    </a:lnTo>
                    <a:lnTo>
                      <a:pt x="2" y="55"/>
                    </a:lnTo>
                    <a:lnTo>
                      <a:pt x="93" y="234"/>
                    </a:lnTo>
                    <a:lnTo>
                      <a:pt x="165" y="197"/>
                    </a:lnTo>
                    <a:lnTo>
                      <a:pt x="165" y="197"/>
                    </a:lnTo>
                  </a:path>
                </a:pathLst>
              </a:custGeom>
              <a:solidFill>
                <a:srgbClr val="C20000"/>
              </a:solidFill>
              <a:ln w="18891" cap="flat" cmpd="sng">
                <a:solidFill>
                  <a:srgbClr val="000000"/>
                </a:solidFill>
                <a:prstDash val="solid"/>
                <a:round/>
                <a:headEnd type="none" w="med" len="med"/>
                <a:tailEnd type="none" w="med" len="med"/>
              </a:ln>
              <a:effectLst/>
            </p:spPr>
            <p:txBody>
              <a:bodyPr/>
              <a:lstStyle/>
              <a:p>
                <a:endParaRPr lang="en-US"/>
              </a:p>
            </p:txBody>
          </p:sp>
          <p:sp>
            <p:nvSpPr>
              <p:cNvPr id="2106" name="Freeform 58"/>
              <p:cNvSpPr>
                <a:spLocks/>
              </p:cNvSpPr>
              <p:nvPr/>
            </p:nvSpPr>
            <p:spPr bwMode="auto">
              <a:xfrm>
                <a:off x="3073" y="3755"/>
                <a:ext cx="153" cy="277"/>
              </a:xfrm>
              <a:custGeom>
                <a:avLst/>
                <a:gdLst/>
                <a:ahLst/>
                <a:cxnLst>
                  <a:cxn ang="0">
                    <a:pos x="17" y="54"/>
                  </a:cxn>
                  <a:cxn ang="0">
                    <a:pos x="0" y="9"/>
                  </a:cxn>
                  <a:cxn ang="0">
                    <a:pos x="17" y="0"/>
                  </a:cxn>
                  <a:cxn ang="0">
                    <a:pos x="42" y="41"/>
                  </a:cxn>
                  <a:cxn ang="0">
                    <a:pos x="46" y="59"/>
                  </a:cxn>
                  <a:cxn ang="0">
                    <a:pos x="152" y="268"/>
                  </a:cxn>
                  <a:cxn ang="0">
                    <a:pos x="135" y="276"/>
                  </a:cxn>
                  <a:cxn ang="0">
                    <a:pos x="29" y="68"/>
                  </a:cxn>
                  <a:cxn ang="0">
                    <a:pos x="17" y="54"/>
                  </a:cxn>
                  <a:cxn ang="0">
                    <a:pos x="17" y="54"/>
                  </a:cxn>
                </a:cxnLst>
                <a:rect l="0" t="0" r="r" b="b"/>
                <a:pathLst>
                  <a:path w="153" h="277">
                    <a:moveTo>
                      <a:pt x="17" y="54"/>
                    </a:moveTo>
                    <a:lnTo>
                      <a:pt x="0" y="9"/>
                    </a:lnTo>
                    <a:lnTo>
                      <a:pt x="17" y="0"/>
                    </a:lnTo>
                    <a:lnTo>
                      <a:pt x="42" y="41"/>
                    </a:lnTo>
                    <a:lnTo>
                      <a:pt x="46" y="59"/>
                    </a:lnTo>
                    <a:lnTo>
                      <a:pt x="152" y="268"/>
                    </a:lnTo>
                    <a:lnTo>
                      <a:pt x="135" y="276"/>
                    </a:lnTo>
                    <a:lnTo>
                      <a:pt x="29" y="68"/>
                    </a:lnTo>
                    <a:lnTo>
                      <a:pt x="17" y="54"/>
                    </a:lnTo>
                    <a:lnTo>
                      <a:pt x="17" y="54"/>
                    </a:lnTo>
                  </a:path>
                </a:pathLst>
              </a:custGeom>
              <a:solidFill>
                <a:srgbClr val="C0C0C0"/>
              </a:solidFill>
              <a:ln w="18891" cap="flat" cmpd="sng">
                <a:solidFill>
                  <a:srgbClr val="000000"/>
                </a:solidFill>
                <a:prstDash val="solid"/>
                <a:round/>
                <a:headEnd type="none" w="med" len="med"/>
                <a:tailEnd type="none" w="med" len="med"/>
              </a:ln>
              <a:effectLst/>
            </p:spPr>
            <p:txBody>
              <a:bodyPr/>
              <a:lstStyle/>
              <a:p>
                <a:endParaRPr lang="en-US"/>
              </a:p>
            </p:txBody>
          </p:sp>
          <p:sp>
            <p:nvSpPr>
              <p:cNvPr id="2107" name="Line 59"/>
              <p:cNvSpPr>
                <a:spLocks noChangeShapeType="1"/>
              </p:cNvSpPr>
              <p:nvPr/>
            </p:nvSpPr>
            <p:spPr bwMode="auto">
              <a:xfrm flipH="1" flipV="1">
                <a:off x="3102" y="3823"/>
                <a:ext cx="106" cy="209"/>
              </a:xfrm>
              <a:prstGeom prst="line">
                <a:avLst/>
              </a:prstGeom>
              <a:noFill/>
              <a:ln w="18891">
                <a:solidFill>
                  <a:srgbClr val="000000"/>
                </a:solidFill>
                <a:round/>
                <a:headEnd/>
                <a:tailEnd/>
              </a:ln>
              <a:effectLst/>
            </p:spPr>
            <p:txBody>
              <a:bodyPr wrap="none" anchor="ctr"/>
              <a:lstStyle/>
              <a:p>
                <a:endParaRPr lang="en-US"/>
              </a:p>
            </p:txBody>
          </p:sp>
          <p:sp>
            <p:nvSpPr>
              <p:cNvPr id="2108" name="Freeform 60"/>
              <p:cNvSpPr>
                <a:spLocks/>
              </p:cNvSpPr>
              <p:nvPr/>
            </p:nvSpPr>
            <p:spPr bwMode="auto">
              <a:xfrm>
                <a:off x="3102" y="3823"/>
                <a:ext cx="115" cy="209"/>
              </a:xfrm>
              <a:custGeom>
                <a:avLst/>
                <a:gdLst/>
                <a:ahLst/>
                <a:cxnLst>
                  <a:cxn ang="0">
                    <a:pos x="114" y="204"/>
                  </a:cxn>
                  <a:cxn ang="0">
                    <a:pos x="14" y="8"/>
                  </a:cxn>
                  <a:cxn ang="0">
                    <a:pos x="0" y="0"/>
                  </a:cxn>
                  <a:cxn ang="0">
                    <a:pos x="106" y="208"/>
                  </a:cxn>
                  <a:cxn ang="0">
                    <a:pos x="114" y="204"/>
                  </a:cxn>
                  <a:cxn ang="0">
                    <a:pos x="114" y="204"/>
                  </a:cxn>
                </a:cxnLst>
                <a:rect l="0" t="0" r="r" b="b"/>
                <a:pathLst>
                  <a:path w="115" h="209">
                    <a:moveTo>
                      <a:pt x="114" y="204"/>
                    </a:moveTo>
                    <a:lnTo>
                      <a:pt x="14" y="8"/>
                    </a:lnTo>
                    <a:lnTo>
                      <a:pt x="0" y="0"/>
                    </a:lnTo>
                    <a:lnTo>
                      <a:pt x="106" y="208"/>
                    </a:lnTo>
                    <a:lnTo>
                      <a:pt x="114" y="204"/>
                    </a:lnTo>
                    <a:lnTo>
                      <a:pt x="114" y="204"/>
                    </a:lnTo>
                  </a:path>
                </a:pathLst>
              </a:custGeom>
              <a:solidFill>
                <a:srgbClr val="808080"/>
              </a:solidFill>
              <a:ln w="18891" cap="flat" cmpd="sng">
                <a:solidFill>
                  <a:srgbClr val="000000"/>
                </a:solidFill>
                <a:prstDash val="solid"/>
                <a:round/>
                <a:headEnd type="none" w="med" len="med"/>
                <a:tailEnd type="none" w="med" len="med"/>
              </a:ln>
              <a:effectLst/>
            </p:spPr>
            <p:txBody>
              <a:bodyPr/>
              <a:lstStyle/>
              <a:p>
                <a:endParaRPr lang="en-US"/>
              </a:p>
            </p:txBody>
          </p:sp>
          <p:sp>
            <p:nvSpPr>
              <p:cNvPr id="2109" name="Freeform 61"/>
              <p:cNvSpPr>
                <a:spLocks/>
              </p:cNvSpPr>
              <p:nvPr/>
            </p:nvSpPr>
            <p:spPr bwMode="auto">
              <a:xfrm>
                <a:off x="3193" y="4020"/>
                <a:ext cx="66" cy="42"/>
              </a:xfrm>
              <a:custGeom>
                <a:avLst/>
                <a:gdLst/>
                <a:ahLst/>
                <a:cxnLst>
                  <a:cxn ang="0">
                    <a:pos x="2" y="41"/>
                  </a:cxn>
                  <a:cxn ang="0">
                    <a:pos x="4" y="39"/>
                  </a:cxn>
                  <a:cxn ang="0">
                    <a:pos x="8" y="35"/>
                  </a:cxn>
                  <a:cxn ang="0">
                    <a:pos x="10" y="32"/>
                  </a:cxn>
                  <a:cxn ang="0">
                    <a:pos x="14" y="29"/>
                  </a:cxn>
                  <a:cxn ang="0">
                    <a:pos x="18" y="26"/>
                  </a:cxn>
                  <a:cxn ang="0">
                    <a:pos x="21" y="24"/>
                  </a:cxn>
                  <a:cxn ang="0">
                    <a:pos x="26" y="22"/>
                  </a:cxn>
                  <a:cxn ang="0">
                    <a:pos x="29" y="18"/>
                  </a:cxn>
                  <a:cxn ang="0">
                    <a:pos x="33" y="18"/>
                  </a:cxn>
                  <a:cxn ang="0">
                    <a:pos x="38" y="16"/>
                  </a:cxn>
                  <a:cxn ang="0">
                    <a:pos x="41" y="15"/>
                  </a:cxn>
                  <a:cxn ang="0">
                    <a:pos x="46" y="12"/>
                  </a:cxn>
                  <a:cxn ang="0">
                    <a:pos x="50" y="12"/>
                  </a:cxn>
                  <a:cxn ang="0">
                    <a:pos x="55" y="11"/>
                  </a:cxn>
                  <a:cxn ang="0">
                    <a:pos x="59" y="11"/>
                  </a:cxn>
                  <a:cxn ang="0">
                    <a:pos x="65" y="9"/>
                  </a:cxn>
                  <a:cxn ang="0">
                    <a:pos x="56" y="0"/>
                  </a:cxn>
                  <a:cxn ang="0">
                    <a:pos x="51" y="1"/>
                  </a:cxn>
                  <a:cxn ang="0">
                    <a:pos x="47" y="1"/>
                  </a:cxn>
                  <a:cxn ang="0">
                    <a:pos x="43" y="2"/>
                  </a:cxn>
                  <a:cxn ang="0">
                    <a:pos x="39" y="2"/>
                  </a:cxn>
                  <a:cxn ang="0">
                    <a:pos x="35" y="4"/>
                  </a:cxn>
                  <a:cxn ang="0">
                    <a:pos x="31" y="5"/>
                  </a:cxn>
                  <a:cxn ang="0">
                    <a:pos x="27" y="6"/>
                  </a:cxn>
                  <a:cxn ang="0">
                    <a:pos x="24" y="6"/>
                  </a:cxn>
                  <a:cxn ang="0">
                    <a:pos x="20" y="10"/>
                  </a:cxn>
                  <a:cxn ang="0">
                    <a:pos x="17" y="12"/>
                  </a:cxn>
                  <a:cxn ang="0">
                    <a:pos x="13" y="14"/>
                  </a:cxn>
                  <a:cxn ang="0">
                    <a:pos x="11" y="16"/>
                  </a:cxn>
                  <a:cxn ang="0">
                    <a:pos x="8" y="20"/>
                  </a:cxn>
                  <a:cxn ang="0">
                    <a:pos x="6" y="22"/>
                  </a:cxn>
                  <a:cxn ang="0">
                    <a:pos x="4" y="26"/>
                  </a:cxn>
                  <a:cxn ang="0">
                    <a:pos x="2" y="28"/>
                  </a:cxn>
                  <a:cxn ang="0">
                    <a:pos x="0" y="30"/>
                  </a:cxn>
                  <a:cxn ang="0">
                    <a:pos x="0" y="30"/>
                  </a:cxn>
                  <a:cxn ang="0">
                    <a:pos x="0" y="31"/>
                  </a:cxn>
                  <a:cxn ang="0">
                    <a:pos x="0" y="31"/>
                  </a:cxn>
                  <a:cxn ang="0">
                    <a:pos x="0" y="33"/>
                  </a:cxn>
                  <a:cxn ang="0">
                    <a:pos x="0" y="33"/>
                  </a:cxn>
                  <a:cxn ang="0">
                    <a:pos x="0" y="35"/>
                  </a:cxn>
                  <a:cxn ang="0">
                    <a:pos x="2" y="35"/>
                  </a:cxn>
                  <a:cxn ang="0">
                    <a:pos x="2" y="36"/>
                  </a:cxn>
                  <a:cxn ang="0">
                    <a:pos x="2" y="36"/>
                  </a:cxn>
                  <a:cxn ang="0">
                    <a:pos x="2" y="38"/>
                  </a:cxn>
                  <a:cxn ang="0">
                    <a:pos x="2" y="38"/>
                  </a:cxn>
                  <a:cxn ang="0">
                    <a:pos x="2" y="41"/>
                  </a:cxn>
                  <a:cxn ang="0">
                    <a:pos x="2" y="41"/>
                  </a:cxn>
                  <a:cxn ang="0">
                    <a:pos x="2" y="41"/>
                  </a:cxn>
                  <a:cxn ang="0">
                    <a:pos x="2" y="41"/>
                  </a:cxn>
                  <a:cxn ang="0">
                    <a:pos x="2" y="41"/>
                  </a:cxn>
                </a:cxnLst>
                <a:rect l="0" t="0" r="r" b="b"/>
                <a:pathLst>
                  <a:path w="66" h="42">
                    <a:moveTo>
                      <a:pt x="2" y="41"/>
                    </a:moveTo>
                    <a:lnTo>
                      <a:pt x="4" y="39"/>
                    </a:lnTo>
                    <a:lnTo>
                      <a:pt x="8" y="35"/>
                    </a:lnTo>
                    <a:lnTo>
                      <a:pt x="10" y="32"/>
                    </a:lnTo>
                    <a:lnTo>
                      <a:pt x="14" y="29"/>
                    </a:lnTo>
                    <a:lnTo>
                      <a:pt x="18" y="26"/>
                    </a:lnTo>
                    <a:lnTo>
                      <a:pt x="21" y="24"/>
                    </a:lnTo>
                    <a:lnTo>
                      <a:pt x="26" y="22"/>
                    </a:lnTo>
                    <a:lnTo>
                      <a:pt x="29" y="18"/>
                    </a:lnTo>
                    <a:lnTo>
                      <a:pt x="33" y="18"/>
                    </a:lnTo>
                    <a:lnTo>
                      <a:pt x="38" y="16"/>
                    </a:lnTo>
                    <a:lnTo>
                      <a:pt x="41" y="15"/>
                    </a:lnTo>
                    <a:lnTo>
                      <a:pt x="46" y="12"/>
                    </a:lnTo>
                    <a:lnTo>
                      <a:pt x="50" y="12"/>
                    </a:lnTo>
                    <a:lnTo>
                      <a:pt x="55" y="11"/>
                    </a:lnTo>
                    <a:lnTo>
                      <a:pt x="59" y="11"/>
                    </a:lnTo>
                    <a:lnTo>
                      <a:pt x="65" y="9"/>
                    </a:lnTo>
                    <a:lnTo>
                      <a:pt x="56" y="0"/>
                    </a:lnTo>
                    <a:lnTo>
                      <a:pt x="51" y="1"/>
                    </a:lnTo>
                    <a:lnTo>
                      <a:pt x="47" y="1"/>
                    </a:lnTo>
                    <a:lnTo>
                      <a:pt x="43" y="2"/>
                    </a:lnTo>
                    <a:lnTo>
                      <a:pt x="39" y="2"/>
                    </a:lnTo>
                    <a:lnTo>
                      <a:pt x="35" y="4"/>
                    </a:lnTo>
                    <a:lnTo>
                      <a:pt x="31" y="5"/>
                    </a:lnTo>
                    <a:lnTo>
                      <a:pt x="27" y="6"/>
                    </a:lnTo>
                    <a:lnTo>
                      <a:pt x="24" y="6"/>
                    </a:lnTo>
                    <a:lnTo>
                      <a:pt x="20" y="10"/>
                    </a:lnTo>
                    <a:lnTo>
                      <a:pt x="17" y="12"/>
                    </a:lnTo>
                    <a:lnTo>
                      <a:pt x="13" y="14"/>
                    </a:lnTo>
                    <a:lnTo>
                      <a:pt x="11" y="16"/>
                    </a:lnTo>
                    <a:lnTo>
                      <a:pt x="8" y="20"/>
                    </a:lnTo>
                    <a:lnTo>
                      <a:pt x="6" y="22"/>
                    </a:lnTo>
                    <a:lnTo>
                      <a:pt x="4" y="26"/>
                    </a:lnTo>
                    <a:lnTo>
                      <a:pt x="2" y="28"/>
                    </a:lnTo>
                    <a:lnTo>
                      <a:pt x="0" y="30"/>
                    </a:lnTo>
                    <a:lnTo>
                      <a:pt x="0" y="30"/>
                    </a:lnTo>
                    <a:lnTo>
                      <a:pt x="0" y="31"/>
                    </a:lnTo>
                    <a:lnTo>
                      <a:pt x="0" y="31"/>
                    </a:lnTo>
                    <a:lnTo>
                      <a:pt x="0" y="33"/>
                    </a:lnTo>
                    <a:lnTo>
                      <a:pt x="0" y="33"/>
                    </a:lnTo>
                    <a:lnTo>
                      <a:pt x="0" y="35"/>
                    </a:lnTo>
                    <a:lnTo>
                      <a:pt x="2" y="35"/>
                    </a:lnTo>
                    <a:lnTo>
                      <a:pt x="2" y="36"/>
                    </a:lnTo>
                    <a:lnTo>
                      <a:pt x="2" y="36"/>
                    </a:lnTo>
                    <a:lnTo>
                      <a:pt x="2" y="38"/>
                    </a:lnTo>
                    <a:lnTo>
                      <a:pt x="2" y="38"/>
                    </a:lnTo>
                    <a:lnTo>
                      <a:pt x="2" y="41"/>
                    </a:lnTo>
                    <a:lnTo>
                      <a:pt x="2" y="41"/>
                    </a:lnTo>
                    <a:lnTo>
                      <a:pt x="2" y="41"/>
                    </a:lnTo>
                    <a:lnTo>
                      <a:pt x="2" y="41"/>
                    </a:lnTo>
                    <a:lnTo>
                      <a:pt x="2" y="41"/>
                    </a:lnTo>
                  </a:path>
                </a:pathLst>
              </a:custGeom>
              <a:solidFill>
                <a:srgbClr val="404040"/>
              </a:solidFill>
              <a:ln w="18891" cap="flat" cmpd="sng">
                <a:solidFill>
                  <a:srgbClr val="000000"/>
                </a:solidFill>
                <a:prstDash val="solid"/>
                <a:round/>
                <a:headEnd type="none" w="med" len="med"/>
                <a:tailEnd type="none" w="med" len="med"/>
              </a:ln>
              <a:effectLst/>
            </p:spPr>
            <p:txBody>
              <a:bodyPr/>
              <a:lstStyle/>
              <a:p>
                <a:endParaRPr lang="en-US"/>
              </a:p>
            </p:txBody>
          </p:sp>
          <p:sp>
            <p:nvSpPr>
              <p:cNvPr id="2110" name="Freeform 62"/>
              <p:cNvSpPr>
                <a:spLocks/>
              </p:cNvSpPr>
              <p:nvPr/>
            </p:nvSpPr>
            <p:spPr bwMode="auto">
              <a:xfrm>
                <a:off x="3196" y="4036"/>
                <a:ext cx="72" cy="37"/>
              </a:xfrm>
              <a:custGeom>
                <a:avLst/>
                <a:gdLst/>
                <a:ahLst/>
                <a:cxnLst>
                  <a:cxn ang="0">
                    <a:pos x="71" y="0"/>
                  </a:cxn>
                  <a:cxn ang="0">
                    <a:pos x="65" y="2"/>
                  </a:cxn>
                  <a:cxn ang="0">
                    <a:pos x="59" y="2"/>
                  </a:cxn>
                  <a:cxn ang="0">
                    <a:pos x="53" y="4"/>
                  </a:cxn>
                  <a:cxn ang="0">
                    <a:pos x="49" y="4"/>
                  </a:cxn>
                  <a:cxn ang="0">
                    <a:pos x="43" y="6"/>
                  </a:cxn>
                  <a:cxn ang="0">
                    <a:pos x="39" y="7"/>
                  </a:cxn>
                  <a:cxn ang="0">
                    <a:pos x="35" y="9"/>
                  </a:cxn>
                  <a:cxn ang="0">
                    <a:pos x="30" y="11"/>
                  </a:cxn>
                  <a:cxn ang="0">
                    <a:pos x="25" y="15"/>
                  </a:cxn>
                  <a:cxn ang="0">
                    <a:pos x="21" y="17"/>
                  </a:cxn>
                  <a:cxn ang="0">
                    <a:pos x="17" y="20"/>
                  </a:cxn>
                  <a:cxn ang="0">
                    <a:pos x="13" y="22"/>
                  </a:cxn>
                  <a:cxn ang="0">
                    <a:pos x="9" y="26"/>
                  </a:cxn>
                  <a:cxn ang="0">
                    <a:pos x="6" y="30"/>
                  </a:cxn>
                  <a:cxn ang="0">
                    <a:pos x="2" y="34"/>
                  </a:cxn>
                  <a:cxn ang="0">
                    <a:pos x="0" y="36"/>
                  </a:cxn>
                </a:cxnLst>
                <a:rect l="0" t="0" r="r" b="b"/>
                <a:pathLst>
                  <a:path w="72" h="37">
                    <a:moveTo>
                      <a:pt x="71" y="0"/>
                    </a:moveTo>
                    <a:lnTo>
                      <a:pt x="65" y="2"/>
                    </a:lnTo>
                    <a:lnTo>
                      <a:pt x="59" y="2"/>
                    </a:lnTo>
                    <a:lnTo>
                      <a:pt x="53" y="4"/>
                    </a:lnTo>
                    <a:lnTo>
                      <a:pt x="49" y="4"/>
                    </a:lnTo>
                    <a:lnTo>
                      <a:pt x="43" y="6"/>
                    </a:lnTo>
                    <a:lnTo>
                      <a:pt x="39" y="7"/>
                    </a:lnTo>
                    <a:lnTo>
                      <a:pt x="35" y="9"/>
                    </a:lnTo>
                    <a:lnTo>
                      <a:pt x="30" y="11"/>
                    </a:lnTo>
                    <a:lnTo>
                      <a:pt x="25" y="15"/>
                    </a:lnTo>
                    <a:lnTo>
                      <a:pt x="21" y="17"/>
                    </a:lnTo>
                    <a:lnTo>
                      <a:pt x="17" y="20"/>
                    </a:lnTo>
                    <a:lnTo>
                      <a:pt x="13" y="22"/>
                    </a:lnTo>
                    <a:lnTo>
                      <a:pt x="9" y="26"/>
                    </a:lnTo>
                    <a:lnTo>
                      <a:pt x="6" y="30"/>
                    </a:lnTo>
                    <a:lnTo>
                      <a:pt x="2" y="34"/>
                    </a:lnTo>
                    <a:lnTo>
                      <a:pt x="0" y="36"/>
                    </a:lnTo>
                  </a:path>
                </a:pathLst>
              </a:custGeom>
              <a:noFill/>
              <a:ln w="18891" cap="flat" cmpd="sng">
                <a:solidFill>
                  <a:srgbClr val="000000"/>
                </a:solidFill>
                <a:prstDash val="solid"/>
                <a:round/>
                <a:headEnd type="none" w="med" len="med"/>
                <a:tailEnd type="none" w="med" len="med"/>
              </a:ln>
              <a:effectLst/>
            </p:spPr>
            <p:txBody>
              <a:bodyPr/>
              <a:lstStyle/>
              <a:p>
                <a:endParaRPr lang="en-US"/>
              </a:p>
            </p:txBody>
          </p:sp>
          <p:sp>
            <p:nvSpPr>
              <p:cNvPr id="2111" name="Freeform 63"/>
              <p:cNvSpPr>
                <a:spLocks/>
              </p:cNvSpPr>
              <p:nvPr/>
            </p:nvSpPr>
            <p:spPr bwMode="auto">
              <a:xfrm>
                <a:off x="3201" y="4050"/>
                <a:ext cx="110" cy="203"/>
              </a:xfrm>
              <a:custGeom>
                <a:avLst/>
                <a:gdLst/>
                <a:ahLst/>
                <a:cxnLst>
                  <a:cxn ang="0">
                    <a:pos x="0" y="19"/>
                  </a:cxn>
                  <a:cxn ang="0">
                    <a:pos x="0" y="19"/>
                  </a:cxn>
                  <a:cxn ang="0">
                    <a:pos x="0" y="16"/>
                  </a:cxn>
                  <a:cxn ang="0">
                    <a:pos x="0" y="16"/>
                  </a:cxn>
                  <a:cxn ang="0">
                    <a:pos x="1" y="14"/>
                  </a:cxn>
                  <a:cxn ang="0">
                    <a:pos x="1" y="14"/>
                  </a:cxn>
                  <a:cxn ang="0">
                    <a:pos x="3" y="12"/>
                  </a:cxn>
                  <a:cxn ang="0">
                    <a:pos x="4" y="12"/>
                  </a:cxn>
                  <a:cxn ang="0">
                    <a:pos x="6" y="10"/>
                  </a:cxn>
                  <a:cxn ang="0">
                    <a:pos x="6" y="10"/>
                  </a:cxn>
                  <a:cxn ang="0">
                    <a:pos x="7" y="8"/>
                  </a:cxn>
                  <a:cxn ang="0">
                    <a:pos x="9" y="8"/>
                  </a:cxn>
                  <a:cxn ang="0">
                    <a:pos x="11" y="6"/>
                  </a:cxn>
                  <a:cxn ang="0">
                    <a:pos x="13" y="6"/>
                  </a:cxn>
                  <a:cxn ang="0">
                    <a:pos x="15" y="4"/>
                  </a:cxn>
                  <a:cxn ang="0">
                    <a:pos x="17" y="2"/>
                  </a:cxn>
                  <a:cxn ang="0">
                    <a:pos x="19" y="0"/>
                  </a:cxn>
                  <a:cxn ang="0">
                    <a:pos x="19" y="0"/>
                  </a:cxn>
                  <a:cxn ang="0">
                    <a:pos x="109" y="178"/>
                  </a:cxn>
                  <a:cxn ang="0">
                    <a:pos x="109" y="178"/>
                  </a:cxn>
                  <a:cxn ang="0">
                    <a:pos x="107" y="180"/>
                  </a:cxn>
                  <a:cxn ang="0">
                    <a:pos x="105" y="182"/>
                  </a:cxn>
                  <a:cxn ang="0">
                    <a:pos x="103" y="184"/>
                  </a:cxn>
                  <a:cxn ang="0">
                    <a:pos x="101" y="184"/>
                  </a:cxn>
                  <a:cxn ang="0">
                    <a:pos x="99" y="186"/>
                  </a:cxn>
                  <a:cxn ang="0">
                    <a:pos x="98" y="188"/>
                  </a:cxn>
                  <a:cxn ang="0">
                    <a:pos x="96" y="190"/>
                  </a:cxn>
                  <a:cxn ang="0">
                    <a:pos x="96" y="190"/>
                  </a:cxn>
                  <a:cxn ang="0">
                    <a:pos x="94" y="192"/>
                  </a:cxn>
                  <a:cxn ang="0">
                    <a:pos x="93" y="194"/>
                  </a:cxn>
                  <a:cxn ang="0">
                    <a:pos x="92" y="196"/>
                  </a:cxn>
                  <a:cxn ang="0">
                    <a:pos x="92" y="198"/>
                  </a:cxn>
                  <a:cxn ang="0">
                    <a:pos x="92" y="199"/>
                  </a:cxn>
                  <a:cxn ang="0">
                    <a:pos x="92" y="200"/>
                  </a:cxn>
                  <a:cxn ang="0">
                    <a:pos x="92" y="202"/>
                  </a:cxn>
                  <a:cxn ang="0">
                    <a:pos x="93" y="202"/>
                  </a:cxn>
                  <a:cxn ang="0">
                    <a:pos x="92" y="201"/>
                  </a:cxn>
                  <a:cxn ang="0">
                    <a:pos x="0" y="19"/>
                  </a:cxn>
                  <a:cxn ang="0">
                    <a:pos x="0" y="19"/>
                  </a:cxn>
                </a:cxnLst>
                <a:rect l="0" t="0" r="r" b="b"/>
                <a:pathLst>
                  <a:path w="110" h="203">
                    <a:moveTo>
                      <a:pt x="0" y="19"/>
                    </a:moveTo>
                    <a:lnTo>
                      <a:pt x="0" y="19"/>
                    </a:lnTo>
                    <a:lnTo>
                      <a:pt x="0" y="16"/>
                    </a:lnTo>
                    <a:lnTo>
                      <a:pt x="0" y="16"/>
                    </a:lnTo>
                    <a:lnTo>
                      <a:pt x="1" y="14"/>
                    </a:lnTo>
                    <a:lnTo>
                      <a:pt x="1" y="14"/>
                    </a:lnTo>
                    <a:lnTo>
                      <a:pt x="3" y="12"/>
                    </a:lnTo>
                    <a:lnTo>
                      <a:pt x="4" y="12"/>
                    </a:lnTo>
                    <a:lnTo>
                      <a:pt x="6" y="10"/>
                    </a:lnTo>
                    <a:lnTo>
                      <a:pt x="6" y="10"/>
                    </a:lnTo>
                    <a:lnTo>
                      <a:pt x="7" y="8"/>
                    </a:lnTo>
                    <a:lnTo>
                      <a:pt x="9" y="8"/>
                    </a:lnTo>
                    <a:lnTo>
                      <a:pt x="11" y="6"/>
                    </a:lnTo>
                    <a:lnTo>
                      <a:pt x="13" y="6"/>
                    </a:lnTo>
                    <a:lnTo>
                      <a:pt x="15" y="4"/>
                    </a:lnTo>
                    <a:lnTo>
                      <a:pt x="17" y="2"/>
                    </a:lnTo>
                    <a:lnTo>
                      <a:pt x="19" y="0"/>
                    </a:lnTo>
                    <a:lnTo>
                      <a:pt x="19" y="0"/>
                    </a:lnTo>
                    <a:lnTo>
                      <a:pt x="109" y="178"/>
                    </a:lnTo>
                    <a:lnTo>
                      <a:pt x="109" y="178"/>
                    </a:lnTo>
                    <a:lnTo>
                      <a:pt x="107" y="180"/>
                    </a:lnTo>
                    <a:lnTo>
                      <a:pt x="105" y="182"/>
                    </a:lnTo>
                    <a:lnTo>
                      <a:pt x="103" y="184"/>
                    </a:lnTo>
                    <a:lnTo>
                      <a:pt x="101" y="184"/>
                    </a:lnTo>
                    <a:lnTo>
                      <a:pt x="99" y="186"/>
                    </a:lnTo>
                    <a:lnTo>
                      <a:pt x="98" y="188"/>
                    </a:lnTo>
                    <a:lnTo>
                      <a:pt x="96" y="190"/>
                    </a:lnTo>
                    <a:lnTo>
                      <a:pt x="96" y="190"/>
                    </a:lnTo>
                    <a:lnTo>
                      <a:pt x="94" y="192"/>
                    </a:lnTo>
                    <a:lnTo>
                      <a:pt x="93" y="194"/>
                    </a:lnTo>
                    <a:lnTo>
                      <a:pt x="92" y="196"/>
                    </a:lnTo>
                    <a:lnTo>
                      <a:pt x="92" y="198"/>
                    </a:lnTo>
                    <a:lnTo>
                      <a:pt x="92" y="199"/>
                    </a:lnTo>
                    <a:lnTo>
                      <a:pt x="92" y="200"/>
                    </a:lnTo>
                    <a:lnTo>
                      <a:pt x="92" y="202"/>
                    </a:lnTo>
                    <a:lnTo>
                      <a:pt x="93" y="202"/>
                    </a:lnTo>
                    <a:lnTo>
                      <a:pt x="92" y="201"/>
                    </a:lnTo>
                    <a:lnTo>
                      <a:pt x="0" y="19"/>
                    </a:lnTo>
                    <a:lnTo>
                      <a:pt x="0" y="19"/>
                    </a:lnTo>
                  </a:path>
                </a:pathLst>
              </a:custGeom>
              <a:solidFill>
                <a:srgbClr val="600000"/>
              </a:solidFill>
              <a:ln w="18891" cap="flat" cmpd="sng">
                <a:solidFill>
                  <a:srgbClr val="000000"/>
                </a:solidFill>
                <a:prstDash val="solid"/>
                <a:round/>
                <a:headEnd type="none" w="med" len="med"/>
                <a:tailEnd type="none" w="med" len="med"/>
              </a:ln>
              <a:effectLst/>
            </p:spPr>
            <p:txBody>
              <a:bodyPr/>
              <a:lstStyle/>
              <a:p>
                <a:endParaRPr lang="en-US"/>
              </a:p>
            </p:txBody>
          </p:sp>
          <p:sp>
            <p:nvSpPr>
              <p:cNvPr id="2112" name="Freeform 64"/>
              <p:cNvSpPr>
                <a:spLocks/>
              </p:cNvSpPr>
              <p:nvPr/>
            </p:nvSpPr>
            <p:spPr bwMode="auto">
              <a:xfrm>
                <a:off x="3199" y="4060"/>
                <a:ext cx="102" cy="190"/>
              </a:xfrm>
              <a:custGeom>
                <a:avLst/>
                <a:gdLst/>
                <a:ahLst/>
                <a:cxnLst>
                  <a:cxn ang="0">
                    <a:pos x="92" y="189"/>
                  </a:cxn>
                  <a:cxn ang="0">
                    <a:pos x="0" y="8"/>
                  </a:cxn>
                  <a:cxn ang="0">
                    <a:pos x="5" y="2"/>
                  </a:cxn>
                  <a:cxn ang="0">
                    <a:pos x="5" y="2"/>
                  </a:cxn>
                  <a:cxn ang="0">
                    <a:pos x="5" y="2"/>
                  </a:cxn>
                  <a:cxn ang="0">
                    <a:pos x="5" y="2"/>
                  </a:cxn>
                  <a:cxn ang="0">
                    <a:pos x="6" y="2"/>
                  </a:cxn>
                  <a:cxn ang="0">
                    <a:pos x="6" y="2"/>
                  </a:cxn>
                  <a:cxn ang="0">
                    <a:pos x="6" y="2"/>
                  </a:cxn>
                  <a:cxn ang="0">
                    <a:pos x="6" y="2"/>
                  </a:cxn>
                  <a:cxn ang="0">
                    <a:pos x="6" y="1"/>
                  </a:cxn>
                  <a:cxn ang="0">
                    <a:pos x="6" y="1"/>
                  </a:cxn>
                  <a:cxn ang="0">
                    <a:pos x="6" y="1"/>
                  </a:cxn>
                  <a:cxn ang="0">
                    <a:pos x="6" y="1"/>
                  </a:cxn>
                  <a:cxn ang="0">
                    <a:pos x="6" y="1"/>
                  </a:cxn>
                  <a:cxn ang="0">
                    <a:pos x="6" y="1"/>
                  </a:cxn>
                  <a:cxn ang="0">
                    <a:pos x="6" y="1"/>
                  </a:cxn>
                  <a:cxn ang="0">
                    <a:pos x="6" y="1"/>
                  </a:cxn>
                  <a:cxn ang="0">
                    <a:pos x="8" y="0"/>
                  </a:cxn>
                  <a:cxn ang="0">
                    <a:pos x="101" y="183"/>
                  </a:cxn>
                  <a:cxn ang="0">
                    <a:pos x="92" y="189"/>
                  </a:cxn>
                  <a:cxn ang="0">
                    <a:pos x="92" y="189"/>
                  </a:cxn>
                </a:cxnLst>
                <a:rect l="0" t="0" r="r" b="b"/>
                <a:pathLst>
                  <a:path w="102" h="190">
                    <a:moveTo>
                      <a:pt x="92" y="189"/>
                    </a:moveTo>
                    <a:lnTo>
                      <a:pt x="0" y="8"/>
                    </a:lnTo>
                    <a:lnTo>
                      <a:pt x="5" y="2"/>
                    </a:lnTo>
                    <a:lnTo>
                      <a:pt x="5" y="2"/>
                    </a:lnTo>
                    <a:lnTo>
                      <a:pt x="5" y="2"/>
                    </a:lnTo>
                    <a:lnTo>
                      <a:pt x="5" y="2"/>
                    </a:lnTo>
                    <a:lnTo>
                      <a:pt x="6" y="2"/>
                    </a:lnTo>
                    <a:lnTo>
                      <a:pt x="6" y="2"/>
                    </a:lnTo>
                    <a:lnTo>
                      <a:pt x="6" y="2"/>
                    </a:lnTo>
                    <a:lnTo>
                      <a:pt x="6" y="2"/>
                    </a:lnTo>
                    <a:lnTo>
                      <a:pt x="6" y="1"/>
                    </a:lnTo>
                    <a:lnTo>
                      <a:pt x="6" y="1"/>
                    </a:lnTo>
                    <a:lnTo>
                      <a:pt x="6" y="1"/>
                    </a:lnTo>
                    <a:lnTo>
                      <a:pt x="6" y="1"/>
                    </a:lnTo>
                    <a:lnTo>
                      <a:pt x="6" y="1"/>
                    </a:lnTo>
                    <a:lnTo>
                      <a:pt x="6" y="1"/>
                    </a:lnTo>
                    <a:lnTo>
                      <a:pt x="6" y="1"/>
                    </a:lnTo>
                    <a:lnTo>
                      <a:pt x="6" y="1"/>
                    </a:lnTo>
                    <a:lnTo>
                      <a:pt x="8" y="0"/>
                    </a:lnTo>
                    <a:lnTo>
                      <a:pt x="101" y="183"/>
                    </a:lnTo>
                    <a:lnTo>
                      <a:pt x="92" y="189"/>
                    </a:lnTo>
                    <a:lnTo>
                      <a:pt x="92" y="189"/>
                    </a:lnTo>
                  </a:path>
                </a:pathLst>
              </a:custGeom>
              <a:solidFill>
                <a:srgbClr val="000000"/>
              </a:solidFill>
              <a:ln w="18891" cap="flat" cmpd="sng">
                <a:solidFill>
                  <a:srgbClr val="000000"/>
                </a:solidFill>
                <a:prstDash val="solid"/>
                <a:round/>
                <a:headEnd type="none" w="med" len="med"/>
                <a:tailEnd type="none" w="med" len="med"/>
              </a:ln>
              <a:effectLst/>
            </p:spPr>
            <p:txBody>
              <a:bodyPr/>
              <a:lstStyle/>
              <a:p>
                <a:endParaRPr lang="en-US"/>
              </a:p>
            </p:txBody>
          </p:sp>
          <p:sp>
            <p:nvSpPr>
              <p:cNvPr id="2113" name="Oval 65"/>
              <p:cNvSpPr>
                <a:spLocks noChangeArrowheads="1"/>
              </p:cNvSpPr>
              <p:nvPr/>
            </p:nvSpPr>
            <p:spPr bwMode="auto">
              <a:xfrm rot="20040000">
                <a:off x="3282" y="4220"/>
                <a:ext cx="82" cy="29"/>
              </a:xfrm>
              <a:prstGeom prst="ellipse">
                <a:avLst/>
              </a:prstGeom>
              <a:solidFill>
                <a:srgbClr val="FF8080"/>
              </a:solidFill>
              <a:ln w="18891">
                <a:solidFill>
                  <a:srgbClr val="000000"/>
                </a:solidFill>
                <a:round/>
                <a:headEnd/>
                <a:tailEnd/>
              </a:ln>
              <a:effectLst/>
            </p:spPr>
            <p:txBody>
              <a:bodyPr wrap="none" anchor="ctr"/>
              <a:lstStyle/>
              <a:p>
                <a:endParaRPr lang="en-US"/>
              </a:p>
            </p:txBody>
          </p:sp>
          <p:sp>
            <p:nvSpPr>
              <p:cNvPr id="2114" name="Oval 66"/>
              <p:cNvSpPr>
                <a:spLocks noChangeArrowheads="1"/>
              </p:cNvSpPr>
              <p:nvPr/>
            </p:nvSpPr>
            <p:spPr bwMode="auto">
              <a:xfrm rot="20040000">
                <a:off x="3294" y="4228"/>
                <a:ext cx="60" cy="20"/>
              </a:xfrm>
              <a:prstGeom prst="ellipse">
                <a:avLst/>
              </a:prstGeom>
              <a:solidFill>
                <a:srgbClr val="404040"/>
              </a:solidFill>
              <a:ln w="18891">
                <a:solidFill>
                  <a:srgbClr val="000000"/>
                </a:solidFill>
                <a:round/>
                <a:headEnd/>
                <a:tailEnd/>
              </a:ln>
              <a:effectLst/>
            </p:spPr>
            <p:txBody>
              <a:bodyPr wrap="none" anchor="ctr"/>
              <a:lstStyle/>
              <a:p>
                <a:endParaRPr lang="en-US"/>
              </a:p>
            </p:txBody>
          </p:sp>
        </p:grpSp>
        <p:grpSp>
          <p:nvGrpSpPr>
            <p:cNvPr id="2127" name="Group 79"/>
            <p:cNvGrpSpPr>
              <a:grpSpLocks/>
            </p:cNvGrpSpPr>
            <p:nvPr/>
          </p:nvGrpSpPr>
          <p:grpSpPr bwMode="auto">
            <a:xfrm>
              <a:off x="2862" y="3800"/>
              <a:ext cx="293" cy="560"/>
              <a:chOff x="2862" y="3800"/>
              <a:chExt cx="293" cy="560"/>
            </a:xfrm>
          </p:grpSpPr>
          <p:sp>
            <p:nvSpPr>
              <p:cNvPr id="2116" name="Freeform 68"/>
              <p:cNvSpPr>
                <a:spLocks/>
              </p:cNvSpPr>
              <p:nvPr/>
            </p:nvSpPr>
            <p:spPr bwMode="auto">
              <a:xfrm>
                <a:off x="2930" y="3800"/>
                <a:ext cx="52" cy="82"/>
              </a:xfrm>
              <a:custGeom>
                <a:avLst/>
                <a:gdLst/>
                <a:ahLst/>
                <a:cxnLst>
                  <a:cxn ang="0">
                    <a:pos x="51" y="81"/>
                  </a:cxn>
                  <a:cxn ang="0">
                    <a:pos x="49" y="75"/>
                  </a:cxn>
                  <a:cxn ang="0">
                    <a:pos x="48" y="69"/>
                  </a:cxn>
                  <a:cxn ang="0">
                    <a:pos x="46" y="63"/>
                  </a:cxn>
                  <a:cxn ang="0">
                    <a:pos x="46" y="55"/>
                  </a:cxn>
                  <a:cxn ang="0">
                    <a:pos x="42" y="51"/>
                  </a:cxn>
                  <a:cxn ang="0">
                    <a:pos x="40" y="45"/>
                  </a:cxn>
                  <a:cxn ang="0">
                    <a:pos x="38" y="39"/>
                  </a:cxn>
                  <a:cxn ang="0">
                    <a:pos x="36" y="33"/>
                  </a:cxn>
                  <a:cxn ang="0">
                    <a:pos x="32" y="30"/>
                  </a:cxn>
                  <a:cxn ang="0">
                    <a:pos x="28" y="25"/>
                  </a:cxn>
                  <a:cxn ang="0">
                    <a:pos x="24" y="21"/>
                  </a:cxn>
                  <a:cxn ang="0">
                    <a:pos x="21" y="15"/>
                  </a:cxn>
                  <a:cxn ang="0">
                    <a:pos x="14" y="12"/>
                  </a:cxn>
                  <a:cxn ang="0">
                    <a:pos x="10" y="7"/>
                  </a:cxn>
                  <a:cxn ang="0">
                    <a:pos x="4" y="4"/>
                  </a:cxn>
                  <a:cxn ang="0">
                    <a:pos x="1" y="0"/>
                  </a:cxn>
                  <a:cxn ang="0">
                    <a:pos x="0" y="1"/>
                  </a:cxn>
                  <a:cxn ang="0">
                    <a:pos x="0" y="62"/>
                  </a:cxn>
                  <a:cxn ang="0">
                    <a:pos x="17" y="80"/>
                  </a:cxn>
                  <a:cxn ang="0">
                    <a:pos x="17" y="80"/>
                  </a:cxn>
                  <a:cxn ang="0">
                    <a:pos x="51" y="81"/>
                  </a:cxn>
                  <a:cxn ang="0">
                    <a:pos x="51" y="81"/>
                  </a:cxn>
                </a:cxnLst>
                <a:rect l="0" t="0" r="r" b="b"/>
                <a:pathLst>
                  <a:path w="52" h="82">
                    <a:moveTo>
                      <a:pt x="51" y="81"/>
                    </a:moveTo>
                    <a:lnTo>
                      <a:pt x="49" y="75"/>
                    </a:lnTo>
                    <a:lnTo>
                      <a:pt x="48" y="69"/>
                    </a:lnTo>
                    <a:lnTo>
                      <a:pt x="46" y="63"/>
                    </a:lnTo>
                    <a:lnTo>
                      <a:pt x="46" y="55"/>
                    </a:lnTo>
                    <a:lnTo>
                      <a:pt x="42" y="51"/>
                    </a:lnTo>
                    <a:lnTo>
                      <a:pt x="40" y="45"/>
                    </a:lnTo>
                    <a:lnTo>
                      <a:pt x="38" y="39"/>
                    </a:lnTo>
                    <a:lnTo>
                      <a:pt x="36" y="33"/>
                    </a:lnTo>
                    <a:lnTo>
                      <a:pt x="32" y="30"/>
                    </a:lnTo>
                    <a:lnTo>
                      <a:pt x="28" y="25"/>
                    </a:lnTo>
                    <a:lnTo>
                      <a:pt x="24" y="21"/>
                    </a:lnTo>
                    <a:lnTo>
                      <a:pt x="21" y="15"/>
                    </a:lnTo>
                    <a:lnTo>
                      <a:pt x="14" y="12"/>
                    </a:lnTo>
                    <a:lnTo>
                      <a:pt x="10" y="7"/>
                    </a:lnTo>
                    <a:lnTo>
                      <a:pt x="4" y="4"/>
                    </a:lnTo>
                    <a:lnTo>
                      <a:pt x="1" y="0"/>
                    </a:lnTo>
                    <a:lnTo>
                      <a:pt x="0" y="1"/>
                    </a:lnTo>
                    <a:lnTo>
                      <a:pt x="0" y="62"/>
                    </a:lnTo>
                    <a:lnTo>
                      <a:pt x="17" y="80"/>
                    </a:lnTo>
                    <a:lnTo>
                      <a:pt x="17" y="80"/>
                    </a:lnTo>
                    <a:lnTo>
                      <a:pt x="51" y="81"/>
                    </a:lnTo>
                    <a:lnTo>
                      <a:pt x="51" y="81"/>
                    </a:lnTo>
                  </a:path>
                </a:pathLst>
              </a:custGeom>
              <a:gradFill rotWithShape="0">
                <a:gsLst>
                  <a:gs pos="0">
                    <a:srgbClr val="FFFFFF"/>
                  </a:gs>
                  <a:gs pos="100000">
                    <a:srgbClr val="C0C0C0"/>
                  </a:gs>
                </a:gsLst>
                <a:path path="rect">
                  <a:fillToRect l="50000" t="50000" r="50000" b="50000"/>
                </a:path>
              </a:gradFill>
              <a:ln w="18891" cap="flat" cmpd="sng">
                <a:solidFill>
                  <a:srgbClr val="000000"/>
                </a:solidFill>
                <a:prstDash val="solid"/>
                <a:round/>
                <a:headEnd type="none" w="med" len="med"/>
                <a:tailEnd type="none" w="med" len="med"/>
              </a:ln>
              <a:effectLst/>
            </p:spPr>
            <p:txBody>
              <a:bodyPr/>
              <a:lstStyle/>
              <a:p>
                <a:endParaRPr lang="en-US"/>
              </a:p>
            </p:txBody>
          </p:sp>
          <p:sp>
            <p:nvSpPr>
              <p:cNvPr id="2117" name="Freeform 69"/>
              <p:cNvSpPr>
                <a:spLocks/>
              </p:cNvSpPr>
              <p:nvPr/>
            </p:nvSpPr>
            <p:spPr bwMode="auto">
              <a:xfrm>
                <a:off x="2912" y="3863"/>
                <a:ext cx="36" cy="18"/>
              </a:xfrm>
              <a:custGeom>
                <a:avLst/>
                <a:gdLst/>
                <a:ahLst/>
                <a:cxnLst>
                  <a:cxn ang="0">
                    <a:pos x="35" y="17"/>
                  </a:cxn>
                  <a:cxn ang="0">
                    <a:pos x="18" y="0"/>
                  </a:cxn>
                  <a:cxn ang="0">
                    <a:pos x="0" y="17"/>
                  </a:cxn>
                  <a:cxn ang="0">
                    <a:pos x="35" y="17"/>
                  </a:cxn>
                  <a:cxn ang="0">
                    <a:pos x="35" y="17"/>
                  </a:cxn>
                </a:cxnLst>
                <a:rect l="0" t="0" r="r" b="b"/>
                <a:pathLst>
                  <a:path w="36" h="18">
                    <a:moveTo>
                      <a:pt x="35" y="17"/>
                    </a:moveTo>
                    <a:lnTo>
                      <a:pt x="18" y="0"/>
                    </a:lnTo>
                    <a:lnTo>
                      <a:pt x="0" y="17"/>
                    </a:lnTo>
                    <a:lnTo>
                      <a:pt x="35" y="17"/>
                    </a:lnTo>
                    <a:lnTo>
                      <a:pt x="35" y="17"/>
                    </a:lnTo>
                  </a:path>
                </a:pathLst>
              </a:custGeom>
              <a:solidFill>
                <a:srgbClr val="2F2F2F"/>
              </a:solidFill>
              <a:ln w="18891" cap="flat" cmpd="sng">
                <a:solidFill>
                  <a:srgbClr val="000000"/>
                </a:solidFill>
                <a:prstDash val="solid"/>
                <a:round/>
                <a:headEnd type="none" w="med" len="med"/>
                <a:tailEnd type="none" w="med" len="med"/>
              </a:ln>
              <a:effectLst/>
            </p:spPr>
            <p:txBody>
              <a:bodyPr/>
              <a:lstStyle/>
              <a:p>
                <a:endParaRPr lang="en-US"/>
              </a:p>
            </p:txBody>
          </p:sp>
          <p:sp>
            <p:nvSpPr>
              <p:cNvPr id="2118" name="Freeform 70"/>
              <p:cNvSpPr>
                <a:spLocks/>
              </p:cNvSpPr>
              <p:nvPr/>
            </p:nvSpPr>
            <p:spPr bwMode="auto">
              <a:xfrm>
                <a:off x="2862" y="3800"/>
                <a:ext cx="293" cy="560"/>
              </a:xfrm>
              <a:custGeom>
                <a:avLst/>
                <a:gdLst/>
                <a:ahLst/>
                <a:cxnLst>
                  <a:cxn ang="0">
                    <a:pos x="163" y="187"/>
                  </a:cxn>
                  <a:cxn ang="0">
                    <a:pos x="162" y="184"/>
                  </a:cxn>
                  <a:cxn ang="0">
                    <a:pos x="160" y="179"/>
                  </a:cxn>
                  <a:cxn ang="0">
                    <a:pos x="160" y="172"/>
                  </a:cxn>
                  <a:cxn ang="0">
                    <a:pos x="158" y="165"/>
                  </a:cxn>
                  <a:cxn ang="0">
                    <a:pos x="158" y="157"/>
                  </a:cxn>
                  <a:cxn ang="0">
                    <a:pos x="158" y="149"/>
                  </a:cxn>
                  <a:cxn ang="0">
                    <a:pos x="158" y="141"/>
                  </a:cxn>
                  <a:cxn ang="0">
                    <a:pos x="169" y="80"/>
                  </a:cxn>
                  <a:cxn ang="0">
                    <a:pos x="52" y="62"/>
                  </a:cxn>
                  <a:cxn ang="0">
                    <a:pos x="52" y="0"/>
                  </a:cxn>
                  <a:cxn ang="0">
                    <a:pos x="31" y="15"/>
                  </a:cxn>
                  <a:cxn ang="0">
                    <a:pos x="16" y="32"/>
                  </a:cxn>
                  <a:cxn ang="0">
                    <a:pos x="6" y="49"/>
                  </a:cxn>
                  <a:cxn ang="0">
                    <a:pos x="1" y="65"/>
                  </a:cxn>
                  <a:cxn ang="0">
                    <a:pos x="1" y="82"/>
                  </a:cxn>
                  <a:cxn ang="0">
                    <a:pos x="7" y="98"/>
                  </a:cxn>
                  <a:cxn ang="0">
                    <a:pos x="18" y="114"/>
                  </a:cxn>
                  <a:cxn ang="0">
                    <a:pos x="35" y="127"/>
                  </a:cxn>
                  <a:cxn ang="0">
                    <a:pos x="85" y="161"/>
                  </a:cxn>
                  <a:cxn ang="0">
                    <a:pos x="90" y="169"/>
                  </a:cxn>
                  <a:cxn ang="0">
                    <a:pos x="96" y="178"/>
                  </a:cxn>
                  <a:cxn ang="0">
                    <a:pos x="102" y="186"/>
                  </a:cxn>
                  <a:cxn ang="0">
                    <a:pos x="108" y="195"/>
                  </a:cxn>
                  <a:cxn ang="0">
                    <a:pos x="112" y="203"/>
                  </a:cxn>
                  <a:cxn ang="0">
                    <a:pos x="115" y="211"/>
                  </a:cxn>
                  <a:cxn ang="0">
                    <a:pos x="120" y="219"/>
                  </a:cxn>
                  <a:cxn ang="0">
                    <a:pos x="232" y="534"/>
                  </a:cxn>
                  <a:cxn ang="0">
                    <a:pos x="240" y="549"/>
                  </a:cxn>
                  <a:cxn ang="0">
                    <a:pos x="251" y="557"/>
                  </a:cxn>
                  <a:cxn ang="0">
                    <a:pos x="262" y="559"/>
                  </a:cxn>
                  <a:cxn ang="0">
                    <a:pos x="274" y="557"/>
                  </a:cxn>
                  <a:cxn ang="0">
                    <a:pos x="283" y="551"/>
                  </a:cxn>
                  <a:cxn ang="0">
                    <a:pos x="289" y="539"/>
                  </a:cxn>
                  <a:cxn ang="0">
                    <a:pos x="292" y="526"/>
                  </a:cxn>
                  <a:cxn ang="0">
                    <a:pos x="289" y="511"/>
                  </a:cxn>
                  <a:cxn ang="0">
                    <a:pos x="165" y="189"/>
                  </a:cxn>
                  <a:cxn ang="0">
                    <a:pos x="165" y="189"/>
                  </a:cxn>
                </a:cxnLst>
                <a:rect l="0" t="0" r="r" b="b"/>
                <a:pathLst>
                  <a:path w="293" h="560">
                    <a:moveTo>
                      <a:pt x="165" y="189"/>
                    </a:moveTo>
                    <a:lnTo>
                      <a:pt x="163" y="187"/>
                    </a:lnTo>
                    <a:lnTo>
                      <a:pt x="163" y="186"/>
                    </a:lnTo>
                    <a:lnTo>
                      <a:pt x="162" y="184"/>
                    </a:lnTo>
                    <a:lnTo>
                      <a:pt x="162" y="181"/>
                    </a:lnTo>
                    <a:lnTo>
                      <a:pt x="160" y="179"/>
                    </a:lnTo>
                    <a:lnTo>
                      <a:pt x="160" y="175"/>
                    </a:lnTo>
                    <a:lnTo>
                      <a:pt x="160" y="172"/>
                    </a:lnTo>
                    <a:lnTo>
                      <a:pt x="160" y="167"/>
                    </a:lnTo>
                    <a:lnTo>
                      <a:pt x="158" y="165"/>
                    </a:lnTo>
                    <a:lnTo>
                      <a:pt x="158" y="161"/>
                    </a:lnTo>
                    <a:lnTo>
                      <a:pt x="158" y="157"/>
                    </a:lnTo>
                    <a:lnTo>
                      <a:pt x="158" y="153"/>
                    </a:lnTo>
                    <a:lnTo>
                      <a:pt x="158" y="149"/>
                    </a:lnTo>
                    <a:lnTo>
                      <a:pt x="158" y="145"/>
                    </a:lnTo>
                    <a:lnTo>
                      <a:pt x="158" y="141"/>
                    </a:lnTo>
                    <a:lnTo>
                      <a:pt x="160" y="136"/>
                    </a:lnTo>
                    <a:lnTo>
                      <a:pt x="169" y="80"/>
                    </a:lnTo>
                    <a:lnTo>
                      <a:pt x="71" y="80"/>
                    </a:lnTo>
                    <a:lnTo>
                      <a:pt x="52" y="62"/>
                    </a:lnTo>
                    <a:lnTo>
                      <a:pt x="52" y="1"/>
                    </a:lnTo>
                    <a:lnTo>
                      <a:pt x="52" y="0"/>
                    </a:lnTo>
                    <a:lnTo>
                      <a:pt x="41" y="7"/>
                    </a:lnTo>
                    <a:lnTo>
                      <a:pt x="31" y="15"/>
                    </a:lnTo>
                    <a:lnTo>
                      <a:pt x="23" y="24"/>
                    </a:lnTo>
                    <a:lnTo>
                      <a:pt x="16" y="32"/>
                    </a:lnTo>
                    <a:lnTo>
                      <a:pt x="10" y="41"/>
                    </a:lnTo>
                    <a:lnTo>
                      <a:pt x="6" y="49"/>
                    </a:lnTo>
                    <a:lnTo>
                      <a:pt x="3" y="57"/>
                    </a:lnTo>
                    <a:lnTo>
                      <a:pt x="1" y="65"/>
                    </a:lnTo>
                    <a:lnTo>
                      <a:pt x="0" y="74"/>
                    </a:lnTo>
                    <a:lnTo>
                      <a:pt x="1" y="82"/>
                    </a:lnTo>
                    <a:lnTo>
                      <a:pt x="3" y="90"/>
                    </a:lnTo>
                    <a:lnTo>
                      <a:pt x="7" y="98"/>
                    </a:lnTo>
                    <a:lnTo>
                      <a:pt x="11" y="106"/>
                    </a:lnTo>
                    <a:lnTo>
                      <a:pt x="18" y="114"/>
                    </a:lnTo>
                    <a:lnTo>
                      <a:pt x="25" y="121"/>
                    </a:lnTo>
                    <a:lnTo>
                      <a:pt x="35" y="127"/>
                    </a:lnTo>
                    <a:lnTo>
                      <a:pt x="83" y="158"/>
                    </a:lnTo>
                    <a:lnTo>
                      <a:pt x="85" y="161"/>
                    </a:lnTo>
                    <a:lnTo>
                      <a:pt x="89" y="166"/>
                    </a:lnTo>
                    <a:lnTo>
                      <a:pt x="90" y="169"/>
                    </a:lnTo>
                    <a:lnTo>
                      <a:pt x="95" y="173"/>
                    </a:lnTo>
                    <a:lnTo>
                      <a:pt x="96" y="178"/>
                    </a:lnTo>
                    <a:lnTo>
                      <a:pt x="100" y="181"/>
                    </a:lnTo>
                    <a:lnTo>
                      <a:pt x="102" y="186"/>
                    </a:lnTo>
                    <a:lnTo>
                      <a:pt x="106" y="189"/>
                    </a:lnTo>
                    <a:lnTo>
                      <a:pt x="108" y="195"/>
                    </a:lnTo>
                    <a:lnTo>
                      <a:pt x="109" y="199"/>
                    </a:lnTo>
                    <a:lnTo>
                      <a:pt x="112" y="203"/>
                    </a:lnTo>
                    <a:lnTo>
                      <a:pt x="114" y="206"/>
                    </a:lnTo>
                    <a:lnTo>
                      <a:pt x="115" y="211"/>
                    </a:lnTo>
                    <a:lnTo>
                      <a:pt x="118" y="215"/>
                    </a:lnTo>
                    <a:lnTo>
                      <a:pt x="120" y="219"/>
                    </a:lnTo>
                    <a:lnTo>
                      <a:pt x="122" y="223"/>
                    </a:lnTo>
                    <a:lnTo>
                      <a:pt x="232" y="534"/>
                    </a:lnTo>
                    <a:lnTo>
                      <a:pt x="235" y="543"/>
                    </a:lnTo>
                    <a:lnTo>
                      <a:pt x="240" y="549"/>
                    </a:lnTo>
                    <a:lnTo>
                      <a:pt x="245" y="554"/>
                    </a:lnTo>
                    <a:lnTo>
                      <a:pt x="251" y="557"/>
                    </a:lnTo>
                    <a:lnTo>
                      <a:pt x="256" y="559"/>
                    </a:lnTo>
                    <a:lnTo>
                      <a:pt x="262" y="559"/>
                    </a:lnTo>
                    <a:lnTo>
                      <a:pt x="268" y="559"/>
                    </a:lnTo>
                    <a:lnTo>
                      <a:pt x="274" y="557"/>
                    </a:lnTo>
                    <a:lnTo>
                      <a:pt x="278" y="554"/>
                    </a:lnTo>
                    <a:lnTo>
                      <a:pt x="283" y="551"/>
                    </a:lnTo>
                    <a:lnTo>
                      <a:pt x="286" y="545"/>
                    </a:lnTo>
                    <a:lnTo>
                      <a:pt x="289" y="539"/>
                    </a:lnTo>
                    <a:lnTo>
                      <a:pt x="290" y="533"/>
                    </a:lnTo>
                    <a:lnTo>
                      <a:pt x="292" y="526"/>
                    </a:lnTo>
                    <a:lnTo>
                      <a:pt x="291" y="519"/>
                    </a:lnTo>
                    <a:lnTo>
                      <a:pt x="289" y="511"/>
                    </a:lnTo>
                    <a:lnTo>
                      <a:pt x="289" y="511"/>
                    </a:lnTo>
                    <a:lnTo>
                      <a:pt x="165" y="189"/>
                    </a:lnTo>
                    <a:lnTo>
                      <a:pt x="165" y="189"/>
                    </a:lnTo>
                    <a:lnTo>
                      <a:pt x="165" y="189"/>
                    </a:lnTo>
                  </a:path>
                </a:pathLst>
              </a:custGeom>
              <a:gradFill rotWithShape="0">
                <a:gsLst>
                  <a:gs pos="0">
                    <a:srgbClr val="C0C0C0"/>
                  </a:gs>
                  <a:gs pos="50000">
                    <a:srgbClr val="FFFFFF"/>
                  </a:gs>
                  <a:gs pos="100000">
                    <a:srgbClr val="C0C0C0"/>
                  </a:gs>
                </a:gsLst>
                <a:lin ang="2700000" scaled="1"/>
              </a:gradFill>
              <a:ln w="18891" cap="flat" cmpd="sng">
                <a:solidFill>
                  <a:srgbClr val="000000"/>
                </a:solidFill>
                <a:prstDash val="solid"/>
                <a:round/>
                <a:headEnd type="none" w="med" len="med"/>
                <a:tailEnd type="none" w="med" len="med"/>
              </a:ln>
              <a:effectLst/>
            </p:spPr>
            <p:txBody>
              <a:bodyPr/>
              <a:lstStyle/>
              <a:p>
                <a:endParaRPr lang="en-US"/>
              </a:p>
            </p:txBody>
          </p:sp>
          <p:sp>
            <p:nvSpPr>
              <p:cNvPr id="2119" name="Freeform 71"/>
              <p:cNvSpPr>
                <a:spLocks/>
              </p:cNvSpPr>
              <p:nvPr/>
            </p:nvSpPr>
            <p:spPr bwMode="auto">
              <a:xfrm>
                <a:off x="2991" y="3998"/>
                <a:ext cx="150" cy="343"/>
              </a:xfrm>
              <a:custGeom>
                <a:avLst/>
                <a:gdLst/>
                <a:ahLst/>
                <a:cxnLst>
                  <a:cxn ang="0">
                    <a:pos x="40" y="16"/>
                  </a:cxn>
                  <a:cxn ang="0">
                    <a:pos x="36" y="12"/>
                  </a:cxn>
                  <a:cxn ang="0">
                    <a:pos x="32" y="8"/>
                  </a:cxn>
                  <a:cxn ang="0">
                    <a:pos x="29" y="5"/>
                  </a:cxn>
                  <a:cxn ang="0">
                    <a:pos x="26" y="2"/>
                  </a:cxn>
                  <a:cxn ang="0">
                    <a:pos x="22" y="1"/>
                  </a:cxn>
                  <a:cxn ang="0">
                    <a:pos x="18" y="0"/>
                  </a:cxn>
                  <a:cxn ang="0">
                    <a:pos x="14" y="1"/>
                  </a:cxn>
                  <a:cxn ang="0">
                    <a:pos x="12" y="1"/>
                  </a:cxn>
                  <a:cxn ang="0">
                    <a:pos x="8" y="5"/>
                  </a:cxn>
                  <a:cxn ang="0">
                    <a:pos x="5" y="7"/>
                  </a:cxn>
                  <a:cxn ang="0">
                    <a:pos x="3" y="11"/>
                  </a:cxn>
                  <a:cxn ang="0">
                    <a:pos x="2" y="14"/>
                  </a:cxn>
                  <a:cxn ang="0">
                    <a:pos x="0" y="20"/>
                  </a:cxn>
                  <a:cxn ang="0">
                    <a:pos x="0" y="25"/>
                  </a:cxn>
                  <a:cxn ang="0">
                    <a:pos x="1" y="31"/>
                  </a:cxn>
                  <a:cxn ang="0">
                    <a:pos x="4" y="36"/>
                  </a:cxn>
                  <a:cxn ang="0">
                    <a:pos x="109" y="324"/>
                  </a:cxn>
                  <a:cxn ang="0">
                    <a:pos x="111" y="331"/>
                  </a:cxn>
                  <a:cxn ang="0">
                    <a:pos x="115" y="334"/>
                  </a:cxn>
                  <a:cxn ang="0">
                    <a:pos x="119" y="339"/>
                  </a:cxn>
                  <a:cxn ang="0">
                    <a:pos x="123" y="340"/>
                  </a:cxn>
                  <a:cxn ang="0">
                    <a:pos x="127" y="342"/>
                  </a:cxn>
                  <a:cxn ang="0">
                    <a:pos x="131" y="342"/>
                  </a:cxn>
                  <a:cxn ang="0">
                    <a:pos x="134" y="341"/>
                  </a:cxn>
                  <a:cxn ang="0">
                    <a:pos x="139" y="339"/>
                  </a:cxn>
                  <a:cxn ang="0">
                    <a:pos x="141" y="337"/>
                  </a:cxn>
                  <a:cxn ang="0">
                    <a:pos x="145" y="334"/>
                  </a:cxn>
                  <a:cxn ang="0">
                    <a:pos x="147" y="331"/>
                  </a:cxn>
                  <a:cxn ang="0">
                    <a:pos x="149" y="326"/>
                  </a:cxn>
                  <a:cxn ang="0">
                    <a:pos x="149" y="321"/>
                  </a:cxn>
                  <a:cxn ang="0">
                    <a:pos x="149" y="315"/>
                  </a:cxn>
                  <a:cxn ang="0">
                    <a:pos x="148" y="309"/>
                  </a:cxn>
                  <a:cxn ang="0">
                    <a:pos x="146" y="301"/>
                  </a:cxn>
                  <a:cxn ang="0">
                    <a:pos x="40" y="17"/>
                  </a:cxn>
                  <a:cxn ang="0">
                    <a:pos x="40" y="16"/>
                  </a:cxn>
                  <a:cxn ang="0">
                    <a:pos x="40" y="16"/>
                  </a:cxn>
                </a:cxnLst>
                <a:rect l="0" t="0" r="r" b="b"/>
                <a:pathLst>
                  <a:path w="150" h="343">
                    <a:moveTo>
                      <a:pt x="40" y="16"/>
                    </a:moveTo>
                    <a:lnTo>
                      <a:pt x="36" y="12"/>
                    </a:lnTo>
                    <a:lnTo>
                      <a:pt x="32" y="8"/>
                    </a:lnTo>
                    <a:lnTo>
                      <a:pt x="29" y="5"/>
                    </a:lnTo>
                    <a:lnTo>
                      <a:pt x="26" y="2"/>
                    </a:lnTo>
                    <a:lnTo>
                      <a:pt x="22" y="1"/>
                    </a:lnTo>
                    <a:lnTo>
                      <a:pt x="18" y="0"/>
                    </a:lnTo>
                    <a:lnTo>
                      <a:pt x="14" y="1"/>
                    </a:lnTo>
                    <a:lnTo>
                      <a:pt x="12" y="1"/>
                    </a:lnTo>
                    <a:lnTo>
                      <a:pt x="8" y="5"/>
                    </a:lnTo>
                    <a:lnTo>
                      <a:pt x="5" y="7"/>
                    </a:lnTo>
                    <a:lnTo>
                      <a:pt x="3" y="11"/>
                    </a:lnTo>
                    <a:lnTo>
                      <a:pt x="2" y="14"/>
                    </a:lnTo>
                    <a:lnTo>
                      <a:pt x="0" y="20"/>
                    </a:lnTo>
                    <a:lnTo>
                      <a:pt x="0" y="25"/>
                    </a:lnTo>
                    <a:lnTo>
                      <a:pt x="1" y="31"/>
                    </a:lnTo>
                    <a:lnTo>
                      <a:pt x="4" y="36"/>
                    </a:lnTo>
                    <a:lnTo>
                      <a:pt x="109" y="324"/>
                    </a:lnTo>
                    <a:lnTo>
                      <a:pt x="111" y="331"/>
                    </a:lnTo>
                    <a:lnTo>
                      <a:pt x="115" y="334"/>
                    </a:lnTo>
                    <a:lnTo>
                      <a:pt x="119" y="339"/>
                    </a:lnTo>
                    <a:lnTo>
                      <a:pt x="123" y="340"/>
                    </a:lnTo>
                    <a:lnTo>
                      <a:pt x="127" y="342"/>
                    </a:lnTo>
                    <a:lnTo>
                      <a:pt x="131" y="342"/>
                    </a:lnTo>
                    <a:lnTo>
                      <a:pt x="134" y="341"/>
                    </a:lnTo>
                    <a:lnTo>
                      <a:pt x="139" y="339"/>
                    </a:lnTo>
                    <a:lnTo>
                      <a:pt x="141" y="337"/>
                    </a:lnTo>
                    <a:lnTo>
                      <a:pt x="145" y="334"/>
                    </a:lnTo>
                    <a:lnTo>
                      <a:pt x="147" y="331"/>
                    </a:lnTo>
                    <a:lnTo>
                      <a:pt x="149" y="326"/>
                    </a:lnTo>
                    <a:lnTo>
                      <a:pt x="149" y="321"/>
                    </a:lnTo>
                    <a:lnTo>
                      <a:pt x="149" y="315"/>
                    </a:lnTo>
                    <a:lnTo>
                      <a:pt x="148" y="309"/>
                    </a:lnTo>
                    <a:lnTo>
                      <a:pt x="146" y="301"/>
                    </a:lnTo>
                    <a:lnTo>
                      <a:pt x="40" y="17"/>
                    </a:lnTo>
                    <a:lnTo>
                      <a:pt x="40" y="16"/>
                    </a:lnTo>
                    <a:lnTo>
                      <a:pt x="40" y="16"/>
                    </a:lnTo>
                  </a:path>
                </a:pathLst>
              </a:custGeom>
              <a:solidFill>
                <a:srgbClr val="808080"/>
              </a:solidFill>
              <a:ln w="18891" cap="flat" cmpd="sng">
                <a:solidFill>
                  <a:srgbClr val="000000"/>
                </a:solidFill>
                <a:prstDash val="solid"/>
                <a:round/>
                <a:headEnd type="none" w="med" len="med"/>
                <a:tailEnd type="none" w="med" len="med"/>
              </a:ln>
              <a:effectLst/>
            </p:spPr>
            <p:txBody>
              <a:bodyPr/>
              <a:lstStyle/>
              <a:p>
                <a:endParaRPr lang="en-US"/>
              </a:p>
            </p:txBody>
          </p:sp>
          <p:sp>
            <p:nvSpPr>
              <p:cNvPr id="2120" name="Oval 72"/>
              <p:cNvSpPr>
                <a:spLocks noChangeArrowheads="1"/>
              </p:cNvSpPr>
              <p:nvPr/>
            </p:nvSpPr>
            <p:spPr bwMode="auto">
              <a:xfrm>
                <a:off x="3106" y="4298"/>
                <a:ext cx="31" cy="34"/>
              </a:xfrm>
              <a:prstGeom prst="ellipse">
                <a:avLst/>
              </a:prstGeom>
              <a:solidFill>
                <a:srgbClr val="000000"/>
              </a:solidFill>
              <a:ln w="18891">
                <a:solidFill>
                  <a:srgbClr val="000000"/>
                </a:solidFill>
                <a:round/>
                <a:headEnd/>
                <a:tailEnd/>
              </a:ln>
              <a:effectLst/>
            </p:spPr>
            <p:txBody>
              <a:bodyPr wrap="none" anchor="ctr"/>
              <a:lstStyle/>
              <a:p>
                <a:endParaRPr lang="en-US"/>
              </a:p>
            </p:txBody>
          </p:sp>
          <p:sp>
            <p:nvSpPr>
              <p:cNvPr id="2121" name="AutoShape 73"/>
              <p:cNvSpPr>
                <a:spLocks noChangeArrowheads="1"/>
              </p:cNvSpPr>
              <p:nvPr/>
            </p:nvSpPr>
            <p:spPr bwMode="auto">
              <a:xfrm flipV="1">
                <a:off x="2950" y="3894"/>
                <a:ext cx="58" cy="42"/>
              </a:xfrm>
              <a:prstGeom prst="roundRect">
                <a:avLst>
                  <a:gd name="adj" fmla="val 0"/>
                </a:avLst>
              </a:prstGeom>
              <a:solidFill>
                <a:srgbClr val="000000"/>
              </a:solidFill>
              <a:ln w="18891">
                <a:solidFill>
                  <a:srgbClr val="000000"/>
                </a:solidFill>
                <a:round/>
                <a:headEnd/>
                <a:tailEnd/>
              </a:ln>
              <a:effectLst/>
            </p:spPr>
            <p:txBody>
              <a:bodyPr wrap="none" anchor="ctr"/>
              <a:lstStyle/>
              <a:p>
                <a:endParaRPr lang="en-US"/>
              </a:p>
            </p:txBody>
          </p:sp>
          <p:sp>
            <p:nvSpPr>
              <p:cNvPr id="2122" name="AutoShape 74"/>
              <p:cNvSpPr>
                <a:spLocks noChangeArrowheads="1"/>
              </p:cNvSpPr>
              <p:nvPr/>
            </p:nvSpPr>
            <p:spPr bwMode="auto">
              <a:xfrm flipV="1">
                <a:off x="2952" y="3901"/>
                <a:ext cx="53" cy="27"/>
              </a:xfrm>
              <a:prstGeom prst="roundRect">
                <a:avLst>
                  <a:gd name="adj" fmla="val 0"/>
                </a:avLst>
              </a:prstGeom>
              <a:solidFill>
                <a:srgbClr val="C0C0C0"/>
              </a:solidFill>
              <a:ln w="18891">
                <a:solidFill>
                  <a:srgbClr val="000000"/>
                </a:solidFill>
                <a:round/>
                <a:headEnd/>
                <a:tailEnd/>
              </a:ln>
              <a:effectLst/>
            </p:spPr>
            <p:txBody>
              <a:bodyPr wrap="none" anchor="ctr"/>
              <a:lstStyle/>
              <a:p>
                <a:endParaRPr lang="en-US"/>
              </a:p>
            </p:txBody>
          </p:sp>
          <p:sp>
            <p:nvSpPr>
              <p:cNvPr id="2123" name="Freeform 75"/>
              <p:cNvSpPr>
                <a:spLocks/>
              </p:cNvSpPr>
              <p:nvPr/>
            </p:nvSpPr>
            <p:spPr bwMode="auto">
              <a:xfrm>
                <a:off x="2957" y="3896"/>
                <a:ext cx="14" cy="37"/>
              </a:xfrm>
              <a:custGeom>
                <a:avLst/>
                <a:gdLst/>
                <a:ahLst/>
                <a:cxnLst>
                  <a:cxn ang="0">
                    <a:pos x="0" y="0"/>
                  </a:cxn>
                  <a:cxn ang="0">
                    <a:pos x="9" y="36"/>
                  </a:cxn>
                  <a:cxn ang="0">
                    <a:pos x="13" y="36"/>
                  </a:cxn>
                  <a:cxn ang="0">
                    <a:pos x="4" y="0"/>
                  </a:cxn>
                  <a:cxn ang="0">
                    <a:pos x="1" y="0"/>
                  </a:cxn>
                  <a:cxn ang="0">
                    <a:pos x="0" y="0"/>
                  </a:cxn>
                  <a:cxn ang="0">
                    <a:pos x="0" y="0"/>
                  </a:cxn>
                </a:cxnLst>
                <a:rect l="0" t="0" r="r" b="b"/>
                <a:pathLst>
                  <a:path w="14" h="37">
                    <a:moveTo>
                      <a:pt x="0" y="0"/>
                    </a:moveTo>
                    <a:lnTo>
                      <a:pt x="9" y="36"/>
                    </a:lnTo>
                    <a:lnTo>
                      <a:pt x="13" y="36"/>
                    </a:lnTo>
                    <a:lnTo>
                      <a:pt x="4" y="0"/>
                    </a:lnTo>
                    <a:lnTo>
                      <a:pt x="1" y="0"/>
                    </a:lnTo>
                    <a:lnTo>
                      <a:pt x="0" y="0"/>
                    </a:lnTo>
                    <a:lnTo>
                      <a:pt x="0" y="0"/>
                    </a:lnTo>
                  </a:path>
                </a:pathLst>
              </a:custGeom>
              <a:solidFill>
                <a:srgbClr val="FFFFFF"/>
              </a:solidFill>
              <a:ln w="18891" cap="flat" cmpd="sng">
                <a:solidFill>
                  <a:srgbClr val="000000"/>
                </a:solidFill>
                <a:prstDash val="solid"/>
                <a:round/>
                <a:headEnd type="none" w="med" len="med"/>
                <a:tailEnd type="none" w="med" len="med"/>
              </a:ln>
              <a:effectLst/>
            </p:spPr>
            <p:txBody>
              <a:bodyPr/>
              <a:lstStyle/>
              <a:p>
                <a:endParaRPr lang="en-US"/>
              </a:p>
            </p:txBody>
          </p:sp>
          <p:sp>
            <p:nvSpPr>
              <p:cNvPr id="2124" name="Freeform 76"/>
              <p:cNvSpPr>
                <a:spLocks/>
              </p:cNvSpPr>
              <p:nvPr/>
            </p:nvSpPr>
            <p:spPr bwMode="auto">
              <a:xfrm>
                <a:off x="2968" y="3896"/>
                <a:ext cx="14" cy="37"/>
              </a:xfrm>
              <a:custGeom>
                <a:avLst/>
                <a:gdLst/>
                <a:ahLst/>
                <a:cxnLst>
                  <a:cxn ang="0">
                    <a:pos x="0" y="0"/>
                  </a:cxn>
                  <a:cxn ang="0">
                    <a:pos x="8" y="36"/>
                  </a:cxn>
                  <a:cxn ang="0">
                    <a:pos x="13" y="36"/>
                  </a:cxn>
                  <a:cxn ang="0">
                    <a:pos x="3" y="0"/>
                  </a:cxn>
                  <a:cxn ang="0">
                    <a:pos x="0" y="0"/>
                  </a:cxn>
                  <a:cxn ang="0">
                    <a:pos x="0" y="0"/>
                  </a:cxn>
                  <a:cxn ang="0">
                    <a:pos x="0" y="0"/>
                  </a:cxn>
                </a:cxnLst>
                <a:rect l="0" t="0" r="r" b="b"/>
                <a:pathLst>
                  <a:path w="14" h="37">
                    <a:moveTo>
                      <a:pt x="0" y="0"/>
                    </a:moveTo>
                    <a:lnTo>
                      <a:pt x="8" y="36"/>
                    </a:lnTo>
                    <a:lnTo>
                      <a:pt x="13" y="36"/>
                    </a:lnTo>
                    <a:lnTo>
                      <a:pt x="3" y="0"/>
                    </a:lnTo>
                    <a:lnTo>
                      <a:pt x="0" y="0"/>
                    </a:lnTo>
                    <a:lnTo>
                      <a:pt x="0" y="0"/>
                    </a:lnTo>
                    <a:lnTo>
                      <a:pt x="0" y="0"/>
                    </a:lnTo>
                  </a:path>
                </a:pathLst>
              </a:custGeom>
              <a:solidFill>
                <a:srgbClr val="FFFFFF"/>
              </a:solidFill>
              <a:ln w="18891" cap="flat" cmpd="sng">
                <a:solidFill>
                  <a:srgbClr val="000000"/>
                </a:solidFill>
                <a:prstDash val="solid"/>
                <a:round/>
                <a:headEnd type="none" w="med" len="med"/>
                <a:tailEnd type="none" w="med" len="med"/>
              </a:ln>
              <a:effectLst/>
            </p:spPr>
            <p:txBody>
              <a:bodyPr/>
              <a:lstStyle/>
              <a:p>
                <a:endParaRPr lang="en-US"/>
              </a:p>
            </p:txBody>
          </p:sp>
          <p:sp>
            <p:nvSpPr>
              <p:cNvPr id="2125" name="Freeform 77"/>
              <p:cNvSpPr>
                <a:spLocks/>
              </p:cNvSpPr>
              <p:nvPr/>
            </p:nvSpPr>
            <p:spPr bwMode="auto">
              <a:xfrm>
                <a:off x="2977" y="3896"/>
                <a:ext cx="15" cy="37"/>
              </a:xfrm>
              <a:custGeom>
                <a:avLst/>
                <a:gdLst/>
                <a:ahLst/>
                <a:cxnLst>
                  <a:cxn ang="0">
                    <a:pos x="0" y="0"/>
                  </a:cxn>
                  <a:cxn ang="0">
                    <a:pos x="9" y="36"/>
                  </a:cxn>
                  <a:cxn ang="0">
                    <a:pos x="14" y="36"/>
                  </a:cxn>
                  <a:cxn ang="0">
                    <a:pos x="5" y="0"/>
                  </a:cxn>
                  <a:cxn ang="0">
                    <a:pos x="1" y="0"/>
                  </a:cxn>
                  <a:cxn ang="0">
                    <a:pos x="0" y="0"/>
                  </a:cxn>
                  <a:cxn ang="0">
                    <a:pos x="0" y="0"/>
                  </a:cxn>
                </a:cxnLst>
                <a:rect l="0" t="0" r="r" b="b"/>
                <a:pathLst>
                  <a:path w="15" h="37">
                    <a:moveTo>
                      <a:pt x="0" y="0"/>
                    </a:moveTo>
                    <a:lnTo>
                      <a:pt x="9" y="36"/>
                    </a:lnTo>
                    <a:lnTo>
                      <a:pt x="14" y="36"/>
                    </a:lnTo>
                    <a:lnTo>
                      <a:pt x="5" y="0"/>
                    </a:lnTo>
                    <a:lnTo>
                      <a:pt x="1" y="0"/>
                    </a:lnTo>
                    <a:lnTo>
                      <a:pt x="0" y="0"/>
                    </a:lnTo>
                    <a:lnTo>
                      <a:pt x="0" y="0"/>
                    </a:lnTo>
                  </a:path>
                </a:pathLst>
              </a:custGeom>
              <a:solidFill>
                <a:srgbClr val="FFFFFF"/>
              </a:solidFill>
              <a:ln w="18891" cap="flat" cmpd="sng">
                <a:solidFill>
                  <a:srgbClr val="000000"/>
                </a:solidFill>
                <a:prstDash val="solid"/>
                <a:round/>
                <a:headEnd type="none" w="med" len="med"/>
                <a:tailEnd type="none" w="med" len="med"/>
              </a:ln>
              <a:effectLst/>
            </p:spPr>
            <p:txBody>
              <a:bodyPr/>
              <a:lstStyle/>
              <a:p>
                <a:endParaRPr lang="en-US"/>
              </a:p>
            </p:txBody>
          </p:sp>
          <p:sp>
            <p:nvSpPr>
              <p:cNvPr id="2126" name="Freeform 78"/>
              <p:cNvSpPr>
                <a:spLocks/>
              </p:cNvSpPr>
              <p:nvPr/>
            </p:nvSpPr>
            <p:spPr bwMode="auto">
              <a:xfrm>
                <a:off x="2986" y="3896"/>
                <a:ext cx="15" cy="37"/>
              </a:xfrm>
              <a:custGeom>
                <a:avLst/>
                <a:gdLst/>
                <a:ahLst/>
                <a:cxnLst>
                  <a:cxn ang="0">
                    <a:pos x="0" y="0"/>
                  </a:cxn>
                  <a:cxn ang="0">
                    <a:pos x="10" y="36"/>
                  </a:cxn>
                  <a:cxn ang="0">
                    <a:pos x="14" y="36"/>
                  </a:cxn>
                  <a:cxn ang="0">
                    <a:pos x="5" y="0"/>
                  </a:cxn>
                  <a:cxn ang="0">
                    <a:pos x="2" y="0"/>
                  </a:cxn>
                  <a:cxn ang="0">
                    <a:pos x="0" y="0"/>
                  </a:cxn>
                  <a:cxn ang="0">
                    <a:pos x="0" y="0"/>
                  </a:cxn>
                </a:cxnLst>
                <a:rect l="0" t="0" r="r" b="b"/>
                <a:pathLst>
                  <a:path w="15" h="37">
                    <a:moveTo>
                      <a:pt x="0" y="0"/>
                    </a:moveTo>
                    <a:lnTo>
                      <a:pt x="10" y="36"/>
                    </a:lnTo>
                    <a:lnTo>
                      <a:pt x="14" y="36"/>
                    </a:lnTo>
                    <a:lnTo>
                      <a:pt x="5" y="0"/>
                    </a:lnTo>
                    <a:lnTo>
                      <a:pt x="2" y="0"/>
                    </a:lnTo>
                    <a:lnTo>
                      <a:pt x="0" y="0"/>
                    </a:lnTo>
                    <a:lnTo>
                      <a:pt x="0" y="0"/>
                    </a:lnTo>
                  </a:path>
                </a:pathLst>
              </a:custGeom>
              <a:solidFill>
                <a:srgbClr val="FFFFFF"/>
              </a:solidFill>
              <a:ln w="18891" cap="flat" cmpd="sng">
                <a:solidFill>
                  <a:srgbClr val="000000"/>
                </a:solidFill>
                <a:prstDash val="solid"/>
                <a:round/>
                <a:headEnd type="none" w="med" len="med"/>
                <a:tailEnd type="none" w="med" len="med"/>
              </a:ln>
              <a:effectLst/>
            </p:spPr>
            <p:txBody>
              <a:bodyPr/>
              <a:lstStyle/>
              <a:p>
                <a:endParaRPr lang="en-US"/>
              </a:p>
            </p:txBody>
          </p:sp>
        </p:grpSp>
        <p:grpSp>
          <p:nvGrpSpPr>
            <p:cNvPr id="2138" name="Group 90"/>
            <p:cNvGrpSpPr>
              <a:grpSpLocks/>
            </p:cNvGrpSpPr>
            <p:nvPr/>
          </p:nvGrpSpPr>
          <p:grpSpPr bwMode="auto">
            <a:xfrm>
              <a:off x="3264" y="3749"/>
              <a:ext cx="508" cy="604"/>
              <a:chOff x="3264" y="3749"/>
              <a:chExt cx="508" cy="604"/>
            </a:xfrm>
          </p:grpSpPr>
          <p:sp>
            <p:nvSpPr>
              <p:cNvPr id="2128" name="Freeform 80"/>
              <p:cNvSpPr>
                <a:spLocks/>
              </p:cNvSpPr>
              <p:nvPr/>
            </p:nvSpPr>
            <p:spPr bwMode="auto">
              <a:xfrm>
                <a:off x="3457" y="3852"/>
                <a:ext cx="226" cy="264"/>
              </a:xfrm>
              <a:custGeom>
                <a:avLst/>
                <a:gdLst/>
                <a:ahLst/>
                <a:cxnLst>
                  <a:cxn ang="0">
                    <a:pos x="211" y="47"/>
                  </a:cxn>
                  <a:cxn ang="0">
                    <a:pos x="185" y="75"/>
                  </a:cxn>
                  <a:cxn ang="0">
                    <a:pos x="161" y="101"/>
                  </a:cxn>
                  <a:cxn ang="0">
                    <a:pos x="139" y="128"/>
                  </a:cxn>
                  <a:cxn ang="0">
                    <a:pos x="118" y="156"/>
                  </a:cxn>
                  <a:cxn ang="0">
                    <a:pos x="98" y="185"/>
                  </a:cxn>
                  <a:cxn ang="0">
                    <a:pos x="78" y="214"/>
                  </a:cxn>
                  <a:cxn ang="0">
                    <a:pos x="58" y="245"/>
                  </a:cxn>
                  <a:cxn ang="0">
                    <a:pos x="49" y="263"/>
                  </a:cxn>
                  <a:cxn ang="0">
                    <a:pos x="41" y="259"/>
                  </a:cxn>
                  <a:cxn ang="0">
                    <a:pos x="35" y="255"/>
                  </a:cxn>
                  <a:cxn ang="0">
                    <a:pos x="29" y="251"/>
                  </a:cxn>
                  <a:cxn ang="0">
                    <a:pos x="23" y="245"/>
                  </a:cxn>
                  <a:cxn ang="0">
                    <a:pos x="17" y="241"/>
                  </a:cxn>
                  <a:cxn ang="0">
                    <a:pos x="11" y="235"/>
                  </a:cxn>
                  <a:cxn ang="0">
                    <a:pos x="5" y="229"/>
                  </a:cxn>
                  <a:cxn ang="0">
                    <a:pos x="0" y="223"/>
                  </a:cxn>
                  <a:cxn ang="0">
                    <a:pos x="12" y="209"/>
                  </a:cxn>
                  <a:cxn ang="0">
                    <a:pos x="38" y="183"/>
                  </a:cxn>
                  <a:cxn ang="0">
                    <a:pos x="63" y="157"/>
                  </a:cxn>
                  <a:cxn ang="0">
                    <a:pos x="87" y="131"/>
                  </a:cxn>
                  <a:cxn ang="0">
                    <a:pos x="109" y="105"/>
                  </a:cxn>
                  <a:cxn ang="0">
                    <a:pos x="130" y="77"/>
                  </a:cxn>
                  <a:cxn ang="0">
                    <a:pos x="153" y="49"/>
                  </a:cxn>
                  <a:cxn ang="0">
                    <a:pos x="172" y="17"/>
                  </a:cxn>
                  <a:cxn ang="0">
                    <a:pos x="186" y="1"/>
                  </a:cxn>
                  <a:cxn ang="0">
                    <a:pos x="191" y="3"/>
                  </a:cxn>
                  <a:cxn ang="0">
                    <a:pos x="197" y="6"/>
                  </a:cxn>
                  <a:cxn ang="0">
                    <a:pos x="204" y="10"/>
                  </a:cxn>
                  <a:cxn ang="0">
                    <a:pos x="210" y="16"/>
                  </a:cxn>
                  <a:cxn ang="0">
                    <a:pos x="215" y="21"/>
                  </a:cxn>
                  <a:cxn ang="0">
                    <a:pos x="220" y="27"/>
                  </a:cxn>
                  <a:cxn ang="0">
                    <a:pos x="223" y="31"/>
                  </a:cxn>
                  <a:cxn ang="0">
                    <a:pos x="225" y="33"/>
                  </a:cxn>
                </a:cxnLst>
                <a:rect l="0" t="0" r="r" b="b"/>
                <a:pathLst>
                  <a:path w="226" h="264">
                    <a:moveTo>
                      <a:pt x="225" y="33"/>
                    </a:moveTo>
                    <a:lnTo>
                      <a:pt x="211" y="47"/>
                    </a:lnTo>
                    <a:lnTo>
                      <a:pt x="198" y="61"/>
                    </a:lnTo>
                    <a:lnTo>
                      <a:pt x="185" y="75"/>
                    </a:lnTo>
                    <a:lnTo>
                      <a:pt x="173" y="87"/>
                    </a:lnTo>
                    <a:lnTo>
                      <a:pt x="161" y="101"/>
                    </a:lnTo>
                    <a:lnTo>
                      <a:pt x="150" y="114"/>
                    </a:lnTo>
                    <a:lnTo>
                      <a:pt x="139" y="128"/>
                    </a:lnTo>
                    <a:lnTo>
                      <a:pt x="128" y="141"/>
                    </a:lnTo>
                    <a:lnTo>
                      <a:pt x="118" y="156"/>
                    </a:lnTo>
                    <a:lnTo>
                      <a:pt x="108" y="170"/>
                    </a:lnTo>
                    <a:lnTo>
                      <a:pt x="98" y="185"/>
                    </a:lnTo>
                    <a:lnTo>
                      <a:pt x="88" y="198"/>
                    </a:lnTo>
                    <a:lnTo>
                      <a:pt x="78" y="214"/>
                    </a:lnTo>
                    <a:lnTo>
                      <a:pt x="68" y="229"/>
                    </a:lnTo>
                    <a:lnTo>
                      <a:pt x="58" y="245"/>
                    </a:lnTo>
                    <a:lnTo>
                      <a:pt x="49" y="260"/>
                    </a:lnTo>
                    <a:lnTo>
                      <a:pt x="49" y="263"/>
                    </a:lnTo>
                    <a:lnTo>
                      <a:pt x="45" y="261"/>
                    </a:lnTo>
                    <a:lnTo>
                      <a:pt x="41" y="259"/>
                    </a:lnTo>
                    <a:lnTo>
                      <a:pt x="37" y="257"/>
                    </a:lnTo>
                    <a:lnTo>
                      <a:pt x="35" y="255"/>
                    </a:lnTo>
                    <a:lnTo>
                      <a:pt x="31" y="253"/>
                    </a:lnTo>
                    <a:lnTo>
                      <a:pt x="29" y="251"/>
                    </a:lnTo>
                    <a:lnTo>
                      <a:pt x="25" y="249"/>
                    </a:lnTo>
                    <a:lnTo>
                      <a:pt x="23" y="245"/>
                    </a:lnTo>
                    <a:lnTo>
                      <a:pt x="19" y="243"/>
                    </a:lnTo>
                    <a:lnTo>
                      <a:pt x="17" y="241"/>
                    </a:lnTo>
                    <a:lnTo>
                      <a:pt x="13" y="239"/>
                    </a:lnTo>
                    <a:lnTo>
                      <a:pt x="11" y="235"/>
                    </a:lnTo>
                    <a:lnTo>
                      <a:pt x="7" y="233"/>
                    </a:lnTo>
                    <a:lnTo>
                      <a:pt x="5" y="229"/>
                    </a:lnTo>
                    <a:lnTo>
                      <a:pt x="2" y="227"/>
                    </a:lnTo>
                    <a:lnTo>
                      <a:pt x="0" y="223"/>
                    </a:lnTo>
                    <a:lnTo>
                      <a:pt x="0" y="221"/>
                    </a:lnTo>
                    <a:lnTo>
                      <a:pt x="12" y="209"/>
                    </a:lnTo>
                    <a:lnTo>
                      <a:pt x="26" y="195"/>
                    </a:lnTo>
                    <a:lnTo>
                      <a:pt x="38" y="183"/>
                    </a:lnTo>
                    <a:lnTo>
                      <a:pt x="51" y="169"/>
                    </a:lnTo>
                    <a:lnTo>
                      <a:pt x="63" y="157"/>
                    </a:lnTo>
                    <a:lnTo>
                      <a:pt x="75" y="143"/>
                    </a:lnTo>
                    <a:lnTo>
                      <a:pt x="87" y="131"/>
                    </a:lnTo>
                    <a:lnTo>
                      <a:pt x="99" y="117"/>
                    </a:lnTo>
                    <a:lnTo>
                      <a:pt x="109" y="105"/>
                    </a:lnTo>
                    <a:lnTo>
                      <a:pt x="121" y="91"/>
                    </a:lnTo>
                    <a:lnTo>
                      <a:pt x="130" y="77"/>
                    </a:lnTo>
                    <a:lnTo>
                      <a:pt x="142" y="63"/>
                    </a:lnTo>
                    <a:lnTo>
                      <a:pt x="153" y="49"/>
                    </a:lnTo>
                    <a:lnTo>
                      <a:pt x="162" y="32"/>
                    </a:lnTo>
                    <a:lnTo>
                      <a:pt x="172" y="17"/>
                    </a:lnTo>
                    <a:lnTo>
                      <a:pt x="184" y="0"/>
                    </a:lnTo>
                    <a:lnTo>
                      <a:pt x="186" y="1"/>
                    </a:lnTo>
                    <a:lnTo>
                      <a:pt x="189" y="1"/>
                    </a:lnTo>
                    <a:lnTo>
                      <a:pt x="191" y="3"/>
                    </a:lnTo>
                    <a:lnTo>
                      <a:pt x="195" y="4"/>
                    </a:lnTo>
                    <a:lnTo>
                      <a:pt x="197" y="6"/>
                    </a:lnTo>
                    <a:lnTo>
                      <a:pt x="201" y="8"/>
                    </a:lnTo>
                    <a:lnTo>
                      <a:pt x="204" y="10"/>
                    </a:lnTo>
                    <a:lnTo>
                      <a:pt x="207" y="12"/>
                    </a:lnTo>
                    <a:lnTo>
                      <a:pt x="210" y="16"/>
                    </a:lnTo>
                    <a:lnTo>
                      <a:pt x="213" y="18"/>
                    </a:lnTo>
                    <a:lnTo>
                      <a:pt x="215" y="21"/>
                    </a:lnTo>
                    <a:lnTo>
                      <a:pt x="218" y="23"/>
                    </a:lnTo>
                    <a:lnTo>
                      <a:pt x="220" y="27"/>
                    </a:lnTo>
                    <a:lnTo>
                      <a:pt x="222" y="29"/>
                    </a:lnTo>
                    <a:lnTo>
                      <a:pt x="223" y="31"/>
                    </a:lnTo>
                    <a:lnTo>
                      <a:pt x="225" y="33"/>
                    </a:lnTo>
                    <a:lnTo>
                      <a:pt x="225" y="33"/>
                    </a:lnTo>
                  </a:path>
                </a:pathLst>
              </a:custGeom>
              <a:solidFill>
                <a:srgbClr val="C0C0C0"/>
              </a:solidFill>
              <a:ln w="18891" cap="flat" cmpd="sng">
                <a:solidFill>
                  <a:srgbClr val="000000"/>
                </a:solidFill>
                <a:prstDash val="solid"/>
                <a:round/>
                <a:headEnd type="none" w="med" len="med"/>
                <a:tailEnd type="none" w="med" len="med"/>
              </a:ln>
              <a:effectLst/>
            </p:spPr>
            <p:txBody>
              <a:bodyPr/>
              <a:lstStyle/>
              <a:p>
                <a:endParaRPr lang="en-US"/>
              </a:p>
            </p:txBody>
          </p:sp>
          <p:sp>
            <p:nvSpPr>
              <p:cNvPr id="2129" name="Freeform 81"/>
              <p:cNvSpPr>
                <a:spLocks/>
              </p:cNvSpPr>
              <p:nvPr/>
            </p:nvSpPr>
            <p:spPr bwMode="auto">
              <a:xfrm>
                <a:off x="3475" y="3873"/>
                <a:ext cx="205" cy="243"/>
              </a:xfrm>
              <a:custGeom>
                <a:avLst/>
                <a:gdLst/>
                <a:ahLst/>
                <a:cxnLst>
                  <a:cxn ang="0">
                    <a:pos x="190" y="29"/>
                  </a:cxn>
                  <a:cxn ang="0">
                    <a:pos x="164" y="56"/>
                  </a:cxn>
                  <a:cxn ang="0">
                    <a:pos x="141" y="82"/>
                  </a:cxn>
                  <a:cxn ang="0">
                    <a:pos x="119" y="109"/>
                  </a:cxn>
                  <a:cxn ang="0">
                    <a:pos x="98" y="135"/>
                  </a:cxn>
                  <a:cxn ang="0">
                    <a:pos x="79" y="164"/>
                  </a:cxn>
                  <a:cxn ang="0">
                    <a:pos x="59" y="193"/>
                  </a:cxn>
                  <a:cxn ang="0">
                    <a:pos x="40" y="224"/>
                  </a:cxn>
                  <a:cxn ang="0">
                    <a:pos x="31" y="242"/>
                  </a:cxn>
                  <a:cxn ang="0">
                    <a:pos x="23" y="239"/>
                  </a:cxn>
                  <a:cxn ang="0">
                    <a:pos x="16" y="236"/>
                  </a:cxn>
                  <a:cxn ang="0">
                    <a:pos x="10" y="235"/>
                  </a:cxn>
                  <a:cxn ang="0">
                    <a:pos x="6" y="233"/>
                  </a:cxn>
                  <a:cxn ang="0">
                    <a:pos x="2" y="230"/>
                  </a:cxn>
                  <a:cxn ang="0">
                    <a:pos x="0" y="228"/>
                  </a:cxn>
                  <a:cxn ang="0">
                    <a:pos x="1" y="225"/>
                  </a:cxn>
                  <a:cxn ang="0">
                    <a:pos x="6" y="219"/>
                  </a:cxn>
                  <a:cxn ang="0">
                    <a:pos x="29" y="192"/>
                  </a:cxn>
                  <a:cxn ang="0">
                    <a:pos x="53" y="164"/>
                  </a:cxn>
                  <a:cxn ang="0">
                    <a:pos x="75" y="138"/>
                  </a:cxn>
                  <a:cxn ang="0">
                    <a:pos x="97" y="111"/>
                  </a:cxn>
                  <a:cxn ang="0">
                    <a:pos x="116" y="85"/>
                  </a:cxn>
                  <a:cxn ang="0">
                    <a:pos x="138" y="58"/>
                  </a:cxn>
                  <a:cxn ang="0">
                    <a:pos x="160" y="30"/>
                  </a:cxn>
                  <a:cxn ang="0">
                    <a:pos x="185" y="0"/>
                  </a:cxn>
                  <a:cxn ang="0">
                    <a:pos x="185" y="0"/>
                  </a:cxn>
                  <a:cxn ang="0">
                    <a:pos x="187" y="0"/>
                  </a:cxn>
                  <a:cxn ang="0">
                    <a:pos x="187" y="1"/>
                  </a:cxn>
                  <a:cxn ang="0">
                    <a:pos x="189" y="1"/>
                  </a:cxn>
                  <a:cxn ang="0">
                    <a:pos x="189" y="2"/>
                  </a:cxn>
                  <a:cxn ang="0">
                    <a:pos x="190" y="2"/>
                  </a:cxn>
                  <a:cxn ang="0">
                    <a:pos x="190" y="2"/>
                  </a:cxn>
                  <a:cxn ang="0">
                    <a:pos x="192" y="2"/>
                  </a:cxn>
                  <a:cxn ang="0">
                    <a:pos x="192" y="3"/>
                  </a:cxn>
                  <a:cxn ang="0">
                    <a:pos x="192" y="4"/>
                  </a:cxn>
                  <a:cxn ang="0">
                    <a:pos x="194" y="5"/>
                  </a:cxn>
                  <a:cxn ang="0">
                    <a:pos x="196" y="6"/>
                  </a:cxn>
                  <a:cxn ang="0">
                    <a:pos x="198" y="9"/>
                  </a:cxn>
                  <a:cxn ang="0">
                    <a:pos x="200" y="11"/>
                  </a:cxn>
                  <a:cxn ang="0">
                    <a:pos x="201" y="13"/>
                  </a:cxn>
                  <a:cxn ang="0">
                    <a:pos x="203" y="14"/>
                  </a:cxn>
                  <a:cxn ang="0">
                    <a:pos x="203" y="15"/>
                  </a:cxn>
                  <a:cxn ang="0">
                    <a:pos x="203" y="15"/>
                  </a:cxn>
                  <a:cxn ang="0">
                    <a:pos x="203" y="15"/>
                  </a:cxn>
                  <a:cxn ang="0">
                    <a:pos x="203" y="15"/>
                  </a:cxn>
                  <a:cxn ang="0">
                    <a:pos x="203" y="15"/>
                  </a:cxn>
                  <a:cxn ang="0">
                    <a:pos x="203" y="15"/>
                  </a:cxn>
                  <a:cxn ang="0">
                    <a:pos x="203" y="15"/>
                  </a:cxn>
                  <a:cxn ang="0">
                    <a:pos x="204" y="15"/>
                  </a:cxn>
                </a:cxnLst>
                <a:rect l="0" t="0" r="r" b="b"/>
                <a:pathLst>
                  <a:path w="205" h="243">
                    <a:moveTo>
                      <a:pt x="204" y="15"/>
                    </a:moveTo>
                    <a:lnTo>
                      <a:pt x="190" y="29"/>
                    </a:lnTo>
                    <a:lnTo>
                      <a:pt x="177" y="42"/>
                    </a:lnTo>
                    <a:lnTo>
                      <a:pt x="164" y="56"/>
                    </a:lnTo>
                    <a:lnTo>
                      <a:pt x="152" y="68"/>
                    </a:lnTo>
                    <a:lnTo>
                      <a:pt x="141" y="82"/>
                    </a:lnTo>
                    <a:lnTo>
                      <a:pt x="130" y="95"/>
                    </a:lnTo>
                    <a:lnTo>
                      <a:pt x="119" y="109"/>
                    </a:lnTo>
                    <a:lnTo>
                      <a:pt x="109" y="121"/>
                    </a:lnTo>
                    <a:lnTo>
                      <a:pt x="98" y="135"/>
                    </a:lnTo>
                    <a:lnTo>
                      <a:pt x="89" y="149"/>
                    </a:lnTo>
                    <a:lnTo>
                      <a:pt x="79" y="164"/>
                    </a:lnTo>
                    <a:lnTo>
                      <a:pt x="69" y="177"/>
                    </a:lnTo>
                    <a:lnTo>
                      <a:pt x="59" y="193"/>
                    </a:lnTo>
                    <a:lnTo>
                      <a:pt x="49" y="208"/>
                    </a:lnTo>
                    <a:lnTo>
                      <a:pt x="40" y="224"/>
                    </a:lnTo>
                    <a:lnTo>
                      <a:pt x="31" y="239"/>
                    </a:lnTo>
                    <a:lnTo>
                      <a:pt x="31" y="242"/>
                    </a:lnTo>
                    <a:lnTo>
                      <a:pt x="27" y="241"/>
                    </a:lnTo>
                    <a:lnTo>
                      <a:pt x="23" y="239"/>
                    </a:lnTo>
                    <a:lnTo>
                      <a:pt x="19" y="239"/>
                    </a:lnTo>
                    <a:lnTo>
                      <a:pt x="16" y="236"/>
                    </a:lnTo>
                    <a:lnTo>
                      <a:pt x="12" y="236"/>
                    </a:lnTo>
                    <a:lnTo>
                      <a:pt x="10" y="235"/>
                    </a:lnTo>
                    <a:lnTo>
                      <a:pt x="8" y="235"/>
                    </a:lnTo>
                    <a:lnTo>
                      <a:pt x="6" y="233"/>
                    </a:lnTo>
                    <a:lnTo>
                      <a:pt x="4" y="233"/>
                    </a:lnTo>
                    <a:lnTo>
                      <a:pt x="2" y="230"/>
                    </a:lnTo>
                    <a:lnTo>
                      <a:pt x="0" y="230"/>
                    </a:lnTo>
                    <a:lnTo>
                      <a:pt x="0" y="228"/>
                    </a:lnTo>
                    <a:lnTo>
                      <a:pt x="0" y="227"/>
                    </a:lnTo>
                    <a:lnTo>
                      <a:pt x="1" y="225"/>
                    </a:lnTo>
                    <a:lnTo>
                      <a:pt x="3" y="222"/>
                    </a:lnTo>
                    <a:lnTo>
                      <a:pt x="6" y="219"/>
                    </a:lnTo>
                    <a:lnTo>
                      <a:pt x="18" y="206"/>
                    </a:lnTo>
                    <a:lnTo>
                      <a:pt x="29" y="192"/>
                    </a:lnTo>
                    <a:lnTo>
                      <a:pt x="41" y="178"/>
                    </a:lnTo>
                    <a:lnTo>
                      <a:pt x="53" y="164"/>
                    </a:lnTo>
                    <a:lnTo>
                      <a:pt x="63" y="152"/>
                    </a:lnTo>
                    <a:lnTo>
                      <a:pt x="75" y="138"/>
                    </a:lnTo>
                    <a:lnTo>
                      <a:pt x="85" y="125"/>
                    </a:lnTo>
                    <a:lnTo>
                      <a:pt x="97" y="111"/>
                    </a:lnTo>
                    <a:lnTo>
                      <a:pt x="106" y="99"/>
                    </a:lnTo>
                    <a:lnTo>
                      <a:pt x="116" y="85"/>
                    </a:lnTo>
                    <a:lnTo>
                      <a:pt x="126" y="72"/>
                    </a:lnTo>
                    <a:lnTo>
                      <a:pt x="138" y="58"/>
                    </a:lnTo>
                    <a:lnTo>
                      <a:pt x="148" y="44"/>
                    </a:lnTo>
                    <a:lnTo>
                      <a:pt x="160" y="30"/>
                    </a:lnTo>
                    <a:lnTo>
                      <a:pt x="172" y="16"/>
                    </a:lnTo>
                    <a:lnTo>
                      <a:pt x="185" y="0"/>
                    </a:lnTo>
                    <a:lnTo>
                      <a:pt x="185" y="0"/>
                    </a:lnTo>
                    <a:lnTo>
                      <a:pt x="185" y="0"/>
                    </a:lnTo>
                    <a:lnTo>
                      <a:pt x="185" y="0"/>
                    </a:lnTo>
                    <a:lnTo>
                      <a:pt x="187" y="0"/>
                    </a:lnTo>
                    <a:lnTo>
                      <a:pt x="187" y="1"/>
                    </a:lnTo>
                    <a:lnTo>
                      <a:pt x="187" y="1"/>
                    </a:lnTo>
                    <a:lnTo>
                      <a:pt x="187" y="1"/>
                    </a:lnTo>
                    <a:lnTo>
                      <a:pt x="189" y="1"/>
                    </a:lnTo>
                    <a:lnTo>
                      <a:pt x="189" y="2"/>
                    </a:lnTo>
                    <a:lnTo>
                      <a:pt x="189" y="2"/>
                    </a:lnTo>
                    <a:lnTo>
                      <a:pt x="189" y="2"/>
                    </a:lnTo>
                    <a:lnTo>
                      <a:pt x="190" y="2"/>
                    </a:lnTo>
                    <a:lnTo>
                      <a:pt x="190" y="2"/>
                    </a:lnTo>
                    <a:lnTo>
                      <a:pt x="190" y="2"/>
                    </a:lnTo>
                    <a:lnTo>
                      <a:pt x="190" y="2"/>
                    </a:lnTo>
                    <a:lnTo>
                      <a:pt x="192" y="2"/>
                    </a:lnTo>
                    <a:lnTo>
                      <a:pt x="192" y="3"/>
                    </a:lnTo>
                    <a:lnTo>
                      <a:pt x="192" y="3"/>
                    </a:lnTo>
                    <a:lnTo>
                      <a:pt x="192" y="4"/>
                    </a:lnTo>
                    <a:lnTo>
                      <a:pt x="192" y="4"/>
                    </a:lnTo>
                    <a:lnTo>
                      <a:pt x="192" y="5"/>
                    </a:lnTo>
                    <a:lnTo>
                      <a:pt x="194" y="5"/>
                    </a:lnTo>
                    <a:lnTo>
                      <a:pt x="194" y="6"/>
                    </a:lnTo>
                    <a:lnTo>
                      <a:pt x="196" y="6"/>
                    </a:lnTo>
                    <a:lnTo>
                      <a:pt x="196" y="8"/>
                    </a:lnTo>
                    <a:lnTo>
                      <a:pt x="198" y="9"/>
                    </a:lnTo>
                    <a:lnTo>
                      <a:pt x="198" y="11"/>
                    </a:lnTo>
                    <a:lnTo>
                      <a:pt x="200" y="11"/>
                    </a:lnTo>
                    <a:lnTo>
                      <a:pt x="200" y="13"/>
                    </a:lnTo>
                    <a:lnTo>
                      <a:pt x="201" y="13"/>
                    </a:lnTo>
                    <a:lnTo>
                      <a:pt x="201" y="14"/>
                    </a:lnTo>
                    <a:lnTo>
                      <a:pt x="203" y="14"/>
                    </a:lnTo>
                    <a:lnTo>
                      <a:pt x="203" y="15"/>
                    </a:lnTo>
                    <a:lnTo>
                      <a:pt x="203" y="15"/>
                    </a:lnTo>
                    <a:lnTo>
                      <a:pt x="203" y="15"/>
                    </a:lnTo>
                    <a:lnTo>
                      <a:pt x="203" y="15"/>
                    </a:lnTo>
                    <a:lnTo>
                      <a:pt x="203" y="15"/>
                    </a:lnTo>
                    <a:lnTo>
                      <a:pt x="203" y="15"/>
                    </a:lnTo>
                    <a:lnTo>
                      <a:pt x="203" y="15"/>
                    </a:lnTo>
                    <a:lnTo>
                      <a:pt x="203" y="15"/>
                    </a:lnTo>
                    <a:lnTo>
                      <a:pt x="203" y="15"/>
                    </a:lnTo>
                    <a:lnTo>
                      <a:pt x="203" y="15"/>
                    </a:lnTo>
                    <a:lnTo>
                      <a:pt x="203" y="15"/>
                    </a:lnTo>
                    <a:lnTo>
                      <a:pt x="203" y="15"/>
                    </a:lnTo>
                    <a:lnTo>
                      <a:pt x="203" y="15"/>
                    </a:lnTo>
                    <a:lnTo>
                      <a:pt x="203" y="15"/>
                    </a:lnTo>
                    <a:lnTo>
                      <a:pt x="203" y="15"/>
                    </a:lnTo>
                    <a:lnTo>
                      <a:pt x="204" y="15"/>
                    </a:lnTo>
                    <a:lnTo>
                      <a:pt x="204" y="15"/>
                    </a:lnTo>
                  </a:path>
                </a:pathLst>
              </a:custGeom>
              <a:solidFill>
                <a:srgbClr val="808080"/>
              </a:solidFill>
              <a:ln w="18891" cap="flat" cmpd="sng">
                <a:solidFill>
                  <a:srgbClr val="000000"/>
                </a:solidFill>
                <a:prstDash val="solid"/>
                <a:round/>
                <a:headEnd type="none" w="med" len="med"/>
                <a:tailEnd type="none" w="med" len="med"/>
              </a:ln>
              <a:effectLst/>
            </p:spPr>
            <p:txBody>
              <a:bodyPr/>
              <a:lstStyle/>
              <a:p>
                <a:endParaRPr lang="en-US"/>
              </a:p>
            </p:txBody>
          </p:sp>
          <p:sp>
            <p:nvSpPr>
              <p:cNvPr id="2130" name="Freeform 82"/>
              <p:cNvSpPr>
                <a:spLocks/>
              </p:cNvSpPr>
              <p:nvPr/>
            </p:nvSpPr>
            <p:spPr bwMode="auto">
              <a:xfrm>
                <a:off x="3264" y="4071"/>
                <a:ext cx="244" cy="282"/>
              </a:xfrm>
              <a:custGeom>
                <a:avLst/>
                <a:gdLst/>
                <a:ahLst/>
                <a:cxnLst>
                  <a:cxn ang="0">
                    <a:pos x="239" y="44"/>
                  </a:cxn>
                  <a:cxn ang="0">
                    <a:pos x="62" y="266"/>
                  </a:cxn>
                  <a:cxn ang="0">
                    <a:pos x="55" y="281"/>
                  </a:cxn>
                  <a:cxn ang="0">
                    <a:pos x="52" y="280"/>
                  </a:cxn>
                  <a:cxn ang="0">
                    <a:pos x="47" y="278"/>
                  </a:cxn>
                  <a:cxn ang="0">
                    <a:pos x="44" y="275"/>
                  </a:cxn>
                  <a:cxn ang="0">
                    <a:pos x="39" y="273"/>
                  </a:cxn>
                  <a:cxn ang="0">
                    <a:pos x="35" y="271"/>
                  </a:cxn>
                  <a:cxn ang="0">
                    <a:pos x="32" y="268"/>
                  </a:cxn>
                  <a:cxn ang="0">
                    <a:pos x="27" y="266"/>
                  </a:cxn>
                  <a:cxn ang="0">
                    <a:pos x="25" y="262"/>
                  </a:cxn>
                  <a:cxn ang="0">
                    <a:pos x="21" y="260"/>
                  </a:cxn>
                  <a:cxn ang="0">
                    <a:pos x="17" y="256"/>
                  </a:cxn>
                  <a:cxn ang="0">
                    <a:pos x="13" y="254"/>
                  </a:cxn>
                  <a:cxn ang="0">
                    <a:pos x="11" y="250"/>
                  </a:cxn>
                  <a:cxn ang="0">
                    <a:pos x="7" y="248"/>
                  </a:cxn>
                  <a:cxn ang="0">
                    <a:pos x="5" y="244"/>
                  </a:cxn>
                  <a:cxn ang="0">
                    <a:pos x="2" y="240"/>
                  </a:cxn>
                  <a:cxn ang="0">
                    <a:pos x="0" y="236"/>
                  </a:cxn>
                  <a:cxn ang="0">
                    <a:pos x="13" y="226"/>
                  </a:cxn>
                  <a:cxn ang="0">
                    <a:pos x="191" y="5"/>
                  </a:cxn>
                  <a:cxn ang="0">
                    <a:pos x="194" y="0"/>
                  </a:cxn>
                  <a:cxn ang="0">
                    <a:pos x="196" y="4"/>
                  </a:cxn>
                  <a:cxn ang="0">
                    <a:pos x="199" y="6"/>
                  </a:cxn>
                  <a:cxn ang="0">
                    <a:pos x="201" y="10"/>
                  </a:cxn>
                  <a:cxn ang="0">
                    <a:pos x="205" y="12"/>
                  </a:cxn>
                  <a:cxn ang="0">
                    <a:pos x="207" y="16"/>
                  </a:cxn>
                  <a:cxn ang="0">
                    <a:pos x="211" y="18"/>
                  </a:cxn>
                  <a:cxn ang="0">
                    <a:pos x="213" y="20"/>
                  </a:cxn>
                  <a:cxn ang="0">
                    <a:pos x="218" y="22"/>
                  </a:cxn>
                  <a:cxn ang="0">
                    <a:pos x="219" y="25"/>
                  </a:cxn>
                  <a:cxn ang="0">
                    <a:pos x="223" y="27"/>
                  </a:cxn>
                  <a:cxn ang="0">
                    <a:pos x="225" y="29"/>
                  </a:cxn>
                  <a:cxn ang="0">
                    <a:pos x="229" y="31"/>
                  </a:cxn>
                  <a:cxn ang="0">
                    <a:pos x="231" y="33"/>
                  </a:cxn>
                  <a:cxn ang="0">
                    <a:pos x="235" y="35"/>
                  </a:cxn>
                  <a:cxn ang="0">
                    <a:pos x="238" y="37"/>
                  </a:cxn>
                  <a:cxn ang="0">
                    <a:pos x="243" y="39"/>
                  </a:cxn>
                  <a:cxn ang="0">
                    <a:pos x="239" y="44"/>
                  </a:cxn>
                  <a:cxn ang="0">
                    <a:pos x="239" y="44"/>
                  </a:cxn>
                </a:cxnLst>
                <a:rect l="0" t="0" r="r" b="b"/>
                <a:pathLst>
                  <a:path w="244" h="282">
                    <a:moveTo>
                      <a:pt x="239" y="44"/>
                    </a:moveTo>
                    <a:lnTo>
                      <a:pt x="62" y="266"/>
                    </a:lnTo>
                    <a:lnTo>
                      <a:pt x="55" y="281"/>
                    </a:lnTo>
                    <a:lnTo>
                      <a:pt x="52" y="280"/>
                    </a:lnTo>
                    <a:lnTo>
                      <a:pt x="47" y="278"/>
                    </a:lnTo>
                    <a:lnTo>
                      <a:pt x="44" y="275"/>
                    </a:lnTo>
                    <a:lnTo>
                      <a:pt x="39" y="273"/>
                    </a:lnTo>
                    <a:lnTo>
                      <a:pt x="35" y="271"/>
                    </a:lnTo>
                    <a:lnTo>
                      <a:pt x="32" y="268"/>
                    </a:lnTo>
                    <a:lnTo>
                      <a:pt x="27" y="266"/>
                    </a:lnTo>
                    <a:lnTo>
                      <a:pt x="25" y="262"/>
                    </a:lnTo>
                    <a:lnTo>
                      <a:pt x="21" y="260"/>
                    </a:lnTo>
                    <a:lnTo>
                      <a:pt x="17" y="256"/>
                    </a:lnTo>
                    <a:lnTo>
                      <a:pt x="13" y="254"/>
                    </a:lnTo>
                    <a:lnTo>
                      <a:pt x="11" y="250"/>
                    </a:lnTo>
                    <a:lnTo>
                      <a:pt x="7" y="248"/>
                    </a:lnTo>
                    <a:lnTo>
                      <a:pt x="5" y="244"/>
                    </a:lnTo>
                    <a:lnTo>
                      <a:pt x="2" y="240"/>
                    </a:lnTo>
                    <a:lnTo>
                      <a:pt x="0" y="236"/>
                    </a:lnTo>
                    <a:lnTo>
                      <a:pt x="13" y="226"/>
                    </a:lnTo>
                    <a:lnTo>
                      <a:pt x="191" y="5"/>
                    </a:lnTo>
                    <a:lnTo>
                      <a:pt x="194" y="0"/>
                    </a:lnTo>
                    <a:lnTo>
                      <a:pt x="196" y="4"/>
                    </a:lnTo>
                    <a:lnTo>
                      <a:pt x="199" y="6"/>
                    </a:lnTo>
                    <a:lnTo>
                      <a:pt x="201" y="10"/>
                    </a:lnTo>
                    <a:lnTo>
                      <a:pt x="205" y="12"/>
                    </a:lnTo>
                    <a:lnTo>
                      <a:pt x="207" y="16"/>
                    </a:lnTo>
                    <a:lnTo>
                      <a:pt x="211" y="18"/>
                    </a:lnTo>
                    <a:lnTo>
                      <a:pt x="213" y="20"/>
                    </a:lnTo>
                    <a:lnTo>
                      <a:pt x="218" y="22"/>
                    </a:lnTo>
                    <a:lnTo>
                      <a:pt x="219" y="25"/>
                    </a:lnTo>
                    <a:lnTo>
                      <a:pt x="223" y="27"/>
                    </a:lnTo>
                    <a:lnTo>
                      <a:pt x="225" y="29"/>
                    </a:lnTo>
                    <a:lnTo>
                      <a:pt x="229" y="31"/>
                    </a:lnTo>
                    <a:lnTo>
                      <a:pt x="231" y="33"/>
                    </a:lnTo>
                    <a:lnTo>
                      <a:pt x="235" y="35"/>
                    </a:lnTo>
                    <a:lnTo>
                      <a:pt x="238" y="37"/>
                    </a:lnTo>
                    <a:lnTo>
                      <a:pt x="243" y="39"/>
                    </a:lnTo>
                    <a:lnTo>
                      <a:pt x="239" y="44"/>
                    </a:lnTo>
                    <a:lnTo>
                      <a:pt x="239" y="44"/>
                    </a:lnTo>
                  </a:path>
                </a:pathLst>
              </a:custGeom>
              <a:solidFill>
                <a:srgbClr val="002060"/>
              </a:solidFill>
              <a:ln w="18891" cap="flat" cmpd="sng">
                <a:solidFill>
                  <a:srgbClr val="000000"/>
                </a:solidFill>
                <a:prstDash val="solid"/>
                <a:round/>
                <a:headEnd type="none" w="med" len="med"/>
                <a:tailEnd type="none" w="med" len="med"/>
              </a:ln>
              <a:effectLst/>
            </p:spPr>
            <p:txBody>
              <a:bodyPr/>
              <a:lstStyle/>
              <a:p>
                <a:endParaRPr lang="en-US"/>
              </a:p>
            </p:txBody>
          </p:sp>
          <p:sp>
            <p:nvSpPr>
              <p:cNvPr id="2131" name="Freeform 83"/>
              <p:cNvSpPr>
                <a:spLocks/>
              </p:cNvSpPr>
              <p:nvPr/>
            </p:nvSpPr>
            <p:spPr bwMode="auto">
              <a:xfrm>
                <a:off x="3279" y="4111"/>
                <a:ext cx="218" cy="231"/>
              </a:xfrm>
              <a:custGeom>
                <a:avLst/>
                <a:gdLst/>
                <a:ahLst/>
                <a:cxnLst>
                  <a:cxn ang="0">
                    <a:pos x="217" y="0"/>
                  </a:cxn>
                  <a:cxn ang="0">
                    <a:pos x="40" y="220"/>
                  </a:cxn>
                  <a:cxn ang="0">
                    <a:pos x="37" y="230"/>
                  </a:cxn>
                  <a:cxn ang="0">
                    <a:pos x="20" y="220"/>
                  </a:cxn>
                  <a:cxn ang="0">
                    <a:pos x="13" y="214"/>
                  </a:cxn>
                  <a:cxn ang="0">
                    <a:pos x="6" y="208"/>
                  </a:cxn>
                  <a:cxn ang="0">
                    <a:pos x="0" y="193"/>
                  </a:cxn>
                  <a:cxn ang="0">
                    <a:pos x="14" y="206"/>
                  </a:cxn>
                  <a:cxn ang="0">
                    <a:pos x="29" y="215"/>
                  </a:cxn>
                  <a:cxn ang="0">
                    <a:pos x="200" y="9"/>
                  </a:cxn>
                  <a:cxn ang="0">
                    <a:pos x="217" y="0"/>
                  </a:cxn>
                  <a:cxn ang="0">
                    <a:pos x="217" y="0"/>
                  </a:cxn>
                </a:cxnLst>
                <a:rect l="0" t="0" r="r" b="b"/>
                <a:pathLst>
                  <a:path w="218" h="231">
                    <a:moveTo>
                      <a:pt x="217" y="0"/>
                    </a:moveTo>
                    <a:lnTo>
                      <a:pt x="40" y="220"/>
                    </a:lnTo>
                    <a:lnTo>
                      <a:pt x="37" y="230"/>
                    </a:lnTo>
                    <a:lnTo>
                      <a:pt x="20" y="220"/>
                    </a:lnTo>
                    <a:lnTo>
                      <a:pt x="13" y="214"/>
                    </a:lnTo>
                    <a:lnTo>
                      <a:pt x="6" y="208"/>
                    </a:lnTo>
                    <a:lnTo>
                      <a:pt x="0" y="193"/>
                    </a:lnTo>
                    <a:lnTo>
                      <a:pt x="14" y="206"/>
                    </a:lnTo>
                    <a:lnTo>
                      <a:pt x="29" y="215"/>
                    </a:lnTo>
                    <a:lnTo>
                      <a:pt x="200" y="9"/>
                    </a:lnTo>
                    <a:lnTo>
                      <a:pt x="217" y="0"/>
                    </a:lnTo>
                    <a:lnTo>
                      <a:pt x="217" y="0"/>
                    </a:lnTo>
                  </a:path>
                </a:pathLst>
              </a:custGeom>
              <a:solidFill>
                <a:srgbClr val="00121F"/>
              </a:solidFill>
              <a:ln w="18891" cap="flat" cmpd="sng">
                <a:solidFill>
                  <a:srgbClr val="000000"/>
                </a:solidFill>
                <a:prstDash val="solid"/>
                <a:round/>
                <a:headEnd type="none" w="med" len="med"/>
                <a:tailEnd type="none" w="med" len="med"/>
              </a:ln>
              <a:effectLst/>
            </p:spPr>
            <p:txBody>
              <a:bodyPr/>
              <a:lstStyle/>
              <a:p>
                <a:endParaRPr lang="en-US"/>
              </a:p>
            </p:txBody>
          </p:sp>
          <p:sp>
            <p:nvSpPr>
              <p:cNvPr id="2132" name="Freeform 84"/>
              <p:cNvSpPr>
                <a:spLocks/>
              </p:cNvSpPr>
              <p:nvPr/>
            </p:nvSpPr>
            <p:spPr bwMode="auto">
              <a:xfrm>
                <a:off x="3619" y="3780"/>
                <a:ext cx="153" cy="157"/>
              </a:xfrm>
              <a:custGeom>
                <a:avLst/>
                <a:gdLst/>
                <a:ahLst/>
                <a:cxnLst>
                  <a:cxn ang="0">
                    <a:pos x="22" y="2"/>
                  </a:cxn>
                  <a:cxn ang="0">
                    <a:pos x="25" y="4"/>
                  </a:cxn>
                  <a:cxn ang="0">
                    <a:pos x="29" y="5"/>
                  </a:cxn>
                  <a:cxn ang="0">
                    <a:pos x="33" y="5"/>
                  </a:cxn>
                  <a:cxn ang="0">
                    <a:pos x="36" y="5"/>
                  </a:cxn>
                  <a:cxn ang="0">
                    <a:pos x="39" y="5"/>
                  </a:cxn>
                  <a:cxn ang="0">
                    <a:pos x="42" y="5"/>
                  </a:cxn>
                  <a:cxn ang="0">
                    <a:pos x="46" y="5"/>
                  </a:cxn>
                  <a:cxn ang="0">
                    <a:pos x="54" y="8"/>
                  </a:cxn>
                  <a:cxn ang="0">
                    <a:pos x="68" y="15"/>
                  </a:cxn>
                  <a:cxn ang="0">
                    <a:pos x="84" y="28"/>
                  </a:cxn>
                  <a:cxn ang="0">
                    <a:pos x="100" y="46"/>
                  </a:cxn>
                  <a:cxn ang="0">
                    <a:pos x="115" y="67"/>
                  </a:cxn>
                  <a:cxn ang="0">
                    <a:pos x="129" y="89"/>
                  </a:cxn>
                  <a:cxn ang="0">
                    <a:pos x="140" y="115"/>
                  </a:cxn>
                  <a:cxn ang="0">
                    <a:pos x="148" y="139"/>
                  </a:cxn>
                  <a:cxn ang="0">
                    <a:pos x="151" y="153"/>
                  </a:cxn>
                  <a:cxn ang="0">
                    <a:pos x="151" y="153"/>
                  </a:cxn>
                  <a:cxn ang="0">
                    <a:pos x="151" y="154"/>
                  </a:cxn>
                  <a:cxn ang="0">
                    <a:pos x="151" y="154"/>
                  </a:cxn>
                  <a:cxn ang="0">
                    <a:pos x="150" y="156"/>
                  </a:cxn>
                  <a:cxn ang="0">
                    <a:pos x="150" y="156"/>
                  </a:cxn>
                  <a:cxn ang="0">
                    <a:pos x="150" y="156"/>
                  </a:cxn>
                  <a:cxn ang="0">
                    <a:pos x="150" y="156"/>
                  </a:cxn>
                  <a:cxn ang="0">
                    <a:pos x="148" y="156"/>
                  </a:cxn>
                  <a:cxn ang="0">
                    <a:pos x="148" y="156"/>
                  </a:cxn>
                  <a:cxn ang="0">
                    <a:pos x="146" y="156"/>
                  </a:cxn>
                  <a:cxn ang="0">
                    <a:pos x="146" y="156"/>
                  </a:cxn>
                  <a:cxn ang="0">
                    <a:pos x="145" y="156"/>
                  </a:cxn>
                  <a:cxn ang="0">
                    <a:pos x="145" y="156"/>
                  </a:cxn>
                  <a:cxn ang="0">
                    <a:pos x="145" y="156"/>
                  </a:cxn>
                  <a:cxn ang="0">
                    <a:pos x="145" y="156"/>
                  </a:cxn>
                  <a:cxn ang="0">
                    <a:pos x="140" y="149"/>
                  </a:cxn>
                  <a:cxn ang="0">
                    <a:pos x="134" y="138"/>
                  </a:cxn>
                  <a:cxn ang="0">
                    <a:pos x="124" y="128"/>
                  </a:cxn>
                  <a:cxn ang="0">
                    <a:pos x="113" y="118"/>
                  </a:cxn>
                  <a:cxn ang="0">
                    <a:pos x="101" y="111"/>
                  </a:cxn>
                  <a:cxn ang="0">
                    <a:pos x="89" y="106"/>
                  </a:cxn>
                  <a:cxn ang="0">
                    <a:pos x="77" y="104"/>
                  </a:cxn>
                  <a:cxn ang="0">
                    <a:pos x="65" y="107"/>
                  </a:cxn>
                  <a:cxn ang="0">
                    <a:pos x="63" y="109"/>
                  </a:cxn>
                  <a:cxn ang="0">
                    <a:pos x="18" y="71"/>
                  </a:cxn>
                  <a:cxn ang="0">
                    <a:pos x="17" y="63"/>
                  </a:cxn>
                  <a:cxn ang="0">
                    <a:pos x="15" y="54"/>
                  </a:cxn>
                  <a:cxn ang="0">
                    <a:pos x="12" y="46"/>
                  </a:cxn>
                  <a:cxn ang="0">
                    <a:pos x="9" y="40"/>
                  </a:cxn>
                  <a:cxn ang="0">
                    <a:pos x="5" y="35"/>
                  </a:cxn>
                  <a:cxn ang="0">
                    <a:pos x="2" y="32"/>
                  </a:cxn>
                  <a:cxn ang="0">
                    <a:pos x="0" y="29"/>
                  </a:cxn>
                  <a:cxn ang="0">
                    <a:pos x="0" y="28"/>
                  </a:cxn>
                  <a:cxn ang="0">
                    <a:pos x="2" y="26"/>
                  </a:cxn>
                  <a:cxn ang="0">
                    <a:pos x="5" y="22"/>
                  </a:cxn>
                  <a:cxn ang="0">
                    <a:pos x="9" y="18"/>
                  </a:cxn>
                  <a:cxn ang="0">
                    <a:pos x="12" y="13"/>
                  </a:cxn>
                  <a:cxn ang="0">
                    <a:pos x="16" y="9"/>
                  </a:cxn>
                  <a:cxn ang="0">
                    <a:pos x="18" y="4"/>
                  </a:cxn>
                  <a:cxn ang="0">
                    <a:pos x="21" y="2"/>
                  </a:cxn>
                  <a:cxn ang="0">
                    <a:pos x="22" y="0"/>
                  </a:cxn>
                </a:cxnLst>
                <a:rect l="0" t="0" r="r" b="b"/>
                <a:pathLst>
                  <a:path w="153" h="157">
                    <a:moveTo>
                      <a:pt x="22" y="0"/>
                    </a:moveTo>
                    <a:lnTo>
                      <a:pt x="22" y="2"/>
                    </a:lnTo>
                    <a:lnTo>
                      <a:pt x="24" y="2"/>
                    </a:lnTo>
                    <a:lnTo>
                      <a:pt x="25" y="4"/>
                    </a:lnTo>
                    <a:lnTo>
                      <a:pt x="28" y="4"/>
                    </a:lnTo>
                    <a:lnTo>
                      <a:pt x="29" y="5"/>
                    </a:lnTo>
                    <a:lnTo>
                      <a:pt x="31" y="5"/>
                    </a:lnTo>
                    <a:lnTo>
                      <a:pt x="33" y="5"/>
                    </a:lnTo>
                    <a:lnTo>
                      <a:pt x="35" y="5"/>
                    </a:lnTo>
                    <a:lnTo>
                      <a:pt x="36" y="5"/>
                    </a:lnTo>
                    <a:lnTo>
                      <a:pt x="37" y="5"/>
                    </a:lnTo>
                    <a:lnTo>
                      <a:pt x="39" y="5"/>
                    </a:lnTo>
                    <a:lnTo>
                      <a:pt x="42" y="5"/>
                    </a:lnTo>
                    <a:lnTo>
                      <a:pt x="42" y="5"/>
                    </a:lnTo>
                    <a:lnTo>
                      <a:pt x="44" y="5"/>
                    </a:lnTo>
                    <a:lnTo>
                      <a:pt x="46" y="5"/>
                    </a:lnTo>
                    <a:lnTo>
                      <a:pt x="48" y="5"/>
                    </a:lnTo>
                    <a:lnTo>
                      <a:pt x="54" y="8"/>
                    </a:lnTo>
                    <a:lnTo>
                      <a:pt x="60" y="10"/>
                    </a:lnTo>
                    <a:lnTo>
                      <a:pt x="68" y="15"/>
                    </a:lnTo>
                    <a:lnTo>
                      <a:pt x="76" y="20"/>
                    </a:lnTo>
                    <a:lnTo>
                      <a:pt x="84" y="28"/>
                    </a:lnTo>
                    <a:lnTo>
                      <a:pt x="92" y="36"/>
                    </a:lnTo>
                    <a:lnTo>
                      <a:pt x="100" y="46"/>
                    </a:lnTo>
                    <a:lnTo>
                      <a:pt x="108" y="55"/>
                    </a:lnTo>
                    <a:lnTo>
                      <a:pt x="115" y="67"/>
                    </a:lnTo>
                    <a:lnTo>
                      <a:pt x="123" y="77"/>
                    </a:lnTo>
                    <a:lnTo>
                      <a:pt x="129" y="89"/>
                    </a:lnTo>
                    <a:lnTo>
                      <a:pt x="136" y="101"/>
                    </a:lnTo>
                    <a:lnTo>
                      <a:pt x="140" y="115"/>
                    </a:lnTo>
                    <a:lnTo>
                      <a:pt x="146" y="127"/>
                    </a:lnTo>
                    <a:lnTo>
                      <a:pt x="148" y="139"/>
                    </a:lnTo>
                    <a:lnTo>
                      <a:pt x="152" y="151"/>
                    </a:lnTo>
                    <a:lnTo>
                      <a:pt x="151" y="153"/>
                    </a:lnTo>
                    <a:lnTo>
                      <a:pt x="151" y="153"/>
                    </a:lnTo>
                    <a:lnTo>
                      <a:pt x="151" y="153"/>
                    </a:lnTo>
                    <a:lnTo>
                      <a:pt x="151" y="153"/>
                    </a:lnTo>
                    <a:lnTo>
                      <a:pt x="151" y="154"/>
                    </a:lnTo>
                    <a:lnTo>
                      <a:pt x="151" y="154"/>
                    </a:lnTo>
                    <a:lnTo>
                      <a:pt x="151" y="154"/>
                    </a:lnTo>
                    <a:lnTo>
                      <a:pt x="151" y="154"/>
                    </a:lnTo>
                    <a:lnTo>
                      <a:pt x="150" y="156"/>
                    </a:lnTo>
                    <a:lnTo>
                      <a:pt x="150" y="156"/>
                    </a:lnTo>
                    <a:lnTo>
                      <a:pt x="150" y="156"/>
                    </a:lnTo>
                    <a:lnTo>
                      <a:pt x="150" y="156"/>
                    </a:lnTo>
                    <a:lnTo>
                      <a:pt x="150" y="156"/>
                    </a:lnTo>
                    <a:lnTo>
                      <a:pt x="150" y="156"/>
                    </a:lnTo>
                    <a:lnTo>
                      <a:pt x="150" y="156"/>
                    </a:lnTo>
                    <a:lnTo>
                      <a:pt x="150" y="156"/>
                    </a:lnTo>
                    <a:lnTo>
                      <a:pt x="148" y="156"/>
                    </a:lnTo>
                    <a:lnTo>
                      <a:pt x="148" y="156"/>
                    </a:lnTo>
                    <a:lnTo>
                      <a:pt x="148" y="156"/>
                    </a:lnTo>
                    <a:lnTo>
                      <a:pt x="148" y="156"/>
                    </a:lnTo>
                    <a:lnTo>
                      <a:pt x="146" y="156"/>
                    </a:lnTo>
                    <a:lnTo>
                      <a:pt x="146" y="156"/>
                    </a:lnTo>
                    <a:lnTo>
                      <a:pt x="146" y="156"/>
                    </a:lnTo>
                    <a:lnTo>
                      <a:pt x="146" y="156"/>
                    </a:lnTo>
                    <a:lnTo>
                      <a:pt x="145" y="156"/>
                    </a:lnTo>
                    <a:lnTo>
                      <a:pt x="145" y="156"/>
                    </a:lnTo>
                    <a:lnTo>
                      <a:pt x="145" y="156"/>
                    </a:lnTo>
                    <a:lnTo>
                      <a:pt x="145" y="156"/>
                    </a:lnTo>
                    <a:lnTo>
                      <a:pt x="145" y="156"/>
                    </a:lnTo>
                    <a:lnTo>
                      <a:pt x="145" y="156"/>
                    </a:lnTo>
                    <a:lnTo>
                      <a:pt x="145" y="156"/>
                    </a:lnTo>
                    <a:lnTo>
                      <a:pt x="145" y="154"/>
                    </a:lnTo>
                    <a:lnTo>
                      <a:pt x="140" y="149"/>
                    </a:lnTo>
                    <a:lnTo>
                      <a:pt x="138" y="143"/>
                    </a:lnTo>
                    <a:lnTo>
                      <a:pt x="134" y="138"/>
                    </a:lnTo>
                    <a:lnTo>
                      <a:pt x="130" y="132"/>
                    </a:lnTo>
                    <a:lnTo>
                      <a:pt x="124" y="128"/>
                    </a:lnTo>
                    <a:lnTo>
                      <a:pt x="119" y="122"/>
                    </a:lnTo>
                    <a:lnTo>
                      <a:pt x="113" y="118"/>
                    </a:lnTo>
                    <a:lnTo>
                      <a:pt x="108" y="113"/>
                    </a:lnTo>
                    <a:lnTo>
                      <a:pt x="101" y="111"/>
                    </a:lnTo>
                    <a:lnTo>
                      <a:pt x="95" y="108"/>
                    </a:lnTo>
                    <a:lnTo>
                      <a:pt x="89" y="106"/>
                    </a:lnTo>
                    <a:lnTo>
                      <a:pt x="83" y="104"/>
                    </a:lnTo>
                    <a:lnTo>
                      <a:pt x="77" y="104"/>
                    </a:lnTo>
                    <a:lnTo>
                      <a:pt x="71" y="104"/>
                    </a:lnTo>
                    <a:lnTo>
                      <a:pt x="65" y="107"/>
                    </a:lnTo>
                    <a:lnTo>
                      <a:pt x="62" y="109"/>
                    </a:lnTo>
                    <a:lnTo>
                      <a:pt x="63" y="109"/>
                    </a:lnTo>
                    <a:lnTo>
                      <a:pt x="19" y="75"/>
                    </a:lnTo>
                    <a:lnTo>
                      <a:pt x="18" y="71"/>
                    </a:lnTo>
                    <a:lnTo>
                      <a:pt x="18" y="67"/>
                    </a:lnTo>
                    <a:lnTo>
                      <a:pt x="17" y="63"/>
                    </a:lnTo>
                    <a:lnTo>
                      <a:pt x="17" y="58"/>
                    </a:lnTo>
                    <a:lnTo>
                      <a:pt x="15" y="54"/>
                    </a:lnTo>
                    <a:lnTo>
                      <a:pt x="14" y="50"/>
                    </a:lnTo>
                    <a:lnTo>
                      <a:pt x="12" y="46"/>
                    </a:lnTo>
                    <a:lnTo>
                      <a:pt x="11" y="42"/>
                    </a:lnTo>
                    <a:lnTo>
                      <a:pt x="9" y="40"/>
                    </a:lnTo>
                    <a:lnTo>
                      <a:pt x="7" y="38"/>
                    </a:lnTo>
                    <a:lnTo>
                      <a:pt x="5" y="35"/>
                    </a:lnTo>
                    <a:lnTo>
                      <a:pt x="4" y="32"/>
                    </a:lnTo>
                    <a:lnTo>
                      <a:pt x="2" y="32"/>
                    </a:lnTo>
                    <a:lnTo>
                      <a:pt x="1" y="30"/>
                    </a:lnTo>
                    <a:lnTo>
                      <a:pt x="0" y="29"/>
                    </a:lnTo>
                    <a:lnTo>
                      <a:pt x="0" y="27"/>
                    </a:lnTo>
                    <a:lnTo>
                      <a:pt x="0" y="28"/>
                    </a:lnTo>
                    <a:lnTo>
                      <a:pt x="1" y="27"/>
                    </a:lnTo>
                    <a:lnTo>
                      <a:pt x="2" y="26"/>
                    </a:lnTo>
                    <a:lnTo>
                      <a:pt x="4" y="24"/>
                    </a:lnTo>
                    <a:lnTo>
                      <a:pt x="5" y="22"/>
                    </a:lnTo>
                    <a:lnTo>
                      <a:pt x="7" y="20"/>
                    </a:lnTo>
                    <a:lnTo>
                      <a:pt x="9" y="18"/>
                    </a:lnTo>
                    <a:lnTo>
                      <a:pt x="11" y="15"/>
                    </a:lnTo>
                    <a:lnTo>
                      <a:pt x="12" y="13"/>
                    </a:lnTo>
                    <a:lnTo>
                      <a:pt x="14" y="11"/>
                    </a:lnTo>
                    <a:lnTo>
                      <a:pt x="16" y="9"/>
                    </a:lnTo>
                    <a:lnTo>
                      <a:pt x="18" y="6"/>
                    </a:lnTo>
                    <a:lnTo>
                      <a:pt x="18" y="4"/>
                    </a:lnTo>
                    <a:lnTo>
                      <a:pt x="20" y="2"/>
                    </a:lnTo>
                    <a:lnTo>
                      <a:pt x="21" y="2"/>
                    </a:lnTo>
                    <a:lnTo>
                      <a:pt x="22" y="0"/>
                    </a:lnTo>
                    <a:lnTo>
                      <a:pt x="22" y="0"/>
                    </a:lnTo>
                  </a:path>
                </a:pathLst>
              </a:custGeom>
              <a:gradFill rotWithShape="0">
                <a:gsLst>
                  <a:gs pos="0">
                    <a:srgbClr val="404040"/>
                  </a:gs>
                  <a:gs pos="100000">
                    <a:srgbClr val="C0C0C0"/>
                  </a:gs>
                </a:gsLst>
                <a:path path="rect">
                  <a:fillToRect l="50000" t="50000" r="50000" b="50000"/>
                </a:path>
              </a:gradFill>
              <a:ln w="18891" cap="flat" cmpd="sng">
                <a:solidFill>
                  <a:srgbClr val="000000"/>
                </a:solidFill>
                <a:prstDash val="solid"/>
                <a:round/>
                <a:headEnd type="none" w="med" len="med"/>
                <a:tailEnd type="none" w="med" len="med"/>
              </a:ln>
              <a:effectLst/>
            </p:spPr>
            <p:txBody>
              <a:bodyPr/>
              <a:lstStyle/>
              <a:p>
                <a:endParaRPr lang="en-US"/>
              </a:p>
            </p:txBody>
          </p:sp>
          <p:sp>
            <p:nvSpPr>
              <p:cNvPr id="2133" name="Freeform 85"/>
              <p:cNvSpPr>
                <a:spLocks/>
              </p:cNvSpPr>
              <p:nvPr/>
            </p:nvSpPr>
            <p:spPr bwMode="auto">
              <a:xfrm>
                <a:off x="3594" y="3759"/>
                <a:ext cx="48" cy="49"/>
              </a:xfrm>
              <a:custGeom>
                <a:avLst/>
                <a:gdLst/>
                <a:ahLst/>
                <a:cxnLst>
                  <a:cxn ang="0">
                    <a:pos x="0" y="40"/>
                  </a:cxn>
                  <a:cxn ang="0">
                    <a:pos x="31" y="0"/>
                  </a:cxn>
                  <a:cxn ang="0">
                    <a:pos x="31" y="0"/>
                  </a:cxn>
                  <a:cxn ang="0">
                    <a:pos x="31" y="3"/>
                  </a:cxn>
                  <a:cxn ang="0">
                    <a:pos x="31" y="5"/>
                  </a:cxn>
                  <a:cxn ang="0">
                    <a:pos x="31" y="8"/>
                  </a:cxn>
                  <a:cxn ang="0">
                    <a:pos x="33" y="9"/>
                  </a:cxn>
                  <a:cxn ang="0">
                    <a:pos x="33" y="11"/>
                  </a:cxn>
                  <a:cxn ang="0">
                    <a:pos x="35" y="14"/>
                  </a:cxn>
                  <a:cxn ang="0">
                    <a:pos x="36" y="15"/>
                  </a:cxn>
                  <a:cxn ang="0">
                    <a:pos x="38" y="16"/>
                  </a:cxn>
                  <a:cxn ang="0">
                    <a:pos x="38" y="18"/>
                  </a:cxn>
                  <a:cxn ang="0">
                    <a:pos x="40" y="19"/>
                  </a:cxn>
                  <a:cxn ang="0">
                    <a:pos x="41" y="21"/>
                  </a:cxn>
                  <a:cxn ang="0">
                    <a:pos x="43" y="21"/>
                  </a:cxn>
                  <a:cxn ang="0">
                    <a:pos x="43" y="22"/>
                  </a:cxn>
                  <a:cxn ang="0">
                    <a:pos x="44" y="22"/>
                  </a:cxn>
                  <a:cxn ang="0">
                    <a:pos x="45" y="22"/>
                  </a:cxn>
                  <a:cxn ang="0">
                    <a:pos x="47" y="22"/>
                  </a:cxn>
                  <a:cxn ang="0">
                    <a:pos x="46" y="23"/>
                  </a:cxn>
                  <a:cxn ang="0">
                    <a:pos x="46" y="24"/>
                  </a:cxn>
                  <a:cxn ang="0">
                    <a:pos x="44" y="26"/>
                  </a:cxn>
                  <a:cxn ang="0">
                    <a:pos x="44" y="27"/>
                  </a:cxn>
                  <a:cxn ang="0">
                    <a:pos x="42" y="29"/>
                  </a:cxn>
                  <a:cxn ang="0">
                    <a:pos x="40" y="31"/>
                  </a:cxn>
                  <a:cxn ang="0">
                    <a:pos x="38" y="33"/>
                  </a:cxn>
                  <a:cxn ang="0">
                    <a:pos x="37" y="35"/>
                  </a:cxn>
                  <a:cxn ang="0">
                    <a:pos x="35" y="39"/>
                  </a:cxn>
                  <a:cxn ang="0">
                    <a:pos x="33" y="41"/>
                  </a:cxn>
                  <a:cxn ang="0">
                    <a:pos x="30" y="42"/>
                  </a:cxn>
                  <a:cxn ang="0">
                    <a:pos x="29" y="45"/>
                  </a:cxn>
                  <a:cxn ang="0">
                    <a:pos x="27" y="47"/>
                  </a:cxn>
                  <a:cxn ang="0">
                    <a:pos x="27" y="48"/>
                  </a:cxn>
                  <a:cxn ang="0">
                    <a:pos x="26" y="48"/>
                  </a:cxn>
                  <a:cxn ang="0">
                    <a:pos x="26" y="48"/>
                  </a:cxn>
                  <a:cxn ang="0">
                    <a:pos x="24" y="48"/>
                  </a:cxn>
                  <a:cxn ang="0">
                    <a:pos x="22" y="47"/>
                  </a:cxn>
                  <a:cxn ang="0">
                    <a:pos x="20" y="47"/>
                  </a:cxn>
                  <a:cxn ang="0">
                    <a:pos x="19" y="45"/>
                  </a:cxn>
                  <a:cxn ang="0">
                    <a:pos x="17" y="45"/>
                  </a:cxn>
                  <a:cxn ang="0">
                    <a:pos x="16" y="42"/>
                  </a:cxn>
                  <a:cxn ang="0">
                    <a:pos x="13" y="42"/>
                  </a:cxn>
                  <a:cxn ang="0">
                    <a:pos x="13" y="41"/>
                  </a:cxn>
                  <a:cxn ang="0">
                    <a:pos x="11" y="41"/>
                  </a:cxn>
                  <a:cxn ang="0">
                    <a:pos x="10" y="41"/>
                  </a:cxn>
                  <a:cxn ang="0">
                    <a:pos x="7" y="41"/>
                  </a:cxn>
                  <a:cxn ang="0">
                    <a:pos x="6" y="39"/>
                  </a:cxn>
                  <a:cxn ang="0">
                    <a:pos x="4" y="40"/>
                  </a:cxn>
                  <a:cxn ang="0">
                    <a:pos x="2" y="40"/>
                  </a:cxn>
                  <a:cxn ang="0">
                    <a:pos x="0" y="40"/>
                  </a:cxn>
                  <a:cxn ang="0">
                    <a:pos x="0" y="40"/>
                  </a:cxn>
                  <a:cxn ang="0">
                    <a:pos x="0" y="40"/>
                  </a:cxn>
                </a:cxnLst>
                <a:rect l="0" t="0" r="r" b="b"/>
                <a:pathLst>
                  <a:path w="48" h="49">
                    <a:moveTo>
                      <a:pt x="0" y="40"/>
                    </a:moveTo>
                    <a:lnTo>
                      <a:pt x="31" y="0"/>
                    </a:lnTo>
                    <a:lnTo>
                      <a:pt x="31" y="0"/>
                    </a:lnTo>
                    <a:lnTo>
                      <a:pt x="31" y="3"/>
                    </a:lnTo>
                    <a:lnTo>
                      <a:pt x="31" y="5"/>
                    </a:lnTo>
                    <a:lnTo>
                      <a:pt x="31" y="8"/>
                    </a:lnTo>
                    <a:lnTo>
                      <a:pt x="33" y="9"/>
                    </a:lnTo>
                    <a:lnTo>
                      <a:pt x="33" y="11"/>
                    </a:lnTo>
                    <a:lnTo>
                      <a:pt x="35" y="14"/>
                    </a:lnTo>
                    <a:lnTo>
                      <a:pt x="36" y="15"/>
                    </a:lnTo>
                    <a:lnTo>
                      <a:pt x="38" y="16"/>
                    </a:lnTo>
                    <a:lnTo>
                      <a:pt x="38" y="18"/>
                    </a:lnTo>
                    <a:lnTo>
                      <a:pt x="40" y="19"/>
                    </a:lnTo>
                    <a:lnTo>
                      <a:pt x="41" y="21"/>
                    </a:lnTo>
                    <a:lnTo>
                      <a:pt x="43" y="21"/>
                    </a:lnTo>
                    <a:lnTo>
                      <a:pt x="43" y="22"/>
                    </a:lnTo>
                    <a:lnTo>
                      <a:pt x="44" y="22"/>
                    </a:lnTo>
                    <a:lnTo>
                      <a:pt x="45" y="22"/>
                    </a:lnTo>
                    <a:lnTo>
                      <a:pt x="47" y="22"/>
                    </a:lnTo>
                    <a:lnTo>
                      <a:pt x="46" y="23"/>
                    </a:lnTo>
                    <a:lnTo>
                      <a:pt x="46" y="24"/>
                    </a:lnTo>
                    <a:lnTo>
                      <a:pt x="44" y="26"/>
                    </a:lnTo>
                    <a:lnTo>
                      <a:pt x="44" y="27"/>
                    </a:lnTo>
                    <a:lnTo>
                      <a:pt x="42" y="29"/>
                    </a:lnTo>
                    <a:lnTo>
                      <a:pt x="40" y="31"/>
                    </a:lnTo>
                    <a:lnTo>
                      <a:pt x="38" y="33"/>
                    </a:lnTo>
                    <a:lnTo>
                      <a:pt x="37" y="35"/>
                    </a:lnTo>
                    <a:lnTo>
                      <a:pt x="35" y="39"/>
                    </a:lnTo>
                    <a:lnTo>
                      <a:pt x="33" y="41"/>
                    </a:lnTo>
                    <a:lnTo>
                      <a:pt x="30" y="42"/>
                    </a:lnTo>
                    <a:lnTo>
                      <a:pt x="29" y="45"/>
                    </a:lnTo>
                    <a:lnTo>
                      <a:pt x="27" y="47"/>
                    </a:lnTo>
                    <a:lnTo>
                      <a:pt x="27" y="48"/>
                    </a:lnTo>
                    <a:lnTo>
                      <a:pt x="26" y="48"/>
                    </a:lnTo>
                    <a:lnTo>
                      <a:pt x="26" y="48"/>
                    </a:lnTo>
                    <a:lnTo>
                      <a:pt x="24" y="48"/>
                    </a:lnTo>
                    <a:lnTo>
                      <a:pt x="22" y="47"/>
                    </a:lnTo>
                    <a:lnTo>
                      <a:pt x="20" y="47"/>
                    </a:lnTo>
                    <a:lnTo>
                      <a:pt x="19" y="45"/>
                    </a:lnTo>
                    <a:lnTo>
                      <a:pt x="17" y="45"/>
                    </a:lnTo>
                    <a:lnTo>
                      <a:pt x="16" y="42"/>
                    </a:lnTo>
                    <a:lnTo>
                      <a:pt x="13" y="42"/>
                    </a:lnTo>
                    <a:lnTo>
                      <a:pt x="13" y="41"/>
                    </a:lnTo>
                    <a:lnTo>
                      <a:pt x="11" y="41"/>
                    </a:lnTo>
                    <a:lnTo>
                      <a:pt x="10" y="41"/>
                    </a:lnTo>
                    <a:lnTo>
                      <a:pt x="7" y="41"/>
                    </a:lnTo>
                    <a:lnTo>
                      <a:pt x="6" y="39"/>
                    </a:lnTo>
                    <a:lnTo>
                      <a:pt x="4" y="40"/>
                    </a:lnTo>
                    <a:lnTo>
                      <a:pt x="2" y="40"/>
                    </a:lnTo>
                    <a:lnTo>
                      <a:pt x="0" y="40"/>
                    </a:lnTo>
                    <a:lnTo>
                      <a:pt x="0" y="40"/>
                    </a:lnTo>
                    <a:lnTo>
                      <a:pt x="0" y="40"/>
                    </a:lnTo>
                  </a:path>
                </a:pathLst>
              </a:custGeom>
              <a:gradFill rotWithShape="0">
                <a:gsLst>
                  <a:gs pos="0">
                    <a:srgbClr val="808080"/>
                  </a:gs>
                  <a:gs pos="100000">
                    <a:srgbClr val="000000"/>
                  </a:gs>
                </a:gsLst>
                <a:lin ang="5400000" scaled="1"/>
              </a:gradFill>
              <a:ln w="18891" cap="flat" cmpd="sng">
                <a:solidFill>
                  <a:srgbClr val="000000"/>
                </a:solidFill>
                <a:prstDash val="solid"/>
                <a:round/>
                <a:headEnd type="none" w="med" len="med"/>
                <a:tailEnd type="none" w="med" len="med"/>
              </a:ln>
              <a:effectLst/>
            </p:spPr>
            <p:txBody>
              <a:bodyPr/>
              <a:lstStyle/>
              <a:p>
                <a:endParaRPr lang="en-US"/>
              </a:p>
            </p:txBody>
          </p:sp>
          <p:sp>
            <p:nvSpPr>
              <p:cNvPr id="2134" name="Freeform 86"/>
              <p:cNvSpPr>
                <a:spLocks/>
              </p:cNvSpPr>
              <p:nvPr/>
            </p:nvSpPr>
            <p:spPr bwMode="auto">
              <a:xfrm>
                <a:off x="3581" y="3783"/>
                <a:ext cx="19" cy="18"/>
              </a:xfrm>
              <a:custGeom>
                <a:avLst/>
                <a:gdLst/>
                <a:ahLst/>
                <a:cxnLst>
                  <a:cxn ang="0">
                    <a:pos x="0" y="7"/>
                  </a:cxn>
                  <a:cxn ang="0">
                    <a:pos x="12" y="17"/>
                  </a:cxn>
                  <a:cxn ang="0">
                    <a:pos x="18" y="10"/>
                  </a:cxn>
                  <a:cxn ang="0">
                    <a:pos x="6" y="0"/>
                  </a:cxn>
                  <a:cxn ang="0">
                    <a:pos x="0" y="7"/>
                  </a:cxn>
                </a:cxnLst>
                <a:rect l="0" t="0" r="r" b="b"/>
                <a:pathLst>
                  <a:path w="19" h="18">
                    <a:moveTo>
                      <a:pt x="0" y="7"/>
                    </a:moveTo>
                    <a:lnTo>
                      <a:pt x="12" y="17"/>
                    </a:lnTo>
                    <a:lnTo>
                      <a:pt x="18" y="10"/>
                    </a:lnTo>
                    <a:lnTo>
                      <a:pt x="6" y="0"/>
                    </a:lnTo>
                    <a:lnTo>
                      <a:pt x="0" y="7"/>
                    </a:lnTo>
                  </a:path>
                </a:pathLst>
              </a:custGeom>
              <a:solidFill>
                <a:srgbClr val="404040"/>
              </a:solidFill>
              <a:ln w="18891" cap="flat" cmpd="sng">
                <a:solidFill>
                  <a:srgbClr val="000000"/>
                </a:solidFill>
                <a:prstDash val="solid"/>
                <a:round/>
                <a:headEnd type="none" w="med" len="med"/>
                <a:tailEnd type="none" w="med" len="med"/>
              </a:ln>
              <a:effectLst/>
            </p:spPr>
            <p:txBody>
              <a:bodyPr/>
              <a:lstStyle/>
              <a:p>
                <a:endParaRPr lang="en-US"/>
              </a:p>
            </p:txBody>
          </p:sp>
          <p:sp>
            <p:nvSpPr>
              <p:cNvPr id="2135" name="Freeform 87"/>
              <p:cNvSpPr>
                <a:spLocks/>
              </p:cNvSpPr>
              <p:nvPr/>
            </p:nvSpPr>
            <p:spPr bwMode="auto">
              <a:xfrm>
                <a:off x="3587" y="3776"/>
                <a:ext cx="19" cy="18"/>
              </a:xfrm>
              <a:custGeom>
                <a:avLst/>
                <a:gdLst/>
                <a:ahLst/>
                <a:cxnLst>
                  <a:cxn ang="0">
                    <a:pos x="0" y="7"/>
                  </a:cxn>
                  <a:cxn ang="0">
                    <a:pos x="12" y="17"/>
                  </a:cxn>
                  <a:cxn ang="0">
                    <a:pos x="18" y="11"/>
                  </a:cxn>
                  <a:cxn ang="0">
                    <a:pos x="5" y="0"/>
                  </a:cxn>
                  <a:cxn ang="0">
                    <a:pos x="0" y="7"/>
                  </a:cxn>
                </a:cxnLst>
                <a:rect l="0" t="0" r="r" b="b"/>
                <a:pathLst>
                  <a:path w="19" h="18">
                    <a:moveTo>
                      <a:pt x="0" y="7"/>
                    </a:moveTo>
                    <a:lnTo>
                      <a:pt x="12" y="17"/>
                    </a:lnTo>
                    <a:lnTo>
                      <a:pt x="18" y="11"/>
                    </a:lnTo>
                    <a:lnTo>
                      <a:pt x="5" y="0"/>
                    </a:lnTo>
                    <a:lnTo>
                      <a:pt x="0" y="7"/>
                    </a:lnTo>
                  </a:path>
                </a:pathLst>
              </a:custGeom>
              <a:solidFill>
                <a:srgbClr val="808080"/>
              </a:solidFill>
              <a:ln w="18891" cap="flat" cmpd="sng">
                <a:solidFill>
                  <a:srgbClr val="000000"/>
                </a:solidFill>
                <a:prstDash val="solid"/>
                <a:round/>
                <a:headEnd type="none" w="med" len="med"/>
                <a:tailEnd type="none" w="med" len="med"/>
              </a:ln>
              <a:effectLst/>
            </p:spPr>
            <p:txBody>
              <a:bodyPr/>
              <a:lstStyle/>
              <a:p>
                <a:endParaRPr lang="en-US"/>
              </a:p>
            </p:txBody>
          </p:sp>
          <p:sp>
            <p:nvSpPr>
              <p:cNvPr id="2136" name="Freeform 88"/>
              <p:cNvSpPr>
                <a:spLocks/>
              </p:cNvSpPr>
              <p:nvPr/>
            </p:nvSpPr>
            <p:spPr bwMode="auto">
              <a:xfrm>
                <a:off x="3605" y="3749"/>
                <a:ext cx="21" cy="22"/>
              </a:xfrm>
              <a:custGeom>
                <a:avLst/>
                <a:gdLst/>
                <a:ahLst/>
                <a:cxnLst>
                  <a:cxn ang="0">
                    <a:pos x="0" y="12"/>
                  </a:cxn>
                  <a:cxn ang="0">
                    <a:pos x="11" y="21"/>
                  </a:cxn>
                  <a:cxn ang="0">
                    <a:pos x="20" y="9"/>
                  </a:cxn>
                  <a:cxn ang="0">
                    <a:pos x="9" y="0"/>
                  </a:cxn>
                  <a:cxn ang="0">
                    <a:pos x="0" y="12"/>
                  </a:cxn>
                </a:cxnLst>
                <a:rect l="0" t="0" r="r" b="b"/>
                <a:pathLst>
                  <a:path w="21" h="22">
                    <a:moveTo>
                      <a:pt x="0" y="12"/>
                    </a:moveTo>
                    <a:lnTo>
                      <a:pt x="11" y="21"/>
                    </a:lnTo>
                    <a:lnTo>
                      <a:pt x="20" y="9"/>
                    </a:lnTo>
                    <a:lnTo>
                      <a:pt x="9" y="0"/>
                    </a:lnTo>
                    <a:lnTo>
                      <a:pt x="0" y="12"/>
                    </a:lnTo>
                  </a:path>
                </a:pathLst>
              </a:custGeom>
              <a:solidFill>
                <a:srgbClr val="FFFFFF"/>
              </a:solidFill>
              <a:ln w="18891" cap="flat" cmpd="sng">
                <a:solidFill>
                  <a:srgbClr val="000000"/>
                </a:solidFill>
                <a:prstDash val="solid"/>
                <a:round/>
                <a:headEnd type="none" w="med" len="med"/>
                <a:tailEnd type="none" w="med" len="med"/>
              </a:ln>
              <a:effectLst/>
            </p:spPr>
            <p:txBody>
              <a:bodyPr/>
              <a:lstStyle/>
              <a:p>
                <a:endParaRPr lang="en-US"/>
              </a:p>
            </p:txBody>
          </p:sp>
          <p:sp>
            <p:nvSpPr>
              <p:cNvPr id="2137" name="Freeform 89"/>
              <p:cNvSpPr>
                <a:spLocks/>
              </p:cNvSpPr>
              <p:nvPr/>
            </p:nvSpPr>
            <p:spPr bwMode="auto">
              <a:xfrm>
                <a:off x="3592" y="3760"/>
                <a:ext cx="26" cy="28"/>
              </a:xfrm>
              <a:custGeom>
                <a:avLst/>
                <a:gdLst/>
                <a:ahLst/>
                <a:cxnLst>
                  <a:cxn ang="0">
                    <a:pos x="0" y="16"/>
                  </a:cxn>
                  <a:cxn ang="0">
                    <a:pos x="13" y="27"/>
                  </a:cxn>
                  <a:cxn ang="0">
                    <a:pos x="25" y="10"/>
                  </a:cxn>
                  <a:cxn ang="0">
                    <a:pos x="13" y="0"/>
                  </a:cxn>
                  <a:cxn ang="0">
                    <a:pos x="0" y="16"/>
                  </a:cxn>
                </a:cxnLst>
                <a:rect l="0" t="0" r="r" b="b"/>
                <a:pathLst>
                  <a:path w="26" h="28">
                    <a:moveTo>
                      <a:pt x="0" y="16"/>
                    </a:moveTo>
                    <a:lnTo>
                      <a:pt x="13" y="27"/>
                    </a:lnTo>
                    <a:lnTo>
                      <a:pt x="25" y="10"/>
                    </a:lnTo>
                    <a:lnTo>
                      <a:pt x="13" y="0"/>
                    </a:lnTo>
                    <a:lnTo>
                      <a:pt x="0" y="16"/>
                    </a:lnTo>
                  </a:path>
                </a:pathLst>
              </a:custGeom>
              <a:solidFill>
                <a:srgbClr val="C0C0C0"/>
              </a:solidFill>
              <a:ln w="18891" cap="flat" cmpd="sng">
                <a:solidFill>
                  <a:srgbClr val="000000"/>
                </a:solidFill>
                <a:prstDash val="solid"/>
                <a:round/>
                <a:headEnd type="none" w="med" len="med"/>
                <a:tailEnd type="none" w="med" len="med"/>
              </a:ln>
              <a:effectLst/>
            </p:spPr>
            <p:txBody>
              <a:bodyPr/>
              <a:lstStyle/>
              <a:p>
                <a:endParaRPr lang="en-US"/>
              </a:p>
            </p:txBody>
          </p:sp>
        </p:grpSp>
        <p:sp>
          <p:nvSpPr>
            <p:cNvPr id="2139" name="Freeform 91"/>
            <p:cNvSpPr>
              <a:spLocks/>
            </p:cNvSpPr>
            <p:nvPr/>
          </p:nvSpPr>
          <p:spPr bwMode="auto">
            <a:xfrm>
              <a:off x="2843" y="4145"/>
              <a:ext cx="848" cy="20"/>
            </a:xfrm>
            <a:custGeom>
              <a:avLst/>
              <a:gdLst/>
              <a:ahLst/>
              <a:cxnLst>
                <a:cxn ang="0">
                  <a:pos x="13" y="0"/>
                </a:cxn>
                <a:cxn ang="0">
                  <a:pos x="0" y="19"/>
                </a:cxn>
                <a:cxn ang="0">
                  <a:pos x="847" y="19"/>
                </a:cxn>
                <a:cxn ang="0">
                  <a:pos x="835" y="0"/>
                </a:cxn>
                <a:cxn ang="0">
                  <a:pos x="13" y="0"/>
                </a:cxn>
                <a:cxn ang="0">
                  <a:pos x="13" y="0"/>
                </a:cxn>
              </a:cxnLst>
              <a:rect l="0" t="0" r="r" b="b"/>
              <a:pathLst>
                <a:path w="848" h="20">
                  <a:moveTo>
                    <a:pt x="13" y="0"/>
                  </a:moveTo>
                  <a:lnTo>
                    <a:pt x="0" y="19"/>
                  </a:lnTo>
                  <a:lnTo>
                    <a:pt x="847" y="19"/>
                  </a:lnTo>
                  <a:lnTo>
                    <a:pt x="835" y="0"/>
                  </a:lnTo>
                  <a:lnTo>
                    <a:pt x="13" y="0"/>
                  </a:lnTo>
                  <a:lnTo>
                    <a:pt x="13" y="0"/>
                  </a:lnTo>
                </a:path>
              </a:pathLst>
            </a:custGeom>
            <a:solidFill>
              <a:srgbClr val="E0E074"/>
            </a:solidFill>
            <a:ln w="9525">
              <a:noFill/>
              <a:round/>
              <a:headEnd type="none" w="med" len="med"/>
              <a:tailEnd type="none" w="med" len="med"/>
            </a:ln>
            <a:effectLst/>
          </p:spPr>
          <p:txBody>
            <a:bodyPr/>
            <a:lstStyle/>
            <a:p>
              <a:endParaRPr lang="en-US"/>
            </a:p>
          </p:txBody>
        </p:sp>
        <p:sp>
          <p:nvSpPr>
            <p:cNvPr id="2140" name="Freeform 92"/>
            <p:cNvSpPr>
              <a:spLocks/>
            </p:cNvSpPr>
            <p:nvPr/>
          </p:nvSpPr>
          <p:spPr bwMode="auto">
            <a:xfrm>
              <a:off x="2812" y="4163"/>
              <a:ext cx="910" cy="226"/>
            </a:xfrm>
            <a:custGeom>
              <a:avLst/>
              <a:gdLst/>
              <a:ahLst/>
              <a:cxnLst>
                <a:cxn ang="0">
                  <a:pos x="0" y="0"/>
                </a:cxn>
                <a:cxn ang="0">
                  <a:pos x="0" y="224"/>
                </a:cxn>
                <a:cxn ang="0">
                  <a:pos x="909" y="225"/>
                </a:cxn>
                <a:cxn ang="0">
                  <a:pos x="909" y="0"/>
                </a:cxn>
                <a:cxn ang="0">
                  <a:pos x="0" y="0"/>
                </a:cxn>
                <a:cxn ang="0">
                  <a:pos x="0" y="0"/>
                </a:cxn>
              </a:cxnLst>
              <a:rect l="0" t="0" r="r" b="b"/>
              <a:pathLst>
                <a:path w="910" h="226">
                  <a:moveTo>
                    <a:pt x="0" y="0"/>
                  </a:moveTo>
                  <a:lnTo>
                    <a:pt x="0" y="224"/>
                  </a:lnTo>
                  <a:lnTo>
                    <a:pt x="909" y="225"/>
                  </a:lnTo>
                  <a:lnTo>
                    <a:pt x="909" y="0"/>
                  </a:lnTo>
                  <a:lnTo>
                    <a:pt x="0" y="0"/>
                  </a:lnTo>
                  <a:lnTo>
                    <a:pt x="0" y="0"/>
                  </a:lnTo>
                </a:path>
              </a:pathLst>
            </a:custGeom>
            <a:solidFill>
              <a:srgbClr val="824200"/>
            </a:solidFill>
            <a:ln w="18891" cap="flat" cmpd="sng">
              <a:solidFill>
                <a:srgbClr val="000000"/>
              </a:solidFill>
              <a:prstDash val="solid"/>
              <a:round/>
              <a:headEnd type="none" w="med" len="med"/>
              <a:tailEnd type="none" w="med" len="med"/>
            </a:ln>
            <a:effectLst/>
          </p:spPr>
          <p:txBody>
            <a:bodyPr/>
            <a:lstStyle/>
            <a:p>
              <a:endParaRPr lang="en-US"/>
            </a:p>
          </p:txBody>
        </p:sp>
      </p:gr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B5385B0-00D3-4223-9070-E9F16E36FDCE}" type="slidenum">
              <a:rPr lang="en-US"/>
              <a:pPr/>
              <a:t>10</a:t>
            </a:fld>
            <a:endParaRPr lang="en-US"/>
          </a:p>
        </p:txBody>
      </p:sp>
      <p:sp>
        <p:nvSpPr>
          <p:cNvPr id="96258" name="Rectangle 1026"/>
          <p:cNvSpPr>
            <a:spLocks noGrp="1" noChangeArrowheads="1"/>
          </p:cNvSpPr>
          <p:nvPr>
            <p:ph type="title"/>
          </p:nvPr>
        </p:nvSpPr>
        <p:spPr/>
        <p:txBody>
          <a:bodyPr/>
          <a:lstStyle/>
          <a:p>
            <a:r>
              <a:rPr lang="en-US" b="1" u="sng">
                <a:latin typeface="Arial" charset="0"/>
              </a:rPr>
              <a:t>3 Phases of Construction</a:t>
            </a:r>
          </a:p>
        </p:txBody>
      </p:sp>
      <p:sp>
        <p:nvSpPr>
          <p:cNvPr id="96259" name="Rectangle 1027"/>
          <p:cNvSpPr>
            <a:spLocks noGrp="1" noChangeArrowheads="1"/>
          </p:cNvSpPr>
          <p:nvPr>
            <p:ph type="body" idx="1"/>
          </p:nvPr>
        </p:nvSpPr>
        <p:spPr/>
        <p:txBody>
          <a:bodyPr/>
          <a:lstStyle/>
          <a:p>
            <a:r>
              <a:rPr lang="en-US">
                <a:latin typeface="Arial" charset="0"/>
              </a:rPr>
              <a:t>Design Phase</a:t>
            </a:r>
          </a:p>
          <a:p>
            <a:endParaRPr lang="en-US">
              <a:latin typeface="Arial" charset="0"/>
            </a:endParaRPr>
          </a:p>
          <a:p>
            <a:r>
              <a:rPr lang="en-US">
                <a:latin typeface="Arial" charset="0"/>
              </a:rPr>
              <a:t>Planning Phase</a:t>
            </a:r>
          </a:p>
          <a:p>
            <a:endParaRPr lang="en-US">
              <a:latin typeface="Arial" charset="0"/>
            </a:endParaRPr>
          </a:p>
          <a:p>
            <a:r>
              <a:rPr lang="en-US">
                <a:latin typeface="Arial" charset="0"/>
              </a:rPr>
              <a:t>Construction Phase</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E03F647-7F7F-4BEC-B72E-CE11C91289F3}" type="slidenum">
              <a:rPr lang="en-US"/>
              <a:pPr/>
              <a:t>100</a:t>
            </a:fld>
            <a:endParaRPr lang="en-US"/>
          </a:p>
        </p:txBody>
      </p:sp>
      <p:sp>
        <p:nvSpPr>
          <p:cNvPr id="68611" name="Rectangle 3"/>
          <p:cNvSpPr>
            <a:spLocks noGrp="1" noChangeArrowheads="1"/>
          </p:cNvSpPr>
          <p:nvPr>
            <p:ph type="body" idx="1"/>
          </p:nvPr>
        </p:nvSpPr>
        <p:spPr>
          <a:xfrm>
            <a:off x="0" y="0"/>
            <a:ext cx="10058400" cy="10620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FLOOR FRAMING</a:t>
            </a:r>
            <a:endParaRPr lang="en-US" u="sng"/>
          </a:p>
        </p:txBody>
      </p:sp>
      <p:pic>
        <p:nvPicPr>
          <p:cNvPr id="68650" name="Picture 42"/>
          <p:cNvPicPr>
            <a:picLocks noChangeArrowheads="1"/>
          </p:cNvPicPr>
          <p:nvPr/>
        </p:nvPicPr>
        <p:blipFill>
          <a:blip r:embed="rId3" cstate="print"/>
          <a:srcRect/>
          <a:stretch>
            <a:fillRect/>
          </a:stretch>
        </p:blipFill>
        <p:spPr bwMode="auto">
          <a:xfrm>
            <a:off x="595313" y="952500"/>
            <a:ext cx="8839200" cy="5843588"/>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FE83BB0-94A1-424A-AB36-E9C32BCA869D}" type="slidenum">
              <a:rPr lang="en-US"/>
              <a:pPr/>
              <a:t>101</a:t>
            </a:fld>
            <a:endParaRPr lang="en-US"/>
          </a:p>
        </p:txBody>
      </p:sp>
      <p:sp>
        <p:nvSpPr>
          <p:cNvPr id="69635"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WALL FRAMING</a:t>
            </a:r>
            <a:endParaRPr lang="en-US" u="sng"/>
          </a:p>
        </p:txBody>
      </p:sp>
      <p:sp>
        <p:nvSpPr>
          <p:cNvPr id="69674" name="Text Box 42"/>
          <p:cNvSpPr txBox="1">
            <a:spLocks noChangeArrowheads="1"/>
          </p:cNvSpPr>
          <p:nvPr/>
        </p:nvSpPr>
        <p:spPr bwMode="auto">
          <a:xfrm>
            <a:off x="381000" y="1371600"/>
            <a:ext cx="9083675" cy="53340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b="1">
                <a:solidFill>
                  <a:srgbClr val="FFFFFF"/>
                </a:solidFill>
                <a:latin typeface="Arial" charset="0"/>
              </a:rPr>
              <a:t> Studs are the vertical framing members for exterior and interior walls. Sole plates and top plates are the nailing bases for the studs/</a:t>
            </a:r>
            <a:br>
              <a:rPr lang="en-US" b="1">
                <a:solidFill>
                  <a:srgbClr val="FFFFFF"/>
                </a:solidFill>
                <a:latin typeface="Arial" charset="0"/>
              </a:rPr>
            </a:b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All door and window openings must have double studs at the jambs.</a:t>
            </a:r>
            <a:br>
              <a:rPr lang="en-US" b="1">
                <a:solidFill>
                  <a:srgbClr val="FFFFFF"/>
                </a:solidFill>
                <a:latin typeface="Arial" charset="0"/>
              </a:rPr>
            </a:b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Let-in bracing is required at exterior corners to counteract wind pressures and lateral movements, and to stiffen the framework.</a:t>
            </a:r>
            <a:br>
              <a:rPr lang="en-US" b="1">
                <a:solidFill>
                  <a:srgbClr val="FFFFFF"/>
                </a:solidFill>
                <a:latin typeface="Arial" charset="0"/>
              </a:rPr>
            </a:b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Fire blocking is nailed between the studs half way up the walls to reduce air flow to slow the spread of fires.</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8F89AA7-2768-4A38-86FB-3DB9B8272515}" type="slidenum">
              <a:rPr lang="en-US"/>
              <a:pPr/>
              <a:t>102</a:t>
            </a:fld>
            <a:endParaRPr lang="en-US"/>
          </a:p>
        </p:txBody>
      </p:sp>
      <p:sp>
        <p:nvSpPr>
          <p:cNvPr id="70659" name="Rectangle 3"/>
          <p:cNvSpPr>
            <a:spLocks noGrp="1" noChangeArrowheads="1"/>
          </p:cNvSpPr>
          <p:nvPr>
            <p:ph type="body" idx="1"/>
          </p:nvPr>
        </p:nvSpPr>
        <p:spPr>
          <a:xfrm>
            <a:off x="0" y="0"/>
            <a:ext cx="10058400" cy="10620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TYPICAL WALL FRAME</a:t>
            </a:r>
            <a:endParaRPr lang="en-US" u="sng"/>
          </a:p>
        </p:txBody>
      </p:sp>
      <p:pic>
        <p:nvPicPr>
          <p:cNvPr id="70698" name="Picture 42"/>
          <p:cNvPicPr>
            <a:picLocks noChangeArrowheads="1"/>
          </p:cNvPicPr>
          <p:nvPr/>
        </p:nvPicPr>
        <p:blipFill>
          <a:blip r:embed="rId3" cstate="print"/>
          <a:srcRect/>
          <a:stretch>
            <a:fillRect/>
          </a:stretch>
        </p:blipFill>
        <p:spPr bwMode="auto">
          <a:xfrm>
            <a:off x="604838" y="1157288"/>
            <a:ext cx="8991600" cy="5900737"/>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1AA5DD2-C7EE-4CFB-930A-20D7037A51AA}" type="slidenum">
              <a:rPr lang="en-US"/>
              <a:pPr/>
              <a:t>103</a:t>
            </a:fld>
            <a:endParaRPr lang="en-US"/>
          </a:p>
        </p:txBody>
      </p:sp>
      <p:sp>
        <p:nvSpPr>
          <p:cNvPr id="71683" name="Rectangle 3"/>
          <p:cNvSpPr>
            <a:spLocks noGrp="1" noChangeArrowheads="1"/>
          </p:cNvSpPr>
          <p:nvPr>
            <p:ph type="body" idx="1"/>
          </p:nvPr>
        </p:nvSpPr>
        <p:spPr>
          <a:xfrm>
            <a:off x="0" y="0"/>
            <a:ext cx="10058400" cy="12192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000" b="1" u="sng">
                <a:solidFill>
                  <a:srgbClr val="FFFF00"/>
                </a:solidFill>
                <a:latin typeface="Arial" charset="0"/>
              </a:rPr>
              <a:t>TYPICAL WALL FRAME w/ OPENINGS</a:t>
            </a:r>
            <a:endParaRPr lang="en-US" sz="4000" u="sng"/>
          </a:p>
        </p:txBody>
      </p:sp>
      <p:pic>
        <p:nvPicPr>
          <p:cNvPr id="71722" name="Picture 42"/>
          <p:cNvPicPr>
            <a:picLocks noChangeArrowheads="1"/>
          </p:cNvPicPr>
          <p:nvPr/>
        </p:nvPicPr>
        <p:blipFill>
          <a:blip r:embed="rId3" cstate="print"/>
          <a:srcRect/>
          <a:stretch>
            <a:fillRect/>
          </a:stretch>
        </p:blipFill>
        <p:spPr bwMode="auto">
          <a:xfrm>
            <a:off x="381000" y="1123950"/>
            <a:ext cx="9220200" cy="5972175"/>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104</a:t>
            </a:fld>
            <a:endParaRPr lang="en-US"/>
          </a:p>
        </p:txBody>
      </p:sp>
      <p:sp>
        <p:nvSpPr>
          <p:cNvPr id="5" name="Rectangle 3"/>
          <p:cNvSpPr>
            <a:spLocks noGrp="1" noChangeArrowheads="1"/>
          </p:cNvSpPr>
          <p:nvPr>
            <p:ph idx="1"/>
          </p:nvPr>
        </p:nvSpPr>
        <p:spPr/>
        <p:txBody>
          <a:bodyPr/>
          <a:lstStyle/>
          <a:p>
            <a:pPr algn="ctr"/>
            <a:endParaRPr lang="en-US" sz="5400" dirty="0" smtClean="0"/>
          </a:p>
          <a:p>
            <a:pPr algn="ctr">
              <a:buNone/>
            </a:pPr>
            <a:r>
              <a:rPr lang="en-US" sz="5400" dirty="0" smtClean="0"/>
              <a:t>Partition Wall</a:t>
            </a:r>
            <a:endParaRPr lang="en-US" sz="54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6F1F28A-2616-4541-B60D-DAAEFCD41310}" type="slidenum">
              <a:rPr lang="en-US"/>
              <a:pPr/>
              <a:t>105</a:t>
            </a:fld>
            <a:endParaRPr lang="en-US"/>
          </a:p>
        </p:txBody>
      </p:sp>
      <p:sp>
        <p:nvSpPr>
          <p:cNvPr id="72707" name="Rectangle 3"/>
          <p:cNvSpPr>
            <a:spLocks noGrp="1" noChangeArrowheads="1"/>
          </p:cNvSpPr>
          <p:nvPr>
            <p:ph type="body" idx="1"/>
          </p:nvPr>
        </p:nvSpPr>
        <p:spPr>
          <a:xfrm>
            <a:off x="0" y="0"/>
            <a:ext cx="10058400" cy="12906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INTERIOR</a:t>
            </a:r>
            <a:r>
              <a:rPr lang="en-US" sz="4100" b="1" i="1" u="sng">
                <a:solidFill>
                  <a:srgbClr val="FFFF00"/>
                </a:solidFill>
                <a:latin typeface="Arial" charset="0"/>
              </a:rPr>
              <a:t> </a:t>
            </a:r>
            <a:r>
              <a:rPr lang="en-US" sz="4100" b="1" u="sng">
                <a:solidFill>
                  <a:srgbClr val="FFFF00"/>
                </a:solidFill>
                <a:latin typeface="Arial" charset="0"/>
              </a:rPr>
              <a:t>PARTITIONS</a:t>
            </a:r>
            <a:endParaRPr lang="en-US" u="sng"/>
          </a:p>
        </p:txBody>
      </p:sp>
      <p:sp>
        <p:nvSpPr>
          <p:cNvPr id="72746" name="Text Box 42"/>
          <p:cNvSpPr txBox="1">
            <a:spLocks noChangeArrowheads="1"/>
          </p:cNvSpPr>
          <p:nvPr/>
        </p:nvSpPr>
        <p:spPr bwMode="auto">
          <a:xfrm>
            <a:off x="914400" y="1600200"/>
            <a:ext cx="8578850" cy="4764088"/>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None/>
            </a:pPr>
            <a:r>
              <a:rPr lang="en-US" sz="2900" b="1">
                <a:solidFill>
                  <a:srgbClr val="FFFFFF"/>
                </a:solidFill>
                <a:latin typeface="Arial" charset="0"/>
              </a:rPr>
              <a:t>There are two types of interior partition walls: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Bearing partition walls support ceiling joists.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Nonbearing partition walls support themselves.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Interior partition walls are framed the same way as exterior walls, but without diagonal bracing.</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53BC0E8-1B0A-4235-8855-183D30252E4E}" type="slidenum">
              <a:rPr lang="en-US"/>
              <a:pPr/>
              <a:t>106</a:t>
            </a:fld>
            <a:endParaRPr lang="en-US"/>
          </a:p>
        </p:txBody>
      </p:sp>
      <p:sp>
        <p:nvSpPr>
          <p:cNvPr id="73731" name="Rectangle 3"/>
          <p:cNvSpPr>
            <a:spLocks noGrp="1" noChangeArrowheads="1"/>
          </p:cNvSpPr>
          <p:nvPr>
            <p:ph type="body" idx="1"/>
          </p:nvPr>
        </p:nvSpPr>
        <p:spPr>
          <a:xfrm>
            <a:off x="0" y="0"/>
            <a:ext cx="10058400" cy="14430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ROOF FRAMING</a:t>
            </a:r>
            <a:endParaRPr lang="en-US" u="sng"/>
          </a:p>
        </p:txBody>
      </p:sp>
      <p:sp>
        <p:nvSpPr>
          <p:cNvPr id="73770" name="Text Box 42"/>
          <p:cNvSpPr txBox="1">
            <a:spLocks noChangeArrowheads="1"/>
          </p:cNvSpPr>
          <p:nvPr/>
        </p:nvSpPr>
        <p:spPr bwMode="auto">
          <a:xfrm>
            <a:off x="457200" y="1600200"/>
            <a:ext cx="9083675" cy="4764088"/>
          </a:xfrm>
          <a:prstGeom prst="rect">
            <a:avLst/>
          </a:prstGeom>
          <a:noFill/>
          <a:ln w="9525">
            <a:noFill/>
            <a:miter lim="800000"/>
            <a:headEnd/>
            <a:tailEnd/>
          </a:ln>
          <a:effectLst/>
        </p:spPr>
        <p:txBody>
          <a:bodyPr lIns="0" tIns="0" rIns="0" bIns="0"/>
          <a:lstStyle/>
          <a:p>
            <a:pPr marL="457200" indent="-457200" defTabSz="485775">
              <a:buClr>
                <a:srgbClr val="FFFF00"/>
              </a:buClr>
              <a:buSzPct val="90000"/>
              <a:buFont typeface="Monotype Sorts" pitchFamily="2" charset="2"/>
              <a:buNone/>
            </a:pPr>
            <a:r>
              <a:rPr lang="en-US" sz="2900" b="1">
                <a:solidFill>
                  <a:srgbClr val="FFFFFF"/>
                </a:solidFill>
                <a:latin typeface="Arial" charset="0"/>
              </a:rPr>
              <a:t>Roof systems must be sloped to some degree to allow water to run off.  </a:t>
            </a:r>
          </a:p>
          <a:p>
            <a:pPr marL="457200" indent="-457200" defTabSz="485775">
              <a:buClr>
                <a:srgbClr val="FFFF00"/>
              </a:buClr>
              <a:buSzPct val="90000"/>
              <a:buFont typeface="Monotype Sorts" pitchFamily="2" charset="2"/>
              <a:buNone/>
            </a:pPr>
            <a:endParaRPr lang="en-US" sz="2900" b="1">
              <a:solidFill>
                <a:srgbClr val="FFFFFF"/>
              </a:solidFill>
              <a:latin typeface="Arial" charset="0"/>
            </a:endParaRPr>
          </a:p>
          <a:p>
            <a:pPr marL="457200" indent="-457200" defTabSz="485775">
              <a:buClr>
                <a:srgbClr val="FFFF00"/>
              </a:buClr>
              <a:buSzPct val="90000"/>
              <a:buFont typeface="Monotype Sorts" pitchFamily="2" charset="2"/>
              <a:buNone/>
            </a:pPr>
            <a:r>
              <a:rPr lang="en-US" sz="2900" b="1">
                <a:solidFill>
                  <a:srgbClr val="FFFFFF"/>
                </a:solidFill>
                <a:latin typeface="Arial" charset="0"/>
              </a:rPr>
              <a:t>Roof systems are made of one or a combination of </a:t>
            </a:r>
            <a:r>
              <a:rPr lang="en-US" sz="2900" b="1">
                <a:solidFill>
                  <a:schemeClr val="tx2"/>
                </a:solidFill>
                <a:latin typeface="Arial" charset="0"/>
              </a:rPr>
              <a:t>three</a:t>
            </a:r>
            <a:r>
              <a:rPr lang="en-US" sz="2900" b="1">
                <a:solidFill>
                  <a:srgbClr val="FFFFFF"/>
                </a:solidFill>
                <a:latin typeface="Arial" charset="0"/>
              </a:rPr>
              <a:t> major roof types:</a:t>
            </a:r>
            <a:br>
              <a:rPr lang="en-US" sz="2900" b="1">
                <a:solidFill>
                  <a:srgbClr val="FFFFFF"/>
                </a:solidFill>
                <a:latin typeface="Arial" charset="0"/>
              </a:rPr>
            </a:br>
            <a:endParaRPr lang="en-US" sz="2900" b="1">
              <a:solidFill>
                <a:srgbClr val="FFFFFF"/>
              </a:solidFill>
              <a:latin typeface="Arial" charset="0"/>
            </a:endParaRPr>
          </a:p>
          <a:p>
            <a:pPr marL="457200" indent="-457200" defTabSz="485775">
              <a:buClr>
                <a:srgbClr val="FFFF00"/>
              </a:buClr>
              <a:buSzPct val="90000"/>
              <a:buFont typeface="Monotype Sorts" pitchFamily="2" charset="2"/>
              <a:buAutoNum type="arabicPeriod"/>
            </a:pPr>
            <a:r>
              <a:rPr lang="en-US" sz="2900" b="1">
                <a:solidFill>
                  <a:srgbClr val="FFFFFF"/>
                </a:solidFill>
                <a:latin typeface="Arial" charset="0"/>
              </a:rPr>
              <a:t>Gable end roof</a:t>
            </a:r>
          </a:p>
          <a:p>
            <a:pPr marL="457200" indent="-457200" defTabSz="485775">
              <a:buClr>
                <a:srgbClr val="FFFF00"/>
              </a:buClr>
              <a:buSzPct val="90000"/>
              <a:buFont typeface="Monotype Sorts" pitchFamily="2" charset="2"/>
              <a:buAutoNum type="arabicPeriod"/>
            </a:pPr>
            <a:endParaRPr lang="en-US" sz="2900" b="1">
              <a:solidFill>
                <a:srgbClr val="FFFFFF"/>
              </a:solidFill>
              <a:latin typeface="Arial" charset="0"/>
            </a:endParaRPr>
          </a:p>
          <a:p>
            <a:pPr marL="457200" indent="-457200" defTabSz="485775">
              <a:buClr>
                <a:srgbClr val="FFFF00"/>
              </a:buClr>
              <a:buSzPct val="90000"/>
              <a:buFont typeface="Monotype Sorts" pitchFamily="2" charset="2"/>
              <a:buAutoNum type="arabicPeriod"/>
            </a:pPr>
            <a:r>
              <a:rPr lang="en-US" sz="2900" b="1">
                <a:solidFill>
                  <a:srgbClr val="FFFFFF"/>
                </a:solidFill>
                <a:latin typeface="Arial" charset="0"/>
              </a:rPr>
              <a:t>Hip roof</a:t>
            </a:r>
            <a:br>
              <a:rPr lang="en-US" sz="2900" b="1">
                <a:solidFill>
                  <a:srgbClr val="FFFFFF"/>
                </a:solidFill>
                <a:latin typeface="Arial" charset="0"/>
              </a:rPr>
            </a:br>
            <a:endParaRPr lang="en-US" sz="2900" b="1">
              <a:solidFill>
                <a:srgbClr val="FFFFFF"/>
              </a:solidFill>
              <a:latin typeface="Arial" charset="0"/>
            </a:endParaRPr>
          </a:p>
          <a:p>
            <a:pPr marL="457200" indent="-457200" defTabSz="485775">
              <a:buClr>
                <a:srgbClr val="FFFF00"/>
              </a:buClr>
              <a:buSzPct val="90000"/>
              <a:buFont typeface="Monotype Sorts" pitchFamily="2" charset="2"/>
              <a:buAutoNum type="arabicPeriod"/>
            </a:pPr>
            <a:r>
              <a:rPr lang="en-US" sz="2900" b="1">
                <a:solidFill>
                  <a:srgbClr val="FFFFFF"/>
                </a:solidFill>
                <a:latin typeface="Arial" charset="0"/>
              </a:rPr>
              <a:t>Shed roof</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FF084AD6-710C-4D40-BD33-8DB86CD38020}" type="slidenum">
              <a:rPr lang="en-US"/>
              <a:pPr/>
              <a:t>107</a:t>
            </a:fld>
            <a:endParaRPr lang="en-US"/>
          </a:p>
        </p:txBody>
      </p:sp>
      <p:sp>
        <p:nvSpPr>
          <p:cNvPr id="74755" name="Rectangle 3"/>
          <p:cNvSpPr>
            <a:spLocks noGrp="1" noChangeArrowheads="1"/>
          </p:cNvSpPr>
          <p:nvPr>
            <p:ph type="body" idx="1"/>
          </p:nvPr>
        </p:nvSpPr>
        <p:spPr>
          <a:xfrm>
            <a:off x="0" y="0"/>
            <a:ext cx="10058400" cy="10668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GABLE END ROOF</a:t>
            </a:r>
            <a:endParaRPr lang="en-US" u="sng"/>
          </a:p>
        </p:txBody>
      </p:sp>
      <p:pic>
        <p:nvPicPr>
          <p:cNvPr id="74794" name="Picture 42"/>
          <p:cNvPicPr>
            <a:picLocks noChangeArrowheads="1"/>
          </p:cNvPicPr>
          <p:nvPr/>
        </p:nvPicPr>
        <p:blipFill>
          <a:blip r:embed="rId3" cstate="print"/>
          <a:srcRect/>
          <a:stretch>
            <a:fillRect/>
          </a:stretch>
        </p:blipFill>
        <p:spPr bwMode="auto">
          <a:xfrm>
            <a:off x="533400" y="1803400"/>
            <a:ext cx="9220200" cy="5187950"/>
          </a:xfrm>
          <a:prstGeom prst="rect">
            <a:avLst/>
          </a:prstGeom>
          <a:noFill/>
          <a:ln w="9525">
            <a:noFill/>
            <a:miter lim="800000"/>
            <a:headEnd/>
            <a:tailEnd/>
          </a:ln>
          <a:effectLst/>
        </p:spPr>
      </p:pic>
      <p:sp>
        <p:nvSpPr>
          <p:cNvPr id="74795" name="Text Box 43"/>
          <p:cNvSpPr txBox="1">
            <a:spLocks noChangeArrowheads="1"/>
          </p:cNvSpPr>
          <p:nvPr/>
        </p:nvSpPr>
        <p:spPr bwMode="auto">
          <a:xfrm>
            <a:off x="457200" y="914400"/>
            <a:ext cx="9144000" cy="579438"/>
          </a:xfrm>
          <a:prstGeom prst="rect">
            <a:avLst/>
          </a:prstGeom>
          <a:noFill/>
          <a:ln w="9525">
            <a:noFill/>
            <a:miter lim="800000"/>
            <a:headEnd/>
            <a:tailEnd/>
          </a:ln>
          <a:effectLst/>
        </p:spPr>
        <p:txBody>
          <a:bodyPr>
            <a:spAutoFit/>
          </a:bodyPr>
          <a:lstStyle/>
          <a:p>
            <a:r>
              <a:rPr lang="en-US" sz="3200"/>
              <a:t>Gabel end roofs have vertical ends with sloped sides.</a:t>
            </a:r>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FB32564-DDD1-4979-A367-6045AE242674}" type="slidenum">
              <a:rPr lang="en-US"/>
              <a:pPr/>
              <a:t>108</a:t>
            </a:fld>
            <a:endParaRPr lang="en-US"/>
          </a:p>
        </p:txBody>
      </p:sp>
      <p:sp>
        <p:nvSpPr>
          <p:cNvPr id="75779"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GABLE FRAMING PLAN</a:t>
            </a:r>
            <a:endParaRPr lang="en-US" u="sng"/>
          </a:p>
        </p:txBody>
      </p:sp>
      <p:pic>
        <p:nvPicPr>
          <p:cNvPr id="75818" name="Picture 42"/>
          <p:cNvPicPr>
            <a:picLocks noChangeArrowheads="1"/>
          </p:cNvPicPr>
          <p:nvPr/>
        </p:nvPicPr>
        <p:blipFill>
          <a:blip r:embed="rId3" cstate="print"/>
          <a:srcRect/>
          <a:stretch>
            <a:fillRect/>
          </a:stretch>
        </p:blipFill>
        <p:spPr bwMode="auto">
          <a:xfrm>
            <a:off x="304800" y="1162050"/>
            <a:ext cx="9372600" cy="5986463"/>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CDF1CDB5-17F6-4C7F-8F1D-788D70D80565}" type="slidenum">
              <a:rPr lang="en-US"/>
              <a:pPr/>
              <a:t>109</a:t>
            </a:fld>
            <a:endParaRPr lang="en-US"/>
          </a:p>
        </p:txBody>
      </p:sp>
      <p:sp>
        <p:nvSpPr>
          <p:cNvPr id="76803"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HIP ROOF</a:t>
            </a:r>
            <a:endParaRPr lang="en-US" u="sng"/>
          </a:p>
        </p:txBody>
      </p:sp>
      <p:pic>
        <p:nvPicPr>
          <p:cNvPr id="76842" name="Picture 42"/>
          <p:cNvPicPr>
            <a:picLocks noChangeArrowheads="1"/>
          </p:cNvPicPr>
          <p:nvPr/>
        </p:nvPicPr>
        <p:blipFill>
          <a:blip r:embed="rId3" cstate="print"/>
          <a:srcRect/>
          <a:stretch>
            <a:fillRect/>
          </a:stretch>
        </p:blipFill>
        <p:spPr bwMode="auto">
          <a:xfrm>
            <a:off x="671513" y="1897063"/>
            <a:ext cx="8810625" cy="5197475"/>
          </a:xfrm>
          <a:prstGeom prst="rect">
            <a:avLst/>
          </a:prstGeom>
          <a:noFill/>
          <a:ln w="9525">
            <a:noFill/>
            <a:miter lim="800000"/>
            <a:headEnd/>
            <a:tailEnd/>
          </a:ln>
          <a:effectLst/>
        </p:spPr>
      </p:pic>
      <p:sp>
        <p:nvSpPr>
          <p:cNvPr id="76843" name="Text Box 43"/>
          <p:cNvSpPr txBox="1">
            <a:spLocks noChangeArrowheads="1"/>
          </p:cNvSpPr>
          <p:nvPr/>
        </p:nvSpPr>
        <p:spPr bwMode="auto">
          <a:xfrm>
            <a:off x="1143000" y="1219200"/>
            <a:ext cx="7940675" cy="519113"/>
          </a:xfrm>
          <a:prstGeom prst="rect">
            <a:avLst/>
          </a:prstGeom>
          <a:noFill/>
          <a:ln w="9525">
            <a:noFill/>
            <a:miter lim="800000"/>
            <a:headEnd/>
            <a:tailEnd/>
          </a:ln>
          <a:effectLst/>
        </p:spPr>
        <p:txBody>
          <a:bodyPr>
            <a:spAutoFit/>
          </a:bodyPr>
          <a:lstStyle/>
          <a:p>
            <a:r>
              <a:rPr lang="en-US" sz="2800"/>
              <a:t>Hip roofs have all sides sloped with no vertical ends.</a:t>
            </a:r>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EB058EC-53F7-4241-9F12-C2FD9F84A4E6}" type="slidenum">
              <a:rPr lang="en-US"/>
              <a:pPr/>
              <a:t>11</a:t>
            </a:fld>
            <a:endParaRPr lang="en-US"/>
          </a:p>
        </p:txBody>
      </p:sp>
      <p:sp>
        <p:nvSpPr>
          <p:cNvPr id="3075" name="Rectangle 3"/>
          <p:cNvSpPr>
            <a:spLocks noGrp="1" noChangeArrowheads="1"/>
          </p:cNvSpPr>
          <p:nvPr>
            <p:ph type="body" idx="1"/>
          </p:nvPr>
        </p:nvSpPr>
        <p:spPr>
          <a:xfrm>
            <a:off x="304800" y="1066800"/>
            <a:ext cx="9083675" cy="5715000"/>
          </a:xfrm>
          <a:noFill/>
          <a:ln/>
        </p:spPr>
        <p:txBody>
          <a:bodyPr lIns="0" tIns="0" rIns="0" bIns="0"/>
          <a:lstStyle/>
          <a:p>
            <a:pPr marL="222250" indent="-222250" defTabSz="485775">
              <a:lnSpc>
                <a:spcPct val="90000"/>
              </a:lnSpc>
              <a:spcBef>
                <a:spcPct val="0"/>
              </a:spcBef>
              <a:buClr>
                <a:srgbClr val="FFFF00"/>
              </a:buClr>
              <a:buSzPct val="90000"/>
              <a:buFont typeface="Monotype Sorts" pitchFamily="2" charset="2"/>
              <a:buChar char="l"/>
            </a:pPr>
            <a:r>
              <a:rPr lang="en-US" sz="2400">
                <a:solidFill>
                  <a:srgbClr val="FFFFFF"/>
                </a:solidFill>
                <a:latin typeface="Arial" charset="0"/>
              </a:rPr>
              <a:t> </a:t>
            </a:r>
            <a:r>
              <a:rPr lang="en-US" sz="2400" b="1">
                <a:solidFill>
                  <a:srgbClr val="FFFFFF"/>
                </a:solidFill>
                <a:latin typeface="Arial" charset="0"/>
              </a:rPr>
              <a:t>The design phase is the initial step in the successful development of a project. Design involves the transfer of basic sketches into final working drawings, and the creation of project specifications which guide the construction work for the intended structure. Design activities can be either informal or formal.</a:t>
            </a:r>
            <a:r>
              <a:rPr lang="en-US" sz="2400">
                <a:solidFill>
                  <a:srgbClr val="FFFFFF"/>
                </a:solidFill>
                <a:latin typeface="Arial" charset="0"/>
              </a:rPr>
              <a:t/>
            </a:r>
            <a:br>
              <a:rPr lang="en-US" sz="2400">
                <a:solidFill>
                  <a:srgbClr val="FFFFFF"/>
                </a:solidFill>
                <a:latin typeface="Arial" charset="0"/>
              </a:rPr>
            </a:br>
            <a:endParaRPr lang="en-US" sz="2400">
              <a:solidFill>
                <a:srgbClr val="FFFFFF"/>
              </a:solidFill>
              <a:latin typeface="Arial" charset="0"/>
            </a:endParaRPr>
          </a:p>
          <a:p>
            <a:pPr marL="639763" lvl="1" indent="-182563" defTabSz="485775">
              <a:lnSpc>
                <a:spcPct val="90000"/>
              </a:lnSpc>
              <a:spcBef>
                <a:spcPct val="0"/>
              </a:spcBef>
              <a:buClr>
                <a:srgbClr val="FFFF00"/>
              </a:buClr>
              <a:buSzPct val="90000"/>
              <a:buFont typeface="Monotype Sorts" pitchFamily="2" charset="2"/>
              <a:buChar char="l"/>
            </a:pPr>
            <a:r>
              <a:rPr lang="en-US" sz="2400" b="1">
                <a:solidFill>
                  <a:srgbClr val="FFFFFF"/>
                </a:solidFill>
                <a:latin typeface="Arial" charset="0"/>
              </a:rPr>
              <a:t> Informal design happens when a project is developed without the use of a formal plan.</a:t>
            </a:r>
            <a:r>
              <a:rPr lang="en-US" sz="2400">
                <a:solidFill>
                  <a:srgbClr val="FFFFFF"/>
                </a:solidFill>
                <a:latin typeface="Arial" charset="0"/>
              </a:rPr>
              <a:t/>
            </a:r>
            <a:br>
              <a:rPr lang="en-US" sz="2400">
                <a:solidFill>
                  <a:srgbClr val="FFFFFF"/>
                </a:solidFill>
                <a:latin typeface="Arial" charset="0"/>
              </a:rPr>
            </a:br>
            <a:endParaRPr lang="en-US" sz="2400">
              <a:solidFill>
                <a:srgbClr val="FFFFFF"/>
              </a:solidFill>
              <a:latin typeface="Arial" charset="0"/>
            </a:endParaRPr>
          </a:p>
          <a:p>
            <a:pPr marL="639763" lvl="1" indent="-182563" defTabSz="485775">
              <a:lnSpc>
                <a:spcPct val="90000"/>
              </a:lnSpc>
              <a:spcBef>
                <a:spcPct val="0"/>
              </a:spcBef>
              <a:buClr>
                <a:srgbClr val="FFFF00"/>
              </a:buClr>
              <a:buSzPct val="90000"/>
              <a:buFont typeface="Monotype Sorts" pitchFamily="2" charset="2"/>
              <a:buChar char="l"/>
            </a:pPr>
            <a:r>
              <a:rPr lang="en-US" sz="2400">
                <a:solidFill>
                  <a:srgbClr val="FFFFFF"/>
                </a:solidFill>
                <a:latin typeface="Arial" charset="0"/>
              </a:rPr>
              <a:t> </a:t>
            </a:r>
            <a:r>
              <a:rPr lang="en-US" sz="2400" b="1">
                <a:solidFill>
                  <a:srgbClr val="FFFFFF"/>
                </a:solidFill>
                <a:latin typeface="Arial" charset="0"/>
              </a:rPr>
              <a:t>Formal design involves the calculation of all structural loads, designing all structural components of the structure, identifying all finish materials, development of design sketches, and the creation of design project specifications.  A complete set of working drawings must be prepared before the actual construction can begin and given to the Combat Engineer Chief.</a:t>
            </a:r>
            <a:endParaRPr lang="en-US" sz="3200"/>
          </a:p>
        </p:txBody>
      </p:sp>
      <p:sp>
        <p:nvSpPr>
          <p:cNvPr id="3114" name="Text Box 42"/>
          <p:cNvSpPr txBox="1">
            <a:spLocks noChangeArrowheads="1"/>
          </p:cNvSpPr>
          <p:nvPr/>
        </p:nvSpPr>
        <p:spPr bwMode="auto">
          <a:xfrm>
            <a:off x="533400" y="0"/>
            <a:ext cx="8961438" cy="1219200"/>
          </a:xfrm>
          <a:prstGeom prst="rect">
            <a:avLst/>
          </a:prstGeom>
          <a:noFill/>
          <a:ln w="9525">
            <a:noFill/>
            <a:miter lim="800000"/>
            <a:headEnd/>
            <a:tailEnd/>
          </a:ln>
          <a:effectLst/>
        </p:spPr>
        <p:txBody>
          <a:bodyPr lIns="0" tIns="0" rIns="0" bIns="0" anchor="ctr"/>
          <a:lstStyle/>
          <a:p>
            <a:pPr algn="ctr" defTabSz="485775">
              <a:buClr>
                <a:srgbClr val="FFFF00"/>
              </a:buClr>
              <a:buSzPct val="90000"/>
              <a:buFont typeface="Monotype Sorts" pitchFamily="2" charset="2"/>
              <a:buNone/>
            </a:pPr>
            <a:r>
              <a:rPr lang="en-US" sz="4100" b="1" u="sng">
                <a:solidFill>
                  <a:srgbClr val="FFFF00"/>
                </a:solidFill>
                <a:latin typeface="Arial" charset="0"/>
              </a:rPr>
              <a:t>DESIGN PHASE</a:t>
            </a:r>
            <a:endParaRPr lang="en-US" u="sng"/>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382A2C8-769C-4F3B-A7FB-1E5D72D80AC1}" type="slidenum">
              <a:rPr lang="en-US"/>
              <a:pPr/>
              <a:t>110</a:t>
            </a:fld>
            <a:endParaRPr lang="en-US"/>
          </a:p>
        </p:txBody>
      </p:sp>
      <p:pic>
        <p:nvPicPr>
          <p:cNvPr id="77866" name="Picture 42"/>
          <p:cNvPicPr>
            <a:picLocks noChangeArrowheads="1"/>
          </p:cNvPicPr>
          <p:nvPr/>
        </p:nvPicPr>
        <p:blipFill>
          <a:blip r:embed="rId3" cstate="print"/>
          <a:srcRect/>
          <a:stretch>
            <a:fillRect/>
          </a:stretch>
        </p:blipFill>
        <p:spPr bwMode="auto">
          <a:xfrm>
            <a:off x="457200" y="1539875"/>
            <a:ext cx="9296400" cy="5427663"/>
          </a:xfrm>
          <a:prstGeom prst="rect">
            <a:avLst/>
          </a:prstGeom>
          <a:noFill/>
          <a:ln w="9525">
            <a:noFill/>
            <a:miter lim="800000"/>
            <a:headEnd/>
            <a:tailEnd/>
          </a:ln>
          <a:effectLst/>
        </p:spPr>
      </p:pic>
      <p:sp>
        <p:nvSpPr>
          <p:cNvPr id="77827" name="Rectangle 3"/>
          <p:cNvSpPr>
            <a:spLocks noGrp="1" noChangeArrowheads="1"/>
          </p:cNvSpPr>
          <p:nvPr>
            <p:ph type="body" idx="1"/>
          </p:nvPr>
        </p:nvSpPr>
        <p:spPr>
          <a:xfrm>
            <a:off x="0" y="0"/>
            <a:ext cx="10058400" cy="12906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HIP ROOF FRAMING PLAN</a:t>
            </a:r>
            <a:endParaRPr lang="en-US" u="sng"/>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5F804628-F7F0-4D36-96B2-116983997D9A}" type="slidenum">
              <a:rPr lang="en-US"/>
              <a:pPr/>
              <a:t>111</a:t>
            </a:fld>
            <a:endParaRPr lang="en-US"/>
          </a:p>
        </p:txBody>
      </p:sp>
      <p:sp>
        <p:nvSpPr>
          <p:cNvPr id="78851"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SHED ROOF</a:t>
            </a:r>
            <a:endParaRPr lang="en-US" u="sng"/>
          </a:p>
        </p:txBody>
      </p:sp>
      <p:pic>
        <p:nvPicPr>
          <p:cNvPr id="78890" name="Picture 42"/>
          <p:cNvPicPr>
            <a:picLocks noChangeArrowheads="1"/>
          </p:cNvPicPr>
          <p:nvPr/>
        </p:nvPicPr>
        <p:blipFill>
          <a:blip r:embed="rId3" cstate="print"/>
          <a:srcRect/>
          <a:stretch>
            <a:fillRect/>
          </a:stretch>
        </p:blipFill>
        <p:spPr bwMode="auto">
          <a:xfrm>
            <a:off x="547688" y="1873250"/>
            <a:ext cx="8769350" cy="5256213"/>
          </a:xfrm>
          <a:prstGeom prst="rect">
            <a:avLst/>
          </a:prstGeom>
          <a:noFill/>
          <a:ln w="9525">
            <a:noFill/>
            <a:miter lim="800000"/>
            <a:headEnd/>
            <a:tailEnd/>
          </a:ln>
          <a:effectLst/>
        </p:spPr>
      </p:pic>
      <p:sp>
        <p:nvSpPr>
          <p:cNvPr id="78891" name="Text Box 43"/>
          <p:cNvSpPr txBox="1">
            <a:spLocks noChangeArrowheads="1"/>
          </p:cNvSpPr>
          <p:nvPr/>
        </p:nvSpPr>
        <p:spPr bwMode="auto">
          <a:xfrm>
            <a:off x="1127125" y="1057275"/>
            <a:ext cx="8035925" cy="519113"/>
          </a:xfrm>
          <a:prstGeom prst="rect">
            <a:avLst/>
          </a:prstGeom>
          <a:noFill/>
          <a:ln w="9525">
            <a:noFill/>
            <a:miter lim="800000"/>
            <a:headEnd/>
            <a:tailEnd/>
          </a:ln>
          <a:effectLst/>
        </p:spPr>
        <p:txBody>
          <a:bodyPr wrap="none">
            <a:spAutoFit/>
          </a:bodyPr>
          <a:lstStyle/>
          <a:p>
            <a:r>
              <a:rPr lang="en-US" sz="2800"/>
              <a:t>Shed roofs have a single sloped side with vertical ends.</a:t>
            </a:r>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4B0C65F-C99C-4A24-BAB0-BF4EFD4572BD}" type="slidenum">
              <a:rPr lang="en-US"/>
              <a:pPr/>
              <a:t>112</a:t>
            </a:fld>
            <a:endParaRPr lang="en-US"/>
          </a:p>
        </p:txBody>
      </p:sp>
      <p:pic>
        <p:nvPicPr>
          <p:cNvPr id="79914" name="Picture 42"/>
          <p:cNvPicPr>
            <a:picLocks noChangeArrowheads="1"/>
          </p:cNvPicPr>
          <p:nvPr/>
        </p:nvPicPr>
        <p:blipFill>
          <a:blip r:embed="rId3" cstate="print"/>
          <a:srcRect/>
          <a:stretch>
            <a:fillRect/>
          </a:stretch>
        </p:blipFill>
        <p:spPr bwMode="auto">
          <a:xfrm>
            <a:off x="457200" y="1225550"/>
            <a:ext cx="9210675" cy="5732463"/>
          </a:xfrm>
          <a:prstGeom prst="rect">
            <a:avLst/>
          </a:prstGeom>
          <a:noFill/>
          <a:ln w="9525">
            <a:noFill/>
            <a:miter lim="800000"/>
            <a:headEnd/>
            <a:tailEnd/>
          </a:ln>
          <a:effectLst/>
        </p:spPr>
      </p:pic>
      <p:sp>
        <p:nvSpPr>
          <p:cNvPr id="79875"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SHED ROOF FRAMING PLAN</a:t>
            </a:r>
            <a:endParaRPr lang="en-US" u="sng"/>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6BEDA45-CC30-44F9-B342-C08F06AAACE4}" type="slidenum">
              <a:rPr lang="en-US"/>
              <a:pPr/>
              <a:t>113</a:t>
            </a:fld>
            <a:endParaRPr lang="en-US"/>
          </a:p>
        </p:txBody>
      </p:sp>
      <p:sp>
        <p:nvSpPr>
          <p:cNvPr id="80899" name="Rectangle 3"/>
          <p:cNvSpPr>
            <a:spLocks noGrp="1" noChangeArrowheads="1"/>
          </p:cNvSpPr>
          <p:nvPr>
            <p:ph type="body" idx="1"/>
          </p:nvPr>
        </p:nvSpPr>
        <p:spPr>
          <a:xfrm>
            <a:off x="0" y="0"/>
            <a:ext cx="10058400" cy="12192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ROOF FRAMING METHODS</a:t>
            </a:r>
            <a:endParaRPr lang="en-US" u="sng"/>
          </a:p>
        </p:txBody>
      </p:sp>
      <p:sp>
        <p:nvSpPr>
          <p:cNvPr id="80938" name="Text Box 42"/>
          <p:cNvSpPr txBox="1">
            <a:spLocks noChangeArrowheads="1"/>
          </p:cNvSpPr>
          <p:nvPr/>
        </p:nvSpPr>
        <p:spPr bwMode="auto">
          <a:xfrm>
            <a:off x="838200" y="1600200"/>
            <a:ext cx="8458200" cy="2871788"/>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None/>
            </a:pPr>
            <a:r>
              <a:rPr lang="en-US" sz="2900" b="1">
                <a:solidFill>
                  <a:srgbClr val="FFFFFF"/>
                </a:solidFill>
                <a:latin typeface="Arial" charset="0"/>
              </a:rPr>
              <a:t>A roof is framed using one of two basic methods: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Joist and rafter construction</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Truss construction </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AE564E6-714D-4E0E-B2F4-9CF030C2DADA}" type="slidenum">
              <a:rPr lang="en-US"/>
              <a:pPr/>
              <a:t>114</a:t>
            </a:fld>
            <a:endParaRPr lang="en-US"/>
          </a:p>
        </p:txBody>
      </p:sp>
      <p:sp>
        <p:nvSpPr>
          <p:cNvPr id="81923"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RAFTERS</a:t>
            </a:r>
            <a:endParaRPr lang="en-US" u="sng"/>
          </a:p>
        </p:txBody>
      </p:sp>
      <p:sp>
        <p:nvSpPr>
          <p:cNvPr id="81962" name="Text Box 42"/>
          <p:cNvSpPr txBox="1">
            <a:spLocks noChangeArrowheads="1"/>
          </p:cNvSpPr>
          <p:nvPr/>
        </p:nvSpPr>
        <p:spPr bwMode="auto">
          <a:xfrm>
            <a:off x="533400" y="1371600"/>
            <a:ext cx="9083675" cy="469741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Rafters are the main framework components of  all roofs.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Normally spaced 16" or 24" o.c., their size depends on the length to be spanned, and their spacing.</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Rafters fall directly over the top of the framed-in studs so roof loads are properly transferred to the footings.</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9D9BA7A-64EE-448C-AB7D-8F6879494FC2}" type="slidenum">
              <a:rPr lang="en-US"/>
              <a:pPr/>
              <a:t>115</a:t>
            </a:fld>
            <a:endParaRPr lang="en-US"/>
          </a:p>
        </p:txBody>
      </p:sp>
      <p:sp>
        <p:nvSpPr>
          <p:cNvPr id="82947" name="Rectangle 3"/>
          <p:cNvSpPr>
            <a:spLocks noGrp="1" noChangeArrowheads="1"/>
          </p:cNvSpPr>
          <p:nvPr>
            <p:ph type="body" idx="1"/>
          </p:nvPr>
        </p:nvSpPr>
        <p:spPr>
          <a:xfrm>
            <a:off x="0" y="228600"/>
            <a:ext cx="10058400" cy="10620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RAFTER TYPES</a:t>
            </a:r>
            <a:endParaRPr lang="en-US" u="sng"/>
          </a:p>
        </p:txBody>
      </p:sp>
      <p:sp>
        <p:nvSpPr>
          <p:cNvPr id="82986" name="Text Box 42"/>
          <p:cNvSpPr txBox="1">
            <a:spLocks noChangeArrowheads="1"/>
          </p:cNvSpPr>
          <p:nvPr/>
        </p:nvSpPr>
        <p:spPr bwMode="auto">
          <a:xfrm>
            <a:off x="533400" y="1447800"/>
            <a:ext cx="9083675" cy="4916488"/>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None/>
            </a:pPr>
            <a:r>
              <a:rPr lang="en-US" sz="2900" b="1">
                <a:solidFill>
                  <a:srgbClr val="FFFFFF"/>
                </a:solidFill>
                <a:latin typeface="Arial" charset="0"/>
              </a:rPr>
              <a:t>Rafters are seated and fastened to the wall top plate using a "birds-mouth" cut.  The birds-mouth must be cut deep enough so the rafter bears on the full width of the top plate.  The four types of rafters are:</a:t>
            </a:r>
            <a:br>
              <a:rPr lang="en-US" sz="2900" b="1">
                <a:solidFill>
                  <a:srgbClr val="FFFFFF"/>
                </a:solidFill>
                <a:latin typeface="Arial" charset="0"/>
              </a:rPr>
            </a:br>
            <a:endParaRPr lang="en-US" sz="2900" b="1">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3000" b="1">
                <a:solidFill>
                  <a:srgbClr val="FFFFFF"/>
                </a:solidFill>
                <a:latin typeface="Arial" charset="0"/>
              </a:rPr>
              <a:t> Common rafters</a:t>
            </a:r>
          </a:p>
          <a:p>
            <a:pPr marL="639763" lvl="1" indent="-182563" defTabSz="485775">
              <a:buClr>
                <a:srgbClr val="FFFF00"/>
              </a:buClr>
              <a:buSzPct val="90000"/>
              <a:buFont typeface="Monotype Sorts" pitchFamily="2" charset="2"/>
              <a:buChar char="l"/>
            </a:pPr>
            <a:r>
              <a:rPr lang="en-US" sz="3000" b="1">
                <a:solidFill>
                  <a:srgbClr val="FFFFFF"/>
                </a:solidFill>
                <a:latin typeface="Arial" charset="0"/>
              </a:rPr>
              <a:t> Hip rafters</a:t>
            </a:r>
          </a:p>
          <a:p>
            <a:pPr marL="639763" lvl="1" indent="-182563" defTabSz="485775">
              <a:buClr>
                <a:srgbClr val="FFFF00"/>
              </a:buClr>
              <a:buSzPct val="90000"/>
              <a:buFont typeface="Monotype Sorts" pitchFamily="2" charset="2"/>
              <a:buChar char="l"/>
            </a:pPr>
            <a:r>
              <a:rPr lang="en-US" sz="3000" b="1">
                <a:solidFill>
                  <a:srgbClr val="FFFFFF"/>
                </a:solidFill>
                <a:latin typeface="Arial" charset="0"/>
              </a:rPr>
              <a:t> Valley rafters</a:t>
            </a:r>
          </a:p>
          <a:p>
            <a:pPr marL="639763" lvl="1" indent="-182563" defTabSz="485775">
              <a:buClr>
                <a:srgbClr val="FFFF00"/>
              </a:buClr>
              <a:buSzPct val="90000"/>
              <a:buFont typeface="Monotype Sorts" pitchFamily="2" charset="2"/>
              <a:buChar char="l"/>
            </a:pPr>
            <a:r>
              <a:rPr lang="en-US" sz="3000" b="1">
                <a:solidFill>
                  <a:srgbClr val="FFFFFF"/>
                </a:solidFill>
                <a:latin typeface="Arial" charset="0"/>
              </a:rPr>
              <a:t> Jack rafters</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116</a:t>
            </a:fld>
            <a:endParaRPr lang="en-US"/>
          </a:p>
        </p:txBody>
      </p:sp>
      <p:sp>
        <p:nvSpPr>
          <p:cNvPr id="5" name="Rectangle 3"/>
          <p:cNvSpPr>
            <a:spLocks noGrp="1" noChangeArrowheads="1"/>
          </p:cNvSpPr>
          <p:nvPr>
            <p:ph idx="1"/>
          </p:nvPr>
        </p:nvSpPr>
        <p:spPr/>
        <p:txBody>
          <a:bodyPr/>
          <a:lstStyle/>
          <a:p>
            <a:pPr algn="ctr"/>
            <a:endParaRPr lang="en-US" sz="5400" dirty="0" smtClean="0"/>
          </a:p>
          <a:p>
            <a:pPr algn="ctr">
              <a:buNone/>
            </a:pPr>
            <a:r>
              <a:rPr lang="en-US" sz="5400" dirty="0" smtClean="0"/>
              <a:t>“Birds-Mouth” Cut</a:t>
            </a:r>
            <a:endParaRPr lang="en-US" sz="54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E74BD9B-09D7-469A-A445-58B54E14365C}" type="slidenum">
              <a:rPr lang="en-US"/>
              <a:pPr/>
              <a:t>117</a:t>
            </a:fld>
            <a:endParaRPr lang="en-US"/>
          </a:p>
        </p:txBody>
      </p:sp>
      <p:sp>
        <p:nvSpPr>
          <p:cNvPr id="83971" name="Rectangle 3"/>
          <p:cNvSpPr>
            <a:spLocks noGrp="1" noChangeArrowheads="1"/>
          </p:cNvSpPr>
          <p:nvPr>
            <p:ph type="body" idx="1"/>
          </p:nvPr>
        </p:nvSpPr>
        <p:spPr>
          <a:xfrm>
            <a:off x="0" y="0"/>
            <a:ext cx="10058400" cy="11430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CEILING JOISTS</a:t>
            </a:r>
            <a:endParaRPr lang="en-US" u="sng"/>
          </a:p>
        </p:txBody>
      </p:sp>
      <p:sp>
        <p:nvSpPr>
          <p:cNvPr id="84010" name="Text Box 42"/>
          <p:cNvSpPr txBox="1">
            <a:spLocks noChangeArrowheads="1"/>
          </p:cNvSpPr>
          <p:nvPr/>
        </p:nvSpPr>
        <p:spPr bwMode="auto">
          <a:xfrm>
            <a:off x="381000" y="1447800"/>
            <a:ext cx="9083675" cy="280511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Joist run parallel to the roof rafters and bear on the wall top plate of the exterior walls.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The bottom of the joists provide the nailing surface for all interior spaces which call for a covered finish ceiling.</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118</a:t>
            </a:fld>
            <a:endParaRPr lang="en-US"/>
          </a:p>
        </p:txBody>
      </p:sp>
      <p:sp>
        <p:nvSpPr>
          <p:cNvPr id="5" name="Rectangle 3"/>
          <p:cNvSpPr>
            <a:spLocks noGrp="1" noChangeArrowheads="1"/>
          </p:cNvSpPr>
          <p:nvPr>
            <p:ph idx="1"/>
          </p:nvPr>
        </p:nvSpPr>
        <p:spPr/>
        <p:txBody>
          <a:bodyPr/>
          <a:lstStyle/>
          <a:p>
            <a:pPr algn="ctr"/>
            <a:endParaRPr lang="en-US" sz="5400" dirty="0" smtClean="0"/>
          </a:p>
          <a:p>
            <a:pPr algn="ctr">
              <a:buNone/>
            </a:pPr>
            <a:r>
              <a:rPr lang="en-US" sz="5400" dirty="0" smtClean="0"/>
              <a:t>Collar Beam Construction</a:t>
            </a:r>
            <a:endParaRPr lang="en-US" sz="54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013F062-C2C6-4CEE-82D5-F6D842A533FA}" type="slidenum">
              <a:rPr lang="en-US"/>
              <a:pPr/>
              <a:t>119</a:t>
            </a:fld>
            <a:endParaRPr lang="en-US"/>
          </a:p>
        </p:txBody>
      </p:sp>
      <p:sp>
        <p:nvSpPr>
          <p:cNvPr id="92162" name="Rectangle 2"/>
          <p:cNvSpPr>
            <a:spLocks noGrp="1" noChangeArrowheads="1"/>
          </p:cNvSpPr>
          <p:nvPr>
            <p:ph type="title"/>
          </p:nvPr>
        </p:nvSpPr>
        <p:spPr>
          <a:xfrm>
            <a:off x="0" y="0"/>
            <a:ext cx="10058400" cy="1030288"/>
          </a:xfrm>
        </p:spPr>
        <p:txBody>
          <a:bodyPr/>
          <a:lstStyle/>
          <a:p>
            <a:r>
              <a:rPr lang="en-US" b="1" u="sng">
                <a:latin typeface="Arial" charset="0"/>
              </a:rPr>
              <a:t>SHEATHING</a:t>
            </a:r>
          </a:p>
        </p:txBody>
      </p:sp>
      <p:sp>
        <p:nvSpPr>
          <p:cNvPr id="92163" name="Rectangle 3"/>
          <p:cNvSpPr>
            <a:spLocks noGrp="1" noChangeArrowheads="1"/>
          </p:cNvSpPr>
          <p:nvPr>
            <p:ph type="body" idx="1"/>
          </p:nvPr>
        </p:nvSpPr>
        <p:spPr>
          <a:xfrm>
            <a:off x="457200" y="1295400"/>
            <a:ext cx="9144000" cy="5486400"/>
          </a:xfrm>
        </p:spPr>
        <p:txBody>
          <a:bodyPr/>
          <a:lstStyle/>
          <a:p>
            <a:pPr>
              <a:buFontTx/>
              <a:buNone/>
            </a:pPr>
            <a:endParaRPr lang="en-US"/>
          </a:p>
          <a:p>
            <a:r>
              <a:rPr lang="en-US">
                <a:latin typeface="Arial" charset="0"/>
              </a:rPr>
              <a:t>Plywood or Oriented Strand Board (OSB) is the most commonly used sheathing.</a:t>
            </a:r>
          </a:p>
          <a:p>
            <a:endParaRPr lang="en-US">
              <a:latin typeface="Arial" charset="0"/>
            </a:endParaRPr>
          </a:p>
          <a:p>
            <a:r>
              <a:rPr lang="en-US">
                <a:latin typeface="Arial" charset="0"/>
              </a:rPr>
              <a:t>Rafter spacing will dictate the size of plywood.</a:t>
            </a:r>
          </a:p>
          <a:p>
            <a:endParaRPr lang="en-US">
              <a:latin typeface="Arial" charset="0"/>
            </a:endParaRPr>
          </a:p>
          <a:p>
            <a:r>
              <a:rPr lang="en-US">
                <a:latin typeface="Arial" charset="0"/>
              </a:rPr>
              <a:t>Regardless of material it MUST run perpendicular to the rafters.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476AA4E-BBC2-4495-8A89-6D0897FB1537}" type="slidenum">
              <a:rPr lang="en-US"/>
              <a:pPr/>
              <a:t>12</a:t>
            </a:fld>
            <a:endParaRPr lang="en-US"/>
          </a:p>
        </p:txBody>
      </p:sp>
      <p:sp>
        <p:nvSpPr>
          <p:cNvPr id="4099" name="Rectangle 3"/>
          <p:cNvSpPr>
            <a:spLocks noGrp="1" noChangeArrowheads="1"/>
          </p:cNvSpPr>
          <p:nvPr>
            <p:ph type="body" idx="1"/>
          </p:nvPr>
        </p:nvSpPr>
        <p:spPr>
          <a:xfrm>
            <a:off x="609600" y="2057400"/>
            <a:ext cx="9083675" cy="5235575"/>
          </a:xfrm>
          <a:noFill/>
          <a:ln/>
        </p:spPr>
        <p:txBody>
          <a:bodyPr lIns="0" tIns="0" rIns="0" bIns="0"/>
          <a:lstStyle/>
          <a:p>
            <a:pPr marL="222250" indent="-222250" defTabSz="485775">
              <a:spcBef>
                <a:spcPct val="0"/>
              </a:spcBef>
              <a:buClr>
                <a:srgbClr val="FFFF00"/>
              </a:buClr>
              <a:buSzPct val="90000"/>
              <a:buFont typeface="Monotype Sorts" pitchFamily="2" charset="2"/>
              <a:buChar char="l"/>
            </a:pPr>
            <a:r>
              <a:rPr lang="en-US" sz="3000" b="1">
                <a:solidFill>
                  <a:srgbClr val="FFFFFF"/>
                </a:solidFill>
                <a:latin typeface="Arial" charset="0"/>
              </a:rPr>
              <a:t> The planning phase normally begins after the design phase has been completed.</a:t>
            </a:r>
            <a:br>
              <a:rPr lang="en-US" sz="3000" b="1">
                <a:solidFill>
                  <a:srgbClr val="FFFFFF"/>
                </a:solidFill>
                <a:latin typeface="Arial" charset="0"/>
              </a:rPr>
            </a:br>
            <a:endParaRPr lang="en-US" sz="3000" b="1">
              <a:solidFill>
                <a:srgbClr val="FFFFFF"/>
              </a:solidFill>
              <a:latin typeface="Arial" charset="0"/>
            </a:endParaRPr>
          </a:p>
          <a:p>
            <a:pPr marL="639763" lvl="1" indent="-182563" defTabSz="485775">
              <a:spcBef>
                <a:spcPct val="0"/>
              </a:spcBef>
              <a:buClr>
                <a:srgbClr val="FFFF00"/>
              </a:buClr>
              <a:buSzPct val="90000"/>
              <a:buFont typeface="Monotype Sorts" pitchFamily="2" charset="2"/>
              <a:buChar char="l"/>
            </a:pPr>
            <a:r>
              <a:rPr lang="en-US" sz="3000" b="1">
                <a:solidFill>
                  <a:srgbClr val="FFFFFF"/>
                </a:solidFill>
                <a:latin typeface="Arial" charset="0"/>
              </a:rPr>
              <a:t> </a:t>
            </a:r>
            <a:r>
              <a:rPr lang="en-US" sz="2400" b="1">
                <a:solidFill>
                  <a:srgbClr val="FFFFFF"/>
                </a:solidFill>
                <a:latin typeface="Arial" charset="0"/>
              </a:rPr>
              <a:t>During this phase of the project, material estimates are compiled from the working drawings, critical path diagrams are developed to help identify the logical sequence of work activities so the project is completed on schedule, and resources such as man power and equipment are identified for each activity in the construction process.</a:t>
            </a:r>
            <a:endParaRPr lang="en-US" sz="2400"/>
          </a:p>
        </p:txBody>
      </p:sp>
      <p:sp>
        <p:nvSpPr>
          <p:cNvPr id="4138" name="Text Box 42"/>
          <p:cNvSpPr txBox="1">
            <a:spLocks noChangeArrowheads="1"/>
          </p:cNvSpPr>
          <p:nvPr/>
        </p:nvSpPr>
        <p:spPr bwMode="auto">
          <a:xfrm>
            <a:off x="954088" y="488950"/>
            <a:ext cx="8189912" cy="1441450"/>
          </a:xfrm>
          <a:prstGeom prst="rect">
            <a:avLst/>
          </a:prstGeom>
          <a:noFill/>
          <a:ln w="9525">
            <a:noFill/>
            <a:miter lim="800000"/>
            <a:headEnd/>
            <a:tailEnd/>
          </a:ln>
          <a:effectLst/>
        </p:spPr>
        <p:txBody>
          <a:bodyPr lIns="0" tIns="0" rIns="0" bIns="0" anchor="ctr"/>
          <a:lstStyle/>
          <a:p>
            <a:pPr algn="ctr" defTabSz="485775">
              <a:buClr>
                <a:srgbClr val="FFFF00"/>
              </a:buClr>
              <a:buSzPct val="90000"/>
              <a:buFont typeface="Monotype Sorts" pitchFamily="2" charset="2"/>
              <a:buNone/>
            </a:pPr>
            <a:r>
              <a:rPr lang="en-US" sz="4100" b="1" u="sng">
                <a:solidFill>
                  <a:srgbClr val="FFFF00"/>
                </a:solidFill>
                <a:latin typeface="Arial" charset="0"/>
              </a:rPr>
              <a:t>PLANNING PHASE</a:t>
            </a:r>
            <a:endParaRPr lang="en-US" u="sng"/>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9191D20-185E-4159-842D-442E3203AC3C}" type="slidenum">
              <a:rPr lang="en-US"/>
              <a:pPr/>
              <a:t>120</a:t>
            </a:fld>
            <a:endParaRPr lang="en-US"/>
          </a:p>
        </p:txBody>
      </p:sp>
      <p:sp>
        <p:nvSpPr>
          <p:cNvPr id="84995"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TRUSSES</a:t>
            </a:r>
            <a:endParaRPr lang="en-US" u="sng"/>
          </a:p>
        </p:txBody>
      </p:sp>
      <p:sp>
        <p:nvSpPr>
          <p:cNvPr id="85034" name="Text Box 42"/>
          <p:cNvSpPr txBox="1">
            <a:spLocks noChangeArrowheads="1"/>
          </p:cNvSpPr>
          <p:nvPr/>
        </p:nvSpPr>
        <p:spPr bwMode="auto">
          <a:xfrm>
            <a:off x="381000" y="1524000"/>
            <a:ext cx="9083675" cy="424021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The basic shape of a truss is a rigid structural triangle.</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Trusses are lightweight framed wood members reinforced with metal or plywood gussets at webbing intersections.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Trusses are made of smaller dimensional lumber than rafters crossing the same span.</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A8429E6-B02F-4834-821B-F3877D483381}" type="slidenum">
              <a:rPr lang="en-US"/>
              <a:pPr/>
              <a:t>121</a:t>
            </a:fld>
            <a:endParaRPr lang="en-US"/>
          </a:p>
        </p:txBody>
      </p:sp>
      <p:sp>
        <p:nvSpPr>
          <p:cNvPr id="117762" name="Rectangle 2"/>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061BF47-6FB4-4C6D-AF82-B6A257142D55}" type="slidenum">
              <a:rPr lang="en-US"/>
              <a:pPr/>
              <a:t>122</a:t>
            </a:fld>
            <a:endParaRPr lang="en-US"/>
          </a:p>
        </p:txBody>
      </p:sp>
      <p:sp>
        <p:nvSpPr>
          <p:cNvPr id="93186" name="Rectangle 2"/>
          <p:cNvSpPr>
            <a:spLocks noGrp="1" noChangeArrowheads="1"/>
          </p:cNvSpPr>
          <p:nvPr>
            <p:ph type="title"/>
          </p:nvPr>
        </p:nvSpPr>
        <p:spPr>
          <a:xfrm>
            <a:off x="0" y="0"/>
            <a:ext cx="10058400" cy="1258888"/>
          </a:xfrm>
        </p:spPr>
        <p:txBody>
          <a:bodyPr/>
          <a:lstStyle/>
          <a:p>
            <a:r>
              <a:rPr lang="en-US" b="1" u="sng">
                <a:latin typeface="Arial" charset="0"/>
              </a:rPr>
              <a:t>FRAME FINISHES</a:t>
            </a:r>
          </a:p>
        </p:txBody>
      </p:sp>
      <p:sp>
        <p:nvSpPr>
          <p:cNvPr id="93187" name="Rectangle 3"/>
          <p:cNvSpPr>
            <a:spLocks noGrp="1" noChangeArrowheads="1"/>
          </p:cNvSpPr>
          <p:nvPr>
            <p:ph type="body" idx="1"/>
          </p:nvPr>
        </p:nvSpPr>
        <p:spPr>
          <a:xfrm>
            <a:off x="485775" y="1295400"/>
            <a:ext cx="9191625" cy="5511800"/>
          </a:xfrm>
        </p:spPr>
        <p:txBody>
          <a:bodyPr/>
          <a:lstStyle/>
          <a:p>
            <a:pPr>
              <a:lnSpc>
                <a:spcPct val="90000"/>
              </a:lnSpc>
            </a:pPr>
            <a:r>
              <a:rPr lang="en-US" sz="2600">
                <a:latin typeface="Arial" charset="0"/>
              </a:rPr>
              <a:t>Materials come in several classifications, we will discuss only a few as they apply to temporary structures:</a:t>
            </a:r>
          </a:p>
          <a:p>
            <a:pPr>
              <a:lnSpc>
                <a:spcPct val="90000"/>
              </a:lnSpc>
            </a:pPr>
            <a:endParaRPr lang="en-US" sz="1600">
              <a:latin typeface="Arial" charset="0"/>
            </a:endParaRPr>
          </a:p>
          <a:p>
            <a:pPr>
              <a:lnSpc>
                <a:spcPct val="90000"/>
              </a:lnSpc>
            </a:pPr>
            <a:r>
              <a:rPr lang="en-US" sz="2600">
                <a:latin typeface="Arial" charset="0"/>
              </a:rPr>
              <a:t>For exterior walls a , Vertical siding (T1 11) or horizontal siding (lap siding ) are normally used as the exterior wall covering.</a:t>
            </a:r>
          </a:p>
          <a:p>
            <a:pPr>
              <a:lnSpc>
                <a:spcPct val="90000"/>
              </a:lnSpc>
            </a:pPr>
            <a:endParaRPr lang="en-US" sz="1600">
              <a:latin typeface="Arial" charset="0"/>
            </a:endParaRPr>
          </a:p>
          <a:p>
            <a:pPr>
              <a:lnSpc>
                <a:spcPct val="90000"/>
              </a:lnSpc>
            </a:pPr>
            <a:r>
              <a:rPr lang="en-US" sz="2600">
                <a:latin typeface="Arial" charset="0"/>
              </a:rPr>
              <a:t>30 lb. Roofing felt is applied to the roof deck, then asphalt roll roofing or shingles. Galvanized flashing is applied to valleys and eave stripping is applied to all roof edges.</a:t>
            </a:r>
          </a:p>
          <a:p>
            <a:pPr>
              <a:lnSpc>
                <a:spcPct val="90000"/>
              </a:lnSpc>
            </a:pPr>
            <a:endParaRPr lang="en-US" sz="1600">
              <a:latin typeface="Arial" charset="0"/>
            </a:endParaRPr>
          </a:p>
          <a:p>
            <a:pPr>
              <a:lnSpc>
                <a:spcPct val="90000"/>
              </a:lnSpc>
            </a:pPr>
            <a:r>
              <a:rPr lang="en-US" sz="2800">
                <a:latin typeface="Arial" charset="0"/>
              </a:rPr>
              <a:t>Paint is another exterior material to help protect against moisture.</a:t>
            </a:r>
          </a:p>
          <a:p>
            <a:pPr>
              <a:lnSpc>
                <a:spcPct val="90000"/>
              </a:lnSpc>
            </a:pPr>
            <a:endParaRPr lang="en-US" sz="2800">
              <a:latin typeface="Arial"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0E01C58-F100-48D0-A20B-6C239BFE9448}" type="slidenum">
              <a:rPr lang="en-US"/>
              <a:pPr/>
              <a:t>123</a:t>
            </a:fld>
            <a:endParaRPr lang="en-US"/>
          </a:p>
        </p:txBody>
      </p:sp>
      <p:sp>
        <p:nvSpPr>
          <p:cNvPr id="86019"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DOORS &amp; WINDOWS</a:t>
            </a:r>
            <a:endParaRPr lang="en-US" u="sng"/>
          </a:p>
        </p:txBody>
      </p:sp>
      <p:sp>
        <p:nvSpPr>
          <p:cNvPr id="86058" name="Text Box 42"/>
          <p:cNvSpPr txBox="1">
            <a:spLocks noChangeArrowheads="1"/>
          </p:cNvSpPr>
          <p:nvPr/>
        </p:nvSpPr>
        <p:spPr bwMode="auto">
          <a:xfrm>
            <a:off x="304800" y="1219200"/>
            <a:ext cx="9083675" cy="568801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None/>
            </a:pPr>
            <a:r>
              <a:rPr lang="en-US" sz="2900" b="1" dirty="0">
                <a:solidFill>
                  <a:srgbClr val="FFFFFF"/>
                </a:solidFill>
                <a:latin typeface="Arial" charset="0"/>
              </a:rPr>
              <a:t>The following guidelines will aid in determining door and window requirements for temporary structures.</a:t>
            </a:r>
            <a:br>
              <a:rPr lang="en-US" sz="2900" b="1" dirty="0">
                <a:solidFill>
                  <a:srgbClr val="FFFFFF"/>
                </a:solidFill>
                <a:latin typeface="Arial" charset="0"/>
              </a:rPr>
            </a:br>
            <a:endParaRPr lang="en-US" sz="2900" b="1" dirty="0">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500" dirty="0">
                <a:solidFill>
                  <a:srgbClr val="FFFFFF"/>
                </a:solidFill>
                <a:latin typeface="Arial" charset="0"/>
              </a:rPr>
              <a:t> Exterior doors are normally solid core doors.</a:t>
            </a:r>
          </a:p>
          <a:p>
            <a:pPr marL="1058863" lvl="2" indent="-144463" defTabSz="485775">
              <a:buClr>
                <a:srgbClr val="FFFF00"/>
              </a:buClr>
              <a:buSzPct val="90000"/>
              <a:buFont typeface="Monotype Sorts" pitchFamily="2" charset="2"/>
              <a:buChar char="l"/>
            </a:pPr>
            <a:r>
              <a:rPr lang="en-US" sz="2100" b="1" dirty="0">
                <a:solidFill>
                  <a:srgbClr val="C21212"/>
                </a:solidFill>
                <a:latin typeface="Arial" charset="0"/>
              </a:rPr>
              <a:t> Door widths are usually 3/0 wide, and 6/8 or 7/0 tall.</a:t>
            </a:r>
            <a:r>
              <a:rPr lang="en-US" sz="2100" dirty="0">
                <a:solidFill>
                  <a:srgbClr val="FFFFFF"/>
                </a:solidFill>
                <a:latin typeface="Arial" charset="0"/>
              </a:rPr>
              <a:t/>
            </a:r>
            <a:br>
              <a:rPr lang="en-US" sz="2100" dirty="0">
                <a:solidFill>
                  <a:srgbClr val="FFFFFF"/>
                </a:solidFill>
                <a:latin typeface="Arial" charset="0"/>
              </a:rPr>
            </a:br>
            <a:endParaRPr lang="en-US" sz="2100" dirty="0">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500" dirty="0">
                <a:solidFill>
                  <a:srgbClr val="FFFFFF"/>
                </a:solidFill>
                <a:latin typeface="Arial" charset="0"/>
              </a:rPr>
              <a:t> Interior doors are normally hollow core doors.</a:t>
            </a:r>
          </a:p>
          <a:p>
            <a:pPr marL="1058863" lvl="2" indent="-144463" defTabSz="485775">
              <a:buClr>
                <a:srgbClr val="FFFF00"/>
              </a:buClr>
              <a:buSzPct val="90000"/>
              <a:buFont typeface="Monotype Sorts" pitchFamily="2" charset="2"/>
              <a:buChar char="l"/>
            </a:pPr>
            <a:r>
              <a:rPr lang="en-US" sz="2100" b="1" dirty="0">
                <a:solidFill>
                  <a:srgbClr val="C21212"/>
                </a:solidFill>
                <a:latin typeface="Arial" charset="0"/>
              </a:rPr>
              <a:t> Door widths are usually 2/6 to 3/0 wide depending were they are located, and 6/8  or 7/0 tall.</a:t>
            </a:r>
            <a:r>
              <a:rPr lang="en-US" sz="2100" dirty="0">
                <a:solidFill>
                  <a:srgbClr val="FFFFFF"/>
                </a:solidFill>
                <a:latin typeface="Arial" charset="0"/>
              </a:rPr>
              <a:t/>
            </a:r>
            <a:br>
              <a:rPr lang="en-US" sz="2100" dirty="0">
                <a:solidFill>
                  <a:srgbClr val="FFFFFF"/>
                </a:solidFill>
                <a:latin typeface="Arial" charset="0"/>
              </a:rPr>
            </a:br>
            <a:endParaRPr lang="en-US" sz="2100" dirty="0">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500" dirty="0">
                <a:solidFill>
                  <a:srgbClr val="FFFFFF"/>
                </a:solidFill>
                <a:latin typeface="Arial" charset="0"/>
              </a:rPr>
              <a:t> Window types are determined by their intended use.  Double-hung windows are normally used for temporary structures requiring windows.</a:t>
            </a:r>
            <a:endParaRPr lang="en-US" dirty="0"/>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F3C5D61F-4E2B-4FAB-B816-10E3C8D2D6CB}" type="slidenum">
              <a:rPr lang="en-US"/>
              <a:pPr/>
              <a:t>124</a:t>
            </a:fld>
            <a:endParaRPr lang="en-US"/>
          </a:p>
        </p:txBody>
      </p:sp>
      <p:sp>
        <p:nvSpPr>
          <p:cNvPr id="118786" name="Rectangle 2"/>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APPLICATION</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125</a:t>
            </a:fld>
            <a:endParaRPr lang="en-US"/>
          </a:p>
        </p:txBody>
      </p:sp>
      <p:sp>
        <p:nvSpPr>
          <p:cNvPr id="5" name="Rectangle 3"/>
          <p:cNvSpPr>
            <a:spLocks noGrp="1" noChangeArrowheads="1"/>
          </p:cNvSpPr>
          <p:nvPr>
            <p:ph idx="1"/>
          </p:nvPr>
        </p:nvSpPr>
        <p:spPr/>
        <p:txBody>
          <a:bodyPr/>
          <a:lstStyle/>
          <a:p>
            <a:pPr algn="ctr"/>
            <a:endParaRPr lang="en-US" sz="5400" dirty="0" smtClean="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F3C5D61F-4E2B-4FAB-B816-10E3C8D2D6CB}" type="slidenum">
              <a:rPr lang="en-US"/>
              <a:pPr/>
              <a:t>126</a:t>
            </a:fld>
            <a:endParaRPr lang="en-US"/>
          </a:p>
        </p:txBody>
      </p:sp>
      <p:sp>
        <p:nvSpPr>
          <p:cNvPr id="118786" name="Rectangle 2"/>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127</a:t>
            </a:fld>
            <a:endParaRPr lang="en-US"/>
          </a:p>
        </p:txBody>
      </p:sp>
      <p:sp>
        <p:nvSpPr>
          <p:cNvPr id="5" name="Rectangle 3"/>
          <p:cNvSpPr>
            <a:spLocks noGrp="1" noChangeArrowheads="1"/>
          </p:cNvSpPr>
          <p:nvPr>
            <p:ph idx="1"/>
          </p:nvPr>
        </p:nvSpPr>
        <p:spPr>
          <a:xfrm>
            <a:off x="594359" y="2160588"/>
            <a:ext cx="9464041" cy="4646612"/>
          </a:xfrm>
        </p:spPr>
        <p:txBody>
          <a:bodyPr/>
          <a:lstStyle/>
          <a:p>
            <a:r>
              <a:rPr lang="en-US" sz="5400" dirty="0" smtClean="0"/>
              <a:t>Phases of Construction</a:t>
            </a:r>
          </a:p>
          <a:p>
            <a:r>
              <a:rPr lang="en-US" sz="5400" dirty="0" smtClean="0"/>
              <a:t>Construction Materials</a:t>
            </a:r>
          </a:p>
          <a:p>
            <a:r>
              <a:rPr lang="en-US" sz="5400" dirty="0" smtClean="0"/>
              <a:t>Dead / Live Load Calculations</a:t>
            </a:r>
          </a:p>
          <a:p>
            <a:r>
              <a:rPr lang="en-US" sz="5400" dirty="0" smtClean="0"/>
              <a:t>Design considerations</a:t>
            </a:r>
            <a:endParaRPr lang="en-US" sz="5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99394C2-7F33-41BB-B154-B766F2D7BE95}" type="slidenum">
              <a:rPr lang="en-US"/>
              <a:pPr/>
              <a:t>13</a:t>
            </a:fld>
            <a:endParaRPr lang="en-US"/>
          </a:p>
        </p:txBody>
      </p:sp>
      <p:sp>
        <p:nvSpPr>
          <p:cNvPr id="5123" name="Rectangle 3"/>
          <p:cNvSpPr>
            <a:spLocks noGrp="1" noChangeArrowheads="1"/>
          </p:cNvSpPr>
          <p:nvPr>
            <p:ph type="body" idx="1"/>
          </p:nvPr>
        </p:nvSpPr>
        <p:spPr>
          <a:xfrm>
            <a:off x="609600" y="2035175"/>
            <a:ext cx="8839200" cy="4594225"/>
          </a:xfrm>
          <a:noFill/>
          <a:ln/>
        </p:spPr>
        <p:txBody>
          <a:bodyPr lIns="0" tIns="0" rIns="0" bIns="0"/>
          <a:lstStyle/>
          <a:p>
            <a:pPr marL="222250" indent="-222250" defTabSz="485775">
              <a:spcBef>
                <a:spcPct val="0"/>
              </a:spcBef>
              <a:buClr>
                <a:srgbClr val="FFFF00"/>
              </a:buClr>
              <a:buSzPct val="90000"/>
              <a:buFont typeface="Monotype Sorts" pitchFamily="2" charset="2"/>
              <a:buChar char="l"/>
            </a:pPr>
            <a:r>
              <a:rPr lang="en-US" sz="2400" b="1">
                <a:solidFill>
                  <a:srgbClr val="FFFFFF"/>
                </a:solidFill>
                <a:latin typeface="Arial" charset="0"/>
              </a:rPr>
              <a:t> During this phase, the actual construction work begins. Working design specifications and drawings are provided to each party involved in the construction of the project. The construction phase has 4 major components:</a:t>
            </a:r>
            <a:br>
              <a:rPr lang="en-US" sz="2400" b="1">
                <a:solidFill>
                  <a:srgbClr val="FFFFFF"/>
                </a:solidFill>
                <a:latin typeface="Arial" charset="0"/>
              </a:rPr>
            </a:br>
            <a:endParaRPr lang="en-US" sz="1800" b="1">
              <a:solidFill>
                <a:srgbClr val="FFFFFF"/>
              </a:solidFill>
              <a:latin typeface="Arial" charset="0"/>
            </a:endParaRPr>
          </a:p>
          <a:p>
            <a:pPr marL="639763" lvl="1" indent="-182563" defTabSz="485775">
              <a:spcBef>
                <a:spcPct val="0"/>
              </a:spcBef>
              <a:buClr>
                <a:srgbClr val="FFFF00"/>
              </a:buClr>
              <a:buSzPct val="90000"/>
              <a:buFont typeface="Monotype Sorts" pitchFamily="2" charset="2"/>
              <a:buChar char="l"/>
            </a:pPr>
            <a:r>
              <a:rPr lang="en-US" sz="2400" b="1">
                <a:solidFill>
                  <a:srgbClr val="FFFFFF"/>
                </a:solidFill>
                <a:latin typeface="Arial" charset="0"/>
              </a:rPr>
              <a:t> Site Work/Excavation. (Heavy Equipment)</a:t>
            </a:r>
            <a:br>
              <a:rPr lang="en-US" sz="2400" b="1">
                <a:solidFill>
                  <a:srgbClr val="FFFFFF"/>
                </a:solidFill>
                <a:latin typeface="Arial" charset="0"/>
              </a:rPr>
            </a:br>
            <a:endParaRPr lang="en-US" sz="2400" b="1">
              <a:solidFill>
                <a:srgbClr val="FFFFFF"/>
              </a:solidFill>
              <a:latin typeface="Arial" charset="0"/>
            </a:endParaRPr>
          </a:p>
          <a:p>
            <a:pPr marL="639763" lvl="1" indent="-182563" defTabSz="485775">
              <a:spcBef>
                <a:spcPct val="0"/>
              </a:spcBef>
              <a:buClr>
                <a:srgbClr val="FFFF00"/>
              </a:buClr>
              <a:buSzPct val="90000"/>
              <a:buFont typeface="Monotype Sorts" pitchFamily="2" charset="2"/>
              <a:buChar char="l"/>
            </a:pPr>
            <a:r>
              <a:rPr lang="en-US" sz="2400" b="1">
                <a:solidFill>
                  <a:srgbClr val="FFFFFF"/>
                </a:solidFill>
                <a:latin typeface="Arial" charset="0"/>
              </a:rPr>
              <a:t> Concrete/Masonry work. (Combat Engineers)</a:t>
            </a:r>
            <a:br>
              <a:rPr lang="en-US" sz="2400" b="1">
                <a:solidFill>
                  <a:srgbClr val="FFFFFF"/>
                </a:solidFill>
                <a:latin typeface="Arial" charset="0"/>
              </a:rPr>
            </a:br>
            <a:endParaRPr lang="en-US" sz="2400" b="1">
              <a:solidFill>
                <a:srgbClr val="FFFFFF"/>
              </a:solidFill>
              <a:latin typeface="Arial" charset="0"/>
            </a:endParaRPr>
          </a:p>
          <a:p>
            <a:pPr marL="639763" lvl="1" indent="-182563" defTabSz="485775">
              <a:spcBef>
                <a:spcPct val="0"/>
              </a:spcBef>
              <a:buClr>
                <a:srgbClr val="FFFF00"/>
              </a:buClr>
              <a:buSzPct val="90000"/>
              <a:buFont typeface="Monotype Sorts" pitchFamily="2" charset="2"/>
              <a:buChar char="l"/>
            </a:pPr>
            <a:r>
              <a:rPr lang="en-US" sz="2400" b="1">
                <a:solidFill>
                  <a:srgbClr val="FFFFFF"/>
                </a:solidFill>
                <a:latin typeface="Arial" charset="0"/>
              </a:rPr>
              <a:t> Carpentry/Finish work. (Combat Engineers)</a:t>
            </a:r>
            <a:br>
              <a:rPr lang="en-US" sz="2400" b="1">
                <a:solidFill>
                  <a:srgbClr val="FFFFFF"/>
                </a:solidFill>
                <a:latin typeface="Arial" charset="0"/>
              </a:rPr>
            </a:br>
            <a:endParaRPr lang="en-US" sz="2400" b="1">
              <a:solidFill>
                <a:srgbClr val="FFFFFF"/>
              </a:solidFill>
              <a:latin typeface="Arial" charset="0"/>
            </a:endParaRPr>
          </a:p>
          <a:p>
            <a:pPr marL="639763" lvl="1" indent="-182563" defTabSz="485775">
              <a:spcBef>
                <a:spcPct val="0"/>
              </a:spcBef>
              <a:buClr>
                <a:srgbClr val="FFFF00"/>
              </a:buClr>
              <a:buSzPct val="90000"/>
              <a:buFont typeface="Monotype Sorts" pitchFamily="2" charset="2"/>
              <a:buChar char="l"/>
            </a:pPr>
            <a:r>
              <a:rPr lang="en-US" sz="2400" b="1">
                <a:solidFill>
                  <a:srgbClr val="FFFFFF"/>
                </a:solidFill>
                <a:latin typeface="Arial" charset="0"/>
              </a:rPr>
              <a:t> Electrical/Plumbing work. (Utilities)</a:t>
            </a:r>
            <a:endParaRPr lang="en-US" sz="2400"/>
          </a:p>
        </p:txBody>
      </p:sp>
      <p:sp>
        <p:nvSpPr>
          <p:cNvPr id="5162" name="Text Box 42"/>
          <p:cNvSpPr txBox="1">
            <a:spLocks noChangeArrowheads="1"/>
          </p:cNvSpPr>
          <p:nvPr/>
        </p:nvSpPr>
        <p:spPr bwMode="auto">
          <a:xfrm>
            <a:off x="954088" y="488950"/>
            <a:ext cx="8189912" cy="1441450"/>
          </a:xfrm>
          <a:prstGeom prst="rect">
            <a:avLst/>
          </a:prstGeom>
          <a:noFill/>
          <a:ln w="9525">
            <a:noFill/>
            <a:miter lim="800000"/>
            <a:headEnd/>
            <a:tailEnd/>
          </a:ln>
          <a:effectLst/>
        </p:spPr>
        <p:txBody>
          <a:bodyPr lIns="0" tIns="0" rIns="0" bIns="0" anchor="ctr"/>
          <a:lstStyle/>
          <a:p>
            <a:pPr algn="ctr" defTabSz="485775">
              <a:buClr>
                <a:srgbClr val="FFFF00"/>
              </a:buClr>
              <a:buSzPct val="90000"/>
              <a:buFont typeface="Monotype Sorts" pitchFamily="2" charset="2"/>
              <a:buNone/>
            </a:pPr>
            <a:r>
              <a:rPr lang="en-US" sz="4100" b="1" u="sng">
                <a:solidFill>
                  <a:srgbClr val="FFFF00"/>
                </a:solidFill>
                <a:latin typeface="Arial" charset="0"/>
              </a:rPr>
              <a:t>CONSTRUCTION PHASE</a:t>
            </a:r>
            <a:endParaRPr lang="en-US" u="sng"/>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F26FE40-CA5A-41B9-A7AC-DA7479221B4A}" type="slidenum">
              <a:rPr lang="en-US"/>
              <a:pPr/>
              <a:t>14</a:t>
            </a:fld>
            <a:endParaRPr lang="en-US"/>
          </a:p>
        </p:txBody>
      </p:sp>
      <p:sp>
        <p:nvSpPr>
          <p:cNvPr id="6147" name="Rectangle 3"/>
          <p:cNvSpPr>
            <a:spLocks noGrp="1" noChangeArrowheads="1"/>
          </p:cNvSpPr>
          <p:nvPr>
            <p:ph type="body" idx="1"/>
          </p:nvPr>
        </p:nvSpPr>
        <p:spPr>
          <a:xfrm>
            <a:off x="838200" y="609600"/>
            <a:ext cx="8382000" cy="757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BUILDING CODES</a:t>
            </a:r>
            <a:endParaRPr lang="en-US" u="sng"/>
          </a:p>
        </p:txBody>
      </p:sp>
      <p:sp>
        <p:nvSpPr>
          <p:cNvPr id="6186" name="Text Box 42"/>
          <p:cNvSpPr txBox="1">
            <a:spLocks noChangeArrowheads="1"/>
          </p:cNvSpPr>
          <p:nvPr/>
        </p:nvSpPr>
        <p:spPr bwMode="auto">
          <a:xfrm>
            <a:off x="533400" y="1828800"/>
            <a:ext cx="9083675" cy="39624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Collection of laws that establish minimum acceptable building standards.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Codes are used as the basis of structural design.</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Building Codes control the </a:t>
            </a:r>
            <a:r>
              <a:rPr lang="en-US" sz="2900" b="1" u="sng">
                <a:solidFill>
                  <a:srgbClr val="FFFFFF"/>
                </a:solidFill>
                <a:latin typeface="Arial" charset="0"/>
              </a:rPr>
              <a:t>design, construction methods</a:t>
            </a:r>
            <a:r>
              <a:rPr lang="en-US" sz="2900" b="1">
                <a:solidFill>
                  <a:srgbClr val="FFFFFF"/>
                </a:solidFill>
                <a:latin typeface="Arial" charset="0"/>
              </a:rPr>
              <a:t>, and the </a:t>
            </a:r>
            <a:r>
              <a:rPr lang="en-US" sz="2900" b="1" u="sng">
                <a:solidFill>
                  <a:srgbClr val="FFFFFF"/>
                </a:solidFill>
                <a:latin typeface="Arial" charset="0"/>
              </a:rPr>
              <a:t>materials</a:t>
            </a:r>
            <a:r>
              <a:rPr lang="en-US" sz="2900" b="1">
                <a:solidFill>
                  <a:srgbClr val="FFFFFF"/>
                </a:solidFill>
                <a:latin typeface="Arial" charset="0"/>
              </a:rPr>
              <a:t> to be used to construct the structure.</a:t>
            </a:r>
          </a:p>
          <a:p>
            <a:pPr marL="222250" indent="-222250" defTabSz="485775">
              <a:buClr>
                <a:srgbClr val="FFFF00"/>
              </a:buClr>
              <a:buSzPct val="90000"/>
              <a:buFont typeface="Monotype Sorts" pitchFamily="2" charset="2"/>
              <a:buChar char="l"/>
            </a:pPr>
            <a:endParaRPr lang="en-US" sz="2900" b="1">
              <a:solidFill>
                <a:srgbClr val="FFFFFF"/>
              </a:solidFill>
              <a:latin typeface="Arial" charset="0"/>
            </a:endParaRPr>
          </a:p>
          <a:p>
            <a:pPr marL="222250" indent="-222250" defTabSz="485775">
              <a:buClr>
                <a:srgbClr val="FFFF00"/>
              </a:buClr>
              <a:buSzPct val="90000"/>
              <a:buFont typeface="Monotype Sorts" pitchFamily="2" charset="2"/>
              <a:buNone/>
            </a:pPr>
            <a:endParaRPr lang="en-US" sz="2900" b="1" u="sng">
              <a:solidFill>
                <a:srgbClr val="FFFFFF"/>
              </a:solidFill>
              <a:latin typeface="Arial" charset="0"/>
            </a:endParaRPr>
          </a:p>
          <a:p>
            <a:pPr marL="222250" indent="-222250" defTabSz="485775">
              <a:buClr>
                <a:srgbClr val="FFFF00"/>
              </a:buClr>
              <a:buSzPct val="90000"/>
              <a:buFont typeface="Monotype Sorts" pitchFamily="2" charset="2"/>
              <a:buNone/>
            </a:pPr>
            <a:endParaRPr lang="en-US" sz="2900" b="1" u="sng">
              <a:solidFill>
                <a:srgbClr val="FFFFFF"/>
              </a:solidFill>
              <a:latin typeface="Arial" charset="0"/>
            </a:endParaRPr>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E5F5F76B-C46A-4876-8B62-53901DEC1FE5}" type="slidenum">
              <a:rPr lang="en-US"/>
              <a:pPr/>
              <a:t>15</a:t>
            </a:fld>
            <a:endParaRPr lang="en-US"/>
          </a:p>
        </p:txBody>
      </p:sp>
      <p:sp>
        <p:nvSpPr>
          <p:cNvPr id="98306" name="Rectangle 1026"/>
          <p:cNvSpPr>
            <a:spLocks noGrp="1" noChangeArrowheads="1"/>
          </p:cNvSpPr>
          <p:nvPr>
            <p:ph type="ctrTitle"/>
          </p:nvPr>
        </p:nvSpPr>
        <p:spPr>
          <a:xfrm>
            <a:off x="0" y="2590800"/>
            <a:ext cx="10058400" cy="1295400"/>
          </a:xfrm>
        </p:spPr>
        <p:txBody>
          <a:bodyPr/>
          <a:lstStyle/>
          <a:p>
            <a:r>
              <a:rPr lang="en-US" sz="6000">
                <a:effectLst>
                  <a:outerShdw blurRad="38100" dist="38100" dir="2700000" algn="tl">
                    <a:srgbClr val="000000"/>
                  </a:outerShdw>
                </a:effectLst>
              </a:rPr>
              <a:t>QUESTIONS?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16</a:t>
            </a:fld>
            <a:endParaRPr lang="en-US"/>
          </a:p>
        </p:txBody>
      </p:sp>
      <p:sp>
        <p:nvSpPr>
          <p:cNvPr id="5" name="Rectangle 3"/>
          <p:cNvSpPr>
            <a:spLocks noGrp="1" noChangeArrowheads="1"/>
          </p:cNvSpPr>
          <p:nvPr>
            <p:ph idx="1"/>
          </p:nvPr>
        </p:nvSpPr>
        <p:spPr/>
        <p:txBody>
          <a:bodyPr/>
          <a:lstStyle/>
          <a:p>
            <a:pPr algn="ctr"/>
            <a:endParaRPr lang="en-US" sz="5400" dirty="0" smtClean="0"/>
          </a:p>
          <a:p>
            <a:pPr algn="ctr">
              <a:buNone/>
            </a:pPr>
            <a:r>
              <a:rPr lang="en-US" sz="5400" dirty="0" smtClean="0"/>
              <a:t>Concrete</a:t>
            </a:r>
            <a:endParaRPr lang="en-US" sz="5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B4B701D-4E02-4B08-9B88-D6B288E40330}" type="slidenum">
              <a:rPr lang="en-US"/>
              <a:pPr/>
              <a:t>17</a:t>
            </a:fld>
            <a:endParaRPr lang="en-US"/>
          </a:p>
        </p:txBody>
      </p:sp>
      <p:sp>
        <p:nvSpPr>
          <p:cNvPr id="7171" name="Rectangle 3"/>
          <p:cNvSpPr>
            <a:spLocks noGrp="1" noChangeArrowheads="1"/>
          </p:cNvSpPr>
          <p:nvPr>
            <p:ph type="body" idx="1"/>
          </p:nvPr>
        </p:nvSpPr>
        <p:spPr>
          <a:xfrm>
            <a:off x="609600" y="381000"/>
            <a:ext cx="8961438" cy="757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CONCRETE COMPOSITION</a:t>
            </a:r>
            <a:endParaRPr lang="en-US" u="sng"/>
          </a:p>
        </p:txBody>
      </p:sp>
      <p:sp>
        <p:nvSpPr>
          <p:cNvPr id="7210" name="Text Box 42"/>
          <p:cNvSpPr txBox="1">
            <a:spLocks noChangeArrowheads="1"/>
          </p:cNvSpPr>
          <p:nvPr/>
        </p:nvSpPr>
        <p:spPr bwMode="auto">
          <a:xfrm>
            <a:off x="457200" y="1295400"/>
            <a:ext cx="9318625" cy="54864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b="1" dirty="0">
                <a:solidFill>
                  <a:srgbClr val="FFFFFF"/>
                </a:solidFill>
                <a:latin typeface="Arial" charset="0"/>
              </a:rPr>
              <a:t> Concrete is a mixture of aggregate, Portland cement, and water.</a:t>
            </a:r>
            <a:br>
              <a:rPr lang="en-US" b="1" dirty="0">
                <a:solidFill>
                  <a:srgbClr val="FFFFFF"/>
                </a:solidFill>
                <a:latin typeface="Arial" charset="0"/>
              </a:rPr>
            </a:br>
            <a:endParaRPr lang="en-US" sz="2000" b="1"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200" b="1" dirty="0">
                <a:solidFill>
                  <a:srgbClr val="FFFFFF"/>
                </a:solidFill>
                <a:latin typeface="Arial" charset="0"/>
              </a:rPr>
              <a:t> </a:t>
            </a:r>
            <a:r>
              <a:rPr lang="en-US" sz="2200" b="1" u="sng" dirty="0">
                <a:solidFill>
                  <a:srgbClr val="FFFFFF"/>
                </a:solidFill>
                <a:latin typeface="Arial" charset="0"/>
              </a:rPr>
              <a:t>Aggregate</a:t>
            </a:r>
            <a:r>
              <a:rPr lang="en-US" sz="2200" b="1" dirty="0">
                <a:solidFill>
                  <a:srgbClr val="FFFFFF"/>
                </a:solidFill>
                <a:latin typeface="Arial" charset="0"/>
              </a:rPr>
              <a:t>:  Filler materials (usually sand, stone or gravel) make up between 60 and 80 percent of the volume of concrete.</a:t>
            </a:r>
            <a:r>
              <a:rPr lang="en-US" sz="2200" b="1" u="sng" dirty="0">
                <a:solidFill>
                  <a:srgbClr val="FFFFFF"/>
                </a:solidFill>
                <a:latin typeface="Arial" charset="0"/>
              </a:rPr>
              <a:t/>
            </a:r>
            <a:br>
              <a:rPr lang="en-US" sz="2200" b="1" u="sng" dirty="0">
                <a:solidFill>
                  <a:srgbClr val="FFFFFF"/>
                </a:solidFill>
                <a:latin typeface="Arial" charset="0"/>
              </a:rPr>
            </a:br>
            <a:endParaRPr lang="en-US" sz="2200" b="1" u="sng"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200" b="1" dirty="0">
                <a:solidFill>
                  <a:srgbClr val="FFFFFF"/>
                </a:solidFill>
                <a:latin typeface="Arial" charset="0"/>
              </a:rPr>
              <a:t> </a:t>
            </a:r>
            <a:r>
              <a:rPr lang="en-US" sz="2200" b="1" u="sng" dirty="0">
                <a:solidFill>
                  <a:srgbClr val="FFFFFF"/>
                </a:solidFill>
                <a:latin typeface="Arial" charset="0"/>
              </a:rPr>
              <a:t>Portland Cement</a:t>
            </a:r>
            <a:r>
              <a:rPr lang="en-US" sz="2200" b="1" dirty="0">
                <a:solidFill>
                  <a:srgbClr val="FFFFFF"/>
                </a:solidFill>
                <a:latin typeface="Arial" charset="0"/>
              </a:rPr>
              <a:t>:  This is a carefully proportioned and specially processed chemical combination of lime, silica, iron oxide, and alumina.</a:t>
            </a:r>
            <a:br>
              <a:rPr lang="en-US" sz="2200" b="1" dirty="0">
                <a:solidFill>
                  <a:srgbClr val="FFFFFF"/>
                </a:solidFill>
                <a:latin typeface="Arial" charset="0"/>
              </a:rPr>
            </a:br>
            <a:endParaRPr lang="en-US" sz="2200" b="1" u="sng"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200" b="1" dirty="0">
                <a:solidFill>
                  <a:srgbClr val="FFFFFF"/>
                </a:solidFill>
                <a:latin typeface="Arial" charset="0"/>
              </a:rPr>
              <a:t> </a:t>
            </a:r>
            <a:r>
              <a:rPr lang="en-US" sz="2200" b="1" u="sng" dirty="0" smtClean="0">
                <a:solidFill>
                  <a:srgbClr val="FFFFFF"/>
                </a:solidFill>
                <a:latin typeface="Arial" charset="0"/>
              </a:rPr>
              <a:t>Water</a:t>
            </a:r>
            <a:r>
              <a:rPr lang="en-US" sz="2200" b="1" dirty="0">
                <a:solidFill>
                  <a:srgbClr val="FFFFFF"/>
                </a:solidFill>
                <a:latin typeface="Arial" charset="0"/>
              </a:rPr>
              <a:t>:  The basic ratio of cement to water determines the strength of the concrete. The less water that is added to the mix, the stronger, more durable, and watertight the concrete will be. The more water that is added to the concrete mix results in a concrete that is weaker and more porous.</a:t>
            </a:r>
            <a:endParaRPr lang="en-US" sz="2200" dirty="0"/>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4B8F3DE-1EB1-47D2-AF87-153CD6ED115F}" type="slidenum">
              <a:rPr lang="en-US"/>
              <a:pPr/>
              <a:t>18</a:t>
            </a:fld>
            <a:endParaRPr lang="en-US"/>
          </a:p>
        </p:txBody>
      </p:sp>
      <p:sp>
        <p:nvSpPr>
          <p:cNvPr id="8195" name="Rectangle 3"/>
          <p:cNvSpPr>
            <a:spLocks noGrp="1" noChangeArrowheads="1"/>
          </p:cNvSpPr>
          <p:nvPr>
            <p:ph type="body" idx="1"/>
          </p:nvPr>
        </p:nvSpPr>
        <p:spPr>
          <a:xfrm>
            <a:off x="954088" y="1171575"/>
            <a:ext cx="8266112" cy="757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HYDRATION</a:t>
            </a:r>
            <a:endParaRPr lang="en-US" u="sng"/>
          </a:p>
        </p:txBody>
      </p:sp>
      <p:sp>
        <p:nvSpPr>
          <p:cNvPr id="8234" name="Text Box 42"/>
          <p:cNvSpPr txBox="1">
            <a:spLocks noChangeArrowheads="1"/>
          </p:cNvSpPr>
          <p:nvPr/>
        </p:nvSpPr>
        <p:spPr bwMode="auto">
          <a:xfrm>
            <a:off x="609600" y="2366963"/>
            <a:ext cx="9394825" cy="4240212"/>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A chemical reaction between the Portland cement and water causes the concrete to harden, this process is called </a:t>
            </a:r>
            <a:r>
              <a:rPr lang="en-US" sz="2900" b="1" u="sng">
                <a:solidFill>
                  <a:srgbClr val="FFFFFF"/>
                </a:solidFill>
                <a:latin typeface="Arial" charset="0"/>
              </a:rPr>
              <a:t>Hydration</a:t>
            </a:r>
            <a:r>
              <a:rPr lang="en-US" sz="2900" b="1">
                <a:solidFill>
                  <a:srgbClr val="FFFFFF"/>
                </a:solidFill>
                <a:latin typeface="Arial" charset="0"/>
              </a:rPr>
              <a:t>.</a:t>
            </a:r>
            <a:r>
              <a:rPr lang="en-US" sz="2900" b="1" u="sng">
                <a:solidFill>
                  <a:srgbClr val="FFFFFF"/>
                </a:solidFill>
                <a:latin typeface="Arial" charset="0"/>
              </a:rPr>
              <a:t/>
            </a:r>
            <a:br>
              <a:rPr lang="en-US" sz="2900" b="1" u="sng">
                <a:solidFill>
                  <a:srgbClr val="FFFFFF"/>
                </a:solidFill>
                <a:latin typeface="Arial" charset="0"/>
              </a:rPr>
            </a:br>
            <a:endParaRPr lang="en-US" sz="2900" b="1" u="sng">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Hydration causes concrete to cure and harden, not air drying.</a:t>
            </a: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3F967CC-DF42-42DF-9A89-91CC8F62FD6C}" type="slidenum">
              <a:rPr lang="en-US"/>
              <a:pPr/>
              <a:t>19</a:t>
            </a:fld>
            <a:endParaRPr lang="en-US"/>
          </a:p>
        </p:txBody>
      </p:sp>
      <p:sp>
        <p:nvSpPr>
          <p:cNvPr id="9219" name="Rectangle 3"/>
          <p:cNvSpPr>
            <a:spLocks noGrp="1" noChangeArrowheads="1"/>
          </p:cNvSpPr>
          <p:nvPr>
            <p:ph type="body" idx="1"/>
          </p:nvPr>
        </p:nvSpPr>
        <p:spPr>
          <a:xfrm>
            <a:off x="457200" y="1905000"/>
            <a:ext cx="9083675" cy="4656138"/>
          </a:xfrm>
          <a:noFill/>
          <a:ln/>
        </p:spPr>
        <p:txBody>
          <a:bodyPr lIns="0" tIns="0" rIns="0" bIns="0"/>
          <a:lstStyle/>
          <a:p>
            <a:pPr marL="222250" indent="-222250" defTabSz="485775">
              <a:spcBef>
                <a:spcPct val="0"/>
              </a:spcBef>
              <a:buClr>
                <a:srgbClr val="FFFF00"/>
              </a:buClr>
              <a:buSzPct val="90000"/>
              <a:buFont typeface="Monotype Sorts" pitchFamily="2" charset="2"/>
              <a:buChar char="l"/>
            </a:pPr>
            <a:r>
              <a:rPr lang="en-US" sz="2900" b="1">
                <a:solidFill>
                  <a:srgbClr val="FFFFFF"/>
                </a:solidFill>
                <a:latin typeface="Arial" charset="0"/>
              </a:rPr>
              <a:t> There are two types of concrete:</a:t>
            </a:r>
            <a:br>
              <a:rPr lang="en-US" sz="2900" b="1">
                <a:solidFill>
                  <a:srgbClr val="FFFFFF"/>
                </a:solidFill>
                <a:latin typeface="Arial" charset="0"/>
              </a:rPr>
            </a:br>
            <a:endParaRPr lang="en-US" sz="2900" b="1">
              <a:solidFill>
                <a:srgbClr val="FFFFFF"/>
              </a:solidFill>
              <a:latin typeface="Arial" charset="0"/>
            </a:endParaRPr>
          </a:p>
          <a:p>
            <a:pPr marL="639763" lvl="1" indent="-182563" defTabSz="485775">
              <a:spcBef>
                <a:spcPct val="0"/>
              </a:spcBef>
              <a:buClr>
                <a:srgbClr val="FFFF00"/>
              </a:buClr>
              <a:buSzPct val="46000"/>
              <a:buFont typeface="Monotype Sorts" pitchFamily="2" charset="2"/>
              <a:buChar char="l"/>
            </a:pPr>
            <a:r>
              <a:rPr lang="en-US" sz="2500" b="1">
                <a:solidFill>
                  <a:srgbClr val="FFFFFF"/>
                </a:solidFill>
                <a:latin typeface="Arial" charset="0"/>
              </a:rPr>
              <a:t> </a:t>
            </a:r>
            <a:r>
              <a:rPr lang="en-US" sz="2500" b="1" u="sng">
                <a:solidFill>
                  <a:srgbClr val="FFFFFF"/>
                </a:solidFill>
                <a:latin typeface="Arial" charset="0"/>
              </a:rPr>
              <a:t>Plain concrete</a:t>
            </a:r>
            <a:r>
              <a:rPr lang="en-US" sz="2500" b="1">
                <a:solidFill>
                  <a:srgbClr val="FFFFFF"/>
                </a:solidFill>
                <a:latin typeface="Arial" charset="0"/>
              </a:rPr>
              <a:t>:  Concrete that is not reinforced, and does not carry heavy loads. Normally used for sidewalks, and driveways.</a:t>
            </a:r>
            <a:r>
              <a:rPr lang="en-US" sz="2500" b="1" u="sng">
                <a:solidFill>
                  <a:srgbClr val="FFFFFF"/>
                </a:solidFill>
                <a:latin typeface="Arial" charset="0"/>
              </a:rPr>
              <a:t/>
            </a:r>
            <a:br>
              <a:rPr lang="en-US" sz="2500" b="1" u="sng">
                <a:solidFill>
                  <a:srgbClr val="FFFFFF"/>
                </a:solidFill>
                <a:latin typeface="Arial" charset="0"/>
              </a:rPr>
            </a:br>
            <a:endParaRPr lang="en-US" sz="2500" b="1" u="sng">
              <a:solidFill>
                <a:srgbClr val="FFFFFF"/>
              </a:solidFill>
              <a:latin typeface="Arial" charset="0"/>
            </a:endParaRPr>
          </a:p>
          <a:p>
            <a:pPr marL="639763" lvl="1" indent="-182563" defTabSz="485775">
              <a:spcBef>
                <a:spcPct val="0"/>
              </a:spcBef>
              <a:buClr>
                <a:srgbClr val="FFFF00"/>
              </a:buClr>
              <a:buSzPct val="46000"/>
              <a:buFont typeface="Monotype Sorts" pitchFamily="2" charset="2"/>
              <a:buChar char="l"/>
            </a:pPr>
            <a:r>
              <a:rPr lang="en-US" sz="2500" b="1">
                <a:solidFill>
                  <a:srgbClr val="FFFFFF"/>
                </a:solidFill>
                <a:latin typeface="Arial" charset="0"/>
              </a:rPr>
              <a:t> </a:t>
            </a:r>
            <a:r>
              <a:rPr lang="en-US" sz="2500" b="1" u="sng">
                <a:solidFill>
                  <a:srgbClr val="FFFFFF"/>
                </a:solidFill>
                <a:latin typeface="Arial" charset="0"/>
              </a:rPr>
              <a:t>Reinforced concrete</a:t>
            </a:r>
            <a:r>
              <a:rPr lang="en-US" sz="2500" b="1">
                <a:solidFill>
                  <a:srgbClr val="FFFFFF"/>
                </a:solidFill>
                <a:latin typeface="Arial" charset="0"/>
              </a:rPr>
              <a:t>:  Concrete that contains some type of reinforcement steel to absorb tensile and shearing stresses. This type of concrete is subjected to heavier loads.</a:t>
            </a:r>
            <a:endParaRPr lang="en-US"/>
          </a:p>
        </p:txBody>
      </p:sp>
      <p:sp>
        <p:nvSpPr>
          <p:cNvPr id="9258" name="Text Box 42"/>
          <p:cNvSpPr txBox="1">
            <a:spLocks noChangeArrowheads="1"/>
          </p:cNvSpPr>
          <p:nvPr/>
        </p:nvSpPr>
        <p:spPr bwMode="auto">
          <a:xfrm>
            <a:off x="914400" y="838200"/>
            <a:ext cx="8189913" cy="757238"/>
          </a:xfrm>
          <a:prstGeom prst="rect">
            <a:avLst/>
          </a:prstGeom>
          <a:noFill/>
          <a:ln w="9525">
            <a:noFill/>
            <a:miter lim="800000"/>
            <a:headEnd/>
            <a:tailEnd/>
          </a:ln>
          <a:effectLst/>
        </p:spPr>
        <p:txBody>
          <a:bodyPr lIns="0" tIns="0" rIns="0" bIns="0" anchor="ctr"/>
          <a:lstStyle/>
          <a:p>
            <a:pPr algn="ctr" defTabSz="485775">
              <a:buClr>
                <a:srgbClr val="FFFF00"/>
              </a:buClr>
              <a:buSzPct val="90000"/>
              <a:buFont typeface="Monotype Sorts" pitchFamily="2" charset="2"/>
              <a:buNone/>
            </a:pPr>
            <a:r>
              <a:rPr lang="en-US" sz="4100" b="1" u="sng">
                <a:solidFill>
                  <a:srgbClr val="FFFF00"/>
                </a:solidFill>
                <a:latin typeface="Arial" charset="0"/>
              </a:rPr>
              <a:t>TYPES OF CONCRETE</a:t>
            </a:r>
            <a:endParaRPr lang="en-US" u="sng"/>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4AFBBD3-ECAA-4E62-A556-07FDB93BC52D}" type="slidenum">
              <a:rPr lang="en-US"/>
              <a:pPr/>
              <a:t>2</a:t>
            </a:fld>
            <a:endParaRPr lang="en-US"/>
          </a:p>
        </p:txBody>
      </p:sp>
      <p:sp>
        <p:nvSpPr>
          <p:cNvPr id="131074" name="Rectangle 2"/>
          <p:cNvSpPr>
            <a:spLocks noGrp="1" noChangeArrowheads="1"/>
          </p:cNvSpPr>
          <p:nvPr>
            <p:ph type="title"/>
          </p:nvPr>
        </p:nvSpPr>
        <p:spPr/>
        <p:txBody>
          <a:bodyPr/>
          <a:lstStyle/>
          <a:p>
            <a:r>
              <a:rPr lang="en-US" u="sng" dirty="0"/>
              <a:t>TERMINAL LEARNING OBJECTIVE</a:t>
            </a:r>
            <a:r>
              <a:rPr lang="en-US" dirty="0"/>
              <a:t>:</a:t>
            </a:r>
          </a:p>
        </p:txBody>
      </p:sp>
      <p:sp>
        <p:nvSpPr>
          <p:cNvPr id="131075" name="Rectangle 3"/>
          <p:cNvSpPr>
            <a:spLocks noGrp="1" noChangeArrowheads="1"/>
          </p:cNvSpPr>
          <p:nvPr>
            <p:ph type="body" idx="1"/>
          </p:nvPr>
        </p:nvSpPr>
        <p:spPr>
          <a:xfrm>
            <a:off x="0" y="2160588"/>
            <a:ext cx="10058399" cy="5611812"/>
          </a:xfrm>
        </p:spPr>
        <p:txBody>
          <a:bodyPr/>
          <a:lstStyle/>
          <a:p>
            <a:r>
              <a:rPr lang="en-US" sz="3600" dirty="0" smtClean="0">
                <a:solidFill>
                  <a:srgbClr val="FF0000"/>
                </a:solidFill>
                <a:latin typeface="Courier New"/>
                <a:ea typeface="Times New Roman"/>
                <a:cs typeface="Times New Roman"/>
              </a:rPr>
              <a:t>Provided a vertical construction mission, a scientific calculator, a survey set general purpose (GP), soil test set, and references, design a vertical construction project to safely support all calculated loads per the references.</a:t>
            </a:r>
            <a:endParaRPr lang="en-US" sz="3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099CFAB-0057-4A41-A27B-3794FD35ECE7}" type="slidenum">
              <a:rPr lang="en-US"/>
              <a:pPr/>
              <a:t>20</a:t>
            </a:fld>
            <a:endParaRPr lang="en-US"/>
          </a:p>
        </p:txBody>
      </p:sp>
      <p:sp>
        <p:nvSpPr>
          <p:cNvPr id="10243" name="Rectangle 3"/>
          <p:cNvSpPr>
            <a:spLocks noGrp="1" noChangeArrowheads="1"/>
          </p:cNvSpPr>
          <p:nvPr>
            <p:ph type="body" idx="1"/>
          </p:nvPr>
        </p:nvSpPr>
        <p:spPr>
          <a:xfrm>
            <a:off x="685800" y="1600200"/>
            <a:ext cx="9083675" cy="4656138"/>
          </a:xfrm>
          <a:noFill/>
          <a:ln/>
        </p:spPr>
        <p:txBody>
          <a:bodyPr lIns="0" tIns="0" rIns="0" bIns="0"/>
          <a:lstStyle/>
          <a:p>
            <a:pPr marL="222250" indent="-222250" defTabSz="485775">
              <a:lnSpc>
                <a:spcPct val="90000"/>
              </a:lnSpc>
              <a:spcBef>
                <a:spcPct val="0"/>
              </a:spcBef>
              <a:buClr>
                <a:srgbClr val="FFFF00"/>
              </a:buClr>
              <a:buSzPct val="90000"/>
              <a:buFont typeface="Monotype Sorts" pitchFamily="2" charset="2"/>
              <a:buChar char="l"/>
            </a:pPr>
            <a:r>
              <a:rPr lang="en-US" sz="2800" b="1" dirty="0">
                <a:solidFill>
                  <a:srgbClr val="FFFFFF"/>
                </a:solidFill>
                <a:latin typeface="Arial" charset="0"/>
              </a:rPr>
              <a:t> Concrete has a very high </a:t>
            </a:r>
            <a:r>
              <a:rPr lang="en-US" sz="2800" b="1" u="sng" dirty="0">
                <a:solidFill>
                  <a:srgbClr val="FFFFFF"/>
                </a:solidFill>
                <a:latin typeface="Arial" charset="0"/>
              </a:rPr>
              <a:t>compressive strength </a:t>
            </a:r>
            <a:r>
              <a:rPr lang="en-US" sz="2800" b="1" dirty="0">
                <a:solidFill>
                  <a:srgbClr val="FFFFFF"/>
                </a:solidFill>
                <a:latin typeface="Arial" charset="0"/>
              </a:rPr>
              <a:t>which is reached at 28 days after being poured and allowed to cure.</a:t>
            </a:r>
            <a:br>
              <a:rPr lang="en-US" sz="2800" b="1" dirty="0">
                <a:solidFill>
                  <a:srgbClr val="FFFFFF"/>
                </a:solidFill>
                <a:latin typeface="Arial" charset="0"/>
              </a:rPr>
            </a:br>
            <a:endParaRPr lang="en-US" sz="2800" b="1" dirty="0">
              <a:solidFill>
                <a:srgbClr val="FFFFFF"/>
              </a:solidFill>
              <a:latin typeface="Arial" charset="0"/>
            </a:endParaRPr>
          </a:p>
          <a:p>
            <a:pPr marL="222250" indent="-222250" defTabSz="485775">
              <a:lnSpc>
                <a:spcPct val="90000"/>
              </a:lnSpc>
              <a:spcBef>
                <a:spcPct val="0"/>
              </a:spcBef>
              <a:buClr>
                <a:srgbClr val="FFFF00"/>
              </a:buClr>
              <a:buSzPct val="90000"/>
              <a:buFont typeface="Monotype Sorts" pitchFamily="2" charset="2"/>
              <a:buChar char="l"/>
            </a:pPr>
            <a:r>
              <a:rPr lang="en-US" sz="2800" b="1" dirty="0">
                <a:solidFill>
                  <a:srgbClr val="FFFFFF"/>
                </a:solidFill>
                <a:latin typeface="Arial" charset="0"/>
              </a:rPr>
              <a:t> Concrete's ability to resist stretching, bending, or twisting (</a:t>
            </a:r>
            <a:r>
              <a:rPr lang="en-US" sz="2800" b="1" u="sng" dirty="0">
                <a:solidFill>
                  <a:srgbClr val="FFFFFF"/>
                </a:solidFill>
                <a:latin typeface="Arial" charset="0"/>
              </a:rPr>
              <a:t>tensile strength</a:t>
            </a:r>
            <a:r>
              <a:rPr lang="en-US" sz="2800" b="1" dirty="0">
                <a:solidFill>
                  <a:srgbClr val="FFFFFF"/>
                </a:solidFill>
                <a:latin typeface="Arial" charset="0"/>
              </a:rPr>
              <a:t>) is very low.</a:t>
            </a:r>
            <a:br>
              <a:rPr lang="en-US" sz="2800" b="1" dirty="0">
                <a:solidFill>
                  <a:srgbClr val="FFFFFF"/>
                </a:solidFill>
                <a:latin typeface="Arial" charset="0"/>
              </a:rPr>
            </a:br>
            <a:endParaRPr lang="en-US" sz="2800" b="1" dirty="0">
              <a:solidFill>
                <a:srgbClr val="FFFFFF"/>
              </a:solidFill>
              <a:latin typeface="Arial" charset="0"/>
            </a:endParaRPr>
          </a:p>
          <a:p>
            <a:pPr marL="222250" indent="-222250" defTabSz="485775">
              <a:lnSpc>
                <a:spcPct val="90000"/>
              </a:lnSpc>
              <a:spcBef>
                <a:spcPct val="0"/>
              </a:spcBef>
              <a:buClr>
                <a:srgbClr val="FFFF00"/>
              </a:buClr>
              <a:buSzPct val="90000"/>
              <a:buFont typeface="Monotype Sorts" pitchFamily="2" charset="2"/>
              <a:buChar char="l"/>
            </a:pPr>
            <a:r>
              <a:rPr lang="en-US" sz="2800" b="1" dirty="0">
                <a:solidFill>
                  <a:srgbClr val="FFFFFF"/>
                </a:solidFill>
                <a:latin typeface="Arial" charset="0"/>
              </a:rPr>
              <a:t> Because of concrete's low tensile strength, it must be reinforced with steel bars or wire mesh. This type of reinforcement is required in beams, girders, footings, lintels, walls, and columns.</a:t>
            </a:r>
            <a:endParaRPr lang="en-US" sz="3600" dirty="0"/>
          </a:p>
        </p:txBody>
      </p:sp>
      <p:sp>
        <p:nvSpPr>
          <p:cNvPr id="10282" name="Text Box 42"/>
          <p:cNvSpPr txBox="1">
            <a:spLocks noChangeArrowheads="1"/>
          </p:cNvSpPr>
          <p:nvPr/>
        </p:nvSpPr>
        <p:spPr bwMode="auto">
          <a:xfrm>
            <a:off x="914400" y="685800"/>
            <a:ext cx="8342313" cy="757238"/>
          </a:xfrm>
          <a:prstGeom prst="rect">
            <a:avLst/>
          </a:prstGeom>
          <a:noFill/>
          <a:ln w="9525">
            <a:noFill/>
            <a:miter lim="800000"/>
            <a:headEnd/>
            <a:tailEnd/>
          </a:ln>
          <a:effectLst/>
        </p:spPr>
        <p:txBody>
          <a:bodyPr lIns="0" tIns="0" rIns="0" bIns="0" anchor="ctr"/>
          <a:lstStyle/>
          <a:p>
            <a:pPr algn="ctr" defTabSz="485775">
              <a:buClr>
                <a:srgbClr val="FFFF00"/>
              </a:buClr>
              <a:buSzPct val="90000"/>
              <a:buFont typeface="Monotype Sorts" pitchFamily="2" charset="2"/>
              <a:buNone/>
            </a:pPr>
            <a:r>
              <a:rPr lang="en-US" sz="4100" b="1" u="sng">
                <a:solidFill>
                  <a:srgbClr val="FFFF00"/>
                </a:solidFill>
                <a:latin typeface="Arial" charset="0"/>
              </a:rPr>
              <a:t>CONCRETE STRENGTH</a:t>
            </a:r>
            <a:endParaRPr lang="en-US" u="sng"/>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CE1BF9EC-B4E6-4D6D-AB27-4F60894F9FDD}" type="slidenum">
              <a:rPr lang="en-US"/>
              <a:pPr/>
              <a:t>21</a:t>
            </a:fld>
            <a:endParaRPr lang="en-US"/>
          </a:p>
        </p:txBody>
      </p:sp>
      <p:sp>
        <p:nvSpPr>
          <p:cNvPr id="99330" name="Rectangle 2"/>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22</a:t>
            </a:fld>
            <a:endParaRPr lang="en-US"/>
          </a:p>
        </p:txBody>
      </p:sp>
      <p:sp>
        <p:nvSpPr>
          <p:cNvPr id="5" name="Rectangle 3"/>
          <p:cNvSpPr>
            <a:spLocks noGrp="1" noChangeArrowheads="1"/>
          </p:cNvSpPr>
          <p:nvPr>
            <p:ph idx="1"/>
          </p:nvPr>
        </p:nvSpPr>
        <p:spPr/>
        <p:txBody>
          <a:bodyPr/>
          <a:lstStyle/>
          <a:p>
            <a:pPr algn="ctr"/>
            <a:endParaRPr lang="en-US" sz="5400" dirty="0" smtClean="0"/>
          </a:p>
          <a:p>
            <a:pPr algn="ctr">
              <a:buNone/>
            </a:pPr>
            <a:r>
              <a:rPr lang="en-US" sz="5400" dirty="0" smtClean="0"/>
              <a:t>Concrete Masonry Unit (CMU)</a:t>
            </a:r>
            <a:endParaRPr lang="en-US" sz="5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DA415BB-4B82-493B-8C49-25A673C5B2C7}" type="slidenum">
              <a:rPr lang="en-US"/>
              <a:pPr/>
              <a:t>23</a:t>
            </a:fld>
            <a:endParaRPr lang="en-US"/>
          </a:p>
        </p:txBody>
      </p:sp>
      <p:sp>
        <p:nvSpPr>
          <p:cNvPr id="11267" name="Rectangle 3"/>
          <p:cNvSpPr>
            <a:spLocks noGrp="1" noChangeArrowheads="1"/>
          </p:cNvSpPr>
          <p:nvPr>
            <p:ph type="body" idx="1"/>
          </p:nvPr>
        </p:nvSpPr>
        <p:spPr>
          <a:xfrm>
            <a:off x="533400" y="228600"/>
            <a:ext cx="8961438" cy="862013"/>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CONCRETE MASONRY UNITS</a:t>
            </a:r>
            <a:endParaRPr lang="en-US" u="sng"/>
          </a:p>
        </p:txBody>
      </p:sp>
      <p:sp>
        <p:nvSpPr>
          <p:cNvPr id="11306" name="Text Box 42"/>
          <p:cNvSpPr txBox="1">
            <a:spLocks noChangeArrowheads="1"/>
          </p:cNvSpPr>
          <p:nvPr/>
        </p:nvSpPr>
        <p:spPr bwMode="auto">
          <a:xfrm>
            <a:off x="381000" y="1524000"/>
            <a:ext cx="9296400" cy="44958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dirty="0">
                <a:solidFill>
                  <a:srgbClr val="FFFFFF"/>
                </a:solidFill>
                <a:latin typeface="Arial" charset="0"/>
              </a:rPr>
              <a:t> Concrete masonry units (CMU) comply with safety and durability when its use is properly designed.</a:t>
            </a:r>
            <a:br>
              <a:rPr lang="en-US" sz="2900" b="1" dirty="0">
                <a:solidFill>
                  <a:srgbClr val="FFFFFF"/>
                </a:solidFill>
                <a:latin typeface="Arial" charset="0"/>
              </a:rPr>
            </a:br>
            <a:endParaRPr lang="en-US" sz="2900" b="1" dirty="0">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dirty="0">
                <a:solidFill>
                  <a:srgbClr val="FFFFFF"/>
                </a:solidFill>
                <a:latin typeface="Arial" charset="0"/>
              </a:rPr>
              <a:t> Concrete block CMU are used for:</a:t>
            </a:r>
          </a:p>
          <a:p>
            <a:pPr marL="639763" lvl="1" indent="-182563" defTabSz="485775">
              <a:buClr>
                <a:srgbClr val="FFFF00"/>
              </a:buClr>
              <a:buSzPct val="46000"/>
              <a:buFont typeface="Monotype Sorts" pitchFamily="2" charset="2"/>
              <a:buChar char="l"/>
            </a:pPr>
            <a:r>
              <a:rPr lang="en-US" sz="2500" b="1" dirty="0">
                <a:solidFill>
                  <a:srgbClr val="FFFFFF"/>
                </a:solidFill>
                <a:latin typeface="Arial" charset="0"/>
              </a:rPr>
              <a:t>Exterior/Interior load-bearing walls.</a:t>
            </a:r>
          </a:p>
          <a:p>
            <a:pPr marL="639763" lvl="1" indent="-182563" defTabSz="485775">
              <a:buClr>
                <a:srgbClr val="FFFF00"/>
              </a:buClr>
              <a:buSzPct val="46000"/>
              <a:buFont typeface="Monotype Sorts" pitchFamily="2" charset="2"/>
              <a:buChar char="l"/>
            </a:pPr>
            <a:r>
              <a:rPr lang="en-US" sz="2500" b="1" dirty="0">
                <a:solidFill>
                  <a:srgbClr val="FFFFFF"/>
                </a:solidFill>
                <a:latin typeface="Arial" charset="0"/>
              </a:rPr>
              <a:t>Piers and columns.</a:t>
            </a:r>
          </a:p>
          <a:p>
            <a:pPr marL="639763" lvl="1" indent="-182563" defTabSz="485775">
              <a:buClr>
                <a:srgbClr val="FFFF00"/>
              </a:buClr>
              <a:buSzPct val="46000"/>
              <a:buFont typeface="Monotype Sorts" pitchFamily="2" charset="2"/>
              <a:buChar char="l"/>
            </a:pPr>
            <a:r>
              <a:rPr lang="en-US" sz="2500" b="1" dirty="0">
                <a:solidFill>
                  <a:srgbClr val="FFFFFF"/>
                </a:solidFill>
                <a:latin typeface="Arial" charset="0"/>
              </a:rPr>
              <a:t>Retaining walls.</a:t>
            </a:r>
            <a:br>
              <a:rPr lang="en-US" sz="2500" b="1" dirty="0">
                <a:solidFill>
                  <a:srgbClr val="FFFFFF"/>
                </a:solidFill>
                <a:latin typeface="Arial" charset="0"/>
              </a:rPr>
            </a:br>
            <a:endParaRPr lang="en-US" sz="2900" b="1" dirty="0">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dirty="0">
                <a:solidFill>
                  <a:srgbClr val="FFFFFF"/>
                </a:solidFill>
                <a:latin typeface="Arial" charset="0"/>
              </a:rPr>
              <a:t> CMU    Nominal size:       8” x 8” x 16”</a:t>
            </a:r>
            <a:endParaRPr lang="en-US" dirty="0"/>
          </a:p>
          <a:p>
            <a:pPr marL="222250" indent="-222250" defTabSz="485775">
              <a:buClr>
                <a:srgbClr val="FFFF00"/>
              </a:buClr>
              <a:buSzPct val="90000"/>
              <a:buFont typeface="Monotype Sorts" pitchFamily="2" charset="2"/>
              <a:buNone/>
            </a:pPr>
            <a:r>
              <a:rPr lang="en-US" sz="2900" b="1" dirty="0">
                <a:solidFill>
                  <a:srgbClr val="FFFFFF"/>
                </a:solidFill>
                <a:latin typeface="Arial" charset="0"/>
              </a:rPr>
              <a:t>                Actual size:           7 5/8” x 7 5/8” x 15 5/8”   </a:t>
            </a:r>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DAE17FE-1AF0-4325-B63C-6C12F86D4256}" type="slidenum">
              <a:rPr lang="en-US"/>
              <a:pPr/>
              <a:t>24</a:t>
            </a:fld>
            <a:endParaRPr lang="en-US"/>
          </a:p>
        </p:txBody>
      </p:sp>
      <p:sp>
        <p:nvSpPr>
          <p:cNvPr id="101378" name="Rectangle 2"/>
          <p:cNvSpPr>
            <a:spLocks noGrp="1" noChangeArrowheads="1"/>
          </p:cNvSpPr>
          <p:nvPr>
            <p:ph type="title"/>
          </p:nvPr>
        </p:nvSpPr>
        <p:spPr/>
        <p:txBody>
          <a:bodyPr/>
          <a:lstStyle/>
          <a:p>
            <a:r>
              <a:rPr lang="en-US" b="1" u="sng">
                <a:latin typeface="Arial" charset="0"/>
              </a:rPr>
              <a:t>CMU (cont)</a:t>
            </a:r>
          </a:p>
        </p:txBody>
      </p:sp>
      <p:sp>
        <p:nvSpPr>
          <p:cNvPr id="101379" name="Rectangle 3"/>
          <p:cNvSpPr>
            <a:spLocks noGrp="1" noChangeArrowheads="1"/>
          </p:cNvSpPr>
          <p:nvPr>
            <p:ph type="body" idx="1"/>
          </p:nvPr>
        </p:nvSpPr>
        <p:spPr>
          <a:xfrm>
            <a:off x="457200" y="1905000"/>
            <a:ext cx="8751888" cy="4646613"/>
          </a:xfrm>
        </p:spPr>
        <p:txBody>
          <a:bodyPr/>
          <a:lstStyle/>
          <a:p>
            <a:pPr>
              <a:lnSpc>
                <a:spcPct val="90000"/>
              </a:lnSpc>
            </a:pPr>
            <a:r>
              <a:rPr lang="en-US" sz="2500" b="1">
                <a:latin typeface="Arial" charset="0"/>
              </a:rPr>
              <a:t>The two most common types of CMU block are:</a:t>
            </a:r>
          </a:p>
          <a:p>
            <a:pPr>
              <a:lnSpc>
                <a:spcPct val="90000"/>
              </a:lnSpc>
            </a:pPr>
            <a:endParaRPr lang="en-US" sz="2500" b="1">
              <a:latin typeface="Arial" charset="0"/>
            </a:endParaRPr>
          </a:p>
          <a:p>
            <a:pPr lvl="1">
              <a:lnSpc>
                <a:spcPct val="90000"/>
              </a:lnSpc>
            </a:pPr>
            <a:r>
              <a:rPr lang="en-US" sz="2500" b="1" u="sng">
                <a:latin typeface="Arial" charset="0"/>
              </a:rPr>
              <a:t>Heavy Weight Block</a:t>
            </a:r>
            <a:r>
              <a:rPr lang="en-US" sz="2500" b="1">
                <a:latin typeface="Arial" charset="0"/>
              </a:rPr>
              <a:t>:  Cement, water and aggregates, such as sand, gravel and crushed limestone.</a:t>
            </a:r>
          </a:p>
          <a:p>
            <a:pPr lvl="1">
              <a:lnSpc>
                <a:spcPct val="90000"/>
              </a:lnSpc>
            </a:pPr>
            <a:endParaRPr lang="en-US" sz="2500" b="1">
              <a:latin typeface="Arial" charset="0"/>
            </a:endParaRPr>
          </a:p>
          <a:p>
            <a:pPr lvl="1">
              <a:lnSpc>
                <a:spcPct val="90000"/>
              </a:lnSpc>
            </a:pPr>
            <a:r>
              <a:rPr lang="en-US" sz="2500" b="1" u="sng">
                <a:latin typeface="Arial" charset="0"/>
              </a:rPr>
              <a:t>Light Weight Block</a:t>
            </a:r>
            <a:r>
              <a:rPr lang="en-US" sz="2500" b="1">
                <a:latin typeface="Arial" charset="0"/>
              </a:rPr>
              <a:t>:  Cement, water and light weight aggregates, such as cinders, pumice, expanded shale, and vermiculite.</a:t>
            </a:r>
          </a:p>
          <a:p>
            <a:pPr lvl="1">
              <a:lnSpc>
                <a:spcPct val="90000"/>
              </a:lnSpc>
            </a:pPr>
            <a:endParaRPr lang="en-US" sz="2500" b="1">
              <a:latin typeface="Arial" charset="0"/>
            </a:endParaRPr>
          </a:p>
          <a:p>
            <a:pPr lvl="2">
              <a:lnSpc>
                <a:spcPct val="90000"/>
              </a:lnSpc>
            </a:pPr>
            <a:r>
              <a:rPr lang="en-US" sz="2500" b="1">
                <a:latin typeface="Arial" charset="0"/>
              </a:rPr>
              <a:t>Light Weight units weigh about 30% less.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90F8F5F-5166-4AFB-86AC-EBC273A655F6}" type="slidenum">
              <a:rPr lang="en-US"/>
              <a:pPr/>
              <a:t>25</a:t>
            </a:fld>
            <a:endParaRPr lang="en-US"/>
          </a:p>
        </p:txBody>
      </p:sp>
      <p:sp>
        <p:nvSpPr>
          <p:cNvPr id="12291" name="Rectangle 3"/>
          <p:cNvSpPr>
            <a:spLocks noGrp="1" noChangeArrowheads="1"/>
          </p:cNvSpPr>
          <p:nvPr>
            <p:ph type="body" idx="1"/>
          </p:nvPr>
        </p:nvSpPr>
        <p:spPr>
          <a:xfrm>
            <a:off x="914400" y="685800"/>
            <a:ext cx="8266113" cy="757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MODULAR PLANNING (CMU)</a:t>
            </a:r>
            <a:endParaRPr lang="en-US" u="sng"/>
          </a:p>
        </p:txBody>
      </p:sp>
      <p:sp>
        <p:nvSpPr>
          <p:cNvPr id="12330" name="Text Box 42"/>
          <p:cNvSpPr txBox="1">
            <a:spLocks noChangeArrowheads="1"/>
          </p:cNvSpPr>
          <p:nvPr/>
        </p:nvSpPr>
        <p:spPr bwMode="auto">
          <a:xfrm>
            <a:off x="533400" y="1828800"/>
            <a:ext cx="9083675" cy="410686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None/>
            </a:pPr>
            <a:r>
              <a:rPr lang="en-US" sz="2900" b="1" dirty="0">
                <a:solidFill>
                  <a:srgbClr val="FFFFFF"/>
                </a:solidFill>
                <a:latin typeface="Arial" charset="0"/>
              </a:rPr>
              <a:t>CMU walls are designed to make maximum use of  </a:t>
            </a:r>
            <a:r>
              <a:rPr lang="en-US" sz="2900" b="1" u="sng" dirty="0">
                <a:solidFill>
                  <a:srgbClr val="FFFFFF"/>
                </a:solidFill>
                <a:latin typeface="Arial" charset="0"/>
              </a:rPr>
              <a:t>full and half blocks </a:t>
            </a:r>
            <a:r>
              <a:rPr lang="en-US" sz="2900" b="1" dirty="0">
                <a:solidFill>
                  <a:srgbClr val="FFFFFF"/>
                </a:solidFill>
                <a:latin typeface="Arial" charset="0"/>
              </a:rPr>
              <a:t>using modular planning.</a:t>
            </a:r>
            <a:br>
              <a:rPr lang="en-US" sz="2900" b="1" dirty="0">
                <a:solidFill>
                  <a:srgbClr val="FFFFFF"/>
                </a:solidFill>
                <a:latin typeface="Arial" charset="0"/>
              </a:rPr>
            </a:br>
            <a:endParaRPr lang="en-US" sz="2900" b="1" dirty="0">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500" b="1" dirty="0">
                <a:solidFill>
                  <a:srgbClr val="FFFFFF"/>
                </a:solidFill>
                <a:latin typeface="Arial" charset="0"/>
              </a:rPr>
              <a:t> Wall lengths are modulated in increments of 8" and 16".</a:t>
            </a:r>
            <a:br>
              <a:rPr lang="en-US" sz="2500" b="1" dirty="0">
                <a:solidFill>
                  <a:srgbClr val="FFFFFF"/>
                </a:solidFill>
                <a:latin typeface="Arial" charset="0"/>
              </a:rPr>
            </a:br>
            <a:endParaRPr lang="en-US" sz="2500" b="1" dirty="0">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500" b="1" dirty="0">
                <a:solidFill>
                  <a:srgbClr val="FFFFFF"/>
                </a:solidFill>
                <a:latin typeface="Arial" charset="0"/>
              </a:rPr>
              <a:t> Wall heights are modulated in increments of 8".</a:t>
            </a:r>
            <a:br>
              <a:rPr lang="en-US" sz="2500" b="1" dirty="0">
                <a:solidFill>
                  <a:srgbClr val="FFFFFF"/>
                </a:solidFill>
                <a:latin typeface="Arial" charset="0"/>
              </a:rPr>
            </a:br>
            <a:endParaRPr lang="en-US" sz="2500" b="1" dirty="0">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500" b="1" dirty="0">
                <a:solidFill>
                  <a:srgbClr val="FFFFFF"/>
                </a:solidFill>
                <a:latin typeface="Arial" charset="0"/>
              </a:rPr>
              <a:t> Door and window openings should be placed where </a:t>
            </a:r>
            <a:r>
              <a:rPr lang="en-US" sz="2500" b="1" u="sng" dirty="0">
                <a:solidFill>
                  <a:srgbClr val="FFFFFF"/>
                </a:solidFill>
                <a:latin typeface="Arial" charset="0"/>
              </a:rPr>
              <a:t>vertical joints</a:t>
            </a:r>
            <a:r>
              <a:rPr lang="en-US" sz="2500" b="1" dirty="0">
                <a:solidFill>
                  <a:srgbClr val="FFFFFF"/>
                </a:solidFill>
                <a:latin typeface="Arial" charset="0"/>
              </a:rPr>
              <a:t> occur as much as possible.</a:t>
            </a:r>
            <a:endParaRPr lang="en-US" dirty="0"/>
          </a:p>
        </p:txBody>
      </p:sp>
      <p:sp>
        <p:nvSpPr>
          <p:cNvPr id="99329" name="Rectangle 1"/>
          <p:cNvSpPr>
            <a:spLocks noChangeArrowheads="1"/>
          </p:cNvSpPr>
          <p:nvPr/>
        </p:nvSpPr>
        <p:spPr bwMode="auto">
          <a:xfrm>
            <a:off x="0" y="0"/>
            <a:ext cx="100584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5750" algn="l"/>
                <a:tab pos="571500" algn="l"/>
              </a:tabLst>
            </a:pPr>
            <a:r>
              <a:rPr kumimoji="0" lang="en-US" sz="1200" b="1" i="0" u="none" strike="noStrike" cap="none" normalizeH="0" baseline="0" smtClean="0">
                <a:ln>
                  <a:noFill/>
                </a:ln>
                <a:solidFill>
                  <a:srgbClr val="FF0000"/>
                </a:solidFill>
                <a:effectLst/>
                <a:latin typeface="Courier New" pitchFamily="49" charset="0"/>
                <a:ea typeface="Times New Roman" pitchFamily="18" charset="0"/>
                <a:cs typeface="Courier New" pitchFamily="49" charset="0"/>
              </a:rPr>
              <a:t>(On SLIDE #24)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26</a:t>
            </a:fld>
            <a:endParaRPr lang="en-US"/>
          </a:p>
        </p:txBody>
      </p:sp>
      <p:sp>
        <p:nvSpPr>
          <p:cNvPr id="5" name="Rectangle 3"/>
          <p:cNvSpPr>
            <a:spLocks noGrp="1" noChangeArrowheads="1"/>
          </p:cNvSpPr>
          <p:nvPr>
            <p:ph idx="1"/>
          </p:nvPr>
        </p:nvSpPr>
        <p:spPr/>
        <p:txBody>
          <a:bodyPr/>
          <a:lstStyle/>
          <a:p>
            <a:pPr algn="ctr"/>
            <a:endParaRPr lang="en-US" sz="5400" dirty="0" smtClean="0"/>
          </a:p>
          <a:p>
            <a:pPr algn="ctr">
              <a:buNone/>
            </a:pPr>
            <a:r>
              <a:rPr lang="en-US" sz="5400" dirty="0" smtClean="0"/>
              <a:t>CMU and Reinforcing Bar (REBAR) Construction</a:t>
            </a:r>
            <a:endParaRPr lang="en-US" sz="5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AFB966C-66EF-4B55-B677-69D0933EE06E}" type="slidenum">
              <a:rPr lang="en-US"/>
              <a:pPr/>
              <a:t>27</a:t>
            </a:fld>
            <a:endParaRPr lang="en-US"/>
          </a:p>
        </p:txBody>
      </p:sp>
      <p:sp>
        <p:nvSpPr>
          <p:cNvPr id="102402" name="Rectangle 1026"/>
          <p:cNvSpPr>
            <a:spLocks noGrp="1" noChangeArrowheads="1"/>
          </p:cNvSpPr>
          <p:nvPr>
            <p:ph type="title"/>
          </p:nvPr>
        </p:nvSpPr>
        <p:spPr>
          <a:xfrm>
            <a:off x="0" y="0"/>
            <a:ext cx="10058400" cy="1458913"/>
          </a:xfrm>
        </p:spPr>
        <p:txBody>
          <a:bodyPr/>
          <a:lstStyle/>
          <a:p>
            <a:r>
              <a:rPr lang="en-US" b="1" u="sng">
                <a:latin typeface="Arial" charset="0"/>
              </a:rPr>
              <a:t>CMU REINFORCEMENT</a:t>
            </a:r>
          </a:p>
        </p:txBody>
      </p:sp>
      <p:sp>
        <p:nvSpPr>
          <p:cNvPr id="102403" name="Rectangle 1027"/>
          <p:cNvSpPr>
            <a:spLocks noGrp="1" noChangeArrowheads="1"/>
          </p:cNvSpPr>
          <p:nvPr>
            <p:ph type="body" idx="1"/>
          </p:nvPr>
        </p:nvSpPr>
        <p:spPr/>
        <p:txBody>
          <a:bodyPr/>
          <a:lstStyle/>
          <a:p>
            <a:pPr>
              <a:lnSpc>
                <a:spcPct val="90000"/>
              </a:lnSpc>
            </a:pPr>
            <a:r>
              <a:rPr lang="en-US" u="sng">
                <a:latin typeface="Arial" charset="0"/>
              </a:rPr>
              <a:t>Vertical Reinforcement</a:t>
            </a:r>
            <a:r>
              <a:rPr lang="en-US">
                <a:latin typeface="Arial" charset="0"/>
              </a:rPr>
              <a:t>:  Bars placed in the cores, and filled with concrete or mortar.</a:t>
            </a:r>
          </a:p>
          <a:p>
            <a:pPr>
              <a:lnSpc>
                <a:spcPct val="90000"/>
              </a:lnSpc>
              <a:buFontTx/>
              <a:buNone/>
            </a:pPr>
            <a:endParaRPr lang="en-US">
              <a:latin typeface="Arial" charset="0"/>
            </a:endParaRPr>
          </a:p>
          <a:p>
            <a:pPr>
              <a:lnSpc>
                <a:spcPct val="90000"/>
              </a:lnSpc>
            </a:pPr>
            <a:r>
              <a:rPr lang="en-US" u="sng">
                <a:latin typeface="Arial" charset="0"/>
              </a:rPr>
              <a:t>Horizontal Reinforcement</a:t>
            </a:r>
            <a:r>
              <a:rPr lang="en-US">
                <a:latin typeface="Arial" charset="0"/>
              </a:rPr>
              <a:t>:  Truss type reinforcement placed every second course to reduce shrinkage and settlement cracks.</a:t>
            </a:r>
          </a:p>
          <a:p>
            <a:pPr>
              <a:lnSpc>
                <a:spcPct val="90000"/>
              </a:lnSpc>
              <a:buFontTx/>
              <a:buNone/>
            </a:pPr>
            <a:endParaRPr lang="en-US">
              <a:latin typeface="Arial" charset="0"/>
            </a:endParaRPr>
          </a:p>
          <a:p>
            <a:pPr>
              <a:lnSpc>
                <a:spcPct val="90000"/>
              </a:lnSpc>
            </a:pPr>
            <a:r>
              <a:rPr lang="en-US" u="sng">
                <a:latin typeface="Arial" charset="0"/>
              </a:rPr>
              <a:t>Pilasters</a:t>
            </a:r>
            <a:r>
              <a:rPr lang="en-US">
                <a:latin typeface="Arial" charset="0"/>
              </a:rPr>
              <a:t>:  In walls 20’ or longer pilasters are placed every 10’ and filled with concrete.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288722D6-ACD3-4665-B00E-687876FEF983}" type="slidenum">
              <a:rPr lang="en-US"/>
              <a:pPr/>
              <a:t>28</a:t>
            </a:fld>
            <a:endParaRPr lang="en-US"/>
          </a:p>
        </p:txBody>
      </p:sp>
      <p:sp>
        <p:nvSpPr>
          <p:cNvPr id="103426" name="Rectangle 1026"/>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6356F0E-6217-43C6-B1CE-A8DB42238839}" type="slidenum">
              <a:rPr lang="en-US"/>
              <a:pPr/>
              <a:t>29</a:t>
            </a:fld>
            <a:endParaRPr lang="en-US"/>
          </a:p>
        </p:txBody>
      </p:sp>
      <p:sp>
        <p:nvSpPr>
          <p:cNvPr id="104450" name="Rectangle 2"/>
          <p:cNvSpPr>
            <a:spLocks noGrp="1" noChangeArrowheads="1"/>
          </p:cNvSpPr>
          <p:nvPr>
            <p:ph type="title"/>
          </p:nvPr>
        </p:nvSpPr>
        <p:spPr>
          <a:xfrm>
            <a:off x="0" y="0"/>
            <a:ext cx="10058400" cy="1458913"/>
          </a:xfrm>
        </p:spPr>
        <p:txBody>
          <a:bodyPr/>
          <a:lstStyle/>
          <a:p>
            <a:r>
              <a:rPr lang="en-US" b="1" u="sng">
                <a:latin typeface="Arial" charset="0"/>
              </a:rPr>
              <a:t>WOOD SPECIES &amp; USES</a:t>
            </a:r>
          </a:p>
        </p:txBody>
      </p:sp>
      <p:sp>
        <p:nvSpPr>
          <p:cNvPr id="104451" name="Rectangle 3"/>
          <p:cNvSpPr>
            <a:spLocks noGrp="1" noChangeArrowheads="1"/>
          </p:cNvSpPr>
          <p:nvPr>
            <p:ph type="body" idx="1"/>
          </p:nvPr>
        </p:nvSpPr>
        <p:spPr>
          <a:xfrm>
            <a:off x="544513" y="1747838"/>
            <a:ext cx="8751887" cy="4646612"/>
          </a:xfrm>
        </p:spPr>
        <p:txBody>
          <a:bodyPr/>
          <a:lstStyle/>
          <a:p>
            <a:r>
              <a:rPr lang="en-US">
                <a:latin typeface="Arial" charset="0"/>
              </a:rPr>
              <a:t>Materials made of wood come in a variety of species.</a:t>
            </a:r>
          </a:p>
          <a:p>
            <a:endParaRPr lang="en-US">
              <a:latin typeface="Arial" charset="0"/>
            </a:endParaRPr>
          </a:p>
          <a:p>
            <a:r>
              <a:rPr lang="en-US">
                <a:latin typeface="Arial" charset="0"/>
              </a:rPr>
              <a:t>The particular species of wood dictates its intended use in the construction of a structure.</a:t>
            </a:r>
          </a:p>
          <a:p>
            <a:endParaRPr lang="en-US">
              <a:latin typeface="Arial" charset="0"/>
            </a:endParaRPr>
          </a:p>
          <a:p>
            <a:r>
              <a:rPr lang="en-US">
                <a:latin typeface="Arial" charset="0"/>
              </a:rPr>
              <a:t>See Wood Species &amp; Uses Chart.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A16F1A4-132C-4D4D-8C14-97FC44C97C87}" type="slidenum">
              <a:rPr lang="en-US"/>
              <a:pPr/>
              <a:t>3</a:t>
            </a:fld>
            <a:endParaRPr lang="en-US"/>
          </a:p>
        </p:txBody>
      </p:sp>
      <p:sp>
        <p:nvSpPr>
          <p:cNvPr id="132098" name="Rectangle 2"/>
          <p:cNvSpPr>
            <a:spLocks noGrp="1" noChangeArrowheads="1"/>
          </p:cNvSpPr>
          <p:nvPr>
            <p:ph type="title"/>
          </p:nvPr>
        </p:nvSpPr>
        <p:spPr/>
        <p:txBody>
          <a:bodyPr/>
          <a:lstStyle/>
          <a:p>
            <a:r>
              <a:rPr lang="en-US" sz="4000" u="sng" dirty="0"/>
              <a:t>ENABLING LEARNING OBJECTIVES</a:t>
            </a:r>
            <a:r>
              <a:rPr lang="en-US" sz="4000" dirty="0"/>
              <a:t>:</a:t>
            </a:r>
            <a:br>
              <a:rPr lang="en-US" sz="4000" dirty="0"/>
            </a:br>
            <a:endParaRPr lang="en-US" sz="4000" dirty="0"/>
          </a:p>
        </p:txBody>
      </p:sp>
      <p:sp>
        <p:nvSpPr>
          <p:cNvPr id="132099" name="Rectangle 3"/>
          <p:cNvSpPr>
            <a:spLocks noGrp="1" noChangeArrowheads="1"/>
          </p:cNvSpPr>
          <p:nvPr>
            <p:ph type="body" idx="1"/>
          </p:nvPr>
        </p:nvSpPr>
        <p:spPr>
          <a:xfrm>
            <a:off x="0" y="2160588"/>
            <a:ext cx="10058400" cy="5611812"/>
          </a:xfrm>
        </p:spPr>
        <p:txBody>
          <a:bodyPr/>
          <a:lstStyle/>
          <a:p>
            <a:pPr marL="0" marR="0">
              <a:spcBef>
                <a:spcPts val="0"/>
              </a:spcBef>
              <a:spcAft>
                <a:spcPts val="0"/>
              </a:spcAft>
              <a:tabLst>
                <a:tab pos="285750" algn="l"/>
                <a:tab pos="571500" algn="l"/>
              </a:tabLst>
            </a:pPr>
            <a:r>
              <a:rPr lang="en-US" dirty="0">
                <a:latin typeface="+mn-lt"/>
                <a:ea typeface="+mn-ea"/>
                <a:cs typeface="+mn-cs"/>
              </a:rPr>
              <a:t>(1) </a:t>
            </a:r>
            <a:r>
              <a:rPr lang="en-US" dirty="0" smtClean="0">
                <a:latin typeface="Courier New"/>
                <a:ea typeface="Times New Roman"/>
                <a:cs typeface="Times New Roman"/>
              </a:rPr>
              <a:t>Given a vertical construction mission, a scientific calculator, and references, calculate all dead loads for the proposed structure per TM 5-809-1. (1361-SRVY-2001a)</a:t>
            </a:r>
          </a:p>
          <a:p>
            <a:pPr marL="0" marR="0">
              <a:spcBef>
                <a:spcPts val="0"/>
              </a:spcBef>
              <a:spcAft>
                <a:spcPts val="0"/>
              </a:spcAft>
              <a:tabLst>
                <a:tab pos="285750" algn="l"/>
                <a:tab pos="571500" algn="l"/>
              </a:tabLst>
            </a:pPr>
            <a:endParaRPr lang="en-US" dirty="0">
              <a:latin typeface="+mn-lt"/>
              <a:ea typeface="+mn-ea"/>
              <a:cs typeface="+mn-cs"/>
            </a:endParaRPr>
          </a:p>
          <a:p>
            <a:pPr marL="0" marR="0">
              <a:spcBef>
                <a:spcPts val="0"/>
              </a:spcBef>
              <a:spcAft>
                <a:spcPts val="0"/>
              </a:spcAft>
              <a:tabLst>
                <a:tab pos="285750" algn="l"/>
                <a:tab pos="571500" algn="l"/>
              </a:tabLst>
            </a:pPr>
            <a:r>
              <a:rPr lang="en-US" dirty="0">
                <a:latin typeface="+mn-lt"/>
                <a:ea typeface="+mn-ea"/>
                <a:cs typeface="+mn-cs"/>
              </a:rPr>
              <a:t>(2) </a:t>
            </a:r>
            <a:r>
              <a:rPr lang="en-US" dirty="0" smtClean="0">
                <a:latin typeface="Courier New"/>
                <a:ea typeface="Times New Roman"/>
                <a:cs typeface="Times New Roman"/>
              </a:rPr>
              <a:t>Given a vertical construction mission, a scientific calculator, and references, calculate all live loads for the proposed structure TM 5-809-1. (1361-SRVY-2001b)</a:t>
            </a:r>
            <a:endParaRPr lang="en-US" sz="4400" dirty="0" smtClean="0">
              <a:ea typeface="Times New Roman"/>
            </a:endParaRPr>
          </a:p>
          <a:p>
            <a:endParaRPr lang="en-US" dirty="0">
              <a:latin typeface="+mn-lt"/>
              <a:ea typeface="+mn-ea"/>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4E266C5-B3BA-4B4C-95B4-693A559FEC26}" type="slidenum">
              <a:rPr lang="en-US"/>
              <a:pPr/>
              <a:t>30</a:t>
            </a:fld>
            <a:endParaRPr lang="en-US"/>
          </a:p>
        </p:txBody>
      </p:sp>
      <p:sp>
        <p:nvSpPr>
          <p:cNvPr id="13315" name="Rectangle 3"/>
          <p:cNvSpPr>
            <a:spLocks noGrp="1" noChangeArrowheads="1"/>
          </p:cNvSpPr>
          <p:nvPr>
            <p:ph type="body" idx="1"/>
          </p:nvPr>
        </p:nvSpPr>
        <p:spPr>
          <a:xfrm>
            <a:off x="0" y="0"/>
            <a:ext cx="10058400" cy="133032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LUMBER</a:t>
            </a:r>
            <a:endParaRPr lang="en-US" u="sng"/>
          </a:p>
        </p:txBody>
      </p:sp>
      <p:sp>
        <p:nvSpPr>
          <p:cNvPr id="13354" name="Text Box 42"/>
          <p:cNvSpPr txBox="1">
            <a:spLocks noChangeArrowheads="1"/>
          </p:cNvSpPr>
          <p:nvPr/>
        </p:nvSpPr>
        <p:spPr bwMode="auto">
          <a:xfrm>
            <a:off x="609600" y="1671638"/>
            <a:ext cx="9083675" cy="5186362"/>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There are three distinct terms for wood in construction:</a:t>
            </a:r>
            <a:br>
              <a:rPr lang="en-US" sz="2900" b="1">
                <a:solidFill>
                  <a:srgbClr val="FFFFFF"/>
                </a:solidFill>
                <a:latin typeface="Arial" charset="0"/>
              </a:rPr>
            </a:br>
            <a:endParaRPr lang="en-US" sz="2900" b="1">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b="1">
                <a:solidFill>
                  <a:srgbClr val="FFFFFF"/>
                </a:solidFill>
                <a:latin typeface="Arial" charset="0"/>
              </a:rPr>
              <a:t> </a:t>
            </a:r>
            <a:r>
              <a:rPr lang="en-US" sz="2500" b="1" u="sng">
                <a:solidFill>
                  <a:srgbClr val="FFFFFF"/>
                </a:solidFill>
                <a:latin typeface="Arial" charset="0"/>
              </a:rPr>
              <a:t>BOARDS</a:t>
            </a:r>
            <a:r>
              <a:rPr lang="en-US" sz="2500" b="1">
                <a:solidFill>
                  <a:srgbClr val="FFFFFF"/>
                </a:solidFill>
                <a:latin typeface="Arial" charset="0"/>
              </a:rPr>
              <a:t>:  Less than 2" thick, and 1" to 16" wide.</a:t>
            </a:r>
            <a:br>
              <a:rPr lang="en-US" sz="2500" b="1">
                <a:solidFill>
                  <a:srgbClr val="FFFFFF"/>
                </a:solidFill>
                <a:latin typeface="Arial" charset="0"/>
              </a:rPr>
            </a:br>
            <a:endParaRPr lang="en-US" sz="2500" b="1">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b="1">
                <a:solidFill>
                  <a:srgbClr val="FFFFFF"/>
                </a:solidFill>
                <a:latin typeface="Arial" charset="0"/>
              </a:rPr>
              <a:t> </a:t>
            </a:r>
            <a:r>
              <a:rPr lang="en-US" sz="2500" b="1" u="sng">
                <a:solidFill>
                  <a:srgbClr val="FFFFFF"/>
                </a:solidFill>
                <a:latin typeface="Arial" charset="0"/>
              </a:rPr>
              <a:t>DIMENSION LUMBER</a:t>
            </a:r>
            <a:r>
              <a:rPr lang="en-US" sz="2500" b="1">
                <a:solidFill>
                  <a:srgbClr val="FFFFFF"/>
                </a:solidFill>
                <a:latin typeface="Arial" charset="0"/>
              </a:rPr>
              <a:t>:  2" to 4 1/2" thick, and 1" to 16"     wide.</a:t>
            </a:r>
            <a:br>
              <a:rPr lang="en-US" sz="2500" b="1">
                <a:solidFill>
                  <a:srgbClr val="FFFFFF"/>
                </a:solidFill>
                <a:latin typeface="Arial" charset="0"/>
              </a:rPr>
            </a:br>
            <a:endParaRPr lang="en-US" sz="2500" b="1">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b="1">
                <a:solidFill>
                  <a:srgbClr val="FFFFFF"/>
                </a:solidFill>
                <a:latin typeface="Arial" charset="0"/>
              </a:rPr>
              <a:t> </a:t>
            </a:r>
            <a:r>
              <a:rPr lang="en-US" sz="2500" b="1" u="sng">
                <a:solidFill>
                  <a:srgbClr val="FFFFFF"/>
                </a:solidFill>
                <a:latin typeface="Arial" charset="0"/>
              </a:rPr>
              <a:t>TIMBER</a:t>
            </a:r>
            <a:r>
              <a:rPr lang="en-US" sz="2500" b="1">
                <a:solidFill>
                  <a:srgbClr val="FFFFFF"/>
                </a:solidFill>
                <a:latin typeface="Arial" charset="0"/>
              </a:rPr>
              <a:t>:  Greater than 5" thick, and 5" wide.</a:t>
            </a:r>
            <a:r>
              <a:rPr lang="en-US" sz="2500">
                <a:solidFill>
                  <a:srgbClr val="FFFFFF"/>
                </a:solidFill>
                <a:latin typeface="Arial" charset="0"/>
              </a:rPr>
              <a:t/>
            </a:r>
            <a:br>
              <a:rPr lang="en-US" sz="2500">
                <a:solidFill>
                  <a:srgbClr val="FFFFFF"/>
                </a:solidFill>
                <a:latin typeface="Arial" charset="0"/>
              </a:rPr>
            </a:br>
            <a:endParaRPr lang="en-US" sz="2500">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Standard lumber sizes were established to permit uniformity in </a:t>
            </a:r>
            <a:r>
              <a:rPr lang="en-US" sz="2900" b="1" u="sng">
                <a:solidFill>
                  <a:srgbClr val="FFFFFF"/>
                </a:solidFill>
                <a:latin typeface="Arial" charset="0"/>
              </a:rPr>
              <a:t>design and ordering materials.</a:t>
            </a: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FA0F044-F031-4003-8458-24F1DA95E8A2}" type="slidenum">
              <a:rPr lang="en-US"/>
              <a:pPr/>
              <a:t>31</a:t>
            </a:fld>
            <a:endParaRPr lang="en-US"/>
          </a:p>
        </p:txBody>
      </p:sp>
      <p:sp>
        <p:nvSpPr>
          <p:cNvPr id="14339" name="Rectangle 3"/>
          <p:cNvSpPr>
            <a:spLocks noGrp="1" noChangeArrowheads="1"/>
          </p:cNvSpPr>
          <p:nvPr>
            <p:ph type="body" idx="1"/>
          </p:nvPr>
        </p:nvSpPr>
        <p:spPr>
          <a:xfrm>
            <a:off x="0" y="0"/>
            <a:ext cx="10058400" cy="122555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LUMBER GRADES</a:t>
            </a:r>
            <a:endParaRPr lang="en-US" u="sng"/>
          </a:p>
        </p:txBody>
      </p:sp>
      <p:sp>
        <p:nvSpPr>
          <p:cNvPr id="14378" name="Text Box 42"/>
          <p:cNvSpPr txBox="1">
            <a:spLocks noChangeArrowheads="1"/>
          </p:cNvSpPr>
          <p:nvPr/>
        </p:nvSpPr>
        <p:spPr bwMode="auto">
          <a:xfrm>
            <a:off x="304800" y="1422400"/>
            <a:ext cx="9525000" cy="52832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Lumber is graded for quality the two types of grades are:</a:t>
            </a:r>
          </a:p>
          <a:p>
            <a:pPr marL="222250" indent="-222250" defTabSz="485775">
              <a:buClr>
                <a:srgbClr val="FFFF00"/>
              </a:buClr>
              <a:buSzPct val="90000"/>
              <a:buFont typeface="Monotype Sorts" pitchFamily="2" charset="2"/>
              <a:buNone/>
            </a:pPr>
            <a:endParaRPr lang="en-US" sz="2900" b="1">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a:solidFill>
                  <a:srgbClr val="FFFFFF"/>
                </a:solidFill>
                <a:latin typeface="Arial" charset="0"/>
              </a:rPr>
              <a:t> </a:t>
            </a:r>
            <a:r>
              <a:rPr lang="en-US" sz="2500" u="sng">
                <a:solidFill>
                  <a:srgbClr val="FFFFFF"/>
                </a:solidFill>
                <a:latin typeface="Arial" charset="0"/>
              </a:rPr>
              <a:t>Select lumber</a:t>
            </a:r>
            <a:r>
              <a:rPr lang="en-US" sz="2500">
                <a:solidFill>
                  <a:srgbClr val="FFFFFF"/>
                </a:solidFill>
                <a:latin typeface="Arial" charset="0"/>
              </a:rPr>
              <a:t> has excellent appearance and good qualities for painting and finishes (stains).</a:t>
            </a:r>
          </a:p>
          <a:p>
            <a:pPr marL="1058863" lvl="2" indent="-144463" defTabSz="485775">
              <a:buClr>
                <a:srgbClr val="FFFF00"/>
              </a:buClr>
              <a:buSzPct val="70000"/>
              <a:buFont typeface="Arial" charset="0"/>
              <a:buChar char="–"/>
            </a:pPr>
            <a:r>
              <a:rPr lang="en-US" sz="2100" b="1">
                <a:solidFill>
                  <a:srgbClr val="FFFF00"/>
                </a:solidFill>
                <a:latin typeface="Arial" charset="0"/>
              </a:rPr>
              <a:t>Grades A &amp; B are best for natural finishes.</a:t>
            </a:r>
          </a:p>
          <a:p>
            <a:pPr marL="1058863" lvl="2" indent="-144463" defTabSz="485775">
              <a:buClr>
                <a:srgbClr val="FFFF00"/>
              </a:buClr>
              <a:buSzPct val="70000"/>
              <a:buFont typeface="Arial" charset="0"/>
              <a:buChar char="–"/>
            </a:pPr>
            <a:r>
              <a:rPr lang="en-US" sz="2100" b="1">
                <a:solidFill>
                  <a:srgbClr val="FFFF00"/>
                </a:solidFill>
                <a:latin typeface="Arial" charset="0"/>
              </a:rPr>
              <a:t>Grades C &amp; D are best for painted surfaces</a:t>
            </a:r>
            <a:r>
              <a:rPr lang="en-US" sz="2100">
                <a:solidFill>
                  <a:srgbClr val="FFFF00"/>
                </a:solidFill>
                <a:latin typeface="Arial" charset="0"/>
              </a:rPr>
              <a:t>.</a:t>
            </a:r>
            <a:br>
              <a:rPr lang="en-US" sz="2100">
                <a:solidFill>
                  <a:srgbClr val="FFFF00"/>
                </a:solidFill>
                <a:latin typeface="Arial" charset="0"/>
              </a:rPr>
            </a:br>
            <a:endParaRPr lang="en-US" sz="210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a:solidFill>
                  <a:srgbClr val="FFFFFF"/>
                </a:solidFill>
                <a:latin typeface="Arial" charset="0"/>
              </a:rPr>
              <a:t> </a:t>
            </a:r>
            <a:r>
              <a:rPr lang="en-US" sz="2500" u="sng">
                <a:solidFill>
                  <a:srgbClr val="FFFFFF"/>
                </a:solidFill>
                <a:latin typeface="Arial" charset="0"/>
              </a:rPr>
              <a:t>Common lumber</a:t>
            </a:r>
            <a:r>
              <a:rPr lang="en-US" sz="2500">
                <a:solidFill>
                  <a:srgbClr val="FFFFFF"/>
                </a:solidFill>
                <a:latin typeface="Arial" charset="0"/>
              </a:rPr>
              <a:t> is used for general construction.</a:t>
            </a:r>
          </a:p>
          <a:p>
            <a:pPr marL="1058863" lvl="2" indent="-144463" defTabSz="485775">
              <a:buClr>
                <a:srgbClr val="FFFF00"/>
              </a:buClr>
              <a:buSzPct val="70000"/>
              <a:buFont typeface="Arial" charset="0"/>
              <a:buChar char="–"/>
            </a:pPr>
            <a:r>
              <a:rPr lang="en-US" sz="2100" b="1">
                <a:solidFill>
                  <a:srgbClr val="FFFF00"/>
                </a:solidFill>
                <a:latin typeface="Arial" charset="0"/>
              </a:rPr>
              <a:t>No. 1 is used for high quality construction (studs, roof trusses).</a:t>
            </a:r>
          </a:p>
          <a:p>
            <a:pPr marL="1058863" lvl="2" indent="-144463" defTabSz="485775">
              <a:buClr>
                <a:srgbClr val="FFFF00"/>
              </a:buClr>
              <a:buSzPct val="70000"/>
              <a:buFont typeface="Arial" charset="0"/>
              <a:buChar char="–"/>
            </a:pPr>
            <a:r>
              <a:rPr lang="en-US" sz="2100" b="1">
                <a:solidFill>
                  <a:srgbClr val="FFFF00"/>
                </a:solidFill>
                <a:latin typeface="Arial" charset="0"/>
              </a:rPr>
              <a:t>No. 2 is used for ordinary light construction (girders, joists, studs, and rafters).</a:t>
            </a:r>
          </a:p>
          <a:p>
            <a:pPr marL="1058863" lvl="2" indent="-144463" defTabSz="485775">
              <a:buClr>
                <a:srgbClr val="FFFF00"/>
              </a:buClr>
              <a:buSzPct val="70000"/>
              <a:buFont typeface="Arial" charset="0"/>
              <a:buChar char="–"/>
            </a:pPr>
            <a:r>
              <a:rPr lang="en-US" sz="2100" b="1">
                <a:solidFill>
                  <a:srgbClr val="FFFF00"/>
                </a:solidFill>
                <a:latin typeface="Arial" charset="0"/>
              </a:rPr>
              <a:t>No. 3 is used for low cost construction (blocking, concrete forms).</a:t>
            </a:r>
          </a:p>
          <a:p>
            <a:pPr marL="1058863" lvl="2" indent="-144463" defTabSz="485775">
              <a:buClr>
                <a:srgbClr val="FFFF00"/>
              </a:buClr>
              <a:buSzPct val="70000"/>
              <a:buFont typeface="Arial" charset="0"/>
              <a:buChar char="–"/>
            </a:pPr>
            <a:r>
              <a:rPr lang="en-US" sz="2100" b="1">
                <a:solidFill>
                  <a:srgbClr val="FFFF00"/>
                </a:solidFill>
                <a:latin typeface="Arial" charset="0"/>
              </a:rPr>
              <a:t>No. 4 is used when quality is of no concern (boxes, crates)</a:t>
            </a:r>
            <a:r>
              <a:rPr lang="en-US" sz="2100">
                <a:solidFill>
                  <a:srgbClr val="FFFF00"/>
                </a:solidFill>
                <a:latin typeface="Arial" charset="0"/>
              </a:rPr>
              <a:t>.</a:t>
            </a: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E0CC43D-334E-4821-80BB-AC78BF12B481}" type="slidenum">
              <a:rPr lang="en-US"/>
              <a:pPr/>
              <a:t>32</a:t>
            </a:fld>
            <a:endParaRPr lang="en-US"/>
          </a:p>
        </p:txBody>
      </p:sp>
      <p:sp>
        <p:nvSpPr>
          <p:cNvPr id="15363" name="Rectangle 3"/>
          <p:cNvSpPr>
            <a:spLocks noGrp="1" noChangeArrowheads="1"/>
          </p:cNvSpPr>
          <p:nvPr>
            <p:ph type="body" idx="1"/>
          </p:nvPr>
        </p:nvSpPr>
        <p:spPr>
          <a:xfrm>
            <a:off x="685800" y="-228600"/>
            <a:ext cx="8961438" cy="1706563"/>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LUMBER CLASSIFICATION</a:t>
            </a:r>
            <a:endParaRPr lang="en-US" u="sng"/>
          </a:p>
        </p:txBody>
      </p:sp>
      <p:sp>
        <p:nvSpPr>
          <p:cNvPr id="15402" name="Text Box 42"/>
          <p:cNvSpPr txBox="1">
            <a:spLocks noChangeArrowheads="1"/>
          </p:cNvSpPr>
          <p:nvPr/>
        </p:nvSpPr>
        <p:spPr bwMode="auto">
          <a:xfrm>
            <a:off x="609600" y="1295400"/>
            <a:ext cx="9083675" cy="48006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b="1">
                <a:solidFill>
                  <a:srgbClr val="FFFFFF"/>
                </a:solidFill>
                <a:latin typeface="Arial" charset="0"/>
              </a:rPr>
              <a:t> Lumber is identified by its nominal size. </a:t>
            </a:r>
            <a:r>
              <a:rPr lang="en-US" b="1" u="sng">
                <a:solidFill>
                  <a:srgbClr val="FFFFFF"/>
                </a:solidFill>
                <a:latin typeface="Arial" charset="0"/>
              </a:rPr>
              <a:t>Nominal sizes are larger the actual size.</a:t>
            </a:r>
            <a:r>
              <a:rPr lang="en-US" b="1">
                <a:solidFill>
                  <a:srgbClr val="FFFFFF"/>
                </a:solidFill>
                <a:latin typeface="Arial" charset="0"/>
              </a:rPr>
              <a:t> </a:t>
            </a:r>
          </a:p>
          <a:p>
            <a:pPr marL="222250" indent="-222250" defTabSz="485775">
              <a:buClr>
                <a:srgbClr val="FFFF00"/>
              </a:buClr>
              <a:buSzPct val="90000"/>
              <a:buFont typeface="Monotype Sorts" pitchFamily="2" charset="2"/>
              <a:buChar char="l"/>
            </a:pP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a:t>
            </a:r>
            <a:r>
              <a:rPr lang="en-US" b="1" u="sng">
                <a:solidFill>
                  <a:srgbClr val="FFFFFF"/>
                </a:solidFill>
                <a:latin typeface="Arial" charset="0"/>
              </a:rPr>
              <a:t>Lumber is classified according to its use and size, and falls into these categories:</a:t>
            </a:r>
            <a:br>
              <a:rPr lang="en-US" b="1" u="sng">
                <a:solidFill>
                  <a:srgbClr val="FFFFFF"/>
                </a:solidFill>
                <a:latin typeface="Arial" charset="0"/>
              </a:rPr>
            </a:br>
            <a:endParaRPr lang="en-US" b="1" u="sng">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b="1">
                <a:solidFill>
                  <a:srgbClr val="FFFFFF"/>
                </a:solidFill>
                <a:latin typeface="Arial" charset="0"/>
              </a:rPr>
              <a:t> </a:t>
            </a:r>
            <a:r>
              <a:rPr lang="en-US" sz="2500" b="1" u="sng">
                <a:solidFill>
                  <a:srgbClr val="FFFFFF"/>
                </a:solidFill>
                <a:latin typeface="Arial" charset="0"/>
              </a:rPr>
              <a:t>Yard lumber</a:t>
            </a:r>
            <a:r>
              <a:rPr lang="en-US" sz="2500">
                <a:solidFill>
                  <a:srgbClr val="FFFFFF"/>
                </a:solidFill>
                <a:latin typeface="Arial" charset="0"/>
              </a:rPr>
              <a:t>:  Grades, sizes, and patterns that are intended ordinary construction and general building.</a:t>
            </a:r>
            <a:br>
              <a:rPr lang="en-US" sz="2500">
                <a:solidFill>
                  <a:srgbClr val="FFFFFF"/>
                </a:solidFill>
                <a:latin typeface="Arial" charset="0"/>
              </a:rPr>
            </a:br>
            <a:endParaRPr lang="en-US" sz="250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b="1">
                <a:solidFill>
                  <a:srgbClr val="FFFFFF"/>
                </a:solidFill>
                <a:latin typeface="Arial" charset="0"/>
              </a:rPr>
              <a:t> </a:t>
            </a:r>
            <a:r>
              <a:rPr lang="en-US" sz="2500" b="1" u="sng">
                <a:solidFill>
                  <a:srgbClr val="FFFFFF"/>
                </a:solidFill>
                <a:latin typeface="Arial" charset="0"/>
              </a:rPr>
              <a:t>Structural lumber</a:t>
            </a:r>
            <a:r>
              <a:rPr lang="en-US" sz="2500">
                <a:solidFill>
                  <a:srgbClr val="FFFFFF"/>
                </a:solidFill>
                <a:latin typeface="Arial" charset="0"/>
              </a:rPr>
              <a:t>:  Two or more inches in thickness and width for use where working stresses are required.</a:t>
            </a:r>
            <a:br>
              <a:rPr lang="en-US" sz="2500">
                <a:solidFill>
                  <a:srgbClr val="FFFFFF"/>
                </a:solidFill>
                <a:latin typeface="Arial" charset="0"/>
              </a:rPr>
            </a:br>
            <a:endParaRPr lang="en-US" sz="250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b="1">
                <a:solidFill>
                  <a:srgbClr val="FFFFFF"/>
                </a:solidFill>
                <a:latin typeface="Arial" charset="0"/>
              </a:rPr>
              <a:t> </a:t>
            </a:r>
            <a:r>
              <a:rPr lang="en-US" sz="2500" b="1" u="sng">
                <a:solidFill>
                  <a:srgbClr val="FFFFFF"/>
                </a:solidFill>
                <a:latin typeface="Arial" charset="0"/>
              </a:rPr>
              <a:t>Factory (Shop) lumber</a:t>
            </a:r>
            <a:r>
              <a:rPr lang="en-US" sz="2500">
                <a:solidFill>
                  <a:srgbClr val="FFFFFF"/>
                </a:solidFill>
                <a:latin typeface="Arial" charset="0"/>
              </a:rPr>
              <a:t>:  Used mainly for millwork, doors, windows, cabinets, etc…</a:t>
            </a:r>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76DE8BE-6D21-46CF-AB9D-85E2525A7899}" type="slidenum">
              <a:rPr lang="en-US"/>
              <a:pPr/>
              <a:t>33</a:t>
            </a:fld>
            <a:endParaRPr lang="en-US"/>
          </a:p>
        </p:txBody>
      </p:sp>
      <p:sp>
        <p:nvSpPr>
          <p:cNvPr id="105474" name="Rectangle 1026"/>
          <p:cNvSpPr>
            <a:spLocks noGrp="1" noChangeArrowheads="1"/>
          </p:cNvSpPr>
          <p:nvPr>
            <p:ph type="ctrTitle"/>
          </p:nvPr>
        </p:nvSpPr>
        <p:spPr>
          <a:xfrm>
            <a:off x="762000" y="457200"/>
            <a:ext cx="8534400" cy="1295400"/>
          </a:xfrm>
        </p:spPr>
        <p:txBody>
          <a:bodyPr/>
          <a:lstStyle/>
          <a:p>
            <a:r>
              <a:rPr lang="en-US" b="1" u="sng">
                <a:latin typeface="Arial" charset="0"/>
              </a:rPr>
              <a:t>TREATED LUMBER</a:t>
            </a:r>
          </a:p>
        </p:txBody>
      </p:sp>
      <p:sp>
        <p:nvSpPr>
          <p:cNvPr id="105476" name="Rectangle 1028"/>
          <p:cNvSpPr>
            <a:spLocks noChangeArrowheads="1"/>
          </p:cNvSpPr>
          <p:nvPr/>
        </p:nvSpPr>
        <p:spPr bwMode="auto">
          <a:xfrm>
            <a:off x="762000" y="1981200"/>
            <a:ext cx="8610600" cy="1997075"/>
          </a:xfrm>
          <a:prstGeom prst="rect">
            <a:avLst/>
          </a:prstGeom>
          <a:noFill/>
          <a:ln w="9525">
            <a:noFill/>
            <a:miter lim="800000"/>
            <a:headEnd/>
            <a:tailEnd/>
          </a:ln>
          <a:effectLst/>
        </p:spPr>
        <p:txBody>
          <a:bodyPr>
            <a:spAutoFit/>
          </a:bodyPr>
          <a:lstStyle/>
          <a:p>
            <a:pPr lvl="1">
              <a:buClr>
                <a:srgbClr val="FFFF00"/>
              </a:buClr>
              <a:buSzPct val="46000"/>
              <a:buFont typeface="Monotype Sorts" pitchFamily="2" charset="2"/>
              <a:buChar char="l"/>
            </a:pPr>
            <a:r>
              <a:rPr lang="en-US" sz="2500">
                <a:solidFill>
                  <a:srgbClr val="FFFFFF"/>
                </a:solidFill>
                <a:latin typeface="Arial" charset="0"/>
              </a:rPr>
              <a:t> </a:t>
            </a:r>
            <a:r>
              <a:rPr lang="en-US" sz="2500" b="1" u="sng">
                <a:solidFill>
                  <a:srgbClr val="FFFFFF"/>
                </a:solidFill>
                <a:latin typeface="Arial" charset="0"/>
              </a:rPr>
              <a:t>Treated lumber</a:t>
            </a:r>
            <a:r>
              <a:rPr lang="en-US" sz="2500" b="1">
                <a:solidFill>
                  <a:srgbClr val="FFFFFF"/>
                </a:solidFill>
                <a:latin typeface="Arial" charset="0"/>
              </a:rPr>
              <a:t>:  Used in structural areas prone to decay and/or insect damage such as sills attached to the tops of foundation walls, sole plates that come in contact with concrete slabs, and exterior stairs and decks.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F7ED387C-78AE-49EF-B0FF-0B46F7F701BC}" type="slidenum">
              <a:rPr lang="en-US"/>
              <a:pPr/>
              <a:t>34</a:t>
            </a:fld>
            <a:endParaRPr lang="en-US"/>
          </a:p>
        </p:txBody>
      </p:sp>
      <p:sp>
        <p:nvSpPr>
          <p:cNvPr id="106498" name="Rectangle 1026"/>
          <p:cNvSpPr>
            <a:spLocks noGrp="1" noChangeArrowheads="1"/>
          </p:cNvSpPr>
          <p:nvPr>
            <p:ph type="ctrTitle"/>
          </p:nvPr>
        </p:nvSpPr>
        <p:spPr>
          <a:xfrm>
            <a:off x="762000" y="2590800"/>
            <a:ext cx="8534400" cy="1295400"/>
          </a:xfrm>
        </p:spPr>
        <p:txBody>
          <a:bodyPr/>
          <a:lstStyle/>
          <a:p>
            <a:r>
              <a:rPr lang="en-US" sz="6000" b="1">
                <a:effectLst>
                  <a:outerShdw blurRad="38100" dist="38100" dir="2700000" algn="tl">
                    <a:srgbClr val="000000"/>
                  </a:outerShdw>
                </a:effectLst>
                <a:latin typeface="Arial" charset="0"/>
              </a:rPr>
              <a:t>QUESTIONS?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35</a:t>
            </a:fld>
            <a:endParaRPr lang="en-US"/>
          </a:p>
        </p:txBody>
      </p:sp>
      <p:sp>
        <p:nvSpPr>
          <p:cNvPr id="5" name="Rectangle 3"/>
          <p:cNvSpPr>
            <a:spLocks noGrp="1" noChangeArrowheads="1"/>
          </p:cNvSpPr>
          <p:nvPr>
            <p:ph idx="1"/>
          </p:nvPr>
        </p:nvSpPr>
        <p:spPr/>
        <p:txBody>
          <a:bodyPr/>
          <a:lstStyle/>
          <a:p>
            <a:pPr algn="ctr"/>
            <a:endParaRPr lang="en-US" sz="5400" dirty="0" smtClean="0"/>
          </a:p>
          <a:p>
            <a:pPr algn="ctr">
              <a:buNone/>
            </a:pPr>
            <a:r>
              <a:rPr lang="en-US" sz="5400" dirty="0" smtClean="0"/>
              <a:t>Plywood Sheathing</a:t>
            </a:r>
            <a:endParaRPr lang="en-US" sz="5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DF99959-5EE3-48B9-8F0C-5D2CC47FDA88}" type="slidenum">
              <a:rPr lang="en-US"/>
              <a:pPr/>
              <a:t>36</a:t>
            </a:fld>
            <a:endParaRPr lang="en-US"/>
          </a:p>
        </p:txBody>
      </p:sp>
      <p:sp>
        <p:nvSpPr>
          <p:cNvPr id="16387" name="Rectangle 3"/>
          <p:cNvSpPr>
            <a:spLocks noGrp="1" noChangeArrowheads="1"/>
          </p:cNvSpPr>
          <p:nvPr>
            <p:ph type="body" idx="1"/>
          </p:nvPr>
        </p:nvSpPr>
        <p:spPr>
          <a:xfrm>
            <a:off x="0" y="333375"/>
            <a:ext cx="10058400" cy="15954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PLYWOOD SHEATHING</a:t>
            </a:r>
            <a:endParaRPr lang="en-US" u="sng"/>
          </a:p>
        </p:txBody>
      </p:sp>
      <p:sp>
        <p:nvSpPr>
          <p:cNvPr id="16426" name="Text Box 42"/>
          <p:cNvSpPr txBox="1">
            <a:spLocks noChangeArrowheads="1"/>
          </p:cNvSpPr>
          <p:nvPr/>
        </p:nvSpPr>
        <p:spPr bwMode="auto">
          <a:xfrm>
            <a:off x="685800" y="1654175"/>
            <a:ext cx="9083675" cy="4670425"/>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Plywood sheathing is used to cover the structures framework and provide additional lateral stability to the framing members.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Plywood has a high degree of cross sectional strength, and is one of the most versatile building materials available.</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Plywood is normally used for forms, subflooring, exterior walls covering, roof coverings, etc..</a:t>
            </a: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58BFFE7-BEE2-4975-804F-3BC755210211}" type="slidenum">
              <a:rPr lang="en-US"/>
              <a:pPr/>
              <a:t>37</a:t>
            </a:fld>
            <a:endParaRPr lang="en-US"/>
          </a:p>
        </p:txBody>
      </p:sp>
      <p:sp>
        <p:nvSpPr>
          <p:cNvPr id="17411" name="Rectangle 3"/>
          <p:cNvSpPr>
            <a:spLocks noGrp="1" noChangeArrowheads="1"/>
          </p:cNvSpPr>
          <p:nvPr>
            <p:ph type="body" idx="1"/>
          </p:nvPr>
        </p:nvSpPr>
        <p:spPr>
          <a:xfrm>
            <a:off x="533400" y="457200"/>
            <a:ext cx="8961438" cy="757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PLYWOOD CLASSIFICATIONS</a:t>
            </a:r>
            <a:endParaRPr lang="en-US" u="sng"/>
          </a:p>
        </p:txBody>
      </p:sp>
      <p:sp>
        <p:nvSpPr>
          <p:cNvPr id="17450" name="Text Box 42"/>
          <p:cNvSpPr txBox="1">
            <a:spLocks noChangeArrowheads="1"/>
          </p:cNvSpPr>
          <p:nvPr/>
        </p:nvSpPr>
        <p:spPr bwMode="auto">
          <a:xfrm>
            <a:off x="304800" y="1295400"/>
            <a:ext cx="9318625" cy="50673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dirty="0">
                <a:solidFill>
                  <a:srgbClr val="FFFFFF"/>
                </a:solidFill>
                <a:latin typeface="Arial" charset="0"/>
              </a:rPr>
              <a:t> Plywood is classified according to its veneer grade. The plywood's grade helps identify its specific use. The two types of plywood are:</a:t>
            </a:r>
            <a:br>
              <a:rPr lang="en-US" sz="2900" b="1" dirty="0">
                <a:solidFill>
                  <a:srgbClr val="FFFFFF"/>
                </a:solidFill>
                <a:latin typeface="Arial" charset="0"/>
              </a:rPr>
            </a:br>
            <a:endParaRPr lang="en-US" sz="2900" b="1"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dirty="0">
                <a:solidFill>
                  <a:srgbClr val="FFFFFF"/>
                </a:solidFill>
                <a:latin typeface="Arial" charset="0"/>
              </a:rPr>
              <a:t> Exterior plywood.  Plywood made of high quality veneers and more durable adhesives to withstand exposure to the outside elements better.</a:t>
            </a:r>
            <a:br>
              <a:rPr lang="en-US" sz="2500" dirty="0">
                <a:solidFill>
                  <a:srgbClr val="FFFFFF"/>
                </a:solidFill>
                <a:latin typeface="Arial" charset="0"/>
              </a:rPr>
            </a:br>
            <a:endParaRPr lang="en-US" sz="2500"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dirty="0">
                <a:solidFill>
                  <a:srgbClr val="FFFFFF"/>
                </a:solidFill>
                <a:latin typeface="Arial" charset="0"/>
              </a:rPr>
              <a:t> Interior plywood.  Plywood intended mainly for interior coverings that are not subjected to prolong exposure to the elements. Does not do well when subjected to moisture.</a:t>
            </a:r>
          </a:p>
          <a:p>
            <a:pPr marL="639763" lvl="1" indent="-182563" defTabSz="485775">
              <a:buClr>
                <a:srgbClr val="FFFF00"/>
              </a:buClr>
              <a:buSzPct val="46000"/>
              <a:buFont typeface="Monotype Sorts" pitchFamily="2" charset="2"/>
              <a:buChar char="l"/>
            </a:pPr>
            <a:endParaRPr lang="en-US" sz="2500"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500" dirty="0">
                <a:solidFill>
                  <a:srgbClr val="FFFFFF"/>
                </a:solidFill>
                <a:latin typeface="Arial" charset="0"/>
              </a:rPr>
              <a:t> </a:t>
            </a:r>
            <a:r>
              <a:rPr lang="en-US" sz="2500" dirty="0" smtClean="0">
                <a:solidFill>
                  <a:srgbClr val="FF0000"/>
                </a:solidFill>
                <a:latin typeface="Arial" charset="0"/>
              </a:rPr>
              <a:t>see</a:t>
            </a:r>
            <a:r>
              <a:rPr lang="en-US" sz="2500" dirty="0" smtClean="0">
                <a:solidFill>
                  <a:srgbClr val="FFFFFF"/>
                </a:solidFill>
                <a:latin typeface="Arial" charset="0"/>
              </a:rPr>
              <a:t> Plywood </a:t>
            </a:r>
            <a:r>
              <a:rPr lang="en-US" sz="2500" dirty="0">
                <a:solidFill>
                  <a:srgbClr val="FFFFFF"/>
                </a:solidFill>
                <a:latin typeface="Arial" charset="0"/>
              </a:rPr>
              <a:t>chart.</a:t>
            </a:r>
            <a:endParaRPr lang="en-US" dirty="0"/>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5"/>
          <p:cNvSpPr>
            <a:spLocks noGrp="1"/>
          </p:cNvSpPr>
          <p:nvPr>
            <p:ph type="sldNum" sz="quarter" idx="12"/>
          </p:nvPr>
        </p:nvSpPr>
        <p:spPr/>
        <p:txBody>
          <a:bodyPr/>
          <a:lstStyle/>
          <a:p>
            <a:fld id="{7D202661-FD1E-45B6-89A2-12B59BDBABD3}" type="slidenum">
              <a:rPr lang="en-US"/>
              <a:pPr/>
              <a:t>38</a:t>
            </a:fld>
            <a:endParaRPr lang="en-US"/>
          </a:p>
        </p:txBody>
      </p:sp>
      <p:sp>
        <p:nvSpPr>
          <p:cNvPr id="18435" name="Rectangle 3"/>
          <p:cNvSpPr>
            <a:spLocks noGrp="1" noChangeArrowheads="1"/>
          </p:cNvSpPr>
          <p:nvPr>
            <p:ph type="body" idx="1"/>
          </p:nvPr>
        </p:nvSpPr>
        <p:spPr>
          <a:xfrm>
            <a:off x="0" y="304800"/>
            <a:ext cx="10058400" cy="757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PLYWOOD STAMPS</a:t>
            </a:r>
          </a:p>
        </p:txBody>
      </p:sp>
      <p:pic>
        <p:nvPicPr>
          <p:cNvPr id="18474" name="Picture 42"/>
          <p:cNvPicPr>
            <a:picLocks noChangeArrowheads="1"/>
          </p:cNvPicPr>
          <p:nvPr/>
        </p:nvPicPr>
        <p:blipFill>
          <a:blip r:embed="rId3" cstate="print"/>
          <a:srcRect/>
          <a:stretch>
            <a:fillRect/>
          </a:stretch>
        </p:blipFill>
        <p:spPr bwMode="auto">
          <a:xfrm>
            <a:off x="4206875" y="2749550"/>
            <a:ext cx="2638425" cy="1979613"/>
          </a:xfrm>
          <a:prstGeom prst="rect">
            <a:avLst/>
          </a:prstGeom>
          <a:noFill/>
          <a:ln w="9525">
            <a:noFill/>
            <a:miter lim="800000"/>
            <a:headEnd/>
            <a:tailEnd/>
          </a:ln>
          <a:effectLst/>
        </p:spPr>
      </p:pic>
      <p:sp>
        <p:nvSpPr>
          <p:cNvPr id="18493" name="Text Box 61"/>
          <p:cNvSpPr txBox="1">
            <a:spLocks noChangeArrowheads="1"/>
          </p:cNvSpPr>
          <p:nvPr/>
        </p:nvSpPr>
        <p:spPr bwMode="auto">
          <a:xfrm>
            <a:off x="839788" y="2362200"/>
            <a:ext cx="2608262" cy="396875"/>
          </a:xfrm>
          <a:prstGeom prst="rect">
            <a:avLst/>
          </a:prstGeom>
          <a:noFill/>
          <a:ln w="9525">
            <a:noFill/>
            <a:miter lim="800000"/>
            <a:headEnd/>
            <a:tailEnd/>
          </a:ln>
          <a:effectLst/>
        </p:spPr>
        <p:txBody>
          <a:bodyPr wrap="none">
            <a:spAutoFit/>
          </a:bodyPr>
          <a:lstStyle/>
          <a:p>
            <a:pPr eaLnBrk="1" hangingPunct="1"/>
            <a:r>
              <a:rPr lang="en-US" sz="2000">
                <a:latin typeface="Arial" charset="0"/>
              </a:rPr>
              <a:t>Grade of face Veneer</a:t>
            </a:r>
          </a:p>
        </p:txBody>
      </p:sp>
      <p:sp>
        <p:nvSpPr>
          <p:cNvPr id="18494" name="Rectangle 62"/>
          <p:cNvSpPr>
            <a:spLocks noChangeArrowheads="1"/>
          </p:cNvSpPr>
          <p:nvPr/>
        </p:nvSpPr>
        <p:spPr bwMode="auto">
          <a:xfrm>
            <a:off x="839788" y="1752600"/>
            <a:ext cx="2665412" cy="396875"/>
          </a:xfrm>
          <a:prstGeom prst="rect">
            <a:avLst/>
          </a:prstGeom>
          <a:noFill/>
          <a:ln w="9525">
            <a:noFill/>
            <a:miter lim="800000"/>
            <a:headEnd/>
            <a:tailEnd/>
          </a:ln>
          <a:effectLst/>
        </p:spPr>
        <p:txBody>
          <a:bodyPr wrap="none">
            <a:spAutoFit/>
          </a:bodyPr>
          <a:lstStyle/>
          <a:p>
            <a:pPr eaLnBrk="1" hangingPunct="1"/>
            <a:r>
              <a:rPr lang="en-US" sz="2000">
                <a:latin typeface="Arial" charset="0"/>
              </a:rPr>
              <a:t>Grade of back Veneer</a:t>
            </a:r>
          </a:p>
        </p:txBody>
      </p:sp>
      <p:sp>
        <p:nvSpPr>
          <p:cNvPr id="18495" name="Rectangle 63"/>
          <p:cNvSpPr>
            <a:spLocks noChangeArrowheads="1"/>
          </p:cNvSpPr>
          <p:nvPr/>
        </p:nvSpPr>
        <p:spPr bwMode="auto">
          <a:xfrm>
            <a:off x="839788" y="3276600"/>
            <a:ext cx="2836862" cy="396875"/>
          </a:xfrm>
          <a:prstGeom prst="rect">
            <a:avLst/>
          </a:prstGeom>
          <a:noFill/>
          <a:ln w="9525">
            <a:noFill/>
            <a:miter lim="800000"/>
            <a:headEnd/>
            <a:tailEnd/>
          </a:ln>
          <a:effectLst/>
        </p:spPr>
        <p:txBody>
          <a:bodyPr wrap="none">
            <a:spAutoFit/>
          </a:bodyPr>
          <a:lstStyle/>
          <a:p>
            <a:pPr eaLnBrk="1" hangingPunct="1"/>
            <a:r>
              <a:rPr lang="en-US" sz="2000">
                <a:latin typeface="Arial" charset="0"/>
              </a:rPr>
              <a:t>Species Group Number</a:t>
            </a:r>
          </a:p>
        </p:txBody>
      </p:sp>
      <p:sp>
        <p:nvSpPr>
          <p:cNvPr id="18496" name="Rectangle 64"/>
          <p:cNvSpPr>
            <a:spLocks noChangeArrowheads="1"/>
          </p:cNvSpPr>
          <p:nvPr/>
        </p:nvSpPr>
        <p:spPr bwMode="auto">
          <a:xfrm>
            <a:off x="839788" y="3962400"/>
            <a:ext cx="2514600" cy="701675"/>
          </a:xfrm>
          <a:prstGeom prst="rect">
            <a:avLst/>
          </a:prstGeom>
          <a:noFill/>
          <a:ln w="9525">
            <a:noFill/>
            <a:miter lim="800000"/>
            <a:headEnd/>
            <a:tailEnd/>
          </a:ln>
          <a:effectLst/>
        </p:spPr>
        <p:txBody>
          <a:bodyPr>
            <a:spAutoFit/>
          </a:bodyPr>
          <a:lstStyle/>
          <a:p>
            <a:pPr eaLnBrk="1" hangingPunct="1"/>
            <a:r>
              <a:rPr lang="en-US" sz="2000">
                <a:latin typeface="Arial" charset="0"/>
              </a:rPr>
              <a:t>Designates Interior or Exterior Use</a:t>
            </a:r>
          </a:p>
        </p:txBody>
      </p:sp>
      <p:sp>
        <p:nvSpPr>
          <p:cNvPr id="18497" name="Rectangle 65"/>
          <p:cNvSpPr>
            <a:spLocks noChangeArrowheads="1"/>
          </p:cNvSpPr>
          <p:nvPr/>
        </p:nvSpPr>
        <p:spPr bwMode="auto">
          <a:xfrm>
            <a:off x="839788" y="4953000"/>
            <a:ext cx="3048000" cy="701675"/>
          </a:xfrm>
          <a:prstGeom prst="rect">
            <a:avLst/>
          </a:prstGeom>
          <a:noFill/>
          <a:ln w="9525">
            <a:noFill/>
            <a:miter lim="800000"/>
            <a:headEnd/>
            <a:tailEnd/>
          </a:ln>
          <a:effectLst/>
        </p:spPr>
        <p:txBody>
          <a:bodyPr>
            <a:spAutoFit/>
          </a:bodyPr>
          <a:lstStyle/>
          <a:p>
            <a:pPr eaLnBrk="1" hangingPunct="1"/>
            <a:r>
              <a:rPr lang="en-US" sz="2000">
                <a:latin typeface="Arial" charset="0"/>
              </a:rPr>
              <a:t>Product Standard Governing Manufacture</a:t>
            </a:r>
          </a:p>
        </p:txBody>
      </p:sp>
      <p:sp>
        <p:nvSpPr>
          <p:cNvPr id="18498" name="Rectangle 66"/>
          <p:cNvSpPr>
            <a:spLocks noChangeArrowheads="1"/>
          </p:cNvSpPr>
          <p:nvPr/>
        </p:nvSpPr>
        <p:spPr bwMode="auto">
          <a:xfrm>
            <a:off x="6249988" y="5181600"/>
            <a:ext cx="1539875" cy="396875"/>
          </a:xfrm>
          <a:prstGeom prst="rect">
            <a:avLst/>
          </a:prstGeom>
          <a:noFill/>
          <a:ln w="9525">
            <a:noFill/>
            <a:miter lim="800000"/>
            <a:headEnd/>
            <a:tailEnd/>
          </a:ln>
          <a:effectLst/>
        </p:spPr>
        <p:txBody>
          <a:bodyPr wrap="none">
            <a:spAutoFit/>
          </a:bodyPr>
          <a:lstStyle/>
          <a:p>
            <a:pPr eaLnBrk="1" hangingPunct="1"/>
            <a:r>
              <a:rPr lang="en-US" sz="2000">
                <a:latin typeface="Arial" charset="0"/>
              </a:rPr>
              <a:t>Mill Number</a:t>
            </a:r>
          </a:p>
        </p:txBody>
      </p:sp>
      <p:sp>
        <p:nvSpPr>
          <p:cNvPr id="18499" name="Rectangle 67"/>
          <p:cNvSpPr>
            <a:spLocks noChangeArrowheads="1"/>
          </p:cNvSpPr>
          <p:nvPr/>
        </p:nvSpPr>
        <p:spPr bwMode="auto">
          <a:xfrm>
            <a:off x="7697788" y="3276600"/>
            <a:ext cx="1600200" cy="1006475"/>
          </a:xfrm>
          <a:prstGeom prst="rect">
            <a:avLst/>
          </a:prstGeom>
          <a:noFill/>
          <a:ln w="9525">
            <a:noFill/>
            <a:miter lim="800000"/>
            <a:headEnd/>
            <a:tailEnd/>
          </a:ln>
          <a:effectLst/>
        </p:spPr>
        <p:txBody>
          <a:bodyPr>
            <a:spAutoFit/>
          </a:bodyPr>
          <a:lstStyle/>
          <a:p>
            <a:pPr eaLnBrk="1" hangingPunct="1"/>
            <a:r>
              <a:rPr lang="en-US" sz="2000">
                <a:latin typeface="Arial" charset="0"/>
              </a:rPr>
              <a:t>American Plywood Association</a:t>
            </a:r>
          </a:p>
        </p:txBody>
      </p:sp>
      <p:sp>
        <p:nvSpPr>
          <p:cNvPr id="18502" name="Line 70"/>
          <p:cNvSpPr>
            <a:spLocks noChangeShapeType="1"/>
          </p:cNvSpPr>
          <p:nvPr/>
        </p:nvSpPr>
        <p:spPr bwMode="auto">
          <a:xfrm>
            <a:off x="3506788" y="1981200"/>
            <a:ext cx="990600" cy="0"/>
          </a:xfrm>
          <a:prstGeom prst="line">
            <a:avLst/>
          </a:prstGeom>
          <a:noFill/>
          <a:ln w="28575">
            <a:solidFill>
              <a:schemeClr val="tx1"/>
            </a:solidFill>
            <a:round/>
            <a:headEnd/>
            <a:tailEnd/>
          </a:ln>
          <a:effectLst/>
        </p:spPr>
        <p:txBody>
          <a:bodyPr/>
          <a:lstStyle/>
          <a:p>
            <a:endParaRPr lang="en-US"/>
          </a:p>
        </p:txBody>
      </p:sp>
      <p:sp>
        <p:nvSpPr>
          <p:cNvPr id="18503" name="Line 71"/>
          <p:cNvSpPr>
            <a:spLocks noChangeShapeType="1"/>
          </p:cNvSpPr>
          <p:nvPr/>
        </p:nvSpPr>
        <p:spPr bwMode="auto">
          <a:xfrm>
            <a:off x="4903788" y="2743200"/>
            <a:ext cx="236537" cy="444500"/>
          </a:xfrm>
          <a:prstGeom prst="line">
            <a:avLst/>
          </a:prstGeom>
          <a:noFill/>
          <a:ln w="28575">
            <a:solidFill>
              <a:srgbClr val="000000"/>
            </a:solidFill>
            <a:round/>
            <a:headEnd/>
            <a:tailEnd type="stealth" w="med" len="lg"/>
          </a:ln>
          <a:effectLst/>
        </p:spPr>
        <p:txBody>
          <a:bodyPr/>
          <a:lstStyle/>
          <a:p>
            <a:endParaRPr lang="en-US"/>
          </a:p>
        </p:txBody>
      </p:sp>
      <p:sp>
        <p:nvSpPr>
          <p:cNvPr id="18504" name="Line 72"/>
          <p:cNvSpPr>
            <a:spLocks noChangeShapeType="1"/>
          </p:cNvSpPr>
          <p:nvPr/>
        </p:nvSpPr>
        <p:spPr bwMode="auto">
          <a:xfrm>
            <a:off x="3430588" y="2590800"/>
            <a:ext cx="762000" cy="0"/>
          </a:xfrm>
          <a:prstGeom prst="line">
            <a:avLst/>
          </a:prstGeom>
          <a:noFill/>
          <a:ln w="28575">
            <a:solidFill>
              <a:schemeClr val="tx1"/>
            </a:solidFill>
            <a:round/>
            <a:headEnd/>
            <a:tailEnd/>
          </a:ln>
          <a:effectLst/>
        </p:spPr>
        <p:txBody>
          <a:bodyPr/>
          <a:lstStyle/>
          <a:p>
            <a:endParaRPr lang="en-US"/>
          </a:p>
        </p:txBody>
      </p:sp>
      <p:sp>
        <p:nvSpPr>
          <p:cNvPr id="18505" name="Line 73"/>
          <p:cNvSpPr>
            <a:spLocks noChangeShapeType="1"/>
          </p:cNvSpPr>
          <p:nvPr/>
        </p:nvSpPr>
        <p:spPr bwMode="auto">
          <a:xfrm>
            <a:off x="4273550" y="2743200"/>
            <a:ext cx="285750" cy="533400"/>
          </a:xfrm>
          <a:prstGeom prst="line">
            <a:avLst/>
          </a:prstGeom>
          <a:noFill/>
          <a:ln w="28575">
            <a:solidFill>
              <a:srgbClr val="000000"/>
            </a:solidFill>
            <a:round/>
            <a:headEnd/>
            <a:tailEnd type="stealth" w="med" len="lg"/>
          </a:ln>
          <a:effectLst/>
        </p:spPr>
        <p:txBody>
          <a:bodyPr/>
          <a:lstStyle/>
          <a:p>
            <a:endParaRPr lang="en-US"/>
          </a:p>
        </p:txBody>
      </p:sp>
      <p:sp>
        <p:nvSpPr>
          <p:cNvPr id="18506" name="Line 74"/>
          <p:cNvSpPr>
            <a:spLocks noChangeShapeType="1"/>
          </p:cNvSpPr>
          <p:nvPr/>
        </p:nvSpPr>
        <p:spPr bwMode="auto">
          <a:xfrm flipH="1">
            <a:off x="6859588" y="3810000"/>
            <a:ext cx="838200" cy="0"/>
          </a:xfrm>
          <a:prstGeom prst="line">
            <a:avLst/>
          </a:prstGeom>
          <a:noFill/>
          <a:ln w="28575">
            <a:solidFill>
              <a:schemeClr val="tx1"/>
            </a:solidFill>
            <a:round/>
            <a:headEnd/>
            <a:tailEnd type="stealth" w="med" len="lg"/>
          </a:ln>
          <a:effectLst/>
        </p:spPr>
        <p:txBody>
          <a:bodyPr/>
          <a:lstStyle/>
          <a:p>
            <a:endParaRPr lang="en-US"/>
          </a:p>
        </p:txBody>
      </p:sp>
      <p:sp>
        <p:nvSpPr>
          <p:cNvPr id="18507" name="Line 75"/>
          <p:cNvSpPr>
            <a:spLocks noChangeShapeType="1"/>
          </p:cNvSpPr>
          <p:nvPr/>
        </p:nvSpPr>
        <p:spPr bwMode="auto">
          <a:xfrm>
            <a:off x="3582988" y="5257800"/>
            <a:ext cx="685800" cy="0"/>
          </a:xfrm>
          <a:prstGeom prst="line">
            <a:avLst/>
          </a:prstGeom>
          <a:noFill/>
          <a:ln w="28575">
            <a:solidFill>
              <a:schemeClr val="tx1"/>
            </a:solidFill>
            <a:round/>
            <a:headEnd/>
            <a:tailEnd/>
          </a:ln>
          <a:effectLst/>
        </p:spPr>
        <p:txBody>
          <a:bodyPr/>
          <a:lstStyle/>
          <a:p>
            <a:endParaRPr lang="en-US"/>
          </a:p>
        </p:txBody>
      </p:sp>
      <p:sp>
        <p:nvSpPr>
          <p:cNvPr id="18508" name="Line 76"/>
          <p:cNvSpPr>
            <a:spLocks noChangeShapeType="1"/>
          </p:cNvSpPr>
          <p:nvPr/>
        </p:nvSpPr>
        <p:spPr bwMode="auto">
          <a:xfrm flipV="1">
            <a:off x="4649788" y="4435475"/>
            <a:ext cx="276225" cy="346075"/>
          </a:xfrm>
          <a:prstGeom prst="line">
            <a:avLst/>
          </a:prstGeom>
          <a:noFill/>
          <a:ln w="28575">
            <a:solidFill>
              <a:srgbClr val="000000"/>
            </a:solidFill>
            <a:round/>
            <a:headEnd/>
            <a:tailEnd type="stealth" w="med" len="lg"/>
          </a:ln>
          <a:effectLst/>
        </p:spPr>
        <p:txBody>
          <a:bodyPr/>
          <a:lstStyle/>
          <a:p>
            <a:endParaRPr lang="en-US"/>
          </a:p>
        </p:txBody>
      </p:sp>
      <p:sp>
        <p:nvSpPr>
          <p:cNvPr id="18509" name="Line 77"/>
          <p:cNvSpPr>
            <a:spLocks noChangeShapeType="1"/>
          </p:cNvSpPr>
          <p:nvPr/>
        </p:nvSpPr>
        <p:spPr bwMode="auto">
          <a:xfrm>
            <a:off x="3049588" y="4343400"/>
            <a:ext cx="1143000" cy="0"/>
          </a:xfrm>
          <a:prstGeom prst="line">
            <a:avLst/>
          </a:prstGeom>
          <a:noFill/>
          <a:ln w="28575">
            <a:solidFill>
              <a:schemeClr val="tx1"/>
            </a:solidFill>
            <a:round/>
            <a:headEnd/>
            <a:tailEnd/>
          </a:ln>
          <a:effectLst/>
        </p:spPr>
        <p:txBody>
          <a:bodyPr/>
          <a:lstStyle/>
          <a:p>
            <a:endParaRPr lang="en-US"/>
          </a:p>
        </p:txBody>
      </p:sp>
      <p:sp>
        <p:nvSpPr>
          <p:cNvPr id="18510" name="Line 78"/>
          <p:cNvSpPr>
            <a:spLocks noChangeShapeType="1"/>
          </p:cNvSpPr>
          <p:nvPr/>
        </p:nvSpPr>
        <p:spPr bwMode="auto">
          <a:xfrm>
            <a:off x="3659188" y="3505200"/>
            <a:ext cx="533400" cy="0"/>
          </a:xfrm>
          <a:prstGeom prst="line">
            <a:avLst/>
          </a:prstGeom>
          <a:noFill/>
          <a:ln w="28575">
            <a:solidFill>
              <a:schemeClr val="tx1"/>
            </a:solidFill>
            <a:round/>
            <a:headEnd/>
            <a:tailEnd/>
          </a:ln>
          <a:effectLst/>
        </p:spPr>
        <p:txBody>
          <a:bodyPr/>
          <a:lstStyle/>
          <a:p>
            <a:endParaRPr lang="en-US"/>
          </a:p>
        </p:txBody>
      </p:sp>
      <p:sp>
        <p:nvSpPr>
          <p:cNvPr id="18511" name="Line 79"/>
          <p:cNvSpPr>
            <a:spLocks noChangeShapeType="1"/>
          </p:cNvSpPr>
          <p:nvPr/>
        </p:nvSpPr>
        <p:spPr bwMode="auto">
          <a:xfrm flipV="1">
            <a:off x="4192588" y="4038600"/>
            <a:ext cx="381000" cy="304800"/>
          </a:xfrm>
          <a:prstGeom prst="line">
            <a:avLst/>
          </a:prstGeom>
          <a:noFill/>
          <a:ln w="28575">
            <a:solidFill>
              <a:srgbClr val="000000"/>
            </a:solidFill>
            <a:round/>
            <a:headEnd/>
            <a:tailEnd type="stealth" w="med" len="lg"/>
          </a:ln>
          <a:effectLst/>
        </p:spPr>
        <p:txBody>
          <a:bodyPr/>
          <a:lstStyle/>
          <a:p>
            <a:endParaRPr lang="en-US"/>
          </a:p>
        </p:txBody>
      </p:sp>
      <p:sp>
        <p:nvSpPr>
          <p:cNvPr id="18512" name="Line 80"/>
          <p:cNvSpPr>
            <a:spLocks noChangeShapeType="1"/>
          </p:cNvSpPr>
          <p:nvPr/>
        </p:nvSpPr>
        <p:spPr bwMode="auto">
          <a:xfrm>
            <a:off x="4192588" y="3505200"/>
            <a:ext cx="381000" cy="228600"/>
          </a:xfrm>
          <a:prstGeom prst="line">
            <a:avLst/>
          </a:prstGeom>
          <a:noFill/>
          <a:ln w="28575">
            <a:solidFill>
              <a:srgbClr val="000000"/>
            </a:solidFill>
            <a:round/>
            <a:headEnd/>
            <a:tailEnd type="stealth" w="med" len="lg"/>
          </a:ln>
          <a:effectLst/>
        </p:spPr>
        <p:txBody>
          <a:bodyPr/>
          <a:lstStyle/>
          <a:p>
            <a:endParaRPr lang="en-US"/>
          </a:p>
        </p:txBody>
      </p:sp>
      <p:sp>
        <p:nvSpPr>
          <p:cNvPr id="18513" name="Line 81"/>
          <p:cNvSpPr>
            <a:spLocks noChangeShapeType="1"/>
          </p:cNvSpPr>
          <p:nvPr/>
        </p:nvSpPr>
        <p:spPr bwMode="auto">
          <a:xfrm flipH="1">
            <a:off x="5945188" y="5410200"/>
            <a:ext cx="304800" cy="0"/>
          </a:xfrm>
          <a:prstGeom prst="line">
            <a:avLst/>
          </a:prstGeom>
          <a:noFill/>
          <a:ln w="28575">
            <a:solidFill>
              <a:schemeClr val="tx1"/>
            </a:solidFill>
            <a:round/>
            <a:headEnd/>
            <a:tailEnd/>
          </a:ln>
          <a:effectLst/>
        </p:spPr>
        <p:txBody>
          <a:bodyPr/>
          <a:lstStyle/>
          <a:p>
            <a:endParaRPr lang="en-US"/>
          </a:p>
        </p:txBody>
      </p:sp>
      <p:sp>
        <p:nvSpPr>
          <p:cNvPr id="18514" name="Line 82"/>
          <p:cNvSpPr>
            <a:spLocks noChangeShapeType="1"/>
          </p:cNvSpPr>
          <p:nvPr/>
        </p:nvSpPr>
        <p:spPr bwMode="auto">
          <a:xfrm flipH="1" flipV="1">
            <a:off x="5564188" y="4800600"/>
            <a:ext cx="381000" cy="609600"/>
          </a:xfrm>
          <a:prstGeom prst="line">
            <a:avLst/>
          </a:prstGeom>
          <a:noFill/>
          <a:ln w="28575">
            <a:solidFill>
              <a:schemeClr val="tx1"/>
            </a:solidFill>
            <a:round/>
            <a:headEnd/>
            <a:tailEnd type="stealth" w="med" len="lg"/>
          </a:ln>
          <a:effectLst/>
        </p:spPr>
        <p:txBody>
          <a:bodyPr/>
          <a:lstStyle/>
          <a:p>
            <a:endParaRPr lang="en-US"/>
          </a:p>
        </p:txBody>
      </p:sp>
      <p:sp>
        <p:nvSpPr>
          <p:cNvPr id="18515" name="Line 83"/>
          <p:cNvSpPr>
            <a:spLocks noChangeShapeType="1"/>
          </p:cNvSpPr>
          <p:nvPr/>
        </p:nvSpPr>
        <p:spPr bwMode="auto">
          <a:xfrm>
            <a:off x="4192588" y="2590800"/>
            <a:ext cx="76200" cy="152400"/>
          </a:xfrm>
          <a:prstGeom prst="line">
            <a:avLst/>
          </a:prstGeom>
          <a:noFill/>
          <a:ln w="28575">
            <a:solidFill>
              <a:schemeClr val="tx1"/>
            </a:solidFill>
            <a:round/>
            <a:headEnd/>
            <a:tailEnd/>
          </a:ln>
          <a:effectLst/>
        </p:spPr>
        <p:txBody>
          <a:bodyPr/>
          <a:lstStyle/>
          <a:p>
            <a:endParaRPr lang="en-US"/>
          </a:p>
        </p:txBody>
      </p:sp>
      <p:sp>
        <p:nvSpPr>
          <p:cNvPr id="18516" name="Line 84"/>
          <p:cNvSpPr>
            <a:spLocks noChangeShapeType="1"/>
          </p:cNvSpPr>
          <p:nvPr/>
        </p:nvSpPr>
        <p:spPr bwMode="auto">
          <a:xfrm flipH="1" flipV="1">
            <a:off x="4497388" y="1981200"/>
            <a:ext cx="400050" cy="757238"/>
          </a:xfrm>
          <a:prstGeom prst="line">
            <a:avLst/>
          </a:prstGeom>
          <a:noFill/>
          <a:ln w="28575">
            <a:solidFill>
              <a:schemeClr val="tx1"/>
            </a:solidFill>
            <a:round/>
            <a:headEnd/>
            <a:tailEnd/>
          </a:ln>
          <a:effectLst/>
        </p:spPr>
        <p:txBody>
          <a:bodyPr/>
          <a:lstStyle/>
          <a:p>
            <a:endParaRPr lang="en-US"/>
          </a:p>
        </p:txBody>
      </p:sp>
      <p:sp>
        <p:nvSpPr>
          <p:cNvPr id="18517" name="Line 85"/>
          <p:cNvSpPr>
            <a:spLocks noChangeShapeType="1"/>
          </p:cNvSpPr>
          <p:nvPr/>
        </p:nvSpPr>
        <p:spPr bwMode="auto">
          <a:xfrm flipH="1">
            <a:off x="4254500" y="4781550"/>
            <a:ext cx="395288" cy="476250"/>
          </a:xfrm>
          <a:prstGeom prst="line">
            <a:avLst/>
          </a:prstGeom>
          <a:noFill/>
          <a:ln w="28575">
            <a:solidFill>
              <a:schemeClr val="tx1"/>
            </a:solidFill>
            <a:round/>
            <a:headEnd/>
            <a:tailEnd/>
          </a:ln>
          <a:effectLst/>
        </p:spPr>
        <p:txBody>
          <a:bodyPr/>
          <a:lstStyle/>
          <a:p>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4"/>
          <p:cNvSpPr>
            <a:spLocks noGrp="1"/>
          </p:cNvSpPr>
          <p:nvPr>
            <p:ph type="sldNum" sz="quarter" idx="12"/>
          </p:nvPr>
        </p:nvSpPr>
        <p:spPr/>
        <p:txBody>
          <a:bodyPr/>
          <a:lstStyle/>
          <a:p>
            <a:fld id="{6EA7E547-88D7-47D9-A9A9-EFC37E2422CD}" type="slidenum">
              <a:rPr lang="en-US"/>
              <a:pPr/>
              <a:t>39</a:t>
            </a:fld>
            <a:endParaRPr lang="en-US"/>
          </a:p>
        </p:txBody>
      </p:sp>
      <p:sp>
        <p:nvSpPr>
          <p:cNvPr id="107522" name="Rectangle 2"/>
          <p:cNvSpPr>
            <a:spLocks noGrp="1" noChangeArrowheads="1"/>
          </p:cNvSpPr>
          <p:nvPr>
            <p:ph type="title"/>
          </p:nvPr>
        </p:nvSpPr>
        <p:spPr>
          <a:xfrm>
            <a:off x="485775" y="0"/>
            <a:ext cx="8664575" cy="882650"/>
          </a:xfrm>
        </p:spPr>
        <p:txBody>
          <a:bodyPr/>
          <a:lstStyle/>
          <a:p>
            <a:r>
              <a:rPr lang="en-US" sz="4100" b="1" u="sng">
                <a:solidFill>
                  <a:srgbClr val="FFFF00"/>
                </a:solidFill>
                <a:latin typeface="Arial" charset="0"/>
              </a:rPr>
              <a:t>PLYWOOD STAMPS</a:t>
            </a:r>
            <a:endParaRPr lang="en-US" u="sng"/>
          </a:p>
        </p:txBody>
      </p:sp>
      <p:sp>
        <p:nvSpPr>
          <p:cNvPr id="107545" name="Text Box 25"/>
          <p:cNvSpPr txBox="1">
            <a:spLocks noChangeArrowheads="1"/>
          </p:cNvSpPr>
          <p:nvPr/>
        </p:nvSpPr>
        <p:spPr bwMode="auto">
          <a:xfrm>
            <a:off x="523875" y="5280025"/>
            <a:ext cx="9229725" cy="1616075"/>
          </a:xfrm>
          <a:prstGeom prst="rect">
            <a:avLst/>
          </a:prstGeom>
          <a:noFill/>
          <a:ln w="9525">
            <a:noFill/>
            <a:miter lim="800000"/>
            <a:headEnd/>
            <a:tailEnd/>
          </a:ln>
          <a:effectLst/>
        </p:spPr>
        <p:txBody>
          <a:bodyPr>
            <a:spAutoFit/>
          </a:bodyPr>
          <a:lstStyle/>
          <a:p>
            <a:pPr eaLnBrk="1" hangingPunct="1"/>
            <a:r>
              <a:rPr lang="en-US" sz="2000" b="1">
                <a:latin typeface="Arial" charset="0"/>
              </a:rPr>
              <a:t>Note:  The index numbers give the maximum spacing in inches of supports.  The number to the left of the slash is the maximum O.C. spacing of supports for roof decking.  The number to the right of the slash is the maximum O.C. spacing of supports for subfloors.  A “0” on the right indicates the panel should not be used for subflooring.</a:t>
            </a:r>
          </a:p>
        </p:txBody>
      </p:sp>
      <p:pic>
        <p:nvPicPr>
          <p:cNvPr id="107523" name="Picture 3"/>
          <p:cNvPicPr>
            <a:picLocks noChangeArrowheads="1"/>
          </p:cNvPicPr>
          <p:nvPr/>
        </p:nvPicPr>
        <p:blipFill>
          <a:blip r:embed="rId2" cstate="print"/>
          <a:srcRect/>
          <a:stretch>
            <a:fillRect/>
          </a:stretch>
        </p:blipFill>
        <p:spPr bwMode="auto">
          <a:xfrm>
            <a:off x="4165600" y="2127250"/>
            <a:ext cx="2665413" cy="2049463"/>
          </a:xfrm>
          <a:prstGeom prst="rect">
            <a:avLst/>
          </a:prstGeom>
          <a:noFill/>
          <a:ln w="9525">
            <a:noFill/>
            <a:miter lim="800000"/>
            <a:headEnd/>
            <a:tailEnd/>
          </a:ln>
          <a:effectLst/>
        </p:spPr>
      </p:pic>
      <p:sp>
        <p:nvSpPr>
          <p:cNvPr id="107546" name="Rectangle 26"/>
          <p:cNvSpPr>
            <a:spLocks noChangeArrowheads="1"/>
          </p:cNvSpPr>
          <p:nvPr/>
        </p:nvSpPr>
        <p:spPr bwMode="auto">
          <a:xfrm>
            <a:off x="6199188" y="4495800"/>
            <a:ext cx="1539875" cy="396875"/>
          </a:xfrm>
          <a:prstGeom prst="rect">
            <a:avLst/>
          </a:prstGeom>
          <a:noFill/>
          <a:ln w="9525">
            <a:noFill/>
            <a:miter lim="800000"/>
            <a:headEnd/>
            <a:tailEnd/>
          </a:ln>
          <a:effectLst/>
        </p:spPr>
        <p:txBody>
          <a:bodyPr wrap="none">
            <a:spAutoFit/>
          </a:bodyPr>
          <a:lstStyle/>
          <a:p>
            <a:pPr eaLnBrk="1" hangingPunct="1"/>
            <a:r>
              <a:rPr lang="en-US" sz="2000">
                <a:latin typeface="Arial" charset="0"/>
              </a:rPr>
              <a:t>Mill Number</a:t>
            </a:r>
          </a:p>
        </p:txBody>
      </p:sp>
      <p:sp>
        <p:nvSpPr>
          <p:cNvPr id="107547" name="Line 27"/>
          <p:cNvSpPr>
            <a:spLocks noChangeShapeType="1"/>
          </p:cNvSpPr>
          <p:nvPr/>
        </p:nvSpPr>
        <p:spPr bwMode="auto">
          <a:xfrm flipH="1">
            <a:off x="5894388" y="4724400"/>
            <a:ext cx="304800" cy="0"/>
          </a:xfrm>
          <a:prstGeom prst="line">
            <a:avLst/>
          </a:prstGeom>
          <a:noFill/>
          <a:ln w="28575">
            <a:solidFill>
              <a:schemeClr val="tx1"/>
            </a:solidFill>
            <a:round/>
            <a:headEnd/>
            <a:tailEnd/>
          </a:ln>
          <a:effectLst/>
        </p:spPr>
        <p:txBody>
          <a:bodyPr/>
          <a:lstStyle/>
          <a:p>
            <a:endParaRPr lang="en-US"/>
          </a:p>
        </p:txBody>
      </p:sp>
      <p:sp>
        <p:nvSpPr>
          <p:cNvPr id="107548" name="Line 28"/>
          <p:cNvSpPr>
            <a:spLocks noChangeShapeType="1"/>
          </p:cNvSpPr>
          <p:nvPr/>
        </p:nvSpPr>
        <p:spPr bwMode="auto">
          <a:xfrm flipH="1" flipV="1">
            <a:off x="5513388" y="4114800"/>
            <a:ext cx="381000" cy="609600"/>
          </a:xfrm>
          <a:prstGeom prst="line">
            <a:avLst/>
          </a:prstGeom>
          <a:noFill/>
          <a:ln w="28575">
            <a:solidFill>
              <a:schemeClr val="tx1"/>
            </a:solidFill>
            <a:round/>
            <a:headEnd/>
            <a:tailEnd type="stealth" w="med" len="lg"/>
          </a:ln>
          <a:effectLst/>
        </p:spPr>
        <p:txBody>
          <a:bodyPr/>
          <a:lstStyle/>
          <a:p>
            <a:endParaRPr lang="en-US"/>
          </a:p>
        </p:txBody>
      </p:sp>
      <p:sp>
        <p:nvSpPr>
          <p:cNvPr id="107549" name="Rectangle 29"/>
          <p:cNvSpPr>
            <a:spLocks noChangeArrowheads="1"/>
          </p:cNvSpPr>
          <p:nvPr/>
        </p:nvSpPr>
        <p:spPr bwMode="auto">
          <a:xfrm>
            <a:off x="698500" y="4346575"/>
            <a:ext cx="3048000" cy="701675"/>
          </a:xfrm>
          <a:prstGeom prst="rect">
            <a:avLst/>
          </a:prstGeom>
          <a:noFill/>
          <a:ln w="9525">
            <a:noFill/>
            <a:miter lim="800000"/>
            <a:headEnd/>
            <a:tailEnd/>
          </a:ln>
          <a:effectLst/>
        </p:spPr>
        <p:txBody>
          <a:bodyPr>
            <a:spAutoFit/>
          </a:bodyPr>
          <a:lstStyle/>
          <a:p>
            <a:pPr eaLnBrk="1" hangingPunct="1"/>
            <a:r>
              <a:rPr lang="en-US" sz="2000">
                <a:latin typeface="Arial" charset="0"/>
              </a:rPr>
              <a:t>Product Standard Governing Manufacture</a:t>
            </a:r>
          </a:p>
        </p:txBody>
      </p:sp>
      <p:sp>
        <p:nvSpPr>
          <p:cNvPr id="107550" name="Line 30"/>
          <p:cNvSpPr>
            <a:spLocks noChangeShapeType="1"/>
          </p:cNvSpPr>
          <p:nvPr/>
        </p:nvSpPr>
        <p:spPr bwMode="auto">
          <a:xfrm>
            <a:off x="3441700" y="4651375"/>
            <a:ext cx="685800" cy="0"/>
          </a:xfrm>
          <a:prstGeom prst="line">
            <a:avLst/>
          </a:prstGeom>
          <a:noFill/>
          <a:ln w="28575">
            <a:solidFill>
              <a:schemeClr val="tx1"/>
            </a:solidFill>
            <a:round/>
            <a:headEnd/>
            <a:tailEnd/>
          </a:ln>
          <a:effectLst/>
        </p:spPr>
        <p:txBody>
          <a:bodyPr/>
          <a:lstStyle/>
          <a:p>
            <a:endParaRPr lang="en-US"/>
          </a:p>
        </p:txBody>
      </p:sp>
      <p:sp>
        <p:nvSpPr>
          <p:cNvPr id="107551" name="Line 31"/>
          <p:cNvSpPr>
            <a:spLocks noChangeShapeType="1"/>
          </p:cNvSpPr>
          <p:nvPr/>
        </p:nvSpPr>
        <p:spPr bwMode="auto">
          <a:xfrm flipV="1">
            <a:off x="4508500" y="3829050"/>
            <a:ext cx="276225" cy="346075"/>
          </a:xfrm>
          <a:prstGeom prst="line">
            <a:avLst/>
          </a:prstGeom>
          <a:noFill/>
          <a:ln w="28575">
            <a:solidFill>
              <a:srgbClr val="000000"/>
            </a:solidFill>
            <a:round/>
            <a:headEnd/>
            <a:tailEnd type="stealth" w="med" len="lg"/>
          </a:ln>
          <a:effectLst/>
        </p:spPr>
        <p:txBody>
          <a:bodyPr/>
          <a:lstStyle/>
          <a:p>
            <a:endParaRPr lang="en-US"/>
          </a:p>
        </p:txBody>
      </p:sp>
      <p:sp>
        <p:nvSpPr>
          <p:cNvPr id="107552" name="Line 32"/>
          <p:cNvSpPr>
            <a:spLocks noChangeShapeType="1"/>
          </p:cNvSpPr>
          <p:nvPr/>
        </p:nvSpPr>
        <p:spPr bwMode="auto">
          <a:xfrm flipH="1">
            <a:off x="4113213" y="4175125"/>
            <a:ext cx="395287" cy="476250"/>
          </a:xfrm>
          <a:prstGeom prst="line">
            <a:avLst/>
          </a:prstGeom>
          <a:noFill/>
          <a:ln w="28575">
            <a:solidFill>
              <a:schemeClr val="tx1"/>
            </a:solidFill>
            <a:round/>
            <a:headEnd/>
            <a:tailEnd/>
          </a:ln>
          <a:effectLst/>
        </p:spPr>
        <p:txBody>
          <a:bodyPr/>
          <a:lstStyle/>
          <a:p>
            <a:endParaRPr lang="en-US"/>
          </a:p>
        </p:txBody>
      </p:sp>
      <p:sp>
        <p:nvSpPr>
          <p:cNvPr id="107553" name="Rectangle 33"/>
          <p:cNvSpPr>
            <a:spLocks noChangeArrowheads="1"/>
          </p:cNvSpPr>
          <p:nvPr/>
        </p:nvSpPr>
        <p:spPr bwMode="auto">
          <a:xfrm>
            <a:off x="795338" y="3387725"/>
            <a:ext cx="2514600" cy="701675"/>
          </a:xfrm>
          <a:prstGeom prst="rect">
            <a:avLst/>
          </a:prstGeom>
          <a:noFill/>
          <a:ln w="9525">
            <a:noFill/>
            <a:miter lim="800000"/>
            <a:headEnd/>
            <a:tailEnd/>
          </a:ln>
          <a:effectLst/>
        </p:spPr>
        <p:txBody>
          <a:bodyPr>
            <a:spAutoFit/>
          </a:bodyPr>
          <a:lstStyle/>
          <a:p>
            <a:pPr eaLnBrk="1" hangingPunct="1"/>
            <a:r>
              <a:rPr lang="en-US" sz="2000">
                <a:latin typeface="Arial" charset="0"/>
              </a:rPr>
              <a:t>Designates Interior or Exterior Use</a:t>
            </a:r>
          </a:p>
        </p:txBody>
      </p:sp>
      <p:sp>
        <p:nvSpPr>
          <p:cNvPr id="107554" name="Line 34"/>
          <p:cNvSpPr>
            <a:spLocks noChangeShapeType="1"/>
          </p:cNvSpPr>
          <p:nvPr/>
        </p:nvSpPr>
        <p:spPr bwMode="auto">
          <a:xfrm>
            <a:off x="3005138" y="3768725"/>
            <a:ext cx="1143000" cy="0"/>
          </a:xfrm>
          <a:prstGeom prst="line">
            <a:avLst/>
          </a:prstGeom>
          <a:noFill/>
          <a:ln w="28575">
            <a:solidFill>
              <a:schemeClr val="tx1"/>
            </a:solidFill>
            <a:round/>
            <a:headEnd/>
            <a:tailEnd/>
          </a:ln>
          <a:effectLst/>
        </p:spPr>
        <p:txBody>
          <a:bodyPr/>
          <a:lstStyle/>
          <a:p>
            <a:endParaRPr lang="en-US"/>
          </a:p>
        </p:txBody>
      </p:sp>
      <p:sp>
        <p:nvSpPr>
          <p:cNvPr id="107555" name="Line 35"/>
          <p:cNvSpPr>
            <a:spLocks noChangeShapeType="1"/>
          </p:cNvSpPr>
          <p:nvPr/>
        </p:nvSpPr>
        <p:spPr bwMode="auto">
          <a:xfrm flipV="1">
            <a:off x="4148138" y="3463925"/>
            <a:ext cx="381000" cy="304800"/>
          </a:xfrm>
          <a:prstGeom prst="line">
            <a:avLst/>
          </a:prstGeom>
          <a:noFill/>
          <a:ln w="28575">
            <a:solidFill>
              <a:srgbClr val="000000"/>
            </a:solidFill>
            <a:round/>
            <a:headEnd/>
            <a:tailEnd type="stealth" w="med" len="lg"/>
          </a:ln>
          <a:effectLst/>
        </p:spPr>
        <p:txBody>
          <a:bodyPr/>
          <a:lstStyle/>
          <a:p>
            <a:endParaRPr lang="en-US"/>
          </a:p>
        </p:txBody>
      </p:sp>
      <p:sp>
        <p:nvSpPr>
          <p:cNvPr id="107556" name="Rectangle 36"/>
          <p:cNvSpPr>
            <a:spLocks noChangeArrowheads="1"/>
          </p:cNvSpPr>
          <p:nvPr/>
        </p:nvSpPr>
        <p:spPr bwMode="auto">
          <a:xfrm>
            <a:off x="809625" y="2760663"/>
            <a:ext cx="1243013" cy="396875"/>
          </a:xfrm>
          <a:prstGeom prst="rect">
            <a:avLst/>
          </a:prstGeom>
          <a:noFill/>
          <a:ln w="9525">
            <a:noFill/>
            <a:miter lim="800000"/>
            <a:headEnd/>
            <a:tailEnd/>
          </a:ln>
          <a:effectLst/>
        </p:spPr>
        <p:txBody>
          <a:bodyPr wrap="none">
            <a:spAutoFit/>
          </a:bodyPr>
          <a:lstStyle/>
          <a:p>
            <a:pPr eaLnBrk="1" hangingPunct="1"/>
            <a:r>
              <a:rPr lang="en-US" sz="2000">
                <a:latin typeface="Arial" charset="0"/>
              </a:rPr>
              <a:t>See Note</a:t>
            </a:r>
          </a:p>
        </p:txBody>
      </p:sp>
      <p:sp>
        <p:nvSpPr>
          <p:cNvPr id="107557" name="Line 37"/>
          <p:cNvSpPr>
            <a:spLocks noChangeShapeType="1"/>
          </p:cNvSpPr>
          <p:nvPr/>
        </p:nvSpPr>
        <p:spPr bwMode="auto">
          <a:xfrm>
            <a:off x="2036763" y="2989263"/>
            <a:ext cx="2125662" cy="0"/>
          </a:xfrm>
          <a:prstGeom prst="line">
            <a:avLst/>
          </a:prstGeom>
          <a:noFill/>
          <a:ln w="28575">
            <a:solidFill>
              <a:schemeClr val="tx1"/>
            </a:solidFill>
            <a:round/>
            <a:headEnd/>
            <a:tailEnd/>
          </a:ln>
          <a:effectLst/>
        </p:spPr>
        <p:txBody>
          <a:bodyPr/>
          <a:lstStyle/>
          <a:p>
            <a:endParaRPr lang="en-US"/>
          </a:p>
        </p:txBody>
      </p:sp>
      <p:sp>
        <p:nvSpPr>
          <p:cNvPr id="107558" name="Line 38"/>
          <p:cNvSpPr>
            <a:spLocks noChangeShapeType="1"/>
          </p:cNvSpPr>
          <p:nvPr/>
        </p:nvSpPr>
        <p:spPr bwMode="auto">
          <a:xfrm>
            <a:off x="4162425" y="2989263"/>
            <a:ext cx="381000" cy="228600"/>
          </a:xfrm>
          <a:prstGeom prst="line">
            <a:avLst/>
          </a:prstGeom>
          <a:noFill/>
          <a:ln w="28575">
            <a:solidFill>
              <a:srgbClr val="000000"/>
            </a:solidFill>
            <a:round/>
            <a:headEnd/>
            <a:tailEnd type="stealth" w="med" len="lg"/>
          </a:ln>
          <a:effectLst/>
        </p:spPr>
        <p:txBody>
          <a:bodyPr/>
          <a:lstStyle/>
          <a:p>
            <a:endParaRPr lang="en-US"/>
          </a:p>
        </p:txBody>
      </p:sp>
      <p:sp>
        <p:nvSpPr>
          <p:cNvPr id="107559" name="Text Box 39"/>
          <p:cNvSpPr txBox="1">
            <a:spLocks noChangeArrowheads="1"/>
          </p:cNvSpPr>
          <p:nvPr/>
        </p:nvSpPr>
        <p:spPr bwMode="auto">
          <a:xfrm>
            <a:off x="884238" y="1712913"/>
            <a:ext cx="2608262" cy="396875"/>
          </a:xfrm>
          <a:prstGeom prst="rect">
            <a:avLst/>
          </a:prstGeom>
          <a:noFill/>
          <a:ln w="9525">
            <a:noFill/>
            <a:miter lim="800000"/>
            <a:headEnd/>
            <a:tailEnd/>
          </a:ln>
          <a:effectLst/>
        </p:spPr>
        <p:txBody>
          <a:bodyPr wrap="none">
            <a:spAutoFit/>
          </a:bodyPr>
          <a:lstStyle/>
          <a:p>
            <a:pPr eaLnBrk="1" hangingPunct="1"/>
            <a:r>
              <a:rPr lang="en-US" sz="2000">
                <a:latin typeface="Arial" charset="0"/>
              </a:rPr>
              <a:t>Grade of face Veneer</a:t>
            </a:r>
          </a:p>
        </p:txBody>
      </p:sp>
      <p:sp>
        <p:nvSpPr>
          <p:cNvPr id="107560" name="Rectangle 40"/>
          <p:cNvSpPr>
            <a:spLocks noChangeArrowheads="1"/>
          </p:cNvSpPr>
          <p:nvPr/>
        </p:nvSpPr>
        <p:spPr bwMode="auto">
          <a:xfrm>
            <a:off x="884238" y="1103313"/>
            <a:ext cx="2665412" cy="396875"/>
          </a:xfrm>
          <a:prstGeom prst="rect">
            <a:avLst/>
          </a:prstGeom>
          <a:noFill/>
          <a:ln w="9525">
            <a:noFill/>
            <a:miter lim="800000"/>
            <a:headEnd/>
            <a:tailEnd/>
          </a:ln>
          <a:effectLst/>
        </p:spPr>
        <p:txBody>
          <a:bodyPr wrap="none">
            <a:spAutoFit/>
          </a:bodyPr>
          <a:lstStyle/>
          <a:p>
            <a:pPr eaLnBrk="1" hangingPunct="1"/>
            <a:r>
              <a:rPr lang="en-US" sz="2000">
                <a:latin typeface="Arial" charset="0"/>
              </a:rPr>
              <a:t>Grade of back Veneer</a:t>
            </a:r>
          </a:p>
        </p:txBody>
      </p:sp>
      <p:sp>
        <p:nvSpPr>
          <p:cNvPr id="107561" name="Line 41"/>
          <p:cNvSpPr>
            <a:spLocks noChangeShapeType="1"/>
          </p:cNvSpPr>
          <p:nvPr/>
        </p:nvSpPr>
        <p:spPr bwMode="auto">
          <a:xfrm>
            <a:off x="3551238" y="1331913"/>
            <a:ext cx="990600" cy="0"/>
          </a:xfrm>
          <a:prstGeom prst="line">
            <a:avLst/>
          </a:prstGeom>
          <a:noFill/>
          <a:ln w="28575">
            <a:solidFill>
              <a:schemeClr val="tx1"/>
            </a:solidFill>
            <a:round/>
            <a:headEnd/>
            <a:tailEnd/>
          </a:ln>
          <a:effectLst/>
        </p:spPr>
        <p:txBody>
          <a:bodyPr/>
          <a:lstStyle/>
          <a:p>
            <a:endParaRPr lang="en-US"/>
          </a:p>
        </p:txBody>
      </p:sp>
      <p:sp>
        <p:nvSpPr>
          <p:cNvPr id="107562" name="Line 42"/>
          <p:cNvSpPr>
            <a:spLocks noChangeShapeType="1"/>
          </p:cNvSpPr>
          <p:nvPr/>
        </p:nvSpPr>
        <p:spPr bwMode="auto">
          <a:xfrm>
            <a:off x="4948238" y="2093913"/>
            <a:ext cx="236537" cy="444500"/>
          </a:xfrm>
          <a:prstGeom prst="line">
            <a:avLst/>
          </a:prstGeom>
          <a:noFill/>
          <a:ln w="28575">
            <a:solidFill>
              <a:srgbClr val="000000"/>
            </a:solidFill>
            <a:round/>
            <a:headEnd/>
            <a:tailEnd type="stealth" w="med" len="lg"/>
          </a:ln>
          <a:effectLst/>
        </p:spPr>
        <p:txBody>
          <a:bodyPr/>
          <a:lstStyle/>
          <a:p>
            <a:endParaRPr lang="en-US"/>
          </a:p>
        </p:txBody>
      </p:sp>
      <p:sp>
        <p:nvSpPr>
          <p:cNvPr id="107563" name="Line 43"/>
          <p:cNvSpPr>
            <a:spLocks noChangeShapeType="1"/>
          </p:cNvSpPr>
          <p:nvPr/>
        </p:nvSpPr>
        <p:spPr bwMode="auto">
          <a:xfrm>
            <a:off x="3475038" y="1941513"/>
            <a:ext cx="762000" cy="0"/>
          </a:xfrm>
          <a:prstGeom prst="line">
            <a:avLst/>
          </a:prstGeom>
          <a:noFill/>
          <a:ln w="28575">
            <a:solidFill>
              <a:schemeClr val="tx1"/>
            </a:solidFill>
            <a:round/>
            <a:headEnd/>
            <a:tailEnd/>
          </a:ln>
          <a:effectLst/>
        </p:spPr>
        <p:txBody>
          <a:bodyPr/>
          <a:lstStyle/>
          <a:p>
            <a:endParaRPr lang="en-US"/>
          </a:p>
        </p:txBody>
      </p:sp>
      <p:sp>
        <p:nvSpPr>
          <p:cNvPr id="107564" name="Line 44"/>
          <p:cNvSpPr>
            <a:spLocks noChangeShapeType="1"/>
          </p:cNvSpPr>
          <p:nvPr/>
        </p:nvSpPr>
        <p:spPr bwMode="auto">
          <a:xfrm>
            <a:off x="4318000" y="2093913"/>
            <a:ext cx="285750" cy="533400"/>
          </a:xfrm>
          <a:prstGeom prst="line">
            <a:avLst/>
          </a:prstGeom>
          <a:noFill/>
          <a:ln w="28575">
            <a:solidFill>
              <a:srgbClr val="000000"/>
            </a:solidFill>
            <a:round/>
            <a:headEnd/>
            <a:tailEnd type="stealth" w="med" len="lg"/>
          </a:ln>
          <a:effectLst/>
        </p:spPr>
        <p:txBody>
          <a:bodyPr/>
          <a:lstStyle/>
          <a:p>
            <a:endParaRPr lang="en-US"/>
          </a:p>
        </p:txBody>
      </p:sp>
      <p:sp>
        <p:nvSpPr>
          <p:cNvPr id="107565" name="Line 45"/>
          <p:cNvSpPr>
            <a:spLocks noChangeShapeType="1"/>
          </p:cNvSpPr>
          <p:nvPr/>
        </p:nvSpPr>
        <p:spPr bwMode="auto">
          <a:xfrm>
            <a:off x="4237038" y="1936750"/>
            <a:ext cx="103187" cy="195263"/>
          </a:xfrm>
          <a:prstGeom prst="line">
            <a:avLst/>
          </a:prstGeom>
          <a:noFill/>
          <a:ln w="28575">
            <a:solidFill>
              <a:schemeClr val="tx1"/>
            </a:solidFill>
            <a:round/>
            <a:headEnd/>
            <a:tailEnd/>
          </a:ln>
          <a:effectLst/>
        </p:spPr>
        <p:txBody>
          <a:bodyPr/>
          <a:lstStyle/>
          <a:p>
            <a:endParaRPr lang="en-US"/>
          </a:p>
        </p:txBody>
      </p:sp>
      <p:sp>
        <p:nvSpPr>
          <p:cNvPr id="107566" name="Line 46"/>
          <p:cNvSpPr>
            <a:spLocks noChangeShapeType="1"/>
          </p:cNvSpPr>
          <p:nvPr/>
        </p:nvSpPr>
        <p:spPr bwMode="auto">
          <a:xfrm flipH="1" flipV="1">
            <a:off x="4541838" y="1331913"/>
            <a:ext cx="419100" cy="793750"/>
          </a:xfrm>
          <a:prstGeom prst="line">
            <a:avLst/>
          </a:prstGeom>
          <a:noFill/>
          <a:ln w="28575">
            <a:solidFill>
              <a:schemeClr val="tx1"/>
            </a:solidFill>
            <a:round/>
            <a:headEnd/>
            <a:tailEnd/>
          </a:ln>
          <a:effectLst/>
        </p:spPr>
        <p:txBody>
          <a:bodyPr/>
          <a:lstStyle/>
          <a:p>
            <a:endParaRPr lang="en-US"/>
          </a:p>
        </p:txBody>
      </p:sp>
      <p:sp>
        <p:nvSpPr>
          <p:cNvPr id="107567" name="Rectangle 47"/>
          <p:cNvSpPr>
            <a:spLocks noChangeArrowheads="1"/>
          </p:cNvSpPr>
          <p:nvPr/>
        </p:nvSpPr>
        <p:spPr bwMode="auto">
          <a:xfrm>
            <a:off x="7667625" y="2863850"/>
            <a:ext cx="1600200" cy="1006475"/>
          </a:xfrm>
          <a:prstGeom prst="rect">
            <a:avLst/>
          </a:prstGeom>
          <a:noFill/>
          <a:ln w="9525">
            <a:noFill/>
            <a:miter lim="800000"/>
            <a:headEnd/>
            <a:tailEnd/>
          </a:ln>
          <a:effectLst/>
        </p:spPr>
        <p:txBody>
          <a:bodyPr>
            <a:spAutoFit/>
          </a:bodyPr>
          <a:lstStyle/>
          <a:p>
            <a:pPr eaLnBrk="1" hangingPunct="1"/>
            <a:r>
              <a:rPr lang="en-US" sz="2000">
                <a:latin typeface="Arial" charset="0"/>
              </a:rPr>
              <a:t>American Plywood Association</a:t>
            </a:r>
          </a:p>
        </p:txBody>
      </p:sp>
      <p:sp>
        <p:nvSpPr>
          <p:cNvPr id="107568" name="Line 48"/>
          <p:cNvSpPr>
            <a:spLocks noChangeShapeType="1"/>
          </p:cNvSpPr>
          <p:nvPr/>
        </p:nvSpPr>
        <p:spPr bwMode="auto">
          <a:xfrm flipH="1">
            <a:off x="6829425" y="3397250"/>
            <a:ext cx="838200" cy="0"/>
          </a:xfrm>
          <a:prstGeom prst="line">
            <a:avLst/>
          </a:prstGeom>
          <a:noFill/>
          <a:ln w="28575">
            <a:solidFill>
              <a:schemeClr val="tx1"/>
            </a:solidFill>
            <a:round/>
            <a:headEnd/>
            <a:tailEnd type="stealth" w="med" len="lg"/>
          </a:ln>
          <a:effectLst/>
        </p:spPr>
        <p:txBody>
          <a:bodyP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C045E66-5AEF-44B3-AEDC-36CF1EE7D29D}" type="slidenum">
              <a:rPr lang="en-US"/>
              <a:pPr/>
              <a:t>4</a:t>
            </a:fld>
            <a:endParaRPr lang="en-US"/>
          </a:p>
        </p:txBody>
      </p:sp>
      <p:sp>
        <p:nvSpPr>
          <p:cNvPr id="133122" name="Rectangle 2"/>
          <p:cNvSpPr>
            <a:spLocks noGrp="1" noChangeArrowheads="1"/>
          </p:cNvSpPr>
          <p:nvPr>
            <p:ph type="title"/>
          </p:nvPr>
        </p:nvSpPr>
        <p:spPr/>
        <p:txBody>
          <a:bodyPr/>
          <a:lstStyle/>
          <a:p>
            <a:r>
              <a:rPr lang="en-US" sz="4000" u="sng"/>
              <a:t>ENABLING LEARNING OBJECTIVES CONTINUED</a:t>
            </a:r>
            <a:r>
              <a:rPr lang="en-US" sz="4000"/>
              <a:t>:</a:t>
            </a:r>
            <a:br>
              <a:rPr lang="en-US" sz="4000"/>
            </a:br>
            <a:endParaRPr lang="en-US" sz="4000"/>
          </a:p>
        </p:txBody>
      </p:sp>
      <p:sp>
        <p:nvSpPr>
          <p:cNvPr id="133123" name="Rectangle 3"/>
          <p:cNvSpPr>
            <a:spLocks noGrp="1" noChangeArrowheads="1"/>
          </p:cNvSpPr>
          <p:nvPr>
            <p:ph type="body" idx="1"/>
          </p:nvPr>
        </p:nvSpPr>
        <p:spPr>
          <a:xfrm>
            <a:off x="0" y="2160588"/>
            <a:ext cx="10058399" cy="5611812"/>
          </a:xfrm>
        </p:spPr>
        <p:txBody>
          <a:bodyPr/>
          <a:lstStyle/>
          <a:p>
            <a:pPr marL="0" marR="0">
              <a:spcBef>
                <a:spcPts val="0"/>
              </a:spcBef>
              <a:spcAft>
                <a:spcPts val="0"/>
              </a:spcAft>
              <a:tabLst>
                <a:tab pos="285750" algn="l"/>
                <a:tab pos="571500" algn="l"/>
              </a:tabLst>
            </a:pPr>
            <a:r>
              <a:rPr lang="en-US" sz="2800" dirty="0" smtClean="0">
                <a:latin typeface="+mn-lt"/>
                <a:ea typeface="+mn-ea"/>
                <a:cs typeface="+mn-cs"/>
              </a:rPr>
              <a:t>(3</a:t>
            </a:r>
            <a:r>
              <a:rPr lang="en-US" sz="2800" dirty="0" smtClean="0"/>
              <a:t>) </a:t>
            </a:r>
            <a:r>
              <a:rPr lang="en-US" sz="2800" dirty="0" smtClean="0">
                <a:latin typeface="Courier New"/>
                <a:ea typeface="Times New Roman"/>
                <a:cs typeface="Times New Roman"/>
              </a:rPr>
              <a:t>Given a vertical construction mission, calculated loads, a scientific calculator, and references, design the structural foundation requirements to support the proposed structure per FM 5-428. (1361-SRVY-2001c)</a:t>
            </a:r>
            <a:endParaRPr lang="en-US" sz="4000" dirty="0" smtClean="0">
              <a:ea typeface="Times New Roman"/>
            </a:endParaRPr>
          </a:p>
          <a:p>
            <a:pPr>
              <a:buNone/>
            </a:pPr>
            <a:endParaRPr lang="en-US" sz="2800" dirty="0" smtClean="0">
              <a:latin typeface="+mn-lt"/>
              <a:ea typeface="+mn-ea"/>
              <a:cs typeface="+mn-cs"/>
            </a:endParaRPr>
          </a:p>
          <a:p>
            <a:pPr marL="0" marR="0">
              <a:spcBef>
                <a:spcPts val="0"/>
              </a:spcBef>
              <a:spcAft>
                <a:spcPts val="0"/>
              </a:spcAft>
              <a:tabLst>
                <a:tab pos="285750" algn="l"/>
                <a:tab pos="571500" algn="l"/>
              </a:tabLst>
            </a:pPr>
            <a:r>
              <a:rPr lang="en-US" sz="2800" dirty="0" smtClean="0">
                <a:latin typeface="+mn-lt"/>
                <a:ea typeface="+mn-ea"/>
                <a:cs typeface="+mn-cs"/>
              </a:rPr>
              <a:t>(4</a:t>
            </a:r>
            <a:r>
              <a:rPr lang="en-US" sz="2800" dirty="0" smtClean="0"/>
              <a:t>) </a:t>
            </a:r>
            <a:r>
              <a:rPr lang="en-US" sz="2800" dirty="0" smtClean="0">
                <a:latin typeface="Courier New"/>
                <a:ea typeface="Times New Roman"/>
                <a:cs typeface="Times New Roman"/>
              </a:rPr>
              <a:t>Given a vertical construction mission, calculated loads, a scientific calculator, and references, design the structural framing requirements for the proposed structure per TM 5-426. (1361-SRVY-2001d)</a:t>
            </a:r>
            <a:endParaRPr lang="en-US" sz="4000" dirty="0" smtClean="0">
              <a:ea typeface="Times New Roman"/>
            </a:endParaRPr>
          </a:p>
          <a:p>
            <a:pPr>
              <a:buNone/>
            </a:pPr>
            <a:endParaRPr lang="en-US" sz="2800" dirty="0" smtClean="0">
              <a:latin typeface="+mn-lt"/>
              <a:ea typeface="+mn-ea"/>
              <a:cs typeface="+mn-cs"/>
            </a:endParaRPr>
          </a:p>
          <a:p>
            <a:r>
              <a:rPr lang="en-US" sz="2800" dirty="0" smtClean="0">
                <a:latin typeface="+mn-lt"/>
                <a:ea typeface="+mn-ea"/>
                <a:cs typeface="+mn-cs"/>
              </a:rPr>
              <a:t> </a:t>
            </a:r>
          </a:p>
          <a:p>
            <a:endParaRPr lang="en-US" sz="28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7AD36111-E171-4862-B1AA-46782B734677}" type="slidenum">
              <a:rPr lang="en-US"/>
              <a:pPr/>
              <a:t>40</a:t>
            </a:fld>
            <a:endParaRPr lang="en-US"/>
          </a:p>
        </p:txBody>
      </p:sp>
      <p:sp>
        <p:nvSpPr>
          <p:cNvPr id="109570" name="Rectangle 1026"/>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CA2DE90-6DC6-4A20-B981-AD5310AF266D}" type="slidenum">
              <a:rPr lang="en-US"/>
              <a:pPr/>
              <a:t>41</a:t>
            </a:fld>
            <a:endParaRPr lang="en-US"/>
          </a:p>
        </p:txBody>
      </p:sp>
      <p:sp>
        <p:nvSpPr>
          <p:cNvPr id="143362" name="Rectangle 2"/>
          <p:cNvSpPr>
            <a:spLocks noGrp="1" noChangeArrowheads="1"/>
          </p:cNvSpPr>
          <p:nvPr>
            <p:ph type="title"/>
          </p:nvPr>
        </p:nvSpPr>
        <p:spPr/>
        <p:txBody>
          <a:bodyPr/>
          <a:lstStyle/>
          <a:p>
            <a:r>
              <a:rPr lang="en-US" dirty="0" smtClean="0"/>
              <a:t>FOUNDATIONS</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2782253" y="1991360"/>
            <a:ext cx="4590646" cy="475488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EFCF4FE-F9CC-47F1-8873-AF13A4C5C6CF}" type="slidenum">
              <a:rPr lang="en-US"/>
              <a:pPr/>
              <a:t>42</a:t>
            </a:fld>
            <a:endParaRPr lang="en-US"/>
          </a:p>
        </p:txBody>
      </p:sp>
      <p:sp>
        <p:nvSpPr>
          <p:cNvPr id="19459" name="Rectangle 3"/>
          <p:cNvSpPr>
            <a:spLocks noGrp="1" noChangeArrowheads="1"/>
          </p:cNvSpPr>
          <p:nvPr>
            <p:ph type="body" idx="1"/>
          </p:nvPr>
        </p:nvSpPr>
        <p:spPr>
          <a:xfrm>
            <a:off x="0" y="0"/>
            <a:ext cx="10058400" cy="14859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FOUNDATION SYSTEMS</a:t>
            </a:r>
            <a:endParaRPr lang="en-US" u="sng"/>
          </a:p>
        </p:txBody>
      </p:sp>
      <p:sp>
        <p:nvSpPr>
          <p:cNvPr id="19498" name="Text Box 42"/>
          <p:cNvSpPr txBox="1">
            <a:spLocks noChangeArrowheads="1"/>
          </p:cNvSpPr>
          <p:nvPr/>
        </p:nvSpPr>
        <p:spPr bwMode="auto">
          <a:xfrm>
            <a:off x="381000" y="1981200"/>
            <a:ext cx="9242425" cy="45720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b="1">
                <a:solidFill>
                  <a:srgbClr val="FFFFFF"/>
                </a:solidFill>
                <a:latin typeface="Arial" charset="0"/>
              </a:rPr>
              <a:t> The basic principles of foundation construction are the same regardless of the construction method.</a:t>
            </a:r>
            <a:br>
              <a:rPr lang="en-US" b="1">
                <a:solidFill>
                  <a:srgbClr val="FFFFFF"/>
                </a:solidFill>
                <a:latin typeface="Arial" charset="0"/>
              </a:rPr>
            </a:b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Every structure requires some type of foundation to support it.  The foundation however, must be built on a soil that is stable enough to support the entire structure to include the foundation.</a:t>
            </a:r>
            <a:br>
              <a:rPr lang="en-US" b="1">
                <a:solidFill>
                  <a:srgbClr val="FFFFFF"/>
                </a:solidFill>
                <a:latin typeface="Arial" charset="0"/>
              </a:rPr>
            </a:b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An unstable soil will result in major structural damage as shifting occurs.</a:t>
            </a: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4206891-6178-464B-8D38-6E1C291E11C2}" type="slidenum">
              <a:rPr lang="en-US"/>
              <a:pPr/>
              <a:t>43</a:t>
            </a:fld>
            <a:endParaRPr lang="en-US"/>
          </a:p>
        </p:txBody>
      </p:sp>
      <p:sp>
        <p:nvSpPr>
          <p:cNvPr id="20483" name="Rectangle 3"/>
          <p:cNvSpPr>
            <a:spLocks noGrp="1" noChangeArrowheads="1"/>
          </p:cNvSpPr>
          <p:nvPr>
            <p:ph type="body" idx="1"/>
          </p:nvPr>
        </p:nvSpPr>
        <p:spPr>
          <a:xfrm>
            <a:off x="0" y="0"/>
            <a:ext cx="10058400" cy="14859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FOUNDATIONS</a:t>
            </a:r>
            <a:endParaRPr lang="en-US" u="sng"/>
          </a:p>
        </p:txBody>
      </p:sp>
      <p:sp>
        <p:nvSpPr>
          <p:cNvPr id="20522" name="Text Box 42"/>
          <p:cNvSpPr txBox="1">
            <a:spLocks noChangeArrowheads="1"/>
          </p:cNvSpPr>
          <p:nvPr/>
        </p:nvSpPr>
        <p:spPr bwMode="auto">
          <a:xfrm>
            <a:off x="533400" y="1524000"/>
            <a:ext cx="9083675" cy="50292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b="1">
                <a:solidFill>
                  <a:srgbClr val="FFFFFF"/>
                </a:solidFill>
                <a:latin typeface="Arial" charset="0"/>
              </a:rPr>
              <a:t> The function of the foundation is to provide a level surface and uniform support for the structure itself.</a:t>
            </a:r>
            <a:br>
              <a:rPr lang="en-US" b="1">
                <a:solidFill>
                  <a:srgbClr val="FFFFFF"/>
                </a:solidFill>
                <a:latin typeface="Arial" charset="0"/>
              </a:rPr>
            </a:b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The foundation must be designed to support and distribute the load of the structure. The footings are the most critical element of the foundation.</a:t>
            </a:r>
          </a:p>
          <a:p>
            <a:pPr marL="222250" indent="-222250" defTabSz="485775">
              <a:buClr>
                <a:srgbClr val="FFFF00"/>
              </a:buClr>
              <a:buSzPct val="90000"/>
              <a:buFont typeface="Monotype Sorts" pitchFamily="2" charset="2"/>
              <a:buChar char="l"/>
            </a:pP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Footings support foundation walls, columns and distribute the weight of the entire structure over a large area of load bearing soil.</a:t>
            </a:r>
          </a:p>
          <a:p>
            <a:pPr marL="222250" indent="-222250" defTabSz="485775">
              <a:buClr>
                <a:srgbClr val="FFFF00"/>
              </a:buClr>
              <a:buSzPct val="90000"/>
              <a:buFont typeface="Monotype Sorts" pitchFamily="2" charset="2"/>
              <a:buChar char="l"/>
            </a:pP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The type of foundation you select for a structure depends on the type of soil it is to be built on and the size and weight of the structure that will be supported. </a:t>
            </a:r>
          </a:p>
          <a:p>
            <a:pPr marL="222250" indent="-222250" defTabSz="485775">
              <a:buClr>
                <a:srgbClr val="FFFF00"/>
              </a:buClr>
              <a:buSzPct val="90000"/>
              <a:buFont typeface="Monotype Sorts" pitchFamily="2" charset="2"/>
              <a:buChar char="l"/>
            </a:pP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B0AC565-68FB-461D-9B10-E761E9DEA9A5}" type="slidenum">
              <a:rPr lang="en-US"/>
              <a:pPr/>
              <a:t>44</a:t>
            </a:fld>
            <a:endParaRPr lang="en-US"/>
          </a:p>
        </p:txBody>
      </p:sp>
      <p:sp>
        <p:nvSpPr>
          <p:cNvPr id="21507" name="Rectangle 3"/>
          <p:cNvSpPr>
            <a:spLocks noGrp="1" noChangeArrowheads="1"/>
          </p:cNvSpPr>
          <p:nvPr>
            <p:ph type="body" idx="1"/>
          </p:nvPr>
        </p:nvSpPr>
        <p:spPr>
          <a:xfrm>
            <a:off x="0" y="0"/>
            <a:ext cx="10058400" cy="14859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SOIL BEARING CAPACITIES</a:t>
            </a:r>
            <a:endParaRPr lang="en-US" u="sng"/>
          </a:p>
        </p:txBody>
      </p:sp>
      <p:sp>
        <p:nvSpPr>
          <p:cNvPr id="21546" name="Text Box 42"/>
          <p:cNvSpPr txBox="1">
            <a:spLocks noChangeArrowheads="1"/>
          </p:cNvSpPr>
          <p:nvPr/>
        </p:nvSpPr>
        <p:spPr bwMode="auto">
          <a:xfrm>
            <a:off x="609600" y="1609725"/>
            <a:ext cx="9083675" cy="3419475"/>
          </a:xfrm>
          <a:prstGeom prst="rect">
            <a:avLst/>
          </a:prstGeom>
          <a:noFill/>
          <a:ln w="9525">
            <a:noFill/>
            <a:miter lim="800000"/>
            <a:headEnd/>
            <a:tailEnd/>
          </a:ln>
          <a:effectLst/>
        </p:spPr>
        <p:txBody>
          <a:bodyPr lIns="0" tIns="0" rIns="0" bIns="0"/>
          <a:lstStyle/>
          <a:p>
            <a:pPr marL="222250" indent="-222250" algn="ctr" defTabSz="485775">
              <a:buClr>
                <a:srgbClr val="FFFF00"/>
              </a:buClr>
              <a:buSzPct val="90000"/>
              <a:buFont typeface="Monotype Sorts" pitchFamily="2" charset="2"/>
              <a:buNone/>
            </a:pPr>
            <a:r>
              <a:rPr lang="en-US" b="1">
                <a:solidFill>
                  <a:srgbClr val="FFFFFF"/>
                </a:solidFill>
                <a:latin typeface="Arial" charset="0"/>
              </a:rPr>
              <a:t>GENERAL SAFE SOIL BEARING CAPACITIES</a:t>
            </a:r>
            <a:r>
              <a:rPr lang="en-US" sz="2000" b="1">
                <a:solidFill>
                  <a:srgbClr val="FFFFFF"/>
                </a:solidFill>
                <a:latin typeface="Arial" charset="0"/>
              </a:rPr>
              <a:t/>
            </a:r>
            <a:br>
              <a:rPr lang="en-US" sz="2000" b="1">
                <a:solidFill>
                  <a:srgbClr val="FFFFFF"/>
                </a:solidFill>
                <a:latin typeface="Arial" charset="0"/>
              </a:rPr>
            </a:br>
            <a:r>
              <a:rPr lang="en-US" sz="2000" b="1">
                <a:solidFill>
                  <a:srgbClr val="FFFFFF"/>
                </a:solidFill>
                <a:latin typeface="Arial" charset="0"/>
              </a:rPr>
              <a:t/>
            </a:r>
            <a:br>
              <a:rPr lang="en-US" sz="2000" b="1">
                <a:solidFill>
                  <a:srgbClr val="FFFFFF"/>
                </a:solidFill>
                <a:latin typeface="Arial" charset="0"/>
              </a:rPr>
            </a:br>
            <a:r>
              <a:rPr lang="en-US" sz="2000" b="1">
                <a:solidFill>
                  <a:srgbClr val="FFFFFF"/>
                </a:solidFill>
                <a:latin typeface="Arial" charset="0"/>
              </a:rPr>
              <a:t>								Safe Load Bearing</a:t>
            </a:r>
          </a:p>
          <a:p>
            <a:pPr marL="222250" indent="-222250" defTabSz="485775">
              <a:buClr>
                <a:srgbClr val="FFFF00"/>
              </a:buClr>
              <a:buSzPct val="90000"/>
              <a:buFont typeface="Monotype Sorts" pitchFamily="2" charset="2"/>
              <a:buNone/>
            </a:pPr>
            <a:r>
              <a:rPr lang="en-US" sz="2000" b="1" u="sng">
                <a:solidFill>
                  <a:srgbClr val="FFFFFF"/>
                </a:solidFill>
                <a:latin typeface="Arial" charset="0"/>
              </a:rPr>
              <a:t>Soil Type</a:t>
            </a:r>
            <a:r>
              <a:rPr lang="en-US" sz="2000" b="1">
                <a:solidFill>
                  <a:srgbClr val="FFFFFF"/>
                </a:solidFill>
                <a:latin typeface="Arial" charset="0"/>
              </a:rPr>
              <a:t>									</a:t>
            </a:r>
            <a:r>
              <a:rPr lang="en-US" sz="2000" b="1" u="sng">
                <a:solidFill>
                  <a:srgbClr val="FFFFFF"/>
                </a:solidFill>
                <a:latin typeface="Arial" charset="0"/>
              </a:rPr>
              <a:t>Capacity  (PSF)</a:t>
            </a:r>
          </a:p>
          <a:p>
            <a:pPr marL="222250" indent="-222250" defTabSz="485775">
              <a:buClr>
                <a:srgbClr val="FFFF00"/>
              </a:buClr>
              <a:buSzPct val="90000"/>
              <a:buFont typeface="Monotype Sorts" pitchFamily="2" charset="2"/>
              <a:buNone/>
            </a:pPr>
            <a:endParaRPr lang="en-US" sz="2000" b="1" u="sng">
              <a:solidFill>
                <a:srgbClr val="FFFFFF"/>
              </a:solidFill>
              <a:latin typeface="Arial" charset="0"/>
            </a:endParaRPr>
          </a:p>
          <a:p>
            <a:pPr marL="222250" indent="-222250" defTabSz="485775">
              <a:buClr>
                <a:srgbClr val="FFFF00"/>
              </a:buClr>
              <a:buSzPct val="90000"/>
              <a:buFont typeface="Monotype Sorts" pitchFamily="2" charset="2"/>
              <a:buNone/>
            </a:pPr>
            <a:r>
              <a:rPr lang="en-US" sz="2000" b="1" u="sng">
                <a:solidFill>
                  <a:srgbClr val="FFFFFF"/>
                </a:solidFill>
                <a:latin typeface="Arial" charset="0"/>
              </a:rPr>
              <a:t>Soft clay, loam, soft broken shale</a:t>
            </a:r>
            <a:r>
              <a:rPr lang="en-US" sz="2000" b="1">
                <a:solidFill>
                  <a:srgbClr val="FFFFFF"/>
                </a:solidFill>
                <a:latin typeface="Arial" charset="0"/>
              </a:rPr>
              <a:t>			</a:t>
            </a:r>
            <a:r>
              <a:rPr lang="en-US" sz="2000" b="1" u="sng">
                <a:solidFill>
                  <a:srgbClr val="FFFFFF"/>
                </a:solidFill>
                <a:latin typeface="Arial" charset="0"/>
              </a:rPr>
              <a:t>2000 lb. per sq. ft.</a:t>
            </a:r>
          </a:p>
          <a:p>
            <a:pPr marL="222250" indent="-222250" defTabSz="485775">
              <a:buClr>
                <a:srgbClr val="FFFF00"/>
              </a:buClr>
              <a:buSzPct val="90000"/>
              <a:buFont typeface="Monotype Sorts" pitchFamily="2" charset="2"/>
              <a:buNone/>
            </a:pPr>
            <a:r>
              <a:rPr lang="en-US" sz="2000" b="1" u="sng">
                <a:solidFill>
                  <a:srgbClr val="FFFFFF"/>
                </a:solidFill>
                <a:latin typeface="Arial" charset="0"/>
              </a:rPr>
              <a:t>Dry, firm sand, or clay</a:t>
            </a:r>
            <a:r>
              <a:rPr lang="en-US" sz="2000" b="1">
                <a:solidFill>
                  <a:srgbClr val="FFFFFF"/>
                </a:solidFill>
                <a:latin typeface="Arial" charset="0"/>
              </a:rPr>
              <a:t>						</a:t>
            </a:r>
            <a:r>
              <a:rPr lang="en-US" sz="2000" b="1" u="sng">
                <a:solidFill>
                  <a:srgbClr val="FFFFFF"/>
                </a:solidFill>
                <a:latin typeface="Arial" charset="0"/>
              </a:rPr>
              <a:t>4000 lb. per sq. ft.</a:t>
            </a:r>
          </a:p>
          <a:p>
            <a:pPr marL="222250" indent="-222250" defTabSz="485775">
              <a:buClr>
                <a:srgbClr val="FFFF00"/>
              </a:buClr>
              <a:buSzPct val="90000"/>
              <a:buFont typeface="Monotype Sorts" pitchFamily="2" charset="2"/>
              <a:buNone/>
            </a:pPr>
            <a:r>
              <a:rPr lang="en-US" sz="2000" b="1" u="sng">
                <a:solidFill>
                  <a:srgbClr val="FFFFFF"/>
                </a:solidFill>
                <a:latin typeface="Arial" charset="0"/>
              </a:rPr>
              <a:t>Compact, course sand</a:t>
            </a:r>
            <a:r>
              <a:rPr lang="en-US" sz="2000" b="1">
                <a:solidFill>
                  <a:srgbClr val="FFFFFF"/>
                </a:solidFill>
                <a:latin typeface="Arial" charset="0"/>
              </a:rPr>
              <a:t>						</a:t>
            </a:r>
            <a:r>
              <a:rPr lang="en-US" sz="2000" b="1" u="sng">
                <a:solidFill>
                  <a:srgbClr val="FFFFFF"/>
                </a:solidFill>
                <a:latin typeface="Arial" charset="0"/>
              </a:rPr>
              <a:t>6000 lb. per sq. ft.</a:t>
            </a:r>
          </a:p>
          <a:p>
            <a:pPr marL="222250" indent="-222250" defTabSz="485775">
              <a:buClr>
                <a:srgbClr val="FFFF00"/>
              </a:buClr>
              <a:buSzPct val="90000"/>
              <a:buFont typeface="Monotype Sorts" pitchFamily="2" charset="2"/>
              <a:buNone/>
            </a:pPr>
            <a:r>
              <a:rPr lang="en-US" sz="2000" b="1" u="sng">
                <a:solidFill>
                  <a:srgbClr val="FFFFFF"/>
                </a:solidFill>
                <a:latin typeface="Arial" charset="0"/>
              </a:rPr>
              <a:t>Course gravel, hard dry clay</a:t>
            </a:r>
            <a:r>
              <a:rPr lang="en-US" sz="2000" b="1">
                <a:solidFill>
                  <a:srgbClr val="FFFFFF"/>
                </a:solidFill>
                <a:latin typeface="Arial" charset="0"/>
              </a:rPr>
              <a:t>				</a:t>
            </a:r>
            <a:r>
              <a:rPr lang="en-US" sz="2000" b="1" u="sng">
                <a:solidFill>
                  <a:srgbClr val="FFFFFF"/>
                </a:solidFill>
                <a:latin typeface="Arial" charset="0"/>
              </a:rPr>
              <a:t>8000 lb. per sq. ft.</a:t>
            </a:r>
          </a:p>
          <a:p>
            <a:pPr marL="222250" indent="-222250" defTabSz="485775">
              <a:buClr>
                <a:srgbClr val="FFFF00"/>
              </a:buClr>
              <a:buSzPct val="90000"/>
              <a:buFont typeface="Monotype Sorts" pitchFamily="2" charset="2"/>
              <a:buNone/>
            </a:pPr>
            <a:r>
              <a:rPr lang="en-US" sz="2000" b="1" u="sng">
                <a:solidFill>
                  <a:srgbClr val="FFFFFF"/>
                </a:solidFill>
                <a:latin typeface="Arial" charset="0"/>
              </a:rPr>
              <a:t>Compact gravel, sand-gravel</a:t>
            </a:r>
            <a:r>
              <a:rPr lang="en-US" sz="2000" b="1">
                <a:solidFill>
                  <a:srgbClr val="FFFFFF"/>
                </a:solidFill>
                <a:latin typeface="Arial" charset="0"/>
              </a:rPr>
              <a:t>				</a:t>
            </a:r>
            <a:r>
              <a:rPr lang="en-US" sz="2000" b="1" u="sng">
                <a:solidFill>
                  <a:srgbClr val="FFFFFF"/>
                </a:solidFill>
                <a:latin typeface="Arial" charset="0"/>
              </a:rPr>
              <a:t>20000 lb. per sq. ft.</a:t>
            </a: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5C2E028F-1840-481D-A987-FE6A25C4662F}" type="slidenum">
              <a:rPr lang="en-US"/>
              <a:pPr/>
              <a:t>45</a:t>
            </a:fld>
            <a:endParaRPr lang="en-US"/>
          </a:p>
        </p:txBody>
      </p:sp>
      <p:sp>
        <p:nvSpPr>
          <p:cNvPr id="22531" name="Rectangle 3"/>
          <p:cNvSpPr>
            <a:spLocks noGrp="1" noChangeArrowheads="1"/>
          </p:cNvSpPr>
          <p:nvPr>
            <p:ph type="body" idx="1"/>
          </p:nvPr>
        </p:nvSpPr>
        <p:spPr>
          <a:xfrm>
            <a:off x="990600" y="0"/>
            <a:ext cx="8266113" cy="15748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“T”    FOUNDATIONS</a:t>
            </a:r>
            <a:endParaRPr lang="en-US" u="sng"/>
          </a:p>
        </p:txBody>
      </p:sp>
      <p:sp>
        <p:nvSpPr>
          <p:cNvPr id="22570" name="Text Box 42"/>
          <p:cNvSpPr txBox="1">
            <a:spLocks noChangeArrowheads="1"/>
          </p:cNvSpPr>
          <p:nvPr/>
        </p:nvSpPr>
        <p:spPr bwMode="auto">
          <a:xfrm>
            <a:off x="457200" y="1525588"/>
            <a:ext cx="9144000" cy="6181725"/>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a:t>
            </a:r>
            <a:r>
              <a:rPr lang="en-US" b="1">
                <a:solidFill>
                  <a:srgbClr val="FFFFFF"/>
                </a:solidFill>
                <a:latin typeface="Arial" charset="0"/>
              </a:rPr>
              <a:t>T” foundations have a trench footing with a concrete wall or concrete block wall resting on top of it. This type of foundation is used if the structure requires a basement or crawl space.</a:t>
            </a:r>
            <a:endParaRPr lang="en-US"/>
          </a:p>
        </p:txBody>
      </p:sp>
      <p:pic>
        <p:nvPicPr>
          <p:cNvPr id="22571" name="Picture 43"/>
          <p:cNvPicPr>
            <a:picLocks noChangeArrowheads="1"/>
          </p:cNvPicPr>
          <p:nvPr/>
        </p:nvPicPr>
        <p:blipFill>
          <a:blip r:embed="rId3" cstate="print"/>
          <a:srcRect/>
          <a:stretch>
            <a:fillRect/>
          </a:stretch>
        </p:blipFill>
        <p:spPr bwMode="auto">
          <a:xfrm>
            <a:off x="614363" y="3409950"/>
            <a:ext cx="8828087" cy="3581400"/>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8484AD87-8A73-4FB7-9283-ED0654DC5007}" type="slidenum">
              <a:rPr lang="en-US"/>
              <a:pPr/>
              <a:t>46</a:t>
            </a:fld>
            <a:endParaRPr lang="en-US"/>
          </a:p>
        </p:txBody>
      </p:sp>
      <p:sp>
        <p:nvSpPr>
          <p:cNvPr id="23555" name="Rectangle 3"/>
          <p:cNvSpPr>
            <a:spLocks noGrp="1" noChangeArrowheads="1"/>
          </p:cNvSpPr>
          <p:nvPr>
            <p:ph type="body" idx="1"/>
          </p:nvPr>
        </p:nvSpPr>
        <p:spPr>
          <a:xfrm>
            <a:off x="990600" y="0"/>
            <a:ext cx="8266113" cy="15748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SLAB FOUNDATIONS</a:t>
            </a:r>
            <a:endParaRPr lang="en-US" u="sng"/>
          </a:p>
        </p:txBody>
      </p:sp>
      <p:sp>
        <p:nvSpPr>
          <p:cNvPr id="23594" name="Text Box 42"/>
          <p:cNvSpPr txBox="1">
            <a:spLocks noChangeArrowheads="1"/>
          </p:cNvSpPr>
          <p:nvPr/>
        </p:nvSpPr>
        <p:spPr bwMode="auto">
          <a:xfrm>
            <a:off x="533400" y="1371600"/>
            <a:ext cx="9083675" cy="6181725"/>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This type of foundation consists of a concrete slab which is poured directly on the ground, with trench footings poured at locations where additional support is required.</a:t>
            </a:r>
            <a:endParaRPr lang="en-US"/>
          </a:p>
        </p:txBody>
      </p:sp>
      <p:pic>
        <p:nvPicPr>
          <p:cNvPr id="23595" name="Picture 43"/>
          <p:cNvPicPr>
            <a:picLocks noChangeArrowheads="1"/>
          </p:cNvPicPr>
          <p:nvPr/>
        </p:nvPicPr>
        <p:blipFill>
          <a:blip r:embed="rId3" cstate="print"/>
          <a:srcRect/>
          <a:stretch>
            <a:fillRect/>
          </a:stretch>
        </p:blipFill>
        <p:spPr bwMode="auto">
          <a:xfrm>
            <a:off x="614363" y="4064000"/>
            <a:ext cx="8828087" cy="3140075"/>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ADC1B5A4-C12C-4E65-BA90-AB3CCD182F7D}" type="slidenum">
              <a:rPr lang="en-US"/>
              <a:pPr/>
              <a:t>47</a:t>
            </a:fld>
            <a:endParaRPr lang="en-US"/>
          </a:p>
        </p:txBody>
      </p:sp>
      <p:sp>
        <p:nvSpPr>
          <p:cNvPr id="24579" name="Rectangle 3"/>
          <p:cNvSpPr>
            <a:spLocks noGrp="1" noChangeArrowheads="1"/>
          </p:cNvSpPr>
          <p:nvPr>
            <p:ph type="body" idx="1"/>
          </p:nvPr>
        </p:nvSpPr>
        <p:spPr>
          <a:xfrm>
            <a:off x="0" y="0"/>
            <a:ext cx="10058400" cy="15748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PIER-AND-COLUMN FOOTINGS</a:t>
            </a:r>
            <a:endParaRPr lang="en-US" u="sng"/>
          </a:p>
        </p:txBody>
      </p:sp>
      <p:sp>
        <p:nvSpPr>
          <p:cNvPr id="24618" name="Text Box 42"/>
          <p:cNvSpPr txBox="1">
            <a:spLocks noChangeArrowheads="1"/>
          </p:cNvSpPr>
          <p:nvPr/>
        </p:nvSpPr>
        <p:spPr bwMode="auto">
          <a:xfrm>
            <a:off x="381000" y="1600200"/>
            <a:ext cx="9083675" cy="1544638"/>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b="1">
                <a:solidFill>
                  <a:srgbClr val="FFFFFF"/>
                </a:solidFill>
                <a:latin typeface="Arial" charset="0"/>
              </a:rPr>
              <a:t> Pier-and-Column foundations consist of individual footers with a column placed on top of it. This type of foundation combination is used primarily for the support of girders and beams which support structural floor members.</a:t>
            </a:r>
            <a:endParaRPr lang="en-US"/>
          </a:p>
        </p:txBody>
      </p:sp>
      <p:pic>
        <p:nvPicPr>
          <p:cNvPr id="24619" name="Picture 43"/>
          <p:cNvPicPr>
            <a:picLocks noChangeArrowheads="1"/>
          </p:cNvPicPr>
          <p:nvPr/>
        </p:nvPicPr>
        <p:blipFill>
          <a:blip r:embed="rId3" cstate="print"/>
          <a:srcRect/>
          <a:stretch>
            <a:fillRect/>
          </a:stretch>
        </p:blipFill>
        <p:spPr bwMode="auto">
          <a:xfrm>
            <a:off x="661988" y="3654425"/>
            <a:ext cx="8755062" cy="3551238"/>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D1096DC1-2BD3-43A6-A57A-16E1BF47B1FF}" type="slidenum">
              <a:rPr lang="en-US"/>
              <a:pPr/>
              <a:t>48</a:t>
            </a:fld>
            <a:endParaRPr lang="en-US"/>
          </a:p>
        </p:txBody>
      </p:sp>
      <p:sp>
        <p:nvSpPr>
          <p:cNvPr id="110594" name="Rectangle 1026"/>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F68AD0B-21ED-4982-AAF1-327F256EA223}" type="slidenum">
              <a:rPr lang="en-US"/>
              <a:pPr/>
              <a:t>49</a:t>
            </a:fld>
            <a:endParaRPr lang="en-US"/>
          </a:p>
        </p:txBody>
      </p:sp>
      <p:sp>
        <p:nvSpPr>
          <p:cNvPr id="25603" name="Rectangle 3"/>
          <p:cNvSpPr>
            <a:spLocks noGrp="1" noChangeArrowheads="1"/>
          </p:cNvSpPr>
          <p:nvPr>
            <p:ph type="body" idx="1"/>
          </p:nvPr>
        </p:nvSpPr>
        <p:spPr>
          <a:xfrm>
            <a:off x="0" y="0"/>
            <a:ext cx="10058400" cy="11430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CONCRETE FOOTINGS</a:t>
            </a:r>
            <a:endParaRPr lang="en-US" u="sng"/>
          </a:p>
        </p:txBody>
      </p:sp>
      <p:sp>
        <p:nvSpPr>
          <p:cNvPr id="25642" name="Text Box 42"/>
          <p:cNvSpPr txBox="1">
            <a:spLocks noChangeArrowheads="1"/>
          </p:cNvSpPr>
          <p:nvPr/>
        </p:nvSpPr>
        <p:spPr bwMode="auto">
          <a:xfrm>
            <a:off x="533400" y="1752600"/>
            <a:ext cx="9067800" cy="4173538"/>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The footing is the enlarged base of the foundation wall and must be massive enough to distribute the weight of the building to the ground below.</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Footings are placed a minimum of 12" below the frost line to reduce the effects of freezing and thawing which cause structural damage due to shifting.</a:t>
            </a: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98F3729-639A-4E35-B452-57E568F744E4}" type="slidenum">
              <a:rPr lang="en-US"/>
              <a:pPr/>
              <a:t>5</a:t>
            </a:fld>
            <a:endParaRPr lang="en-US"/>
          </a:p>
        </p:txBody>
      </p:sp>
      <p:sp>
        <p:nvSpPr>
          <p:cNvPr id="134146" name="Rectangle 2"/>
          <p:cNvSpPr>
            <a:spLocks noGrp="1" noChangeArrowheads="1"/>
          </p:cNvSpPr>
          <p:nvPr>
            <p:ph type="title"/>
          </p:nvPr>
        </p:nvSpPr>
        <p:spPr/>
        <p:txBody>
          <a:bodyPr/>
          <a:lstStyle/>
          <a:p>
            <a:r>
              <a:rPr lang="en-US" u="sng" dirty="0"/>
              <a:t>ENABLING LEARNING OBJECTIVES CONTINUED</a:t>
            </a:r>
            <a:r>
              <a:rPr lang="en-US" dirty="0"/>
              <a:t>:</a:t>
            </a:r>
          </a:p>
        </p:txBody>
      </p:sp>
      <p:sp>
        <p:nvSpPr>
          <p:cNvPr id="134147" name="Rectangle 3"/>
          <p:cNvSpPr>
            <a:spLocks noGrp="1" noChangeArrowheads="1"/>
          </p:cNvSpPr>
          <p:nvPr>
            <p:ph type="body" idx="1"/>
          </p:nvPr>
        </p:nvSpPr>
        <p:spPr>
          <a:xfrm>
            <a:off x="0" y="2259442"/>
            <a:ext cx="10058400" cy="5512957"/>
          </a:xfrm>
        </p:spPr>
        <p:txBody>
          <a:bodyPr/>
          <a:lstStyle/>
          <a:p>
            <a:pPr marL="0" marR="0">
              <a:spcBef>
                <a:spcPts val="430"/>
              </a:spcBef>
              <a:spcAft>
                <a:spcPts val="0"/>
              </a:spcAft>
              <a:tabLst>
                <a:tab pos="469265" algn="l"/>
              </a:tabLst>
            </a:pPr>
            <a:r>
              <a:rPr lang="en-US" sz="2800" dirty="0">
                <a:latin typeface="+mn-lt"/>
                <a:ea typeface="+mn-ea"/>
                <a:cs typeface="+mn-cs"/>
              </a:rPr>
              <a:t>(5) </a:t>
            </a:r>
            <a:r>
              <a:rPr lang="en-US" sz="2800" dirty="0" smtClean="0">
                <a:latin typeface="Courier New"/>
                <a:ea typeface="Times New Roman"/>
                <a:cs typeface="Times New Roman"/>
              </a:rPr>
              <a:t>Given a vertical construction mission, calculated loads, a scientific calculator, and references, identify finish materials for the proposed structure per TM 5-426. (1361-SRVY-2001e)</a:t>
            </a:r>
          </a:p>
          <a:p>
            <a:pPr marL="0" marR="0">
              <a:spcBef>
                <a:spcPts val="430"/>
              </a:spcBef>
              <a:spcAft>
                <a:spcPts val="0"/>
              </a:spcAft>
              <a:tabLst>
                <a:tab pos="469265" algn="l"/>
              </a:tabLst>
            </a:pPr>
            <a:endParaRPr lang="en-US" sz="2800" dirty="0" smtClean="0">
              <a:latin typeface="MS Sans Serif"/>
              <a:ea typeface="Times New Roman"/>
              <a:cs typeface="Times New Roman"/>
            </a:endParaRPr>
          </a:p>
          <a:p>
            <a:pPr marL="0" marR="0">
              <a:spcBef>
                <a:spcPts val="0"/>
              </a:spcBef>
              <a:spcAft>
                <a:spcPts val="0"/>
              </a:spcAft>
              <a:tabLst>
                <a:tab pos="285750" algn="l"/>
                <a:tab pos="571500" algn="l"/>
              </a:tabLst>
            </a:pPr>
            <a:r>
              <a:rPr lang="en-US" sz="2800" dirty="0" smtClean="0">
                <a:latin typeface="Courier New"/>
                <a:ea typeface="Times New Roman"/>
                <a:cs typeface="Times New Roman"/>
              </a:rPr>
              <a:t>(6)Given a vertical construction mission, calculated loads, finished design sketches, a computer, software applications, and references, create project design</a:t>
            </a:r>
          </a:p>
          <a:p>
            <a:pPr marL="0" marR="0">
              <a:spcBef>
                <a:spcPts val="0"/>
              </a:spcBef>
              <a:spcAft>
                <a:spcPts val="0"/>
              </a:spcAft>
              <a:tabLst>
                <a:tab pos="285750" algn="l"/>
                <a:tab pos="571500" algn="l"/>
              </a:tabLst>
            </a:pPr>
            <a:r>
              <a:rPr lang="en-US" sz="2800" dirty="0" smtClean="0">
                <a:latin typeface="Courier New"/>
                <a:ea typeface="Times New Roman"/>
                <a:cs typeface="Times New Roman"/>
              </a:rPr>
              <a:t>specifications for the proposed structure per TM 5-581B. (1361-SRVY-2001f)</a:t>
            </a:r>
            <a:endParaRPr lang="en-US" sz="4000" dirty="0" smtClean="0">
              <a:ea typeface="Times New Roman"/>
            </a:endParaRPr>
          </a:p>
          <a:p>
            <a:endParaRPr lang="en-US" sz="2800" dirty="0">
              <a:latin typeface="+mn-lt"/>
              <a:ea typeface="+mn-ea"/>
              <a:cs typeface="+mn-cs"/>
            </a:endParaRPr>
          </a:p>
          <a:p>
            <a:endParaRPr lang="en-US" sz="28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DF16292-17AB-4B20-A7B3-CCF5C30F9DC7}" type="slidenum">
              <a:rPr lang="en-US"/>
              <a:pPr/>
              <a:t>50</a:t>
            </a:fld>
            <a:endParaRPr lang="en-US"/>
          </a:p>
        </p:txBody>
      </p:sp>
      <p:sp>
        <p:nvSpPr>
          <p:cNvPr id="26627" name="Rectangle 3"/>
          <p:cNvSpPr>
            <a:spLocks noGrp="1" noChangeArrowheads="1"/>
          </p:cNvSpPr>
          <p:nvPr>
            <p:ph type="body" idx="1"/>
          </p:nvPr>
        </p:nvSpPr>
        <p:spPr>
          <a:xfrm>
            <a:off x="685800" y="1676400"/>
            <a:ext cx="8763000" cy="4816475"/>
          </a:xfrm>
          <a:noFill/>
          <a:ln/>
        </p:spPr>
        <p:txBody>
          <a:bodyPr lIns="0" tIns="0" rIns="0" bIns="0"/>
          <a:lstStyle/>
          <a:p>
            <a:pPr marL="222250" indent="-222250" defTabSz="485775">
              <a:spcBef>
                <a:spcPct val="0"/>
              </a:spcBef>
              <a:buClr>
                <a:srgbClr val="FFFF00"/>
              </a:buClr>
              <a:buSzPct val="90000"/>
              <a:buFont typeface="Monotype Sorts" pitchFamily="2" charset="2"/>
              <a:buChar char="l"/>
            </a:pPr>
            <a:r>
              <a:rPr lang="en-US" sz="2900" b="1">
                <a:solidFill>
                  <a:srgbClr val="FFFFFF"/>
                </a:solidFill>
                <a:latin typeface="Arial" charset="0"/>
              </a:rPr>
              <a:t> The soil that the footings rest on must be level, stable, and compact.</a:t>
            </a:r>
            <a:br>
              <a:rPr lang="en-US" sz="2900" b="1">
                <a:solidFill>
                  <a:srgbClr val="FFFFFF"/>
                </a:solidFill>
                <a:latin typeface="Arial" charset="0"/>
              </a:rPr>
            </a:br>
            <a:endParaRPr lang="en-US" sz="2900" b="1">
              <a:solidFill>
                <a:srgbClr val="FFFFFF"/>
              </a:solidFill>
              <a:latin typeface="Arial" charset="0"/>
            </a:endParaRPr>
          </a:p>
          <a:p>
            <a:pPr marL="222250" indent="-222250" defTabSz="485775">
              <a:spcBef>
                <a:spcPct val="0"/>
              </a:spcBef>
              <a:buClr>
                <a:srgbClr val="FFFF00"/>
              </a:buClr>
              <a:buSzPct val="90000"/>
              <a:buFont typeface="Monotype Sorts" pitchFamily="2" charset="2"/>
              <a:buChar char="l"/>
            </a:pPr>
            <a:r>
              <a:rPr lang="en-US" sz="2900" b="1">
                <a:solidFill>
                  <a:srgbClr val="FFFFFF"/>
                </a:solidFill>
                <a:latin typeface="Arial" charset="0"/>
              </a:rPr>
              <a:t> The design of the footings must be able to support loads of the structure.</a:t>
            </a:r>
            <a:br>
              <a:rPr lang="en-US" sz="2900" b="1">
                <a:solidFill>
                  <a:srgbClr val="FFFFFF"/>
                </a:solidFill>
                <a:latin typeface="Arial" charset="0"/>
              </a:rPr>
            </a:br>
            <a:endParaRPr lang="en-US" sz="2900" b="1">
              <a:solidFill>
                <a:srgbClr val="FFFFFF"/>
              </a:solidFill>
              <a:latin typeface="Arial" charset="0"/>
            </a:endParaRPr>
          </a:p>
          <a:p>
            <a:pPr marL="222250" indent="-222250" defTabSz="485775">
              <a:spcBef>
                <a:spcPct val="0"/>
              </a:spcBef>
              <a:buClr>
                <a:srgbClr val="FFFF00"/>
              </a:buClr>
              <a:buSzPct val="90000"/>
              <a:buFont typeface="Monotype Sorts" pitchFamily="2" charset="2"/>
              <a:buChar char="l"/>
            </a:pPr>
            <a:r>
              <a:rPr lang="en-US" sz="2900" b="1">
                <a:solidFill>
                  <a:srgbClr val="FFFFFF"/>
                </a:solidFill>
                <a:latin typeface="Arial" charset="0"/>
              </a:rPr>
              <a:t> Footings must have a minimum compressive strength of 2500 psi to effectively support the weight of the structure for its combined live and dead loads.</a:t>
            </a:r>
            <a:endParaRPr lang="en-US"/>
          </a:p>
        </p:txBody>
      </p:sp>
      <p:sp>
        <p:nvSpPr>
          <p:cNvPr id="26666" name="Text Box 42"/>
          <p:cNvSpPr txBox="1">
            <a:spLocks noChangeArrowheads="1"/>
          </p:cNvSpPr>
          <p:nvPr/>
        </p:nvSpPr>
        <p:spPr bwMode="auto">
          <a:xfrm>
            <a:off x="0" y="0"/>
            <a:ext cx="10058400" cy="1143000"/>
          </a:xfrm>
          <a:prstGeom prst="rect">
            <a:avLst/>
          </a:prstGeom>
          <a:noFill/>
          <a:ln w="9525">
            <a:noFill/>
            <a:miter lim="800000"/>
            <a:headEnd/>
            <a:tailEnd/>
          </a:ln>
          <a:effectLst/>
        </p:spPr>
        <p:txBody>
          <a:bodyPr lIns="0" tIns="0" rIns="0" bIns="0" anchor="ctr"/>
          <a:lstStyle/>
          <a:p>
            <a:pPr algn="ctr" defTabSz="485775">
              <a:buClr>
                <a:srgbClr val="FFFF00"/>
              </a:buClr>
              <a:buSzPct val="90000"/>
              <a:buFont typeface="Monotype Sorts" pitchFamily="2" charset="2"/>
              <a:buNone/>
            </a:pPr>
            <a:r>
              <a:rPr lang="en-US" sz="4100" b="1" u="sng">
                <a:solidFill>
                  <a:srgbClr val="FFFF00"/>
                </a:solidFill>
                <a:latin typeface="Arial" charset="0"/>
              </a:rPr>
              <a:t>CONCRETE FOOTINGS (cont)</a:t>
            </a:r>
            <a:endParaRPr lang="en-US" u="sng"/>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616CB27-8127-4902-8A5C-6CC6D4F7F7CA}" type="slidenum">
              <a:rPr lang="en-US"/>
              <a:pPr/>
              <a:t>51</a:t>
            </a:fld>
            <a:endParaRPr lang="en-US"/>
          </a:p>
        </p:txBody>
      </p:sp>
      <p:sp>
        <p:nvSpPr>
          <p:cNvPr id="27651" name="Rectangle 3"/>
          <p:cNvSpPr>
            <a:spLocks noGrp="1" noChangeArrowheads="1"/>
          </p:cNvSpPr>
          <p:nvPr>
            <p:ph type="body" idx="1"/>
          </p:nvPr>
        </p:nvSpPr>
        <p:spPr>
          <a:xfrm>
            <a:off x="533400" y="228600"/>
            <a:ext cx="8961438" cy="86677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LOADS</a:t>
            </a:r>
            <a:endParaRPr lang="en-US" b="1" u="sng"/>
          </a:p>
        </p:txBody>
      </p:sp>
      <p:sp>
        <p:nvSpPr>
          <p:cNvPr id="27690" name="Text Box 42"/>
          <p:cNvSpPr txBox="1">
            <a:spLocks noChangeArrowheads="1"/>
          </p:cNvSpPr>
          <p:nvPr/>
        </p:nvSpPr>
        <p:spPr bwMode="auto">
          <a:xfrm>
            <a:off x="304800" y="1295400"/>
            <a:ext cx="9471025" cy="58674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800" b="1" dirty="0">
                <a:solidFill>
                  <a:srgbClr val="FFFFFF"/>
                </a:solidFill>
                <a:latin typeface="Arial" charset="0"/>
              </a:rPr>
              <a:t> There are two types of loads that have an effect on any given structure.  Determining these loads during design will enable you to determine sizes, and types of materials to be used.</a:t>
            </a:r>
            <a:br>
              <a:rPr lang="en-US" sz="2800" b="1" dirty="0">
                <a:solidFill>
                  <a:srgbClr val="FFFFFF"/>
                </a:solidFill>
                <a:latin typeface="Arial" charset="0"/>
              </a:rPr>
            </a:br>
            <a:endParaRPr lang="en-US" sz="2800" b="1"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b="1" dirty="0">
                <a:solidFill>
                  <a:srgbClr val="FFFFFF"/>
                </a:solidFill>
                <a:latin typeface="Arial" charset="0"/>
              </a:rPr>
              <a:t> Dead Loads.  Refers to the weight of the structure itself and any stationary equipment fastened to it. These weights are represented as pounds per square foot.</a:t>
            </a:r>
            <a:br>
              <a:rPr lang="en-US" b="1" dirty="0">
                <a:solidFill>
                  <a:srgbClr val="FFFFFF"/>
                </a:solidFill>
                <a:latin typeface="Arial" charset="0"/>
              </a:rPr>
            </a:br>
            <a:endParaRPr lang="en-US" b="1"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b="1" dirty="0">
                <a:solidFill>
                  <a:srgbClr val="FFFFFF"/>
                </a:solidFill>
                <a:latin typeface="Arial" charset="0"/>
              </a:rPr>
              <a:t> Live Loads.  These types of loads are not stationary and include people, wind, snow, rain, furniture. These weights are represented as pounds per square foot.</a:t>
            </a:r>
          </a:p>
          <a:p>
            <a:pPr marL="639763" lvl="1" indent="-182563" defTabSz="485775">
              <a:buClr>
                <a:srgbClr val="FFFF00"/>
              </a:buClr>
              <a:buSzPct val="46000"/>
              <a:buFont typeface="Monotype Sorts" pitchFamily="2" charset="2"/>
              <a:buChar char="l"/>
            </a:pPr>
            <a:endParaRPr lang="en-US" b="1"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b="1" dirty="0">
                <a:solidFill>
                  <a:srgbClr val="FFFFFF"/>
                </a:solidFill>
                <a:latin typeface="Arial" charset="0"/>
              </a:rPr>
              <a:t> </a:t>
            </a:r>
            <a:r>
              <a:rPr lang="en-US" b="1" dirty="0" smtClean="0">
                <a:solidFill>
                  <a:srgbClr val="FF0000"/>
                </a:solidFill>
                <a:latin typeface="Arial" charset="0"/>
              </a:rPr>
              <a:t>see </a:t>
            </a:r>
            <a:r>
              <a:rPr lang="en-US" b="1" dirty="0" smtClean="0">
                <a:solidFill>
                  <a:srgbClr val="FFFFFF"/>
                </a:solidFill>
                <a:latin typeface="Arial" charset="0"/>
              </a:rPr>
              <a:t>Design </a:t>
            </a:r>
            <a:r>
              <a:rPr lang="en-US" b="1" dirty="0">
                <a:solidFill>
                  <a:srgbClr val="FFFFFF"/>
                </a:solidFill>
                <a:latin typeface="Arial" charset="0"/>
              </a:rPr>
              <a:t>Load Chart</a:t>
            </a:r>
            <a:endParaRPr lang="en-US" dirty="0"/>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CE80D7F-C5B8-4CCF-81B4-13845ED8D273}" type="slidenum">
              <a:rPr lang="en-US"/>
              <a:pPr/>
              <a:t>52</a:t>
            </a:fld>
            <a:endParaRPr lang="en-US"/>
          </a:p>
        </p:txBody>
      </p:sp>
      <p:sp>
        <p:nvSpPr>
          <p:cNvPr id="28675" name="Rectangle 3"/>
          <p:cNvSpPr>
            <a:spLocks noGrp="1" noChangeArrowheads="1"/>
          </p:cNvSpPr>
          <p:nvPr>
            <p:ph type="body" idx="1"/>
          </p:nvPr>
        </p:nvSpPr>
        <p:spPr>
          <a:xfrm>
            <a:off x="990600" y="0"/>
            <a:ext cx="8342313" cy="22098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FOOTING DESIGN</a:t>
            </a:r>
          </a:p>
          <a:p>
            <a:pPr marL="0" indent="0" algn="ctr" defTabSz="485775">
              <a:spcBef>
                <a:spcPct val="0"/>
              </a:spcBef>
              <a:buClr>
                <a:srgbClr val="FFFF00"/>
              </a:buClr>
              <a:buSzPct val="90000"/>
              <a:buFont typeface="Monotype Sorts" pitchFamily="2" charset="2"/>
              <a:buNone/>
            </a:pPr>
            <a:endParaRPr lang="en-US" sz="4100" b="1" u="sng">
              <a:solidFill>
                <a:srgbClr val="FFFF00"/>
              </a:solidFill>
              <a:latin typeface="Arial" charset="0"/>
            </a:endParaRPr>
          </a:p>
          <a:p>
            <a:pPr marL="0" indent="0" algn="ctr" defTabSz="485775">
              <a:spcBef>
                <a:spcPct val="0"/>
              </a:spcBef>
              <a:buClr>
                <a:srgbClr val="FFFF00"/>
              </a:buClr>
              <a:buSzPct val="90000"/>
              <a:buFont typeface="Monotype Sorts" pitchFamily="2" charset="2"/>
              <a:buNone/>
            </a:pPr>
            <a:r>
              <a:rPr lang="en-US" sz="4100" b="1">
                <a:solidFill>
                  <a:srgbClr val="FFFF00"/>
                </a:solidFill>
                <a:latin typeface="Arial" charset="0"/>
              </a:rPr>
              <a:t>(Basic Rule)</a:t>
            </a:r>
            <a:endParaRPr lang="en-US"/>
          </a:p>
        </p:txBody>
      </p:sp>
      <p:sp>
        <p:nvSpPr>
          <p:cNvPr id="28714" name="Text Box 42"/>
          <p:cNvSpPr txBox="1">
            <a:spLocks noChangeArrowheads="1"/>
          </p:cNvSpPr>
          <p:nvPr/>
        </p:nvSpPr>
        <p:spPr bwMode="auto">
          <a:xfrm>
            <a:off x="609600" y="2667000"/>
            <a:ext cx="9083675" cy="24257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a:t>
            </a:r>
            <a:r>
              <a:rPr lang="en-US" sz="2900" b="1" u="sng">
                <a:solidFill>
                  <a:srgbClr val="FFFFFF"/>
                </a:solidFill>
                <a:latin typeface="Arial" charset="0"/>
              </a:rPr>
              <a:t>The width of the footing is twice the width of the foundation wall it supports.</a:t>
            </a:r>
            <a:br>
              <a:rPr lang="en-US" sz="2900" b="1" u="sng">
                <a:solidFill>
                  <a:srgbClr val="FFFFFF"/>
                </a:solidFill>
                <a:latin typeface="Arial" charset="0"/>
              </a:rPr>
            </a:br>
            <a:endParaRPr lang="en-US" sz="2900" b="1" u="sng">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a:t>
            </a:r>
            <a:r>
              <a:rPr lang="en-US" sz="2900" b="1" u="sng">
                <a:solidFill>
                  <a:srgbClr val="FFFFFF"/>
                </a:solidFill>
                <a:latin typeface="Arial" charset="0"/>
              </a:rPr>
              <a:t>The depth of the footing is equal to width of the foundation wall it supports.</a:t>
            </a: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D6D4E8B6-7CF6-43BE-B6FB-3AEB719B57B8}" type="slidenum">
              <a:rPr lang="en-US"/>
              <a:pPr/>
              <a:t>53</a:t>
            </a:fld>
            <a:endParaRPr lang="en-US"/>
          </a:p>
        </p:txBody>
      </p:sp>
      <p:sp>
        <p:nvSpPr>
          <p:cNvPr id="111618" name="Rectangle 1026"/>
          <p:cNvSpPr>
            <a:spLocks noGrp="1" noChangeArrowheads="1"/>
          </p:cNvSpPr>
          <p:nvPr>
            <p:ph type="ctrTitle"/>
          </p:nvPr>
        </p:nvSpPr>
        <p:spPr>
          <a:xfrm>
            <a:off x="762000" y="2590800"/>
            <a:ext cx="8534400" cy="1295400"/>
          </a:xfrm>
        </p:spPr>
        <p:txBody>
          <a:bodyPr/>
          <a:lstStyle/>
          <a:p>
            <a:r>
              <a:rPr lang="en-US" sz="6000" b="1">
                <a:latin typeface="Arial" charset="0"/>
              </a:rPr>
              <a:t>COMPUTATION METHOD</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C5D423EF-164E-4554-9AC6-3C7CAE928E2D}" type="slidenum">
              <a:rPr lang="en-US"/>
              <a:pPr/>
              <a:t>54</a:t>
            </a:fld>
            <a:endParaRPr lang="en-US"/>
          </a:p>
        </p:txBody>
      </p:sp>
      <p:sp>
        <p:nvSpPr>
          <p:cNvPr id="29699" name="Rectangle 3"/>
          <p:cNvSpPr>
            <a:spLocks noGrp="1" noChangeArrowheads="1"/>
          </p:cNvSpPr>
          <p:nvPr>
            <p:ph type="body" idx="1"/>
          </p:nvPr>
        </p:nvSpPr>
        <p:spPr>
          <a:xfrm>
            <a:off x="1371600" y="1066800"/>
            <a:ext cx="7467600" cy="5341938"/>
          </a:xfrm>
          <a:noFill/>
          <a:ln/>
        </p:spPr>
        <p:txBody>
          <a:bodyPr lIns="0" tIns="0" rIns="0" bIns="0"/>
          <a:lstStyle/>
          <a:p>
            <a:pPr marL="222250" indent="-222250" defTabSz="485775">
              <a:spcBef>
                <a:spcPct val="0"/>
              </a:spcBef>
              <a:buClr>
                <a:srgbClr val="FFFF00"/>
              </a:buClr>
              <a:buSzPct val="90000"/>
              <a:buFont typeface="Monotype Sorts" pitchFamily="2" charset="2"/>
              <a:buChar char="l"/>
            </a:pPr>
            <a:r>
              <a:rPr lang="en-US" sz="2900" b="1">
                <a:solidFill>
                  <a:srgbClr val="FFFFFF"/>
                </a:solidFill>
                <a:latin typeface="Arial" charset="0"/>
              </a:rPr>
              <a:t> </a:t>
            </a:r>
            <a:r>
              <a:rPr lang="en-US" sz="2900" b="1" u="sng">
                <a:solidFill>
                  <a:srgbClr val="FFFFFF"/>
                </a:solidFill>
                <a:latin typeface="Arial" charset="0"/>
              </a:rPr>
              <a:t>Step 1:  Compute Rafter Length.</a:t>
            </a:r>
            <a:br>
              <a:rPr lang="en-US" sz="2900" b="1" u="sng">
                <a:solidFill>
                  <a:srgbClr val="FFFFFF"/>
                </a:solidFill>
                <a:latin typeface="Arial" charset="0"/>
              </a:rPr>
            </a:br>
            <a:endParaRPr lang="en-US" sz="2900" b="1" u="sng">
              <a:solidFill>
                <a:srgbClr val="FFFFFF"/>
              </a:solidFill>
              <a:latin typeface="Arial" charset="0"/>
            </a:endParaRPr>
          </a:p>
          <a:p>
            <a:pPr marL="639763" lvl="1" indent="-182563" defTabSz="485775">
              <a:spcBef>
                <a:spcPct val="0"/>
              </a:spcBef>
              <a:buClr>
                <a:srgbClr val="FFFF00"/>
              </a:buClr>
              <a:buSzPct val="46000"/>
              <a:buFont typeface="Monotype Sorts" pitchFamily="2" charset="2"/>
              <a:buChar char="l"/>
            </a:pPr>
            <a:r>
              <a:rPr lang="en-US" sz="2500">
                <a:solidFill>
                  <a:srgbClr val="FFFFFF"/>
                </a:solidFill>
                <a:latin typeface="Arial" charset="0"/>
              </a:rPr>
              <a:t> </a:t>
            </a:r>
            <a:r>
              <a:rPr lang="en-US" sz="2500" u="sng">
                <a:solidFill>
                  <a:srgbClr val="FFFFFF"/>
                </a:solidFill>
                <a:latin typeface="Arial" charset="0"/>
              </a:rPr>
              <a:t>(Span + OverHang length (both ends)</a:t>
            </a:r>
            <a:r>
              <a:rPr lang="en-US" sz="2500">
                <a:solidFill>
                  <a:srgbClr val="FFFFFF"/>
                </a:solidFill>
                <a:latin typeface="Arial" charset="0"/>
              </a:rPr>
              <a:t>  =  </a:t>
            </a:r>
            <a:r>
              <a:rPr lang="en-US" sz="2500" b="1">
                <a:solidFill>
                  <a:srgbClr val="FFFFFF"/>
                </a:solidFill>
                <a:latin typeface="Arial" charset="0"/>
              </a:rPr>
              <a:t>Run</a:t>
            </a:r>
            <a:r>
              <a:rPr lang="en-US" sz="2500">
                <a:solidFill>
                  <a:srgbClr val="FFFFFF"/>
                </a:solidFill>
                <a:latin typeface="Arial" charset="0"/>
              </a:rPr>
              <a:t/>
            </a:r>
            <a:br>
              <a:rPr lang="en-US" sz="2500">
                <a:solidFill>
                  <a:srgbClr val="FFFFFF"/>
                </a:solidFill>
                <a:latin typeface="Arial" charset="0"/>
              </a:rPr>
            </a:br>
            <a:r>
              <a:rPr lang="en-US" sz="2500">
                <a:solidFill>
                  <a:srgbClr val="FFFFFF"/>
                </a:solidFill>
                <a:latin typeface="Arial" charset="0"/>
              </a:rPr>
              <a:t>                              2</a:t>
            </a:r>
          </a:p>
          <a:p>
            <a:pPr marL="639763" lvl="1" indent="-182563" defTabSz="485775">
              <a:spcBef>
                <a:spcPct val="0"/>
              </a:spcBef>
              <a:buClr>
                <a:srgbClr val="FFFF00"/>
              </a:buClr>
              <a:buSzPct val="46000"/>
              <a:buFont typeface="Monotype Sorts" pitchFamily="2" charset="2"/>
              <a:buChar char="l"/>
            </a:pPr>
            <a:endParaRPr lang="en-US" sz="2500">
              <a:solidFill>
                <a:srgbClr val="FFFFFF"/>
              </a:solidFill>
              <a:latin typeface="Arial" charset="0"/>
            </a:endParaRPr>
          </a:p>
          <a:p>
            <a:pPr marL="639763" lvl="1" indent="-182563" defTabSz="485775">
              <a:spcBef>
                <a:spcPct val="0"/>
              </a:spcBef>
              <a:buClr>
                <a:srgbClr val="FFFF00"/>
              </a:buClr>
              <a:buSzPct val="46000"/>
              <a:buFont typeface="Monotype Sorts" pitchFamily="2" charset="2"/>
              <a:buChar char="l"/>
            </a:pPr>
            <a:r>
              <a:rPr lang="en-US" sz="2500">
                <a:solidFill>
                  <a:srgbClr val="FFFFFF"/>
                </a:solidFill>
                <a:latin typeface="Arial" charset="0"/>
              </a:rPr>
              <a:t> Run x Multiplying Factor  =  </a:t>
            </a:r>
            <a:r>
              <a:rPr lang="en-US" sz="2500" b="1">
                <a:solidFill>
                  <a:srgbClr val="FFFFFF"/>
                </a:solidFill>
                <a:latin typeface="Arial" charset="0"/>
              </a:rPr>
              <a:t>Rafter Length</a:t>
            </a:r>
            <a:br>
              <a:rPr lang="en-US" sz="2500" b="1">
                <a:solidFill>
                  <a:srgbClr val="FFFFFF"/>
                </a:solidFill>
                <a:latin typeface="Arial" charset="0"/>
              </a:rPr>
            </a:br>
            <a:r>
              <a:rPr lang="en-US" sz="2500">
                <a:solidFill>
                  <a:srgbClr val="FFFFFF"/>
                </a:solidFill>
                <a:latin typeface="Arial" charset="0"/>
              </a:rPr>
              <a:t>	</a:t>
            </a:r>
            <a:br>
              <a:rPr lang="en-US" sz="2500">
                <a:solidFill>
                  <a:srgbClr val="FFFFFF"/>
                </a:solidFill>
                <a:latin typeface="Arial" charset="0"/>
              </a:rPr>
            </a:br>
            <a:r>
              <a:rPr lang="en-US" sz="2500" u="sng">
                <a:solidFill>
                  <a:srgbClr val="FFFFFF"/>
                </a:solidFill>
                <a:latin typeface="Arial" charset="0"/>
              </a:rPr>
              <a:t>Roof Slope</a:t>
            </a:r>
            <a:r>
              <a:rPr lang="en-US" sz="2500">
                <a:solidFill>
                  <a:srgbClr val="FFFFFF"/>
                </a:solidFill>
                <a:latin typeface="Arial" charset="0"/>
              </a:rPr>
              <a:t>						</a:t>
            </a:r>
            <a:r>
              <a:rPr lang="en-US" sz="2500" u="sng">
                <a:solidFill>
                  <a:srgbClr val="FFFFFF"/>
                </a:solidFill>
                <a:latin typeface="Arial" charset="0"/>
              </a:rPr>
              <a:t>Mult. Factor</a:t>
            </a:r>
            <a:br>
              <a:rPr lang="en-US" sz="2500" u="sng">
                <a:solidFill>
                  <a:srgbClr val="FFFFFF"/>
                </a:solidFill>
                <a:latin typeface="Arial" charset="0"/>
              </a:rPr>
            </a:br>
            <a:r>
              <a:rPr lang="en-US" sz="2500">
                <a:solidFill>
                  <a:srgbClr val="FFFFFF"/>
                </a:solidFill>
                <a:latin typeface="Arial" charset="0"/>
              </a:rPr>
              <a:t>     2:12				=				1.015</a:t>
            </a:r>
            <a:br>
              <a:rPr lang="en-US" sz="2500">
                <a:solidFill>
                  <a:srgbClr val="FFFFFF"/>
                </a:solidFill>
                <a:latin typeface="Arial" charset="0"/>
              </a:rPr>
            </a:br>
            <a:r>
              <a:rPr lang="en-US" sz="2500">
                <a:solidFill>
                  <a:srgbClr val="FFFFFF"/>
                </a:solidFill>
                <a:latin typeface="Arial" charset="0"/>
              </a:rPr>
              <a:t>     3:12				=				1.03</a:t>
            </a:r>
            <a:br>
              <a:rPr lang="en-US" sz="2500">
                <a:solidFill>
                  <a:srgbClr val="FFFFFF"/>
                </a:solidFill>
                <a:latin typeface="Arial" charset="0"/>
              </a:rPr>
            </a:br>
            <a:r>
              <a:rPr lang="en-US" sz="2500">
                <a:solidFill>
                  <a:srgbClr val="FFFFFF"/>
                </a:solidFill>
                <a:latin typeface="Arial" charset="0"/>
              </a:rPr>
              <a:t>     4:12				=				1.055</a:t>
            </a:r>
            <a:br>
              <a:rPr lang="en-US" sz="2500">
                <a:solidFill>
                  <a:srgbClr val="FFFFFF"/>
                </a:solidFill>
                <a:latin typeface="Arial" charset="0"/>
              </a:rPr>
            </a:br>
            <a:r>
              <a:rPr lang="en-US" sz="2500">
                <a:solidFill>
                  <a:srgbClr val="FFFFFF"/>
                </a:solidFill>
                <a:latin typeface="Arial" charset="0"/>
              </a:rPr>
              <a:t>     5:12				=				1.083</a:t>
            </a:r>
            <a:br>
              <a:rPr lang="en-US" sz="2500">
                <a:solidFill>
                  <a:srgbClr val="FFFFFF"/>
                </a:solidFill>
                <a:latin typeface="Arial" charset="0"/>
              </a:rPr>
            </a:br>
            <a:r>
              <a:rPr lang="en-US" sz="2500">
                <a:solidFill>
                  <a:srgbClr val="FFFFFF"/>
                </a:solidFill>
                <a:latin typeface="Arial" charset="0"/>
              </a:rPr>
              <a:t>     6:12				=				1.12</a:t>
            </a: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4CD2AA4B-5E18-4A73-9520-0E5F63E9E5A8}" type="slidenum">
              <a:rPr lang="en-US"/>
              <a:pPr/>
              <a:t>55</a:t>
            </a:fld>
            <a:endParaRPr lang="en-US"/>
          </a:p>
        </p:txBody>
      </p:sp>
      <p:sp>
        <p:nvSpPr>
          <p:cNvPr id="30723" name="Rectangle 3"/>
          <p:cNvSpPr>
            <a:spLocks noGrp="1" noChangeArrowheads="1"/>
          </p:cNvSpPr>
          <p:nvPr>
            <p:ph type="body" idx="1"/>
          </p:nvPr>
        </p:nvSpPr>
        <p:spPr>
          <a:xfrm>
            <a:off x="457200" y="533400"/>
            <a:ext cx="9083675" cy="6400800"/>
          </a:xfrm>
          <a:noFill/>
          <a:ln/>
        </p:spPr>
        <p:txBody>
          <a:bodyPr lIns="0" tIns="0" rIns="0" bIns="0"/>
          <a:lstStyle/>
          <a:p>
            <a:pPr marL="222250" indent="-222250" defTabSz="485775">
              <a:lnSpc>
                <a:spcPct val="90000"/>
              </a:lnSpc>
              <a:spcBef>
                <a:spcPct val="0"/>
              </a:spcBef>
              <a:buClr>
                <a:srgbClr val="FFFF00"/>
              </a:buClr>
              <a:buSzPct val="90000"/>
              <a:buFont typeface="Monotype Sorts" pitchFamily="2" charset="2"/>
              <a:buChar char="l"/>
            </a:pPr>
            <a:r>
              <a:rPr lang="en-US" sz="2900" b="1">
                <a:solidFill>
                  <a:srgbClr val="FFFFFF"/>
                </a:solidFill>
                <a:latin typeface="Arial" charset="0"/>
              </a:rPr>
              <a:t> </a:t>
            </a:r>
            <a:r>
              <a:rPr lang="en-US" sz="2900" b="1" u="sng">
                <a:solidFill>
                  <a:srgbClr val="FFFFFF"/>
                </a:solidFill>
                <a:latin typeface="Arial" charset="0"/>
              </a:rPr>
              <a:t>Step 2:  Compute Design Loads</a:t>
            </a:r>
            <a:br>
              <a:rPr lang="en-US" sz="2900" b="1" u="sng">
                <a:solidFill>
                  <a:srgbClr val="FFFFFF"/>
                </a:solidFill>
                <a:latin typeface="Arial" charset="0"/>
              </a:rPr>
            </a:br>
            <a:endParaRPr lang="en-US" sz="2900" b="1" u="sng">
              <a:solidFill>
                <a:srgbClr val="FFFFFF"/>
              </a:solidFill>
              <a:latin typeface="Arial" charset="0"/>
            </a:endParaRPr>
          </a:p>
          <a:p>
            <a:pPr marL="639763" lvl="1" indent="-182563" defTabSz="485775">
              <a:lnSpc>
                <a:spcPct val="90000"/>
              </a:lnSpc>
              <a:spcBef>
                <a:spcPct val="0"/>
              </a:spcBef>
              <a:buClr>
                <a:srgbClr val="FFFF00"/>
              </a:buClr>
              <a:buSzPct val="46000"/>
              <a:buFont typeface="Monotype Sorts" pitchFamily="2" charset="2"/>
              <a:buChar char="l"/>
            </a:pPr>
            <a:r>
              <a:rPr lang="en-US" sz="2400">
                <a:solidFill>
                  <a:srgbClr val="FFFFFF"/>
                </a:solidFill>
                <a:latin typeface="Arial" charset="0"/>
              </a:rPr>
              <a:t> Total live and dead loads for roof x rafter lengths.</a:t>
            </a:r>
          </a:p>
          <a:p>
            <a:pPr marL="639763" lvl="1" indent="-182563" defTabSz="485775">
              <a:lnSpc>
                <a:spcPct val="90000"/>
              </a:lnSpc>
              <a:spcBef>
                <a:spcPct val="0"/>
              </a:spcBef>
              <a:buClr>
                <a:srgbClr val="FFFF00"/>
              </a:buClr>
              <a:buSzPct val="46000"/>
              <a:buFont typeface="Monotype Sorts" pitchFamily="2" charset="2"/>
              <a:buChar char="l"/>
            </a:pPr>
            <a:endParaRPr lang="en-US" sz="2400">
              <a:solidFill>
                <a:srgbClr val="FFFFFF"/>
              </a:solidFill>
              <a:latin typeface="Arial" charset="0"/>
            </a:endParaRPr>
          </a:p>
          <a:p>
            <a:pPr marL="639763" lvl="1" indent="-182563" defTabSz="485775">
              <a:lnSpc>
                <a:spcPct val="90000"/>
              </a:lnSpc>
              <a:spcBef>
                <a:spcPct val="0"/>
              </a:spcBef>
              <a:buClr>
                <a:srgbClr val="FFFF00"/>
              </a:buClr>
              <a:buSzPct val="46000"/>
              <a:buFont typeface="Monotype Sorts" pitchFamily="2" charset="2"/>
              <a:buChar char="l"/>
            </a:pPr>
            <a:r>
              <a:rPr lang="en-US" sz="2400">
                <a:solidFill>
                  <a:schemeClr val="tx2"/>
                </a:solidFill>
                <a:latin typeface="Arial" charset="0"/>
              </a:rPr>
              <a:t> Total live and dead loads for ceiling x half span of ceiling.</a:t>
            </a:r>
          </a:p>
          <a:p>
            <a:pPr marL="639763" lvl="1" indent="-182563" defTabSz="485775">
              <a:lnSpc>
                <a:spcPct val="90000"/>
              </a:lnSpc>
              <a:spcBef>
                <a:spcPct val="0"/>
              </a:spcBef>
              <a:buClr>
                <a:srgbClr val="FFFF00"/>
              </a:buClr>
              <a:buSzPct val="46000"/>
              <a:buFont typeface="Monotype Sorts" pitchFamily="2" charset="2"/>
              <a:buChar char="l"/>
            </a:pPr>
            <a:endParaRPr lang="en-US" sz="2400">
              <a:solidFill>
                <a:schemeClr val="tx2"/>
              </a:solidFill>
              <a:latin typeface="Arial" charset="0"/>
            </a:endParaRPr>
          </a:p>
          <a:p>
            <a:pPr marL="639763" lvl="1" indent="-182563" defTabSz="485775">
              <a:lnSpc>
                <a:spcPct val="90000"/>
              </a:lnSpc>
              <a:spcBef>
                <a:spcPct val="0"/>
              </a:spcBef>
              <a:buClr>
                <a:srgbClr val="FFFF00"/>
              </a:buClr>
              <a:buSzPct val="46000"/>
              <a:buFont typeface="Monotype Sorts" pitchFamily="2" charset="2"/>
              <a:buChar char="l"/>
            </a:pPr>
            <a:r>
              <a:rPr lang="en-US" sz="2400">
                <a:solidFill>
                  <a:srgbClr val="FFFFFF"/>
                </a:solidFill>
                <a:latin typeface="Arial" charset="0"/>
              </a:rPr>
              <a:t> Total dead load for exterior wall x wall height.</a:t>
            </a:r>
          </a:p>
          <a:p>
            <a:pPr marL="639763" lvl="1" indent="-182563" defTabSz="485775">
              <a:lnSpc>
                <a:spcPct val="90000"/>
              </a:lnSpc>
              <a:spcBef>
                <a:spcPct val="0"/>
              </a:spcBef>
              <a:buClr>
                <a:srgbClr val="FFFF00"/>
              </a:buClr>
              <a:buSzPct val="46000"/>
              <a:buFont typeface="Monotype Sorts" pitchFamily="2" charset="2"/>
              <a:buChar char="l"/>
            </a:pPr>
            <a:endParaRPr lang="en-US" sz="2400">
              <a:solidFill>
                <a:srgbClr val="FFFFFF"/>
              </a:solidFill>
              <a:latin typeface="Arial" charset="0"/>
            </a:endParaRPr>
          </a:p>
          <a:p>
            <a:pPr marL="639763" lvl="1" indent="-182563" defTabSz="485775">
              <a:lnSpc>
                <a:spcPct val="90000"/>
              </a:lnSpc>
              <a:spcBef>
                <a:spcPct val="0"/>
              </a:spcBef>
              <a:buClr>
                <a:srgbClr val="FFFF00"/>
              </a:buClr>
              <a:buSzPct val="46000"/>
              <a:buFont typeface="Monotype Sorts" pitchFamily="2" charset="2"/>
              <a:buChar char="l"/>
            </a:pPr>
            <a:r>
              <a:rPr lang="en-US" sz="2400">
                <a:solidFill>
                  <a:schemeClr val="tx2"/>
                </a:solidFill>
                <a:latin typeface="Arial" charset="0"/>
              </a:rPr>
              <a:t> Total live and dead loads for floor x half span of floor.</a:t>
            </a:r>
          </a:p>
          <a:p>
            <a:pPr marL="639763" lvl="1" indent="-182563" defTabSz="485775">
              <a:lnSpc>
                <a:spcPct val="90000"/>
              </a:lnSpc>
              <a:spcBef>
                <a:spcPct val="0"/>
              </a:spcBef>
              <a:buClr>
                <a:srgbClr val="FFFF00"/>
              </a:buClr>
              <a:buSzPct val="46000"/>
              <a:buFont typeface="Monotype Sorts" pitchFamily="2" charset="2"/>
              <a:buChar char="l"/>
            </a:pPr>
            <a:endParaRPr lang="en-US" sz="2400">
              <a:solidFill>
                <a:schemeClr val="tx2"/>
              </a:solidFill>
              <a:latin typeface="Arial" charset="0"/>
            </a:endParaRPr>
          </a:p>
          <a:p>
            <a:pPr marL="639763" lvl="1" indent="-182563" defTabSz="485775">
              <a:lnSpc>
                <a:spcPct val="90000"/>
              </a:lnSpc>
              <a:spcBef>
                <a:spcPct val="0"/>
              </a:spcBef>
              <a:buClr>
                <a:srgbClr val="FFFF00"/>
              </a:buClr>
              <a:buSzPct val="46000"/>
              <a:buFont typeface="Monotype Sorts" pitchFamily="2" charset="2"/>
              <a:buChar char="l"/>
            </a:pPr>
            <a:r>
              <a:rPr lang="en-US" sz="2400">
                <a:solidFill>
                  <a:srgbClr val="FFFFFF"/>
                </a:solidFill>
                <a:latin typeface="Arial" charset="0"/>
              </a:rPr>
              <a:t> Total dead load for foundation wall x wall height.</a:t>
            </a:r>
          </a:p>
          <a:p>
            <a:pPr marL="639763" lvl="1" indent="-182563" defTabSz="485775">
              <a:lnSpc>
                <a:spcPct val="90000"/>
              </a:lnSpc>
              <a:spcBef>
                <a:spcPct val="0"/>
              </a:spcBef>
              <a:buClr>
                <a:srgbClr val="FFFF00"/>
              </a:buClr>
              <a:buSzPct val="46000"/>
              <a:buFont typeface="Monotype Sorts" pitchFamily="2" charset="2"/>
              <a:buChar char="l"/>
            </a:pPr>
            <a:endParaRPr lang="en-US" sz="2400">
              <a:solidFill>
                <a:srgbClr val="FFFFFF"/>
              </a:solidFill>
              <a:latin typeface="Arial" charset="0"/>
            </a:endParaRPr>
          </a:p>
          <a:p>
            <a:pPr marL="639763" lvl="1" indent="-182563" defTabSz="485775">
              <a:lnSpc>
                <a:spcPct val="90000"/>
              </a:lnSpc>
              <a:spcBef>
                <a:spcPct val="0"/>
              </a:spcBef>
              <a:buClr>
                <a:srgbClr val="FFFF00"/>
              </a:buClr>
              <a:buSzPct val="46000"/>
              <a:buFont typeface="Monotype Sorts" pitchFamily="2" charset="2"/>
              <a:buChar char="l"/>
            </a:pPr>
            <a:r>
              <a:rPr lang="en-US" sz="2400">
                <a:solidFill>
                  <a:schemeClr val="tx2"/>
                </a:solidFill>
                <a:latin typeface="Arial" charset="0"/>
              </a:rPr>
              <a:t> Total dead load for footings x trial footing surface area (1.33’).</a:t>
            </a:r>
          </a:p>
          <a:p>
            <a:pPr marL="639763" lvl="1" indent="-182563" defTabSz="485775">
              <a:lnSpc>
                <a:spcPct val="90000"/>
              </a:lnSpc>
              <a:spcBef>
                <a:spcPct val="0"/>
              </a:spcBef>
              <a:buClr>
                <a:srgbClr val="FFFF00"/>
              </a:buClr>
              <a:buSzPct val="46000"/>
              <a:buFont typeface="Monotype Sorts" pitchFamily="2" charset="2"/>
              <a:buChar char="l"/>
            </a:pPr>
            <a:endParaRPr lang="en-US" sz="2400">
              <a:solidFill>
                <a:schemeClr val="tx2"/>
              </a:solidFill>
              <a:latin typeface="Arial" charset="0"/>
            </a:endParaRPr>
          </a:p>
          <a:p>
            <a:pPr marL="639763" lvl="1" indent="-182563" defTabSz="485775">
              <a:lnSpc>
                <a:spcPct val="90000"/>
              </a:lnSpc>
              <a:spcBef>
                <a:spcPct val="0"/>
              </a:spcBef>
              <a:buClr>
                <a:srgbClr val="FFFF00"/>
              </a:buClr>
              <a:buSzPct val="46000"/>
              <a:buFont typeface="Monotype Sorts" pitchFamily="2" charset="2"/>
              <a:buChar char="l"/>
            </a:pPr>
            <a:r>
              <a:rPr lang="en-US" sz="2400">
                <a:solidFill>
                  <a:srgbClr val="FFFFFF"/>
                </a:solidFill>
                <a:latin typeface="Arial" charset="0"/>
              </a:rPr>
              <a:t> Add all totals to compute "total area of footing per lineal foot of wall".</a:t>
            </a:r>
            <a:br>
              <a:rPr lang="en-US" sz="2400">
                <a:solidFill>
                  <a:srgbClr val="FFFFFF"/>
                </a:solidFill>
                <a:latin typeface="Arial" charset="0"/>
              </a:rPr>
            </a:br>
            <a:endParaRPr lang="en-US" sz="2400">
              <a:solidFill>
                <a:srgbClr val="FFFFFF"/>
              </a:solidFill>
              <a:latin typeface="Arial" charset="0"/>
            </a:endParaRPr>
          </a:p>
          <a:p>
            <a:pPr marL="639763" lvl="1" indent="-182563" defTabSz="485775">
              <a:lnSpc>
                <a:spcPct val="90000"/>
              </a:lnSpc>
              <a:spcBef>
                <a:spcPct val="0"/>
              </a:spcBef>
              <a:buClr>
                <a:srgbClr val="FFFF00"/>
              </a:buClr>
              <a:buSzPct val="46000"/>
              <a:buFont typeface="Monotype Sorts" pitchFamily="2" charset="2"/>
              <a:buChar char="l"/>
            </a:pPr>
            <a:r>
              <a:rPr lang="en-US" sz="2400">
                <a:solidFill>
                  <a:srgbClr val="EA4F18"/>
                </a:solidFill>
                <a:latin typeface="Arial" charset="0"/>
              </a:rPr>
              <a:t> Note:  All computed values are represented as pounds (lbs.)</a:t>
            </a:r>
            <a:endParaRPr lang="en-US" sz="2400">
              <a:solidFill>
                <a:srgbClr val="EA4F18"/>
              </a:solidFill>
            </a:endParaRPr>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1F040B8D-B3DF-4D9D-B0D3-06D4C7F87BB0}" type="slidenum">
              <a:rPr lang="en-US"/>
              <a:pPr/>
              <a:t>56</a:t>
            </a:fld>
            <a:endParaRPr lang="en-US"/>
          </a:p>
        </p:txBody>
      </p:sp>
      <p:sp>
        <p:nvSpPr>
          <p:cNvPr id="31747" name="Rectangle 3"/>
          <p:cNvSpPr>
            <a:spLocks noGrp="1" noChangeArrowheads="1"/>
          </p:cNvSpPr>
          <p:nvPr>
            <p:ph type="body" idx="1"/>
          </p:nvPr>
        </p:nvSpPr>
        <p:spPr>
          <a:xfrm>
            <a:off x="381000" y="533400"/>
            <a:ext cx="9083675" cy="6172200"/>
          </a:xfrm>
          <a:noFill/>
          <a:ln/>
        </p:spPr>
        <p:txBody>
          <a:bodyPr lIns="0" tIns="0" rIns="0" bIns="0"/>
          <a:lstStyle/>
          <a:p>
            <a:pPr marL="222250" indent="-222250" defTabSz="485775">
              <a:spcBef>
                <a:spcPct val="0"/>
              </a:spcBef>
              <a:buClr>
                <a:srgbClr val="FFFF00"/>
              </a:buClr>
              <a:buSzPct val="90000"/>
              <a:buFont typeface="Monotype Sorts" pitchFamily="2" charset="2"/>
              <a:buChar char="l"/>
            </a:pPr>
            <a:r>
              <a:rPr lang="en-US" sz="2900" b="1">
                <a:solidFill>
                  <a:srgbClr val="FFFFFF"/>
                </a:solidFill>
                <a:latin typeface="Arial" charset="0"/>
              </a:rPr>
              <a:t> </a:t>
            </a:r>
            <a:r>
              <a:rPr lang="en-US" sz="2900" b="1" u="sng">
                <a:solidFill>
                  <a:srgbClr val="FFFFFF"/>
                </a:solidFill>
                <a:latin typeface="Arial" charset="0"/>
              </a:rPr>
              <a:t>Step 3:  Determine Design Footing Width</a:t>
            </a:r>
            <a:r>
              <a:rPr lang="en-US" sz="2900" b="1">
                <a:solidFill>
                  <a:srgbClr val="FFFFFF"/>
                </a:solidFill>
                <a:latin typeface="Arial" charset="0"/>
              </a:rPr>
              <a:t/>
            </a:r>
            <a:br>
              <a:rPr lang="en-US" sz="2900" b="1">
                <a:solidFill>
                  <a:srgbClr val="FFFFFF"/>
                </a:solidFill>
                <a:latin typeface="Arial" charset="0"/>
              </a:rPr>
            </a:br>
            <a:endParaRPr lang="en-US" sz="2900" b="1">
              <a:solidFill>
                <a:srgbClr val="FFFFFF"/>
              </a:solidFill>
              <a:latin typeface="Arial" charset="0"/>
            </a:endParaRPr>
          </a:p>
          <a:p>
            <a:pPr marL="639763" lvl="1" indent="-182563" defTabSz="485775">
              <a:spcBef>
                <a:spcPct val="0"/>
              </a:spcBef>
              <a:buClr>
                <a:srgbClr val="FFFF00"/>
              </a:buClr>
              <a:buSzPct val="46000"/>
              <a:buFont typeface="Monotype Sorts" pitchFamily="2" charset="2"/>
              <a:buChar char="l"/>
            </a:pPr>
            <a:r>
              <a:rPr lang="en-US" sz="2200">
                <a:solidFill>
                  <a:srgbClr val="FFFFFF"/>
                </a:solidFill>
                <a:latin typeface="Arial" charset="0"/>
              </a:rPr>
              <a:t> </a:t>
            </a:r>
            <a:r>
              <a:rPr lang="en-US" sz="2200" u="sng">
                <a:solidFill>
                  <a:srgbClr val="FFFFFF"/>
                </a:solidFill>
                <a:latin typeface="Arial" charset="0"/>
              </a:rPr>
              <a:t>Total area of footing per lineal foot of wall</a:t>
            </a:r>
            <a:r>
              <a:rPr lang="en-US" sz="2200">
                <a:solidFill>
                  <a:srgbClr val="FFFFFF"/>
                </a:solidFill>
                <a:latin typeface="Arial" charset="0"/>
              </a:rPr>
              <a:t>  =  Req'd footing area.</a:t>
            </a:r>
            <a:r>
              <a:rPr lang="en-US" sz="2200" u="sng">
                <a:solidFill>
                  <a:srgbClr val="FFFFFF"/>
                </a:solidFill>
                <a:latin typeface="Arial" charset="0"/>
              </a:rPr>
              <a:t/>
            </a:r>
            <a:br>
              <a:rPr lang="en-US" sz="2200" u="sng">
                <a:solidFill>
                  <a:srgbClr val="FFFFFF"/>
                </a:solidFill>
                <a:latin typeface="Arial" charset="0"/>
              </a:rPr>
            </a:br>
            <a:r>
              <a:rPr lang="en-US" sz="2500">
                <a:solidFill>
                  <a:srgbClr val="FFFFFF"/>
                </a:solidFill>
                <a:latin typeface="Arial" charset="0"/>
              </a:rPr>
              <a:t>             </a:t>
            </a:r>
            <a:r>
              <a:rPr lang="en-US" sz="2200">
                <a:solidFill>
                  <a:srgbClr val="FFFFFF"/>
                </a:solidFill>
                <a:latin typeface="Arial" charset="0"/>
              </a:rPr>
              <a:t>Soil bearing capacity</a:t>
            </a:r>
            <a:r>
              <a:rPr lang="en-US" sz="2500">
                <a:solidFill>
                  <a:srgbClr val="FFFFFF"/>
                </a:solidFill>
                <a:latin typeface="Arial" charset="0"/>
              </a:rPr>
              <a:t/>
            </a:r>
            <a:br>
              <a:rPr lang="en-US" sz="2500">
                <a:solidFill>
                  <a:srgbClr val="FFFFFF"/>
                </a:solidFill>
                <a:latin typeface="Arial" charset="0"/>
              </a:rPr>
            </a:br>
            <a:endParaRPr lang="en-US" sz="2500">
              <a:solidFill>
                <a:srgbClr val="FFFFFF"/>
              </a:solidFill>
              <a:latin typeface="Arial" charset="0"/>
            </a:endParaRPr>
          </a:p>
          <a:p>
            <a:pPr marL="639763" lvl="1" indent="-182563" defTabSz="485775">
              <a:spcBef>
                <a:spcPct val="0"/>
              </a:spcBef>
              <a:buClr>
                <a:srgbClr val="FFFF00"/>
              </a:buClr>
              <a:buSzPct val="46000"/>
              <a:buFont typeface="Monotype Sorts" pitchFamily="2" charset="2"/>
              <a:buChar char="l"/>
            </a:pPr>
            <a:endParaRPr lang="en-US" sz="2500">
              <a:solidFill>
                <a:srgbClr val="FFFFFF"/>
              </a:solidFill>
              <a:latin typeface="Arial" charset="0"/>
            </a:endParaRPr>
          </a:p>
          <a:p>
            <a:pPr marL="639763" lvl="1" indent="-182563" defTabSz="485775">
              <a:spcBef>
                <a:spcPct val="0"/>
              </a:spcBef>
              <a:buClr>
                <a:srgbClr val="FFFF00"/>
              </a:buClr>
              <a:buSzPct val="46000"/>
              <a:buFont typeface="Monotype Sorts" pitchFamily="2" charset="2"/>
              <a:buChar char="l"/>
            </a:pPr>
            <a:r>
              <a:rPr lang="en-US" sz="2500">
                <a:solidFill>
                  <a:srgbClr val="FFFFFF"/>
                </a:solidFill>
                <a:latin typeface="Arial" charset="0"/>
              </a:rPr>
              <a:t> Required footing area x 12” =  Design footing width.</a:t>
            </a:r>
            <a:br>
              <a:rPr lang="en-US" sz="2500">
                <a:solidFill>
                  <a:srgbClr val="FFFFFF"/>
                </a:solidFill>
                <a:latin typeface="Arial" charset="0"/>
              </a:rPr>
            </a:br>
            <a:endParaRPr lang="en-US" sz="2500">
              <a:solidFill>
                <a:srgbClr val="FFFFFF"/>
              </a:solidFill>
              <a:latin typeface="Arial" charset="0"/>
            </a:endParaRPr>
          </a:p>
          <a:p>
            <a:pPr marL="639763" lvl="1" indent="-182563" defTabSz="485775">
              <a:spcBef>
                <a:spcPct val="0"/>
              </a:spcBef>
              <a:buClr>
                <a:srgbClr val="FFFF00"/>
              </a:buClr>
              <a:buSzPct val="46000"/>
              <a:buFont typeface="Monotype Sorts" pitchFamily="2" charset="2"/>
              <a:buChar char="l"/>
            </a:pPr>
            <a:endParaRPr lang="en-US" sz="2500">
              <a:solidFill>
                <a:srgbClr val="FFFFFF"/>
              </a:solidFill>
              <a:latin typeface="Arial" charset="0"/>
            </a:endParaRPr>
          </a:p>
          <a:p>
            <a:pPr marL="639763" lvl="1" indent="-182563" defTabSz="485775">
              <a:spcBef>
                <a:spcPct val="0"/>
              </a:spcBef>
              <a:buClr>
                <a:srgbClr val="FFFF00"/>
              </a:buClr>
              <a:buSzPct val="46000"/>
              <a:buFont typeface="Monotype Sorts" pitchFamily="2" charset="2"/>
              <a:buChar char="l"/>
            </a:pPr>
            <a:r>
              <a:rPr lang="en-US" sz="2500">
                <a:solidFill>
                  <a:srgbClr val="FFFFFF"/>
                </a:solidFill>
                <a:latin typeface="Arial" charset="0"/>
              </a:rPr>
              <a:t> Note:  Computed design footing width is </a:t>
            </a:r>
            <a:r>
              <a:rPr lang="en-US" sz="2500" u="sng">
                <a:solidFill>
                  <a:srgbClr val="FFFFFF"/>
                </a:solidFill>
                <a:latin typeface="Arial" charset="0"/>
              </a:rPr>
              <a:t>rounded up</a:t>
            </a:r>
            <a:r>
              <a:rPr lang="en-US" sz="2500">
                <a:solidFill>
                  <a:srgbClr val="FFFFFF"/>
                </a:solidFill>
                <a:latin typeface="Arial" charset="0"/>
              </a:rPr>
              <a:t> to nearest whole number.  If the computed value is equal to or less than the trial footing width, then the trial footing width is adequate to support the loads of the structure.  If not, then the computed design footing width must be used to support the structure.</a:t>
            </a:r>
            <a:endParaRPr lang="en-US"/>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988FBC6-2293-4641-A06F-5B7DE4F42F6C}" type="slidenum">
              <a:rPr lang="en-US"/>
              <a:pPr/>
              <a:t>57</a:t>
            </a:fld>
            <a:endParaRPr lang="en-US"/>
          </a:p>
        </p:txBody>
      </p:sp>
      <p:sp>
        <p:nvSpPr>
          <p:cNvPr id="32771" name="Rectangle 3"/>
          <p:cNvSpPr>
            <a:spLocks noGrp="1" noChangeArrowheads="1"/>
          </p:cNvSpPr>
          <p:nvPr>
            <p:ph type="body" idx="1"/>
          </p:nvPr>
        </p:nvSpPr>
        <p:spPr>
          <a:xfrm>
            <a:off x="0" y="441960"/>
            <a:ext cx="10058400" cy="10668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dirty="0" smtClean="0">
                <a:solidFill>
                  <a:srgbClr val="FFFF00"/>
                </a:solidFill>
                <a:latin typeface="Arial" charset="0"/>
              </a:rPr>
              <a:t>DEMONSTRATION</a:t>
            </a:r>
          </a:p>
          <a:p>
            <a:pPr marL="0" indent="0" algn="ctr" defTabSz="485775">
              <a:spcBef>
                <a:spcPct val="0"/>
              </a:spcBef>
              <a:buClr>
                <a:srgbClr val="FFFF00"/>
              </a:buClr>
              <a:buSzPct val="90000"/>
              <a:buFont typeface="Monotype Sorts" pitchFamily="2" charset="2"/>
              <a:buNone/>
            </a:pPr>
            <a:endParaRPr lang="en-US" sz="4100" b="1" u="sng" dirty="0" smtClean="0">
              <a:solidFill>
                <a:srgbClr val="FFFF00"/>
              </a:solidFill>
              <a:latin typeface="Arial" charset="0"/>
            </a:endParaRPr>
          </a:p>
          <a:p>
            <a:pPr marL="0" indent="0" algn="ctr" defTabSz="485775">
              <a:spcBef>
                <a:spcPct val="0"/>
              </a:spcBef>
              <a:buClr>
                <a:srgbClr val="FFFF00"/>
              </a:buClr>
              <a:buSzPct val="90000"/>
              <a:buFont typeface="Monotype Sorts" pitchFamily="2" charset="2"/>
              <a:buNone/>
            </a:pPr>
            <a:r>
              <a:rPr lang="en-US" sz="4100" b="1" u="sng" dirty="0" smtClean="0">
                <a:solidFill>
                  <a:srgbClr val="FFFF00"/>
                </a:solidFill>
                <a:latin typeface="Arial" charset="0"/>
              </a:rPr>
              <a:t>FOOTING </a:t>
            </a:r>
            <a:r>
              <a:rPr lang="en-US" sz="4100" b="1" u="sng" dirty="0">
                <a:solidFill>
                  <a:srgbClr val="FFFF00"/>
                </a:solidFill>
                <a:latin typeface="Arial" charset="0"/>
              </a:rPr>
              <a:t>COMPUTATION</a:t>
            </a:r>
            <a:endParaRPr lang="en-US" b="1" u="sng" dirty="0"/>
          </a:p>
        </p:txBody>
      </p:sp>
      <p:sp>
        <p:nvSpPr>
          <p:cNvPr id="32810" name="Text Box 42"/>
          <p:cNvSpPr txBox="1">
            <a:spLocks noChangeArrowheads="1"/>
          </p:cNvSpPr>
          <p:nvPr/>
        </p:nvSpPr>
        <p:spPr bwMode="auto">
          <a:xfrm>
            <a:off x="304800" y="2362200"/>
            <a:ext cx="9394825" cy="532765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dirty="0">
                <a:solidFill>
                  <a:srgbClr val="FFFFFF"/>
                </a:solidFill>
                <a:latin typeface="Arial" charset="0"/>
              </a:rPr>
              <a:t> Example:  The structure we have been tasked to design is a classroom for TA244.</a:t>
            </a:r>
            <a:br>
              <a:rPr lang="en-US" sz="2900" b="1" dirty="0">
                <a:solidFill>
                  <a:srgbClr val="FFFFFF"/>
                </a:solidFill>
                <a:latin typeface="Arial" charset="0"/>
              </a:rPr>
            </a:br>
            <a:endParaRPr lang="en-US" sz="2900" b="1"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000" b="1" dirty="0">
                <a:solidFill>
                  <a:srgbClr val="FFFFFF"/>
                </a:solidFill>
                <a:latin typeface="Arial" charset="0"/>
              </a:rPr>
              <a:t> The structure measures 28' x 40' with 8' high walls.</a:t>
            </a:r>
            <a:br>
              <a:rPr lang="en-US" sz="2000" b="1" dirty="0">
                <a:solidFill>
                  <a:srgbClr val="FFFFFF"/>
                </a:solidFill>
                <a:latin typeface="Arial" charset="0"/>
              </a:rPr>
            </a:br>
            <a:endParaRPr lang="en-US" sz="2000" b="1"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000" b="1" dirty="0">
                <a:solidFill>
                  <a:srgbClr val="FFFFFF"/>
                </a:solidFill>
                <a:latin typeface="Arial" charset="0"/>
              </a:rPr>
              <a:t> The new structure will require a 4' high crawl space for access to plumbing piping if the need arises.</a:t>
            </a:r>
            <a:br>
              <a:rPr lang="en-US" sz="2000" b="1" dirty="0">
                <a:solidFill>
                  <a:srgbClr val="FFFFFF"/>
                </a:solidFill>
                <a:latin typeface="Arial" charset="0"/>
              </a:rPr>
            </a:br>
            <a:endParaRPr lang="en-US" sz="2000" b="1"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000" b="1" dirty="0">
                <a:solidFill>
                  <a:srgbClr val="FFFFFF"/>
                </a:solidFill>
                <a:latin typeface="Arial" charset="0"/>
              </a:rPr>
              <a:t> The roof will be a gable end type and have a 5:12 slope, with 18" overhang on all sides.</a:t>
            </a:r>
            <a:br>
              <a:rPr lang="en-US" sz="2000" b="1" dirty="0">
                <a:solidFill>
                  <a:srgbClr val="FFFFFF"/>
                </a:solidFill>
                <a:latin typeface="Arial" charset="0"/>
              </a:rPr>
            </a:br>
            <a:endParaRPr lang="en-US" sz="2000" b="1" dirty="0">
              <a:solidFill>
                <a:srgbClr val="FFFFFF"/>
              </a:solidFill>
              <a:latin typeface="Arial" charset="0"/>
            </a:endParaRPr>
          </a:p>
          <a:p>
            <a:pPr marL="639763" lvl="1" indent="-182563" defTabSz="485775">
              <a:buClr>
                <a:srgbClr val="FFFF00"/>
              </a:buClr>
              <a:buSzPct val="46000"/>
              <a:buFont typeface="Monotype Sorts" pitchFamily="2" charset="2"/>
              <a:buChar char="l"/>
            </a:pPr>
            <a:r>
              <a:rPr lang="en-US" sz="2000" b="1" dirty="0">
                <a:solidFill>
                  <a:srgbClr val="FFFFFF"/>
                </a:solidFill>
                <a:latin typeface="Arial" charset="0"/>
              </a:rPr>
              <a:t> The soil type that this structure is to be built on is comprised of a soft clay with a load bearing capacity of 2000 lb. psf..</a:t>
            </a:r>
            <a:endParaRPr lang="en-US" dirty="0"/>
          </a:p>
        </p:txBody>
      </p:sp>
    </p:spTree>
  </p:cSld>
  <p:clrMapOvr>
    <a:overrideClrMapping bg1="dk2" tx1="lt1" bg2="dk1" tx2="lt2" accent1="accent1" accent2="accent2" accent3="accent3" accent4="accent4" accent5="accent5" accent6="accent6" hlink="hlink" folHlink="folHlink"/>
  </p:clrMapOvr>
  <p:transition>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2F3A22E-4691-484F-B8A2-3C997071D0D3}" type="slidenum">
              <a:rPr lang="en-US"/>
              <a:pPr/>
              <a:t>58</a:t>
            </a:fld>
            <a:endParaRPr lang="en-US"/>
          </a:p>
        </p:txBody>
      </p:sp>
      <p:sp>
        <p:nvSpPr>
          <p:cNvPr id="87042" name="Rectangle 2"/>
          <p:cNvSpPr>
            <a:spLocks noGrp="1" noChangeArrowheads="1"/>
          </p:cNvSpPr>
          <p:nvPr>
            <p:ph type="ctrTitle"/>
          </p:nvPr>
        </p:nvSpPr>
        <p:spPr>
          <a:xfrm>
            <a:off x="762000" y="2667000"/>
            <a:ext cx="8534400" cy="1295400"/>
          </a:xfrm>
        </p:spPr>
        <p:txBody>
          <a:bodyPr/>
          <a:lstStyle/>
          <a:p>
            <a:r>
              <a:rPr lang="en-US" b="1" i="1" u="sng">
                <a:latin typeface="Arial" charset="0"/>
              </a:rPr>
              <a:t>PRACTICAL EXERCISES</a:t>
            </a:r>
          </a:p>
        </p:txBody>
      </p:sp>
      <p:sp>
        <p:nvSpPr>
          <p:cNvPr id="87043" name="Rectangle 3"/>
          <p:cNvSpPr>
            <a:spLocks noGrp="1" noChangeArrowheads="1"/>
          </p:cNvSpPr>
          <p:nvPr>
            <p:ph type="subTitle" idx="1"/>
          </p:nvPr>
        </p:nvSpPr>
        <p:spPr>
          <a:xfrm>
            <a:off x="1524000" y="4419600"/>
            <a:ext cx="7010400" cy="1981200"/>
          </a:xfrm>
        </p:spPr>
        <p:txBody>
          <a:bodyPr/>
          <a:lstStyle/>
          <a:p>
            <a:r>
              <a:rPr lang="en-US"/>
              <a:t>PGS  SO-XX</a:t>
            </a:r>
          </a:p>
          <a:p>
            <a:endParaRPr lang="en-US"/>
          </a:p>
          <a:p>
            <a:r>
              <a:rPr lang="en-US"/>
              <a:t>30 MINUTES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7042">
                                            <p:txEl>
                                              <p:pRg st="0" end="0"/>
                                            </p:txEl>
                                          </p:spTgt>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DRIVEB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0B22219-193C-4341-9A24-414D82DC11D3}" type="slidenum">
              <a:rPr lang="en-US"/>
              <a:pPr/>
              <a:t>59</a:t>
            </a:fld>
            <a:endParaRPr lang="en-US"/>
          </a:p>
        </p:txBody>
      </p:sp>
      <p:sp>
        <p:nvSpPr>
          <p:cNvPr id="33795" name="Rectangle 3"/>
          <p:cNvSpPr>
            <a:spLocks noGrp="1" noChangeArrowheads="1"/>
          </p:cNvSpPr>
          <p:nvPr>
            <p:ph type="body" idx="1"/>
          </p:nvPr>
        </p:nvSpPr>
        <p:spPr>
          <a:xfrm>
            <a:off x="457200" y="533400"/>
            <a:ext cx="8961438" cy="757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FOOTING REINFORCEMENT</a:t>
            </a:r>
            <a:endParaRPr lang="en-US" u="sng"/>
          </a:p>
        </p:txBody>
      </p:sp>
      <p:sp>
        <p:nvSpPr>
          <p:cNvPr id="33834" name="Text Box 42"/>
          <p:cNvSpPr txBox="1">
            <a:spLocks noChangeArrowheads="1"/>
          </p:cNvSpPr>
          <p:nvPr/>
        </p:nvSpPr>
        <p:spPr bwMode="auto">
          <a:xfrm>
            <a:off x="457200" y="1828800"/>
            <a:ext cx="9083675" cy="532765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000" b="1">
                <a:solidFill>
                  <a:srgbClr val="FFFFFF"/>
                </a:solidFill>
                <a:latin typeface="Arial" charset="0"/>
              </a:rPr>
              <a:t> Steel reinforcement is added to the footings to prevent the concrete from cracking and add additional support. The steel reinforcement bars are normally 3 or 4 lengths of 3/8" or 1/2" bars that run parallel to the length of the footings. These reinforcement bars must be placed 1 1/2" below the top of the footings to be effective.</a:t>
            </a:r>
            <a:br>
              <a:rPr lang="en-US" sz="2000" b="1">
                <a:solidFill>
                  <a:srgbClr val="FFFFFF"/>
                </a:solidFill>
                <a:latin typeface="Arial" charset="0"/>
              </a:rPr>
            </a:br>
            <a:endParaRPr lang="en-US" sz="20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000" b="1">
                <a:solidFill>
                  <a:srgbClr val="FFFFFF"/>
                </a:solidFill>
                <a:latin typeface="Arial" charset="0"/>
              </a:rPr>
              <a:t> When a concrete wall is to be poured on top of the footing, a key-way must be formed in the top of the footing, and steel rebar must extend vertically into the wall form, so footings will interlock with the concrete wall and provide a stronger bond between footing and wall.</a:t>
            </a:r>
            <a:br>
              <a:rPr lang="en-US" sz="2000" b="1">
                <a:solidFill>
                  <a:srgbClr val="FFFFFF"/>
                </a:solidFill>
                <a:latin typeface="Arial" charset="0"/>
              </a:rPr>
            </a:br>
            <a:endParaRPr lang="en-US" sz="20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000" b="1">
                <a:solidFill>
                  <a:srgbClr val="FFFFFF"/>
                </a:solidFill>
                <a:latin typeface="Arial" charset="0"/>
              </a:rPr>
              <a:t> The size of the footing depends on the load-bearing capacity of the soil, and the load it will support. An ordinary column footing that is              24" x 24" x 12" will support 16,000 lbs if the soil bearing capacity is 4000 lbs per square feet.</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05159DD1-0F70-4CF2-B490-93617EDD606A}" type="slidenum">
              <a:rPr lang="en-US"/>
              <a:pPr/>
              <a:t>6</a:t>
            </a:fld>
            <a:endParaRPr lang="en-US"/>
          </a:p>
        </p:txBody>
      </p:sp>
      <p:sp>
        <p:nvSpPr>
          <p:cNvPr id="136195" name="Rectangle 3"/>
          <p:cNvSpPr>
            <a:spLocks noGrp="1" noChangeArrowheads="1"/>
          </p:cNvSpPr>
          <p:nvPr>
            <p:ph type="body" idx="1"/>
          </p:nvPr>
        </p:nvSpPr>
        <p:spPr>
          <a:xfrm>
            <a:off x="708025" y="2938462"/>
            <a:ext cx="8751888" cy="4833937"/>
          </a:xfrm>
        </p:spPr>
        <p:txBody>
          <a:bodyPr/>
          <a:lstStyle/>
          <a:p>
            <a:r>
              <a:rPr lang="en-US" sz="4400" b="1" dirty="0" smtClean="0"/>
              <a:t>Lecture</a:t>
            </a:r>
          </a:p>
          <a:p>
            <a:pPr lvl="1"/>
            <a:r>
              <a:rPr lang="en-US" sz="4000" b="1" dirty="0" smtClean="0"/>
              <a:t>Slides, Dry Erase Board, </a:t>
            </a:r>
          </a:p>
          <a:p>
            <a:r>
              <a:rPr lang="en-US" sz="4400" b="1" dirty="0" smtClean="0"/>
              <a:t>Demonstration</a:t>
            </a:r>
          </a:p>
          <a:p>
            <a:r>
              <a:rPr lang="en-US" sz="4400" b="1" dirty="0" smtClean="0"/>
              <a:t>Practical Exercises</a:t>
            </a:r>
            <a:endParaRPr lang="en-US" sz="4400" b="1" dirty="0"/>
          </a:p>
        </p:txBody>
      </p:sp>
      <p:sp>
        <p:nvSpPr>
          <p:cNvPr id="4" name="Rectangle 2"/>
          <p:cNvSpPr>
            <a:spLocks noGrp="1" noChangeArrowheads="1"/>
          </p:cNvSpPr>
          <p:nvPr>
            <p:ph type="title"/>
          </p:nvPr>
        </p:nvSpPr>
        <p:spPr>
          <a:xfrm>
            <a:off x="485775" y="485775"/>
            <a:ext cx="8751888" cy="1458913"/>
          </a:xfrm>
        </p:spPr>
        <p:txBody>
          <a:bodyPr/>
          <a:lstStyle/>
          <a:p>
            <a:r>
              <a:rPr lang="en-US" u="sng" dirty="0" smtClean="0"/>
              <a:t>METHOD AND MEDIA</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A1A10F5-BBBF-4A77-A21A-26DF658905AD}" type="slidenum">
              <a:rPr lang="en-US"/>
              <a:pPr/>
              <a:t>60</a:t>
            </a:fld>
            <a:endParaRPr lang="en-US"/>
          </a:p>
        </p:txBody>
      </p:sp>
      <p:sp>
        <p:nvSpPr>
          <p:cNvPr id="34819" name="Rectangle 3"/>
          <p:cNvSpPr>
            <a:spLocks noGrp="1" noChangeArrowheads="1"/>
          </p:cNvSpPr>
          <p:nvPr>
            <p:ph type="body" idx="1"/>
          </p:nvPr>
        </p:nvSpPr>
        <p:spPr>
          <a:xfrm>
            <a:off x="0" y="0"/>
            <a:ext cx="10058400" cy="11430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FOOTING REINFORCEMENT</a:t>
            </a:r>
            <a:endParaRPr lang="en-US" u="sng"/>
          </a:p>
        </p:txBody>
      </p:sp>
      <p:sp>
        <p:nvSpPr>
          <p:cNvPr id="34858" name="Text Box 42"/>
          <p:cNvSpPr txBox="1">
            <a:spLocks noChangeArrowheads="1"/>
          </p:cNvSpPr>
          <p:nvPr/>
        </p:nvSpPr>
        <p:spPr bwMode="auto">
          <a:xfrm>
            <a:off x="381000" y="1219200"/>
            <a:ext cx="9312275" cy="51816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1800" b="1">
                <a:solidFill>
                  <a:srgbClr val="FFFFFF"/>
                </a:solidFill>
                <a:latin typeface="Arial" charset="0"/>
              </a:rPr>
              <a:t> </a:t>
            </a:r>
            <a:r>
              <a:rPr lang="en-US" sz="2000" b="1">
                <a:solidFill>
                  <a:srgbClr val="FFFFFF"/>
                </a:solidFill>
                <a:latin typeface="Arial" charset="0"/>
              </a:rPr>
              <a:t>A steel pin is inserted into the footing during the pour, and extends a minimum of 14" through the top if a wooden column is going to be used. After the concrete has cured, the wooden column is seated onto the steel pin so it will be interlocked with the footing.</a:t>
            </a:r>
            <a:br>
              <a:rPr lang="en-US" sz="2000" b="1">
                <a:solidFill>
                  <a:srgbClr val="FFFFFF"/>
                </a:solidFill>
                <a:latin typeface="Arial" charset="0"/>
              </a:rPr>
            </a:br>
            <a:endParaRPr lang="en-US" sz="20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000" b="1">
                <a:solidFill>
                  <a:srgbClr val="FFFFFF"/>
                </a:solidFill>
                <a:latin typeface="Arial" charset="0"/>
              </a:rPr>
              <a:t> If concrete blocks are to be used as a pier, then rebar must extend from the footing into the cores of the concrete block for reinforcement. The cores of the concrete blocks are filled with masonry cement for additional stability, and the base course of block is bonded to the footing with masonry cement.</a:t>
            </a:r>
            <a:br>
              <a:rPr lang="en-US" sz="2000" b="1">
                <a:solidFill>
                  <a:srgbClr val="FFFFFF"/>
                </a:solidFill>
                <a:latin typeface="Arial" charset="0"/>
              </a:rPr>
            </a:br>
            <a:endParaRPr lang="en-US" sz="20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000" b="1">
                <a:solidFill>
                  <a:srgbClr val="FFFFFF"/>
                </a:solidFill>
                <a:latin typeface="Arial" charset="0"/>
              </a:rPr>
              <a:t> In the case where poured concrete will be used as a pier, steel rebar must be used in the column to prevent bending. Rebar extends vertically from the footing into the column form, and the rebar is tied together with tie wire to prevent the rebar from bulging during the pour.</a:t>
            </a:r>
            <a:br>
              <a:rPr lang="en-US" sz="2000" b="1">
                <a:solidFill>
                  <a:srgbClr val="FFFFFF"/>
                </a:solidFill>
                <a:latin typeface="Arial" charset="0"/>
              </a:rPr>
            </a:br>
            <a:endParaRPr lang="en-US" sz="20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000" b="1">
                <a:solidFill>
                  <a:srgbClr val="FFFFFF"/>
                </a:solidFill>
                <a:latin typeface="Arial" charset="0"/>
              </a:rPr>
              <a:t> The maximum spacing of pier-and-column footings must not exceed 8' o.c.. This spacing will provide more than sufficient support for built-up girders that are to be supported.</a:t>
            </a:r>
            <a:endParaRPr lang="en-US" sz="2000"/>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6B75977A-387D-46C9-9922-97F9272FA861}" type="slidenum">
              <a:rPr lang="en-US"/>
              <a:pPr/>
              <a:t>61</a:t>
            </a:fld>
            <a:endParaRPr lang="en-US"/>
          </a:p>
        </p:txBody>
      </p:sp>
      <p:sp>
        <p:nvSpPr>
          <p:cNvPr id="112642" name="Rectangle 2"/>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4AA7C0E-EE43-41C9-9B30-FECA3B739DD1}" type="slidenum">
              <a:rPr lang="en-US"/>
              <a:pPr/>
              <a:t>62</a:t>
            </a:fld>
            <a:endParaRPr lang="en-US"/>
          </a:p>
        </p:txBody>
      </p:sp>
      <p:sp>
        <p:nvSpPr>
          <p:cNvPr id="35843" name="Rectangle 3"/>
          <p:cNvSpPr>
            <a:spLocks noGrp="1" noChangeArrowheads="1"/>
          </p:cNvSpPr>
          <p:nvPr>
            <p:ph type="body" idx="1"/>
          </p:nvPr>
        </p:nvSpPr>
        <p:spPr>
          <a:xfrm>
            <a:off x="228600" y="1447800"/>
            <a:ext cx="9485313" cy="4968875"/>
          </a:xfrm>
          <a:noFill/>
          <a:ln/>
        </p:spPr>
        <p:txBody>
          <a:bodyPr lIns="0" tIns="0" rIns="0" bIns="0"/>
          <a:lstStyle/>
          <a:p>
            <a:pPr marL="222250" indent="-222250" defTabSz="485775">
              <a:lnSpc>
                <a:spcPct val="90000"/>
              </a:lnSpc>
              <a:spcBef>
                <a:spcPct val="0"/>
              </a:spcBef>
              <a:buClr>
                <a:srgbClr val="FFFF00"/>
              </a:buClr>
              <a:buSzPct val="90000"/>
              <a:buFont typeface="Monotype Sorts" pitchFamily="2" charset="2"/>
              <a:buChar char="l"/>
            </a:pPr>
            <a:r>
              <a:rPr lang="en-US" sz="2000" b="1">
                <a:solidFill>
                  <a:srgbClr val="FFFFFF"/>
                </a:solidFill>
                <a:latin typeface="Arial" charset="0"/>
              </a:rPr>
              <a:t> The function of the foundation wall is to support the superstructure of the building above the ground line, and to transmit the weight of the structure to the footing.</a:t>
            </a:r>
            <a:br>
              <a:rPr lang="en-US" sz="2000" b="1">
                <a:solidFill>
                  <a:srgbClr val="FFFFFF"/>
                </a:solidFill>
                <a:latin typeface="Arial" charset="0"/>
              </a:rPr>
            </a:br>
            <a:endParaRPr lang="en-US" sz="1800" b="1">
              <a:solidFill>
                <a:srgbClr val="FFFFFF"/>
              </a:solidFill>
              <a:latin typeface="Arial" charset="0"/>
            </a:endParaRPr>
          </a:p>
          <a:p>
            <a:pPr marL="222250" indent="-222250" defTabSz="485775">
              <a:lnSpc>
                <a:spcPct val="90000"/>
              </a:lnSpc>
              <a:spcBef>
                <a:spcPct val="0"/>
              </a:spcBef>
              <a:buClr>
                <a:srgbClr val="FFFF00"/>
              </a:buClr>
              <a:buSzPct val="90000"/>
              <a:buFont typeface="Monotype Sorts" pitchFamily="2" charset="2"/>
              <a:buChar char="l"/>
            </a:pPr>
            <a:r>
              <a:rPr lang="en-US" sz="2000" b="1">
                <a:solidFill>
                  <a:srgbClr val="FFFFFF"/>
                </a:solidFill>
                <a:latin typeface="Arial" charset="0"/>
              </a:rPr>
              <a:t> Foundation walls can be constructed from concrete, concrete block, brick, or stone.</a:t>
            </a:r>
            <a:br>
              <a:rPr lang="en-US" sz="2000" b="1">
                <a:solidFill>
                  <a:srgbClr val="FFFFFF"/>
                </a:solidFill>
                <a:latin typeface="Arial" charset="0"/>
              </a:rPr>
            </a:br>
            <a:endParaRPr lang="en-US" sz="2000" b="1">
              <a:solidFill>
                <a:srgbClr val="FFFFFF"/>
              </a:solidFill>
              <a:latin typeface="Arial" charset="0"/>
            </a:endParaRPr>
          </a:p>
          <a:p>
            <a:pPr marL="222250" indent="-222250" defTabSz="485775">
              <a:lnSpc>
                <a:spcPct val="90000"/>
              </a:lnSpc>
              <a:spcBef>
                <a:spcPct val="0"/>
              </a:spcBef>
              <a:buClr>
                <a:srgbClr val="FFFF00"/>
              </a:buClr>
              <a:buSzPct val="90000"/>
              <a:buFont typeface="Monotype Sorts" pitchFamily="2" charset="2"/>
              <a:buChar char="l"/>
            </a:pPr>
            <a:r>
              <a:rPr lang="en-US" sz="2000" b="1">
                <a:solidFill>
                  <a:srgbClr val="FFFFFF"/>
                </a:solidFill>
                <a:latin typeface="Arial" charset="0"/>
              </a:rPr>
              <a:t> Poured concrete walls are considered more reliable, but require more labor to construct forms, and also requires time for the concrete to set and harden.</a:t>
            </a:r>
            <a:br>
              <a:rPr lang="en-US" sz="2000" b="1">
                <a:solidFill>
                  <a:srgbClr val="FFFFFF"/>
                </a:solidFill>
                <a:latin typeface="Arial" charset="0"/>
              </a:rPr>
            </a:br>
            <a:endParaRPr lang="en-US" sz="2000" b="1">
              <a:solidFill>
                <a:srgbClr val="FFFFFF"/>
              </a:solidFill>
              <a:latin typeface="Arial" charset="0"/>
            </a:endParaRPr>
          </a:p>
          <a:p>
            <a:pPr marL="222250" indent="-222250" defTabSz="485775">
              <a:lnSpc>
                <a:spcPct val="90000"/>
              </a:lnSpc>
              <a:spcBef>
                <a:spcPct val="0"/>
              </a:spcBef>
              <a:buClr>
                <a:srgbClr val="FFFF00"/>
              </a:buClr>
              <a:buSzPct val="90000"/>
              <a:buFont typeface="Monotype Sorts" pitchFamily="2" charset="2"/>
              <a:buChar char="l"/>
            </a:pPr>
            <a:r>
              <a:rPr lang="en-US" sz="2000" b="1">
                <a:solidFill>
                  <a:srgbClr val="FFFFFF"/>
                </a:solidFill>
                <a:latin typeface="Arial" charset="0"/>
              </a:rPr>
              <a:t> Concrete walls should not be less than 8" thick. Anything less than that will cause the walls to fail in shear or buckle due to earth pressures.</a:t>
            </a:r>
            <a:br>
              <a:rPr lang="en-US" sz="2000" b="1">
                <a:solidFill>
                  <a:srgbClr val="FFFFFF"/>
                </a:solidFill>
                <a:latin typeface="Arial" charset="0"/>
              </a:rPr>
            </a:br>
            <a:endParaRPr lang="en-US" sz="2000" b="1">
              <a:solidFill>
                <a:srgbClr val="FFFFFF"/>
              </a:solidFill>
              <a:latin typeface="Arial" charset="0"/>
            </a:endParaRPr>
          </a:p>
          <a:p>
            <a:pPr marL="222250" indent="-222250" defTabSz="485775">
              <a:lnSpc>
                <a:spcPct val="90000"/>
              </a:lnSpc>
              <a:spcBef>
                <a:spcPct val="0"/>
              </a:spcBef>
              <a:buClr>
                <a:srgbClr val="FFFF00"/>
              </a:buClr>
              <a:buSzPct val="90000"/>
              <a:buFont typeface="Monotype Sorts" pitchFamily="2" charset="2"/>
              <a:buChar char="l"/>
            </a:pPr>
            <a:r>
              <a:rPr lang="en-US" sz="2000" b="1">
                <a:solidFill>
                  <a:srgbClr val="FFFFFF"/>
                </a:solidFill>
                <a:latin typeface="Arial" charset="0"/>
              </a:rPr>
              <a:t> Foundation walls, supporting wood frame construction, must extend a minimum of 8" above the finish grade to prevent decay of wooden sills that are fastened to them.</a:t>
            </a:r>
            <a:endParaRPr lang="en-US" sz="2000"/>
          </a:p>
        </p:txBody>
      </p:sp>
      <p:sp>
        <p:nvSpPr>
          <p:cNvPr id="35882" name="Text Box 42"/>
          <p:cNvSpPr txBox="1">
            <a:spLocks noChangeArrowheads="1"/>
          </p:cNvSpPr>
          <p:nvPr/>
        </p:nvSpPr>
        <p:spPr bwMode="auto">
          <a:xfrm>
            <a:off x="0" y="0"/>
            <a:ext cx="10058400" cy="1066800"/>
          </a:xfrm>
          <a:prstGeom prst="rect">
            <a:avLst/>
          </a:prstGeom>
          <a:noFill/>
          <a:ln w="9525">
            <a:noFill/>
            <a:miter lim="800000"/>
            <a:headEnd/>
            <a:tailEnd/>
          </a:ln>
          <a:effectLst/>
        </p:spPr>
        <p:txBody>
          <a:bodyPr lIns="0" tIns="0" rIns="0" bIns="0" anchor="ctr"/>
          <a:lstStyle/>
          <a:p>
            <a:pPr algn="ctr" defTabSz="485775">
              <a:buClr>
                <a:srgbClr val="FFFF00"/>
              </a:buClr>
              <a:buSzPct val="90000"/>
              <a:buFont typeface="Monotype Sorts" pitchFamily="2" charset="2"/>
              <a:buNone/>
            </a:pPr>
            <a:r>
              <a:rPr lang="en-US" sz="4100" b="1" u="sng">
                <a:solidFill>
                  <a:srgbClr val="FFFF00"/>
                </a:solidFill>
                <a:latin typeface="Arial" charset="0"/>
              </a:rPr>
              <a:t>FOUNDATION WALLS</a:t>
            </a:r>
            <a:endParaRPr lang="en-US" u="sng"/>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63</a:t>
            </a:fld>
            <a:endParaRPr lang="en-US"/>
          </a:p>
        </p:txBody>
      </p:sp>
      <p:sp>
        <p:nvSpPr>
          <p:cNvPr id="5" name="Rectangle 3"/>
          <p:cNvSpPr>
            <a:spLocks noGrp="1" noChangeArrowheads="1"/>
          </p:cNvSpPr>
          <p:nvPr>
            <p:ph idx="1"/>
          </p:nvPr>
        </p:nvSpPr>
        <p:spPr/>
        <p:txBody>
          <a:bodyPr/>
          <a:lstStyle/>
          <a:p>
            <a:pPr algn="ctr"/>
            <a:endParaRPr lang="en-US" sz="5400" dirty="0" smtClean="0"/>
          </a:p>
          <a:p>
            <a:pPr algn="ctr">
              <a:buNone/>
            </a:pPr>
            <a:r>
              <a:rPr lang="en-US" sz="5400" dirty="0" smtClean="0"/>
              <a:t>Wooden Sill Construction</a:t>
            </a:r>
            <a:endParaRPr lang="en-US" sz="5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8B88A7B-2033-4C92-BF54-9B84C6062828}" type="slidenum">
              <a:rPr lang="en-US"/>
              <a:pPr/>
              <a:t>64</a:t>
            </a:fld>
            <a:endParaRPr lang="en-US"/>
          </a:p>
        </p:txBody>
      </p:sp>
      <p:sp>
        <p:nvSpPr>
          <p:cNvPr id="36867" name="Rectangle 3"/>
          <p:cNvSpPr>
            <a:spLocks noGrp="1" noChangeArrowheads="1"/>
          </p:cNvSpPr>
          <p:nvPr>
            <p:ph type="body" idx="1"/>
          </p:nvPr>
        </p:nvSpPr>
        <p:spPr>
          <a:xfrm>
            <a:off x="304800" y="1295400"/>
            <a:ext cx="9485313" cy="5562600"/>
          </a:xfrm>
          <a:noFill/>
          <a:ln/>
        </p:spPr>
        <p:txBody>
          <a:bodyPr lIns="0" tIns="0" rIns="0" bIns="0"/>
          <a:lstStyle/>
          <a:p>
            <a:pPr marL="222250" indent="-222250" defTabSz="485775">
              <a:spcBef>
                <a:spcPct val="0"/>
              </a:spcBef>
              <a:buClr>
                <a:srgbClr val="FFFF00"/>
              </a:buClr>
              <a:buSzPct val="90000"/>
              <a:buFont typeface="Monotype Sorts" pitchFamily="2" charset="2"/>
              <a:buChar char="l"/>
            </a:pPr>
            <a:r>
              <a:rPr lang="en-US" sz="2400" b="1" dirty="0">
                <a:solidFill>
                  <a:srgbClr val="FFFFFF"/>
                </a:solidFill>
                <a:latin typeface="Arial" charset="0"/>
              </a:rPr>
              <a:t> When fastening wooden sills to the top of concrete foundation walls, anchor bolts are initially set at a distance of 6" in from each outside corner of the walls.</a:t>
            </a:r>
            <a:br>
              <a:rPr lang="en-US" sz="2400" b="1" dirty="0">
                <a:solidFill>
                  <a:srgbClr val="FFFFFF"/>
                </a:solidFill>
                <a:latin typeface="Arial" charset="0"/>
              </a:rPr>
            </a:br>
            <a:endParaRPr lang="en-US" sz="2400" b="1" dirty="0">
              <a:solidFill>
                <a:srgbClr val="FFFFFF"/>
              </a:solidFill>
              <a:latin typeface="Arial" charset="0"/>
            </a:endParaRPr>
          </a:p>
          <a:p>
            <a:pPr marL="222250" indent="-222250" defTabSz="485775">
              <a:spcBef>
                <a:spcPct val="0"/>
              </a:spcBef>
              <a:buClr>
                <a:srgbClr val="FFFF00"/>
              </a:buClr>
              <a:buSzPct val="90000"/>
              <a:buFont typeface="Monotype Sorts" pitchFamily="2" charset="2"/>
              <a:buChar char="l"/>
            </a:pPr>
            <a:r>
              <a:rPr lang="en-US" sz="2400" b="1" dirty="0">
                <a:solidFill>
                  <a:srgbClr val="FFFFFF"/>
                </a:solidFill>
                <a:latin typeface="Arial" charset="0"/>
              </a:rPr>
              <a:t> Thereafter, anchor bolts are spaced at every 6' to 8' </a:t>
            </a:r>
            <a:r>
              <a:rPr lang="en-US" sz="2400" b="1" dirty="0" err="1">
                <a:solidFill>
                  <a:srgbClr val="FFFFFF"/>
                </a:solidFill>
                <a:latin typeface="Arial" charset="0"/>
              </a:rPr>
              <a:t>o.c</a:t>
            </a:r>
            <a:r>
              <a:rPr lang="en-US" sz="2400" b="1" dirty="0">
                <a:solidFill>
                  <a:srgbClr val="FFFFFF"/>
                </a:solidFill>
                <a:latin typeface="Arial" charset="0"/>
              </a:rPr>
              <a:t>..  There must be at least 2 anchor bolts in each wooden sill.</a:t>
            </a:r>
            <a:br>
              <a:rPr lang="en-US" sz="2400" b="1" dirty="0">
                <a:solidFill>
                  <a:srgbClr val="FFFFFF"/>
                </a:solidFill>
                <a:latin typeface="Arial" charset="0"/>
              </a:rPr>
            </a:br>
            <a:endParaRPr lang="en-US" sz="2400" b="1" dirty="0">
              <a:solidFill>
                <a:srgbClr val="FFFFFF"/>
              </a:solidFill>
              <a:latin typeface="Arial" charset="0"/>
            </a:endParaRPr>
          </a:p>
          <a:p>
            <a:pPr marL="222250" indent="-222250" defTabSz="485775">
              <a:spcBef>
                <a:spcPct val="0"/>
              </a:spcBef>
              <a:buClr>
                <a:srgbClr val="FFFF00"/>
              </a:buClr>
              <a:buSzPct val="90000"/>
              <a:buFont typeface="Monotype Sorts" pitchFamily="2" charset="2"/>
              <a:buChar char="l"/>
            </a:pPr>
            <a:r>
              <a:rPr lang="en-US" sz="2400" b="1" dirty="0">
                <a:solidFill>
                  <a:srgbClr val="FFFFFF"/>
                </a:solidFill>
                <a:latin typeface="Arial" charset="0"/>
              </a:rPr>
              <a:t> The hole that is drilled in the wooden sills must be 1/16" larger than the diameter of the bolt.  The diameter of the anchor bolts, used in light frame construction, must not be less than 1/2" in diameter.</a:t>
            </a:r>
            <a:br>
              <a:rPr lang="en-US" sz="2400" b="1" dirty="0">
                <a:solidFill>
                  <a:srgbClr val="FFFFFF"/>
                </a:solidFill>
                <a:latin typeface="Arial" charset="0"/>
              </a:rPr>
            </a:br>
            <a:endParaRPr lang="en-US" sz="2400" b="1" dirty="0">
              <a:solidFill>
                <a:srgbClr val="FFFFFF"/>
              </a:solidFill>
              <a:latin typeface="Arial" charset="0"/>
            </a:endParaRPr>
          </a:p>
          <a:p>
            <a:pPr marL="222250" indent="-222250" defTabSz="485775">
              <a:spcBef>
                <a:spcPct val="0"/>
              </a:spcBef>
              <a:buClr>
                <a:srgbClr val="FFFF00"/>
              </a:buClr>
              <a:buSzPct val="90000"/>
              <a:buFont typeface="Monotype Sorts" pitchFamily="2" charset="2"/>
              <a:buChar char="l"/>
            </a:pPr>
            <a:r>
              <a:rPr lang="en-US" sz="2400" b="1" dirty="0">
                <a:solidFill>
                  <a:srgbClr val="FFFFFF"/>
                </a:solidFill>
                <a:latin typeface="Arial" charset="0"/>
              </a:rPr>
              <a:t> Once anchor bolts have been set it is important that the alignment is not disturbed.  These types of anchors allow the structural floor to be securely fastened to the foundation walls.</a:t>
            </a:r>
            <a:endParaRPr lang="en-US" sz="2400" dirty="0"/>
          </a:p>
        </p:txBody>
      </p:sp>
      <p:sp>
        <p:nvSpPr>
          <p:cNvPr id="36906" name="Text Box 42"/>
          <p:cNvSpPr txBox="1">
            <a:spLocks noChangeArrowheads="1"/>
          </p:cNvSpPr>
          <p:nvPr/>
        </p:nvSpPr>
        <p:spPr bwMode="auto">
          <a:xfrm>
            <a:off x="0" y="0"/>
            <a:ext cx="10058400" cy="1066800"/>
          </a:xfrm>
          <a:prstGeom prst="rect">
            <a:avLst/>
          </a:prstGeom>
          <a:noFill/>
          <a:ln w="9525">
            <a:noFill/>
            <a:miter lim="800000"/>
            <a:headEnd/>
            <a:tailEnd/>
          </a:ln>
          <a:effectLst/>
        </p:spPr>
        <p:txBody>
          <a:bodyPr lIns="0" tIns="0" rIns="0" bIns="0" anchor="ctr"/>
          <a:lstStyle/>
          <a:p>
            <a:pPr algn="ctr" defTabSz="485775">
              <a:buClr>
                <a:srgbClr val="FFFF00"/>
              </a:buClr>
              <a:buSzPct val="90000"/>
              <a:buFont typeface="Monotype Sorts" pitchFamily="2" charset="2"/>
              <a:buNone/>
            </a:pPr>
            <a:r>
              <a:rPr lang="en-US" sz="4100" b="1" u="sng" dirty="0">
                <a:solidFill>
                  <a:srgbClr val="FFFF00"/>
                </a:solidFill>
                <a:latin typeface="Arial" charset="0"/>
              </a:rPr>
              <a:t>FOUNDATION </a:t>
            </a:r>
            <a:r>
              <a:rPr lang="en-US" sz="4100" b="1" u="sng" dirty="0" smtClean="0">
                <a:solidFill>
                  <a:srgbClr val="FFFF00"/>
                </a:solidFill>
                <a:latin typeface="Arial" charset="0"/>
              </a:rPr>
              <a:t>WALLS</a:t>
            </a:r>
          </a:p>
          <a:p>
            <a:pPr algn="ctr" defTabSz="485775">
              <a:buClr>
                <a:srgbClr val="FFFF00"/>
              </a:buClr>
              <a:buSzPct val="90000"/>
              <a:buFont typeface="Monotype Sorts" pitchFamily="2" charset="2"/>
              <a:buNone/>
            </a:pPr>
            <a:r>
              <a:rPr lang="en-US" sz="4100" b="1" u="sng" dirty="0" smtClean="0">
                <a:solidFill>
                  <a:srgbClr val="FFFF00"/>
                </a:solidFill>
                <a:latin typeface="Arial" charset="0"/>
              </a:rPr>
              <a:t> WOODEN SILLS</a:t>
            </a:r>
            <a:endParaRPr lang="en-US" u="sng" dirty="0"/>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52FA1609-185B-4B72-A3E8-315510338672}" type="slidenum">
              <a:rPr lang="en-US"/>
              <a:pPr/>
              <a:t>65</a:t>
            </a:fld>
            <a:endParaRPr lang="en-US"/>
          </a:p>
        </p:txBody>
      </p:sp>
      <p:sp>
        <p:nvSpPr>
          <p:cNvPr id="113666" name="Rectangle 1026"/>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C9FF128-669B-4160-806A-85767C29F791}" type="slidenum">
              <a:rPr lang="en-US"/>
              <a:pPr/>
              <a:t>66</a:t>
            </a:fld>
            <a:endParaRPr lang="en-US"/>
          </a:p>
        </p:txBody>
      </p:sp>
      <p:sp>
        <p:nvSpPr>
          <p:cNvPr id="37891" name="Rectangle 3"/>
          <p:cNvSpPr>
            <a:spLocks noGrp="1" noChangeArrowheads="1"/>
          </p:cNvSpPr>
          <p:nvPr>
            <p:ph type="body" idx="1"/>
          </p:nvPr>
        </p:nvSpPr>
        <p:spPr>
          <a:xfrm>
            <a:off x="381000" y="1981200"/>
            <a:ext cx="9083675" cy="4865688"/>
          </a:xfrm>
          <a:noFill/>
          <a:ln/>
        </p:spPr>
        <p:txBody>
          <a:bodyPr lIns="0" tIns="0" rIns="0" bIns="0"/>
          <a:lstStyle/>
          <a:p>
            <a:pPr marL="222250" indent="-222250" defTabSz="485775">
              <a:spcBef>
                <a:spcPct val="0"/>
              </a:spcBef>
              <a:buClr>
                <a:srgbClr val="FFFF00"/>
              </a:buClr>
              <a:buSzPct val="90000"/>
              <a:buFont typeface="Monotype Sorts" pitchFamily="2" charset="2"/>
              <a:buChar char="l"/>
            </a:pPr>
            <a:r>
              <a:rPr lang="en-US" sz="3000" b="1">
                <a:solidFill>
                  <a:srgbClr val="FFFFFF"/>
                </a:solidFill>
                <a:latin typeface="Arial" charset="0"/>
              </a:rPr>
              <a:t> Ground-supported slabs rest directly on a base course (slab bed) consisting of undisturbed soil, compacted fill, or base course material.</a:t>
            </a:r>
            <a:br>
              <a:rPr lang="en-US" sz="3000" b="1">
                <a:solidFill>
                  <a:srgbClr val="FFFFFF"/>
                </a:solidFill>
                <a:latin typeface="Arial" charset="0"/>
              </a:rPr>
            </a:br>
            <a:endParaRPr lang="en-US" sz="3000" b="1">
              <a:solidFill>
                <a:srgbClr val="FFFFFF"/>
              </a:solidFill>
              <a:latin typeface="Arial" charset="0"/>
            </a:endParaRPr>
          </a:p>
          <a:p>
            <a:pPr marL="222250" indent="-222250" defTabSz="485775">
              <a:spcBef>
                <a:spcPct val="0"/>
              </a:spcBef>
              <a:buClr>
                <a:srgbClr val="FFFF00"/>
              </a:buClr>
              <a:buSzPct val="90000"/>
              <a:buFont typeface="Monotype Sorts" pitchFamily="2" charset="2"/>
              <a:buChar char="l"/>
            </a:pPr>
            <a:r>
              <a:rPr lang="en-US" sz="3000" b="1">
                <a:solidFill>
                  <a:srgbClr val="FFFFFF"/>
                </a:solidFill>
                <a:latin typeface="Arial" charset="0"/>
              </a:rPr>
              <a:t> Ground-supported slabs are designated as types I, II, III, or IV.</a:t>
            </a:r>
            <a:endParaRPr lang="en-US"/>
          </a:p>
        </p:txBody>
      </p:sp>
      <p:sp>
        <p:nvSpPr>
          <p:cNvPr id="37930" name="Text Box 42"/>
          <p:cNvSpPr txBox="1">
            <a:spLocks noChangeArrowheads="1"/>
          </p:cNvSpPr>
          <p:nvPr/>
        </p:nvSpPr>
        <p:spPr bwMode="auto">
          <a:xfrm>
            <a:off x="0" y="0"/>
            <a:ext cx="10058400" cy="1066800"/>
          </a:xfrm>
          <a:prstGeom prst="rect">
            <a:avLst/>
          </a:prstGeom>
          <a:noFill/>
          <a:ln w="9525">
            <a:noFill/>
            <a:miter lim="800000"/>
            <a:headEnd/>
            <a:tailEnd/>
          </a:ln>
          <a:effectLst/>
        </p:spPr>
        <p:txBody>
          <a:bodyPr lIns="0" tIns="0" rIns="0" bIns="0" anchor="ctr"/>
          <a:lstStyle/>
          <a:p>
            <a:pPr algn="ctr" defTabSz="485775">
              <a:buClr>
                <a:srgbClr val="FFFF00"/>
              </a:buClr>
              <a:buSzPct val="90000"/>
              <a:buFont typeface="Monotype Sorts" pitchFamily="2" charset="2"/>
              <a:buNone/>
            </a:pPr>
            <a:r>
              <a:rPr lang="en-US" sz="4100" b="1" u="sng">
                <a:solidFill>
                  <a:srgbClr val="FFFF00"/>
                </a:solidFill>
                <a:latin typeface="Arial" charset="0"/>
              </a:rPr>
              <a:t>CONCRETE SLABS</a:t>
            </a:r>
            <a:endParaRPr lang="en-US" u="sng"/>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46EEFCA-3292-4915-980C-C29623FCF636}" type="slidenum">
              <a:rPr lang="en-US"/>
              <a:pPr/>
              <a:t>67</a:t>
            </a:fld>
            <a:endParaRPr lang="en-US"/>
          </a:p>
        </p:txBody>
      </p:sp>
      <p:sp>
        <p:nvSpPr>
          <p:cNvPr id="38915" name="Rectangle 3"/>
          <p:cNvSpPr>
            <a:spLocks noGrp="1" noChangeArrowheads="1"/>
          </p:cNvSpPr>
          <p:nvPr>
            <p:ph type="body" idx="1"/>
          </p:nvPr>
        </p:nvSpPr>
        <p:spPr>
          <a:xfrm>
            <a:off x="0" y="0"/>
            <a:ext cx="10058400" cy="11430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TYPE I CONCRETE SLAB</a:t>
            </a:r>
            <a:endParaRPr lang="en-US" u="sng"/>
          </a:p>
        </p:txBody>
      </p:sp>
      <p:sp>
        <p:nvSpPr>
          <p:cNvPr id="38954" name="Text Box 42"/>
          <p:cNvSpPr txBox="1">
            <a:spLocks noChangeArrowheads="1"/>
          </p:cNvSpPr>
          <p:nvPr/>
        </p:nvSpPr>
        <p:spPr bwMode="auto">
          <a:xfrm>
            <a:off x="304800" y="1905000"/>
            <a:ext cx="9083675" cy="4338638"/>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4" in nominal thickness</a:t>
            </a:r>
          </a:p>
          <a:p>
            <a:pPr marL="222250" indent="-222250" defTabSz="485775">
              <a:buClr>
                <a:srgbClr val="FFFF00"/>
              </a:buClr>
              <a:buSzPct val="90000"/>
              <a:buFont typeface="Monotype Sorts" pitchFamily="2" charset="2"/>
              <a:buChar char="l"/>
            </a:pP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Generally un-reinforced</a:t>
            </a:r>
          </a:p>
          <a:p>
            <a:pPr marL="222250" indent="-222250" defTabSz="485775">
              <a:buClr>
                <a:srgbClr val="FFFF00"/>
              </a:buClr>
              <a:buSzPct val="90000"/>
              <a:buFont typeface="Monotype Sorts" pitchFamily="2" charset="2"/>
              <a:buChar char="l"/>
            </a:pP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Rectangular or square in shape</a:t>
            </a:r>
          </a:p>
          <a:p>
            <a:pPr marL="222250" indent="-222250" defTabSz="485775">
              <a:buClr>
                <a:srgbClr val="FFFF00"/>
              </a:buClr>
              <a:buSzPct val="90000"/>
              <a:buFont typeface="Monotype Sorts" pitchFamily="2" charset="2"/>
              <a:buChar char="l"/>
            </a:pP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No perimeter dimension greater than 32 feet</a:t>
            </a:r>
          </a:p>
          <a:p>
            <a:pPr marL="222250" indent="-222250" defTabSz="485775">
              <a:buClr>
                <a:srgbClr val="FFFF00"/>
              </a:buClr>
              <a:buSzPct val="90000"/>
              <a:buFont typeface="Monotype Sorts" pitchFamily="2" charset="2"/>
              <a:buChar char="l"/>
            </a:pP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Contraction joints used every 15' to 20'</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390F030-5C41-4192-8DC7-58CCAEE6F56B}" type="slidenum">
              <a:rPr lang="en-US"/>
              <a:pPr/>
              <a:t>68</a:t>
            </a:fld>
            <a:endParaRPr lang="en-US"/>
          </a:p>
        </p:txBody>
      </p:sp>
      <p:sp>
        <p:nvSpPr>
          <p:cNvPr id="39939"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TYPE II CONCRETE SLAB</a:t>
            </a:r>
            <a:endParaRPr lang="en-US" u="sng"/>
          </a:p>
        </p:txBody>
      </p:sp>
      <p:sp>
        <p:nvSpPr>
          <p:cNvPr id="39978" name="Text Box 42"/>
          <p:cNvSpPr txBox="1">
            <a:spLocks noChangeArrowheads="1"/>
          </p:cNvSpPr>
          <p:nvPr/>
        </p:nvSpPr>
        <p:spPr bwMode="auto">
          <a:xfrm>
            <a:off x="304800" y="1295400"/>
            <a:ext cx="9083675" cy="57912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300" b="1">
                <a:solidFill>
                  <a:srgbClr val="FFFFFF"/>
                </a:solidFill>
                <a:latin typeface="Arial" charset="0"/>
              </a:rPr>
              <a:t> 4" in nominal thickness</a:t>
            </a:r>
          </a:p>
          <a:p>
            <a:pPr marL="222250" indent="-222250" defTabSz="485775">
              <a:buClr>
                <a:srgbClr val="FFFF00"/>
              </a:buClr>
              <a:buSzPct val="90000"/>
              <a:buFont typeface="Monotype Sorts" pitchFamily="2" charset="2"/>
              <a:buChar char="l"/>
            </a:pPr>
            <a:endParaRPr lang="en-US" sz="23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300" b="1">
                <a:solidFill>
                  <a:srgbClr val="FFFFFF"/>
                </a:solidFill>
                <a:latin typeface="Arial" charset="0"/>
              </a:rPr>
              <a:t> Reinforced with steel</a:t>
            </a:r>
          </a:p>
          <a:p>
            <a:pPr marL="222250" indent="-222250" defTabSz="485775">
              <a:buClr>
                <a:srgbClr val="FFFF00"/>
              </a:buClr>
              <a:buSzPct val="90000"/>
              <a:buFont typeface="Monotype Sorts" pitchFamily="2" charset="2"/>
              <a:buChar char="l"/>
            </a:pPr>
            <a:endParaRPr lang="en-US" sz="23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300" b="1">
                <a:solidFill>
                  <a:srgbClr val="FFFFFF"/>
                </a:solidFill>
                <a:latin typeface="Arial" charset="0"/>
              </a:rPr>
              <a:t> Rectangular or square in shape</a:t>
            </a:r>
          </a:p>
          <a:p>
            <a:pPr marL="222250" indent="-222250" defTabSz="485775">
              <a:buClr>
                <a:srgbClr val="FFFF00"/>
              </a:buClr>
              <a:buSzPct val="90000"/>
              <a:buFont typeface="Monotype Sorts" pitchFamily="2" charset="2"/>
              <a:buChar char="l"/>
            </a:pPr>
            <a:endParaRPr lang="en-US" sz="23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300" b="1">
                <a:solidFill>
                  <a:srgbClr val="FFFFFF"/>
                </a:solidFill>
                <a:latin typeface="Arial" charset="0"/>
              </a:rPr>
              <a:t> No perimeter dimension greater than 75 feet</a:t>
            </a:r>
          </a:p>
          <a:p>
            <a:pPr marL="222250" indent="-222250" defTabSz="485775">
              <a:buClr>
                <a:srgbClr val="FFFF00"/>
              </a:buClr>
              <a:buSzPct val="90000"/>
              <a:buFont typeface="Monotype Sorts" pitchFamily="2" charset="2"/>
              <a:buChar char="l"/>
            </a:pPr>
            <a:endParaRPr lang="en-US" sz="23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300" b="1">
                <a:solidFill>
                  <a:srgbClr val="FFFFFF"/>
                </a:solidFill>
                <a:latin typeface="Arial" charset="0"/>
              </a:rPr>
              <a:t> Dimensions up to 45' require 6x6  10 ga. Wire</a:t>
            </a:r>
          </a:p>
          <a:p>
            <a:pPr marL="222250" indent="-222250" defTabSz="485775">
              <a:buClr>
                <a:srgbClr val="FFFF00"/>
              </a:buClr>
              <a:buSzPct val="90000"/>
              <a:buFont typeface="Monotype Sorts" pitchFamily="2" charset="2"/>
              <a:buChar char="l"/>
            </a:pPr>
            <a:endParaRPr lang="en-US" sz="23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300" b="1">
                <a:solidFill>
                  <a:srgbClr val="FFFFFF"/>
                </a:solidFill>
                <a:latin typeface="Arial" charset="0"/>
              </a:rPr>
              <a:t> Dimensions 45' to 60' require 6x6  8 ga. Wire</a:t>
            </a:r>
          </a:p>
          <a:p>
            <a:pPr marL="222250" indent="-222250" defTabSz="485775">
              <a:buClr>
                <a:srgbClr val="FFFF00"/>
              </a:buClr>
              <a:buSzPct val="90000"/>
              <a:buFont typeface="Monotype Sorts" pitchFamily="2" charset="2"/>
              <a:buChar char="l"/>
            </a:pPr>
            <a:endParaRPr lang="en-US" sz="23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300" b="1">
                <a:solidFill>
                  <a:srgbClr val="FFFFFF"/>
                </a:solidFill>
                <a:latin typeface="Arial" charset="0"/>
              </a:rPr>
              <a:t> Dimensions 60' to 75' require 6x6  6 ga. Wire</a:t>
            </a:r>
          </a:p>
          <a:p>
            <a:pPr marL="222250" indent="-222250" defTabSz="485775">
              <a:buClr>
                <a:srgbClr val="FFFF00"/>
              </a:buClr>
              <a:buSzPct val="90000"/>
              <a:buFont typeface="Monotype Sorts" pitchFamily="2" charset="2"/>
              <a:buChar char="l"/>
            </a:pPr>
            <a:endParaRPr lang="en-US" sz="23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300" b="1">
                <a:solidFill>
                  <a:srgbClr val="FFFFFF"/>
                </a:solidFill>
                <a:latin typeface="Arial" charset="0"/>
              </a:rPr>
              <a:t> Expansion joints used every 15' to 20'</a:t>
            </a:r>
            <a:endParaRPr lang="en-US" sz="2300"/>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66D8622-9573-43B4-BAFD-A5C604734C31}" type="slidenum">
              <a:rPr lang="en-US"/>
              <a:pPr/>
              <a:t>69</a:t>
            </a:fld>
            <a:endParaRPr lang="en-US"/>
          </a:p>
        </p:txBody>
      </p:sp>
      <p:sp>
        <p:nvSpPr>
          <p:cNvPr id="40963"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TYPE III CONCRETE SLAB</a:t>
            </a:r>
            <a:endParaRPr lang="en-US" u="sng"/>
          </a:p>
        </p:txBody>
      </p:sp>
      <p:sp>
        <p:nvSpPr>
          <p:cNvPr id="41002" name="Text Box 42"/>
          <p:cNvSpPr txBox="1">
            <a:spLocks noChangeArrowheads="1"/>
          </p:cNvSpPr>
          <p:nvPr/>
        </p:nvSpPr>
        <p:spPr bwMode="auto">
          <a:xfrm>
            <a:off x="609600" y="2133600"/>
            <a:ext cx="9083675" cy="150336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4" to 6" in nominal thickness</a:t>
            </a:r>
          </a:p>
          <a:p>
            <a:pPr marL="222250" indent="-222250" defTabSz="485775">
              <a:buClr>
                <a:srgbClr val="FFFF00"/>
              </a:buClr>
              <a:buSzPct val="90000"/>
              <a:buFont typeface="Monotype Sorts" pitchFamily="2" charset="2"/>
              <a:buChar char="l"/>
            </a:pP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Reinforced with steel</a:t>
            </a:r>
          </a:p>
          <a:p>
            <a:pPr marL="222250" indent="-222250" defTabSz="485775">
              <a:buClr>
                <a:srgbClr val="FFFF00"/>
              </a:buClr>
              <a:buSzPct val="90000"/>
              <a:buFont typeface="Monotype Sorts" pitchFamily="2" charset="2"/>
              <a:buChar char="l"/>
            </a:pP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Built over problem soils</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B7468D-19DA-4487-AD58-710277E16C0F}" type="slidenum">
              <a:rPr lang="en-US"/>
              <a:pPr/>
              <a:t>7</a:t>
            </a:fld>
            <a:endParaRPr lang="en-US"/>
          </a:p>
        </p:txBody>
      </p:sp>
      <p:sp>
        <p:nvSpPr>
          <p:cNvPr id="137218" name="Rectangle 2"/>
          <p:cNvSpPr>
            <a:spLocks noGrp="1" noChangeArrowheads="1"/>
          </p:cNvSpPr>
          <p:nvPr>
            <p:ph type="title"/>
          </p:nvPr>
        </p:nvSpPr>
        <p:spPr/>
        <p:txBody>
          <a:bodyPr/>
          <a:lstStyle/>
          <a:p>
            <a:r>
              <a:rPr lang="en-US" u="sng" dirty="0"/>
              <a:t>ADMINISTRATIVE INSTRUCTIONS</a:t>
            </a:r>
          </a:p>
        </p:txBody>
      </p:sp>
      <p:sp>
        <p:nvSpPr>
          <p:cNvPr id="137219" name="Rectangle 3"/>
          <p:cNvSpPr>
            <a:spLocks noGrp="1" noChangeArrowheads="1"/>
          </p:cNvSpPr>
          <p:nvPr>
            <p:ph type="body" idx="1"/>
          </p:nvPr>
        </p:nvSpPr>
        <p:spPr/>
        <p:txBody>
          <a:bodyPr/>
          <a:lstStyle/>
          <a:p>
            <a:r>
              <a:rPr lang="en-US" dirty="0" smtClean="0"/>
              <a:t>Instructional Rating Forms (IRF)</a:t>
            </a:r>
          </a:p>
          <a:p>
            <a:pPr lvl="1"/>
            <a:r>
              <a:rPr lang="en-US" dirty="0" smtClean="0"/>
              <a:t>Hand them over at the end of the examination</a:t>
            </a:r>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BC1C7F4-214D-4B0E-8D35-B7F0716C4ED8}" type="slidenum">
              <a:rPr lang="en-US"/>
              <a:pPr/>
              <a:t>70</a:t>
            </a:fld>
            <a:endParaRPr lang="en-US"/>
          </a:p>
        </p:txBody>
      </p:sp>
      <p:sp>
        <p:nvSpPr>
          <p:cNvPr id="41987"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TYPE IV CONCRETE SLAB</a:t>
            </a:r>
            <a:endParaRPr lang="en-US" u="sng"/>
          </a:p>
        </p:txBody>
      </p:sp>
      <p:sp>
        <p:nvSpPr>
          <p:cNvPr id="42026" name="Text Box 42"/>
          <p:cNvSpPr txBox="1">
            <a:spLocks noChangeArrowheads="1"/>
          </p:cNvSpPr>
          <p:nvPr/>
        </p:nvSpPr>
        <p:spPr bwMode="auto">
          <a:xfrm>
            <a:off x="457200" y="1524000"/>
            <a:ext cx="9083675" cy="48006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Greater than 4" in nominal thickness</a:t>
            </a:r>
          </a:p>
          <a:p>
            <a:pPr marL="222250" indent="-222250" defTabSz="485775">
              <a:buClr>
                <a:srgbClr val="FFFF00"/>
              </a:buClr>
              <a:buSzPct val="90000"/>
              <a:buFont typeface="Monotype Sorts" pitchFamily="2" charset="2"/>
              <a:buChar char="l"/>
            </a:pP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Does not depend on soil for support</a:t>
            </a:r>
          </a:p>
          <a:p>
            <a:pPr marL="222250" indent="-222250" defTabSz="485775">
              <a:buClr>
                <a:srgbClr val="FFFF00"/>
              </a:buClr>
              <a:buSzPct val="90000"/>
              <a:buFont typeface="Monotype Sorts" pitchFamily="2" charset="2"/>
              <a:buChar char="l"/>
            </a:pP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Independently supported, rest on foundation walls</a:t>
            </a:r>
          </a:p>
          <a:p>
            <a:pPr marL="222250" indent="-222250" defTabSz="485775">
              <a:buClr>
                <a:srgbClr val="FFFF00"/>
              </a:buClr>
              <a:buSzPct val="90000"/>
              <a:buFont typeface="Monotype Sorts" pitchFamily="2" charset="2"/>
              <a:buNone/>
            </a:pP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Structurally reinforced</a:t>
            </a:r>
          </a:p>
          <a:p>
            <a:pPr marL="222250" indent="-222250" defTabSz="485775">
              <a:buClr>
                <a:srgbClr val="FFFF00"/>
              </a:buClr>
              <a:buSzPct val="90000"/>
              <a:buFont typeface="Monotype Sorts" pitchFamily="2" charset="2"/>
              <a:buChar char="l"/>
            </a:pP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Must be designed by a </a:t>
            </a:r>
            <a:r>
              <a:rPr lang="en-US" sz="2900" b="1" u="sng">
                <a:solidFill>
                  <a:srgbClr val="FFFFFF"/>
                </a:solidFill>
                <a:latin typeface="Arial" charset="0"/>
              </a:rPr>
              <a:t>structural engineer</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AD440426-0B26-411E-85A7-114E9527175B}" type="slidenum">
              <a:rPr lang="en-US"/>
              <a:pPr/>
              <a:t>71</a:t>
            </a:fld>
            <a:endParaRPr lang="en-US"/>
          </a:p>
        </p:txBody>
      </p:sp>
      <p:sp>
        <p:nvSpPr>
          <p:cNvPr id="114690" name="Rectangle 1026"/>
          <p:cNvSpPr>
            <a:spLocks noGrp="1" noChangeArrowheads="1"/>
          </p:cNvSpPr>
          <p:nvPr>
            <p:ph type="ctrTitle"/>
          </p:nvPr>
        </p:nvSpPr>
        <p:spPr>
          <a:xfrm>
            <a:off x="762000" y="2590800"/>
            <a:ext cx="8534400" cy="1295400"/>
          </a:xfrm>
        </p:spPr>
        <p:txBody>
          <a:bodyPr/>
          <a:lstStyle/>
          <a:p>
            <a:r>
              <a:rPr lang="en-US" sz="6000" dirty="0" smtClean="0">
                <a:effectLst>
                  <a:outerShdw blurRad="38100" dist="38100" dir="2700000" algn="tl">
                    <a:srgbClr val="000000"/>
                  </a:outerShdw>
                </a:effectLst>
              </a:rPr>
              <a:t>CONCRETE SLAB CLASSIFICATIONS</a:t>
            </a:r>
            <a:br>
              <a:rPr lang="en-US" sz="6000" dirty="0" smtClean="0">
                <a:effectLst>
                  <a:outerShdw blurRad="38100" dist="38100" dir="2700000" algn="tl">
                    <a:srgbClr val="000000"/>
                  </a:outerShdw>
                </a:effectLst>
              </a:rPr>
            </a:br>
            <a:r>
              <a:rPr lang="en-US" sz="6000" dirty="0" smtClean="0">
                <a:effectLst>
                  <a:outerShdw blurRad="38100" dist="38100" dir="2700000" algn="tl">
                    <a:srgbClr val="000000"/>
                  </a:outerShdw>
                </a:effectLst>
              </a:rPr>
              <a:t/>
            </a:r>
            <a:br>
              <a:rPr lang="en-US" sz="6000" dirty="0" smtClean="0">
                <a:effectLst>
                  <a:outerShdw blurRad="38100" dist="38100" dir="2700000" algn="tl">
                    <a:srgbClr val="000000"/>
                  </a:outerShdw>
                </a:effectLst>
              </a:rPr>
            </a:br>
            <a:r>
              <a:rPr lang="en-US" sz="6000" dirty="0" smtClean="0">
                <a:effectLst>
                  <a:outerShdw blurRad="38100" dist="38100" dir="2700000" algn="tl">
                    <a:srgbClr val="000000"/>
                  </a:outerShdw>
                </a:effectLst>
              </a:rPr>
              <a:t>(Class 1 – Class 6)</a:t>
            </a:r>
            <a:endParaRPr lang="en-US" sz="6000" dirty="0">
              <a:effectLst>
                <a:outerShdw blurRad="38100" dist="38100" dir="2700000" algn="tl">
                  <a:srgbClr val="000000"/>
                </a:outerShdw>
              </a:effectLst>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3CB3E08-9C3A-4D66-8581-D2F42C258D48}" type="slidenum">
              <a:rPr lang="en-US"/>
              <a:pPr/>
              <a:t>72</a:t>
            </a:fld>
            <a:endParaRPr lang="en-US"/>
          </a:p>
        </p:txBody>
      </p:sp>
      <p:sp>
        <p:nvSpPr>
          <p:cNvPr id="43011" name="Rectangle 3"/>
          <p:cNvSpPr>
            <a:spLocks noGrp="1" noChangeArrowheads="1"/>
          </p:cNvSpPr>
          <p:nvPr>
            <p:ph type="body" idx="1"/>
          </p:nvPr>
        </p:nvSpPr>
        <p:spPr>
          <a:xfrm>
            <a:off x="0" y="0"/>
            <a:ext cx="10058400" cy="119062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CLASS 1 CONCRETE SLAB</a:t>
            </a:r>
            <a:endParaRPr lang="en-US" u="sng"/>
          </a:p>
        </p:txBody>
      </p:sp>
      <p:sp>
        <p:nvSpPr>
          <p:cNvPr id="43050" name="Text Box 42"/>
          <p:cNvSpPr txBox="1">
            <a:spLocks noChangeArrowheads="1"/>
          </p:cNvSpPr>
          <p:nvPr/>
        </p:nvSpPr>
        <p:spPr bwMode="auto">
          <a:xfrm>
            <a:off x="762000" y="1600200"/>
            <a:ext cx="8458200" cy="35433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Light foot traffic</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Used in light frame construction</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Minimum of 4" thick</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28 day compressive strength of 3,500 psi</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74B20AC-3CE6-4B42-BF25-98D80166B780}" type="slidenum">
              <a:rPr lang="en-US"/>
              <a:pPr/>
              <a:t>73</a:t>
            </a:fld>
            <a:endParaRPr lang="en-US"/>
          </a:p>
        </p:txBody>
      </p:sp>
      <p:sp>
        <p:nvSpPr>
          <p:cNvPr id="44035" name="Rectangle 3"/>
          <p:cNvSpPr>
            <a:spLocks noGrp="1" noChangeArrowheads="1"/>
          </p:cNvSpPr>
          <p:nvPr>
            <p:ph type="body" idx="1"/>
          </p:nvPr>
        </p:nvSpPr>
        <p:spPr>
          <a:xfrm>
            <a:off x="0" y="0"/>
            <a:ext cx="10058400" cy="119062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CLASS 2 CONCRETE SLAB</a:t>
            </a:r>
            <a:endParaRPr lang="en-US" u="sng"/>
          </a:p>
        </p:txBody>
      </p:sp>
      <p:sp>
        <p:nvSpPr>
          <p:cNvPr id="44074" name="Text Box 42"/>
          <p:cNvSpPr txBox="1">
            <a:spLocks noChangeArrowheads="1"/>
          </p:cNvSpPr>
          <p:nvPr/>
        </p:nvSpPr>
        <p:spPr bwMode="auto">
          <a:xfrm>
            <a:off x="974725" y="1600200"/>
            <a:ext cx="8093075" cy="35433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Medium foot traffic</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Used in offices and class rooms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Minimum of 4" thick</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28 day compressive strength of 3,500 psi</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2CC61CA-B01A-43B0-98BA-CCD4D8AD3B43}" type="slidenum">
              <a:rPr lang="en-US"/>
              <a:pPr/>
              <a:t>74</a:t>
            </a:fld>
            <a:endParaRPr lang="en-US"/>
          </a:p>
        </p:txBody>
      </p:sp>
      <p:sp>
        <p:nvSpPr>
          <p:cNvPr id="45059" name="Rectangle 3"/>
          <p:cNvSpPr>
            <a:spLocks noGrp="1" noChangeArrowheads="1"/>
          </p:cNvSpPr>
          <p:nvPr>
            <p:ph type="body" idx="1"/>
          </p:nvPr>
        </p:nvSpPr>
        <p:spPr>
          <a:xfrm>
            <a:off x="0" y="0"/>
            <a:ext cx="10058400" cy="119062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CLASS 3 CONCRETE SLAB</a:t>
            </a:r>
            <a:endParaRPr lang="en-US" u="sng"/>
          </a:p>
        </p:txBody>
      </p:sp>
      <p:sp>
        <p:nvSpPr>
          <p:cNvPr id="45098" name="Text Box 42"/>
          <p:cNvSpPr txBox="1">
            <a:spLocks noChangeArrowheads="1"/>
          </p:cNvSpPr>
          <p:nvPr/>
        </p:nvSpPr>
        <p:spPr bwMode="auto">
          <a:xfrm>
            <a:off x="914400" y="1524000"/>
            <a:ext cx="7918450" cy="35433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Pneumatic wheeled traffic</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Used in drives, sidewalks, and garages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Minimum of 4" thick</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28 day compressive strength of 3,500 psi</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BEAC986-B7DB-4AF5-901A-01306EA51DEE}" type="slidenum">
              <a:rPr lang="en-US"/>
              <a:pPr/>
              <a:t>75</a:t>
            </a:fld>
            <a:endParaRPr lang="en-US"/>
          </a:p>
        </p:txBody>
      </p:sp>
      <p:sp>
        <p:nvSpPr>
          <p:cNvPr id="46083" name="Rectangle 3"/>
          <p:cNvSpPr>
            <a:spLocks noGrp="1" noChangeArrowheads="1"/>
          </p:cNvSpPr>
          <p:nvPr>
            <p:ph type="body" idx="1"/>
          </p:nvPr>
        </p:nvSpPr>
        <p:spPr>
          <a:xfrm>
            <a:off x="0" y="0"/>
            <a:ext cx="10058400" cy="119062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CLASS 4 CONCRETE SLAB</a:t>
            </a:r>
            <a:endParaRPr lang="en-US" u="sng"/>
          </a:p>
        </p:txBody>
      </p:sp>
      <p:sp>
        <p:nvSpPr>
          <p:cNvPr id="46122" name="Text Box 42"/>
          <p:cNvSpPr txBox="1">
            <a:spLocks noChangeArrowheads="1"/>
          </p:cNvSpPr>
          <p:nvPr/>
        </p:nvSpPr>
        <p:spPr bwMode="auto">
          <a:xfrm>
            <a:off x="974725" y="1600200"/>
            <a:ext cx="7940675" cy="35433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Heavy foot  and pneumatic wheeled traffic</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Used in industrial structures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Minimum of 6" thick</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28 day compressive strength of 4,000 psi</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CE745D1-3B45-4B14-BBB5-41782F0923E7}" type="slidenum">
              <a:rPr lang="en-US"/>
              <a:pPr/>
              <a:t>76</a:t>
            </a:fld>
            <a:endParaRPr lang="en-US"/>
          </a:p>
        </p:txBody>
      </p:sp>
      <p:sp>
        <p:nvSpPr>
          <p:cNvPr id="47107" name="Rectangle 3"/>
          <p:cNvSpPr>
            <a:spLocks noGrp="1" noChangeArrowheads="1"/>
          </p:cNvSpPr>
          <p:nvPr>
            <p:ph type="body" idx="1"/>
          </p:nvPr>
        </p:nvSpPr>
        <p:spPr>
          <a:xfrm>
            <a:off x="0" y="0"/>
            <a:ext cx="10058400" cy="119062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CLASS 5 CONCRETE SLAB</a:t>
            </a:r>
            <a:endParaRPr lang="en-US" u="sng"/>
          </a:p>
        </p:txBody>
      </p:sp>
      <p:sp>
        <p:nvSpPr>
          <p:cNvPr id="47146" name="Text Box 42"/>
          <p:cNvSpPr txBox="1">
            <a:spLocks noChangeArrowheads="1"/>
          </p:cNvSpPr>
          <p:nvPr/>
        </p:nvSpPr>
        <p:spPr bwMode="auto">
          <a:xfrm>
            <a:off x="914400" y="1676400"/>
            <a:ext cx="7918450" cy="35433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Heavy foot  and abrasive wheeled traffic</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Used in medium industrial structures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Minimum of 6" to 8"  thick</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28 day compressive strength of 4,500 psi</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3005AFB-7117-472E-8398-BE0D77045A9C}" type="slidenum">
              <a:rPr lang="en-US"/>
              <a:pPr/>
              <a:t>77</a:t>
            </a:fld>
            <a:endParaRPr lang="en-US"/>
          </a:p>
        </p:txBody>
      </p:sp>
      <p:sp>
        <p:nvSpPr>
          <p:cNvPr id="48131" name="Rectangle 3"/>
          <p:cNvSpPr>
            <a:spLocks noGrp="1" noChangeArrowheads="1"/>
          </p:cNvSpPr>
          <p:nvPr>
            <p:ph type="body" idx="1"/>
          </p:nvPr>
        </p:nvSpPr>
        <p:spPr>
          <a:xfrm>
            <a:off x="0" y="0"/>
            <a:ext cx="10058400" cy="119062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CLASS 6 CONCRETE SLAB</a:t>
            </a:r>
            <a:endParaRPr lang="en-US" u="sng"/>
          </a:p>
        </p:txBody>
      </p:sp>
      <p:sp>
        <p:nvSpPr>
          <p:cNvPr id="48170" name="Text Box 42"/>
          <p:cNvSpPr txBox="1">
            <a:spLocks noChangeArrowheads="1"/>
          </p:cNvSpPr>
          <p:nvPr/>
        </p:nvSpPr>
        <p:spPr bwMode="auto">
          <a:xfrm>
            <a:off x="533400" y="1524000"/>
            <a:ext cx="9137650" cy="385286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Heavy foot and steel tire traffic</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Used in heavy industrial structures</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Over 8" thick</a:t>
            </a:r>
            <a:br>
              <a:rPr lang="en-US" sz="2900" b="1">
                <a:solidFill>
                  <a:srgbClr val="FFFFFF"/>
                </a:solidFill>
                <a:latin typeface="Arial" charset="0"/>
              </a:rPr>
            </a:br>
            <a:endParaRPr lang="en-US" sz="29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a:solidFill>
                  <a:srgbClr val="FFFFFF"/>
                </a:solidFill>
                <a:latin typeface="Arial" charset="0"/>
              </a:rPr>
              <a:t> 28 day compressive strength of 5,000 to 8,000 psi</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740760D-3BFE-4EB5-BED7-810532374A57}" type="slidenum">
              <a:rPr lang="en-US"/>
              <a:pPr/>
              <a:t>78</a:t>
            </a:fld>
            <a:endParaRPr lang="en-US"/>
          </a:p>
        </p:txBody>
      </p:sp>
      <p:sp>
        <p:nvSpPr>
          <p:cNvPr id="49155" name="Rectangle 3"/>
          <p:cNvSpPr>
            <a:spLocks noGrp="1" noChangeArrowheads="1"/>
          </p:cNvSpPr>
          <p:nvPr>
            <p:ph type="body" idx="1"/>
          </p:nvPr>
        </p:nvSpPr>
        <p:spPr>
          <a:xfrm>
            <a:off x="0" y="0"/>
            <a:ext cx="10058400" cy="118427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dirty="0">
                <a:solidFill>
                  <a:srgbClr val="FFFF00"/>
                </a:solidFill>
                <a:latin typeface="Arial" charset="0"/>
              </a:rPr>
              <a:t>CONCRETE SLAB </a:t>
            </a:r>
            <a:r>
              <a:rPr lang="en-US" sz="4100" b="1" u="sng" dirty="0" smtClean="0">
                <a:solidFill>
                  <a:srgbClr val="FFFF00"/>
                </a:solidFill>
                <a:latin typeface="Arial" charset="0"/>
              </a:rPr>
              <a:t>EXCAVATION</a:t>
            </a:r>
            <a:endParaRPr lang="en-US" u="sng" dirty="0"/>
          </a:p>
        </p:txBody>
      </p:sp>
      <p:sp>
        <p:nvSpPr>
          <p:cNvPr id="49194" name="Text Box 42"/>
          <p:cNvSpPr txBox="1">
            <a:spLocks noChangeArrowheads="1"/>
          </p:cNvSpPr>
          <p:nvPr/>
        </p:nvSpPr>
        <p:spPr bwMode="auto">
          <a:xfrm>
            <a:off x="381000" y="1600200"/>
            <a:ext cx="9083675" cy="47244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800" b="1">
                <a:solidFill>
                  <a:srgbClr val="FFFFFF"/>
                </a:solidFill>
                <a:latin typeface="Arial" charset="0"/>
              </a:rPr>
              <a:t> The excavation for the slab foundation is made for the footings only.</a:t>
            </a:r>
            <a:br>
              <a:rPr lang="en-US" sz="2800" b="1">
                <a:solidFill>
                  <a:srgbClr val="FFFFFF"/>
                </a:solidFill>
                <a:latin typeface="Arial" charset="0"/>
              </a:rPr>
            </a:br>
            <a:endParaRPr lang="en-US" sz="28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800" b="1">
                <a:solidFill>
                  <a:srgbClr val="FFFFFF"/>
                </a:solidFill>
                <a:latin typeface="Arial" charset="0"/>
              </a:rPr>
              <a:t> The depth of the footings is dictated by the depth required  to ensure the bottom of the footing is below the frost line.</a:t>
            </a:r>
            <a:br>
              <a:rPr lang="en-US" sz="2800" b="1">
                <a:solidFill>
                  <a:srgbClr val="FFFFFF"/>
                </a:solidFill>
                <a:latin typeface="Arial" charset="0"/>
              </a:rPr>
            </a:br>
            <a:endParaRPr lang="en-US" sz="28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800" b="1">
                <a:solidFill>
                  <a:srgbClr val="FFFFFF"/>
                </a:solidFill>
                <a:latin typeface="Arial" charset="0"/>
              </a:rPr>
              <a:t> If bearing walls are erected on the slab, the width of the footing base is twice the width of the wall itself.</a:t>
            </a:r>
            <a:endParaRPr lang="en-US" sz="2800"/>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696058B-2114-46AA-A0E9-1E062BAA2749}" type="slidenum">
              <a:rPr lang="en-US"/>
              <a:pPr/>
              <a:t>79</a:t>
            </a:fld>
            <a:endParaRPr lang="en-US"/>
          </a:p>
        </p:txBody>
      </p:sp>
      <p:sp>
        <p:nvSpPr>
          <p:cNvPr id="50179" name="Rectangle 3"/>
          <p:cNvSpPr>
            <a:spLocks noGrp="1" noChangeArrowheads="1"/>
          </p:cNvSpPr>
          <p:nvPr>
            <p:ph type="body" idx="1"/>
          </p:nvPr>
        </p:nvSpPr>
        <p:spPr>
          <a:xfrm>
            <a:off x="0" y="0"/>
            <a:ext cx="10058400" cy="119062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SLAB EXCAVATION</a:t>
            </a:r>
            <a:endParaRPr lang="en-US" u="sng"/>
          </a:p>
        </p:txBody>
      </p:sp>
      <p:pic>
        <p:nvPicPr>
          <p:cNvPr id="50218" name="Picture 42"/>
          <p:cNvPicPr>
            <a:picLocks noChangeArrowheads="1"/>
          </p:cNvPicPr>
          <p:nvPr/>
        </p:nvPicPr>
        <p:blipFill>
          <a:blip r:embed="rId3" cstate="print"/>
          <a:srcRect/>
          <a:stretch>
            <a:fillRect/>
          </a:stretch>
        </p:blipFill>
        <p:spPr bwMode="auto">
          <a:xfrm>
            <a:off x="477838" y="2700338"/>
            <a:ext cx="9012237" cy="2632075"/>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F92EEEC-EAFA-49CE-89E3-63DFA20CF9B5}" type="slidenum">
              <a:rPr lang="en-US"/>
              <a:pPr/>
              <a:t>8</a:t>
            </a:fld>
            <a:endParaRPr lang="en-US"/>
          </a:p>
        </p:txBody>
      </p:sp>
      <p:sp>
        <p:nvSpPr>
          <p:cNvPr id="138242" name="Rectangle 2"/>
          <p:cNvSpPr>
            <a:spLocks noGrp="1" noChangeArrowheads="1"/>
          </p:cNvSpPr>
          <p:nvPr>
            <p:ph type="title"/>
          </p:nvPr>
        </p:nvSpPr>
        <p:spPr/>
        <p:txBody>
          <a:bodyPr/>
          <a:lstStyle/>
          <a:p>
            <a:r>
              <a:rPr lang="en-US" u="sng" dirty="0"/>
              <a:t>EVALUATION	</a:t>
            </a:r>
          </a:p>
        </p:txBody>
      </p:sp>
      <p:sp>
        <p:nvSpPr>
          <p:cNvPr id="138243" name="Rectangle 3"/>
          <p:cNvSpPr>
            <a:spLocks noGrp="1" noChangeArrowheads="1"/>
          </p:cNvSpPr>
          <p:nvPr>
            <p:ph type="body" idx="1"/>
          </p:nvPr>
        </p:nvSpPr>
        <p:spPr/>
        <p:txBody>
          <a:bodyPr/>
          <a:lstStyle/>
          <a:p>
            <a:r>
              <a:rPr lang="en-US" sz="4000" dirty="0"/>
              <a:t>A closed book </a:t>
            </a:r>
            <a:r>
              <a:rPr lang="en-US" sz="4000" dirty="0" smtClean="0"/>
              <a:t>written and performance examination </a:t>
            </a:r>
            <a:r>
              <a:rPr lang="en-US" sz="4000" dirty="0"/>
              <a:t>covering the </a:t>
            </a:r>
            <a:r>
              <a:rPr lang="en-US" sz="4000" dirty="0" smtClean="0"/>
              <a:t>materials </a:t>
            </a:r>
            <a:r>
              <a:rPr lang="en-US" sz="4000" dirty="0"/>
              <a:t>in this </a:t>
            </a:r>
            <a:r>
              <a:rPr lang="en-US" sz="4000" dirty="0" smtClean="0"/>
              <a:t>lesson will </a:t>
            </a:r>
            <a:r>
              <a:rPr lang="en-US" sz="4000" dirty="0"/>
              <a:t>be administered at the end of this period of instruction</a:t>
            </a:r>
            <a:r>
              <a:rPr lang="en-US" sz="4000" dirty="0" smtClean="0"/>
              <a:t>.</a:t>
            </a:r>
          </a:p>
          <a:p>
            <a:endParaRPr lang="en-US" sz="4000" dirty="0"/>
          </a:p>
          <a:p>
            <a:r>
              <a:rPr lang="en-US" sz="4000" dirty="0"/>
              <a:t>80% or higher is required to show mastery of the material. </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29B9413-4419-496D-8517-58D45A6775D0}" type="slidenum">
              <a:rPr lang="en-US"/>
              <a:pPr/>
              <a:t>80</a:t>
            </a:fld>
            <a:endParaRPr lang="en-US"/>
          </a:p>
        </p:txBody>
      </p:sp>
      <p:sp>
        <p:nvSpPr>
          <p:cNvPr id="51203" name="Rectangle 3"/>
          <p:cNvSpPr>
            <a:spLocks noGrp="1" noChangeArrowheads="1"/>
          </p:cNvSpPr>
          <p:nvPr>
            <p:ph type="body" idx="1"/>
          </p:nvPr>
        </p:nvSpPr>
        <p:spPr>
          <a:xfrm>
            <a:off x="0" y="0"/>
            <a:ext cx="10058400" cy="14478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SLAB w/BEARING INTERIOR WALL</a:t>
            </a:r>
            <a:endParaRPr lang="en-US" u="sng"/>
          </a:p>
        </p:txBody>
      </p:sp>
      <p:pic>
        <p:nvPicPr>
          <p:cNvPr id="51242" name="Picture 42"/>
          <p:cNvPicPr>
            <a:picLocks noChangeArrowheads="1"/>
          </p:cNvPicPr>
          <p:nvPr/>
        </p:nvPicPr>
        <p:blipFill>
          <a:blip r:embed="rId3" cstate="print"/>
          <a:srcRect/>
          <a:stretch>
            <a:fillRect/>
          </a:stretch>
        </p:blipFill>
        <p:spPr bwMode="auto">
          <a:xfrm>
            <a:off x="288925" y="2974975"/>
            <a:ext cx="9536113" cy="2490788"/>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74B637A-1658-42C5-A6E1-504BBDDE9D5E}" type="slidenum">
              <a:rPr lang="en-US"/>
              <a:pPr/>
              <a:t>81</a:t>
            </a:fld>
            <a:endParaRPr lang="en-US"/>
          </a:p>
        </p:txBody>
      </p:sp>
      <p:sp>
        <p:nvSpPr>
          <p:cNvPr id="52227" name="Rectangle 3"/>
          <p:cNvSpPr>
            <a:spLocks noGrp="1" noChangeArrowheads="1"/>
          </p:cNvSpPr>
          <p:nvPr>
            <p:ph type="body" idx="1"/>
          </p:nvPr>
        </p:nvSpPr>
        <p:spPr>
          <a:xfrm>
            <a:off x="0" y="0"/>
            <a:ext cx="10058400" cy="131127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CONSTRUCTION JOINTS</a:t>
            </a:r>
            <a:endParaRPr lang="en-US" u="sng"/>
          </a:p>
        </p:txBody>
      </p:sp>
      <p:sp>
        <p:nvSpPr>
          <p:cNvPr id="52266" name="Text Box 42"/>
          <p:cNvSpPr txBox="1">
            <a:spLocks noChangeArrowheads="1"/>
          </p:cNvSpPr>
          <p:nvPr/>
        </p:nvSpPr>
        <p:spPr bwMode="auto">
          <a:xfrm>
            <a:off x="381000" y="1676400"/>
            <a:ext cx="9623425" cy="575151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3000" b="1">
                <a:solidFill>
                  <a:srgbClr val="FFFFFF"/>
                </a:solidFill>
                <a:latin typeface="Arial" charset="0"/>
              </a:rPr>
              <a:t> Construction joints are divisions made between concrete work that is placed at intervals, and spaced widely enough to allow partial hardening   of the concrete.</a:t>
            </a:r>
            <a:br>
              <a:rPr lang="en-US" sz="3000" b="1">
                <a:solidFill>
                  <a:srgbClr val="FFFFFF"/>
                </a:solidFill>
                <a:latin typeface="Arial" charset="0"/>
              </a:rPr>
            </a:br>
            <a:endParaRPr lang="en-US" sz="30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3000" b="1">
                <a:solidFill>
                  <a:srgbClr val="FFFFFF"/>
                </a:solidFill>
                <a:latin typeface="Arial" charset="0"/>
              </a:rPr>
              <a:t> These construction joints are found in large concrete slab work.</a:t>
            </a:r>
            <a:br>
              <a:rPr lang="en-US" sz="3000" b="1">
                <a:solidFill>
                  <a:srgbClr val="FFFFFF"/>
                </a:solidFill>
                <a:latin typeface="Arial" charset="0"/>
              </a:rPr>
            </a:br>
            <a:endParaRPr lang="en-US" sz="30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3000" b="1">
                <a:solidFill>
                  <a:srgbClr val="FFFFFF"/>
                </a:solidFill>
                <a:latin typeface="Arial" charset="0"/>
              </a:rPr>
              <a:t> Foundation walls are bonded to the footings with   a construction joint called a key-way.</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38BF1B2A-7603-443B-A311-6A09B9D778FC}" type="slidenum">
              <a:rPr lang="en-US"/>
              <a:pPr/>
              <a:t>82</a:t>
            </a:fld>
            <a:endParaRPr lang="en-US"/>
          </a:p>
        </p:txBody>
      </p:sp>
      <p:sp>
        <p:nvSpPr>
          <p:cNvPr id="53251" name="Rectangle 3"/>
          <p:cNvSpPr>
            <a:spLocks noGrp="1" noChangeArrowheads="1"/>
          </p:cNvSpPr>
          <p:nvPr>
            <p:ph type="body" idx="1"/>
          </p:nvPr>
        </p:nvSpPr>
        <p:spPr>
          <a:xfrm>
            <a:off x="0" y="0"/>
            <a:ext cx="10058400" cy="131127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CONTRACTION JOINTS</a:t>
            </a:r>
            <a:endParaRPr lang="en-US" u="sng"/>
          </a:p>
        </p:txBody>
      </p:sp>
      <p:sp>
        <p:nvSpPr>
          <p:cNvPr id="53290" name="Text Box 42"/>
          <p:cNvSpPr txBox="1">
            <a:spLocks noChangeArrowheads="1"/>
          </p:cNvSpPr>
          <p:nvPr/>
        </p:nvSpPr>
        <p:spPr bwMode="auto">
          <a:xfrm>
            <a:off x="920750" y="1619250"/>
            <a:ext cx="9083675" cy="580866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Contraction joints are used to control cracking which is caused by temperature changes. These joints are placed at intervals of 15 to 25 feet.</a:t>
            </a:r>
            <a:endParaRPr lang="en-US"/>
          </a:p>
        </p:txBody>
      </p:sp>
      <p:pic>
        <p:nvPicPr>
          <p:cNvPr id="53291" name="Picture 43"/>
          <p:cNvPicPr>
            <a:picLocks noChangeArrowheads="1"/>
          </p:cNvPicPr>
          <p:nvPr/>
        </p:nvPicPr>
        <p:blipFill>
          <a:blip r:embed="rId3" cstate="print"/>
          <a:srcRect/>
          <a:stretch>
            <a:fillRect/>
          </a:stretch>
        </p:blipFill>
        <p:spPr bwMode="auto">
          <a:xfrm>
            <a:off x="635000" y="3890963"/>
            <a:ext cx="8869363" cy="1978025"/>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2D26EC0C-846A-444A-A098-DADEEEFA8AC3}" type="slidenum">
              <a:rPr lang="en-US"/>
              <a:pPr/>
              <a:t>83</a:t>
            </a:fld>
            <a:endParaRPr lang="en-US"/>
          </a:p>
        </p:txBody>
      </p:sp>
      <p:sp>
        <p:nvSpPr>
          <p:cNvPr id="54275" name="Rectangle 3"/>
          <p:cNvSpPr>
            <a:spLocks noGrp="1" noChangeArrowheads="1"/>
          </p:cNvSpPr>
          <p:nvPr>
            <p:ph type="body" idx="1"/>
          </p:nvPr>
        </p:nvSpPr>
        <p:spPr>
          <a:xfrm>
            <a:off x="0" y="0"/>
            <a:ext cx="10058400" cy="131127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EXPANSION JOINTS</a:t>
            </a:r>
            <a:endParaRPr lang="en-US" u="sng"/>
          </a:p>
        </p:txBody>
      </p:sp>
      <p:sp>
        <p:nvSpPr>
          <p:cNvPr id="54314" name="Text Box 42"/>
          <p:cNvSpPr txBox="1">
            <a:spLocks noChangeArrowheads="1"/>
          </p:cNvSpPr>
          <p:nvPr/>
        </p:nvSpPr>
        <p:spPr bwMode="auto">
          <a:xfrm>
            <a:off x="609600" y="1600200"/>
            <a:ext cx="9083675" cy="580866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900" b="1">
                <a:solidFill>
                  <a:srgbClr val="FFFFFF"/>
                </a:solidFill>
                <a:latin typeface="Arial" charset="0"/>
              </a:rPr>
              <a:t> These types of joints are placed between section pours of large concrete slab work. Expansion joints are placed every 20 feet, and are made of bituminous material or a mastic filler. </a:t>
            </a:r>
            <a:endParaRPr lang="en-US"/>
          </a:p>
        </p:txBody>
      </p:sp>
      <p:pic>
        <p:nvPicPr>
          <p:cNvPr id="54315" name="Picture 43"/>
          <p:cNvPicPr>
            <a:picLocks noChangeArrowheads="1"/>
          </p:cNvPicPr>
          <p:nvPr/>
        </p:nvPicPr>
        <p:blipFill>
          <a:blip r:embed="rId3" cstate="print"/>
          <a:srcRect/>
          <a:stretch>
            <a:fillRect/>
          </a:stretch>
        </p:blipFill>
        <p:spPr bwMode="auto">
          <a:xfrm>
            <a:off x="338138" y="4325938"/>
            <a:ext cx="9167812" cy="2084387"/>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5DD0F6B1-E66B-4FCE-8B9C-83EC3A2E726A}" type="slidenum">
              <a:rPr lang="en-US"/>
              <a:pPr/>
              <a:t>84</a:t>
            </a:fld>
            <a:endParaRPr lang="en-US"/>
          </a:p>
        </p:txBody>
      </p:sp>
      <p:sp>
        <p:nvSpPr>
          <p:cNvPr id="115714" name="Rectangle 1026"/>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9CF7721-9790-4D5A-9BA6-3AC5F25AA74A}" type="slidenum">
              <a:rPr lang="en-US"/>
              <a:pPr/>
              <a:t>85</a:t>
            </a:fld>
            <a:endParaRPr lang="en-US"/>
          </a:p>
        </p:txBody>
      </p:sp>
      <p:sp>
        <p:nvSpPr>
          <p:cNvPr id="55299" name="Rectangle 3"/>
          <p:cNvSpPr>
            <a:spLocks noGrp="1" noChangeArrowheads="1"/>
          </p:cNvSpPr>
          <p:nvPr>
            <p:ph type="body" idx="1"/>
          </p:nvPr>
        </p:nvSpPr>
        <p:spPr>
          <a:xfrm>
            <a:off x="0" y="0"/>
            <a:ext cx="10058400" cy="111442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CONCRETE FORMS</a:t>
            </a:r>
            <a:endParaRPr lang="en-US" u="sng"/>
          </a:p>
        </p:txBody>
      </p:sp>
      <p:sp>
        <p:nvSpPr>
          <p:cNvPr id="55338" name="Text Box 42"/>
          <p:cNvSpPr txBox="1">
            <a:spLocks noChangeArrowheads="1"/>
          </p:cNvSpPr>
          <p:nvPr/>
        </p:nvSpPr>
        <p:spPr bwMode="auto">
          <a:xfrm>
            <a:off x="838200" y="1524000"/>
            <a:ext cx="8756650" cy="424021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endParaRPr lang="en-US" sz="2900" b="1" dirty="0" smtClean="0">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dirty="0" smtClean="0">
                <a:solidFill>
                  <a:srgbClr val="FFFFFF"/>
                </a:solidFill>
                <a:latin typeface="Arial" charset="0"/>
              </a:rPr>
              <a:t> </a:t>
            </a:r>
            <a:r>
              <a:rPr lang="en-US" sz="2900" b="1" dirty="0">
                <a:solidFill>
                  <a:srgbClr val="FFFFFF"/>
                </a:solidFill>
                <a:latin typeface="Arial" charset="0"/>
              </a:rPr>
              <a:t>Concrete forms play a major role in concrete construction.</a:t>
            </a:r>
            <a:br>
              <a:rPr lang="en-US" sz="2900" b="1" dirty="0">
                <a:solidFill>
                  <a:srgbClr val="FFFFFF"/>
                </a:solidFill>
                <a:latin typeface="Arial" charset="0"/>
              </a:rPr>
            </a:br>
            <a:endParaRPr lang="en-US" sz="2900" b="1" dirty="0">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dirty="0">
                <a:solidFill>
                  <a:srgbClr val="FFFFFF"/>
                </a:solidFill>
                <a:latin typeface="Arial" charset="0"/>
              </a:rPr>
              <a:t> Forms give concrete its shape and hold it in  place until it hardens.</a:t>
            </a:r>
            <a:br>
              <a:rPr lang="en-US" sz="2900" b="1" dirty="0">
                <a:solidFill>
                  <a:srgbClr val="FFFFFF"/>
                </a:solidFill>
                <a:latin typeface="Arial" charset="0"/>
              </a:rPr>
            </a:br>
            <a:endParaRPr lang="en-US" sz="2900" b="1" dirty="0">
              <a:solidFill>
                <a:srgbClr val="FFFFFF"/>
              </a:solidFill>
              <a:latin typeface="Arial" charset="0"/>
            </a:endParaRPr>
          </a:p>
          <a:p>
            <a:pPr marL="222250" indent="-222250" defTabSz="485775">
              <a:buClr>
                <a:srgbClr val="FFFF00"/>
              </a:buClr>
              <a:buSzPct val="90000"/>
              <a:buFont typeface="Monotype Sorts" pitchFamily="2" charset="2"/>
              <a:buChar char="l"/>
            </a:pPr>
            <a:r>
              <a:rPr lang="en-US" sz="2900" b="1" dirty="0">
                <a:solidFill>
                  <a:srgbClr val="FFFFFF"/>
                </a:solidFill>
                <a:latin typeface="Arial" charset="0"/>
              </a:rPr>
              <a:t> Concrete will have a "honeycomb" effect if the designed forms are not tight when constructed.</a:t>
            </a:r>
            <a:endParaRPr lang="en-US" dirty="0"/>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0FCF045-7D43-4A0A-856E-106FA69EBA51}" type="slidenum">
              <a:rPr lang="en-US"/>
              <a:pPr/>
              <a:t>86</a:t>
            </a:fld>
            <a:endParaRPr lang="en-US"/>
          </a:p>
        </p:txBody>
      </p:sp>
      <p:sp>
        <p:nvSpPr>
          <p:cNvPr id="56323" name="Rectangle 3"/>
          <p:cNvSpPr>
            <a:spLocks noGrp="1" noChangeArrowheads="1"/>
          </p:cNvSpPr>
          <p:nvPr>
            <p:ph type="body" idx="1"/>
          </p:nvPr>
        </p:nvSpPr>
        <p:spPr>
          <a:xfrm>
            <a:off x="533400" y="304800"/>
            <a:ext cx="8961438" cy="63182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CONCRETE FORMS COMPONENTS</a:t>
            </a:r>
            <a:endParaRPr lang="en-US" u="sng"/>
          </a:p>
        </p:txBody>
      </p:sp>
      <p:sp>
        <p:nvSpPr>
          <p:cNvPr id="56362" name="Text Box 42"/>
          <p:cNvSpPr txBox="1">
            <a:spLocks noChangeArrowheads="1"/>
          </p:cNvSpPr>
          <p:nvPr/>
        </p:nvSpPr>
        <p:spPr bwMode="auto">
          <a:xfrm>
            <a:off x="381000" y="1219200"/>
            <a:ext cx="9296400" cy="58674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b="1">
                <a:solidFill>
                  <a:srgbClr val="FFFFFF"/>
                </a:solidFill>
                <a:latin typeface="Arial" charset="0"/>
              </a:rPr>
              <a:t> </a:t>
            </a:r>
            <a:r>
              <a:rPr lang="en-US" b="1" u="sng">
                <a:solidFill>
                  <a:srgbClr val="FFFFFF"/>
                </a:solidFill>
                <a:latin typeface="Arial" charset="0"/>
              </a:rPr>
              <a:t>Sheathing</a:t>
            </a:r>
            <a:r>
              <a:rPr lang="en-US" b="1">
                <a:solidFill>
                  <a:srgbClr val="FFFFFF"/>
                </a:solidFill>
                <a:latin typeface="Arial" charset="0"/>
              </a:rPr>
              <a:t> forms the vertical surface of the concrete wall.</a:t>
            </a:r>
          </a:p>
          <a:p>
            <a:pPr marL="222250" indent="-222250" defTabSz="485775">
              <a:buClr>
                <a:srgbClr val="FFFF00"/>
              </a:buClr>
              <a:buSzPct val="90000"/>
              <a:buFont typeface="Monotype Sorts" pitchFamily="2" charset="2"/>
              <a:buChar char="l"/>
            </a:pP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a:t>
            </a:r>
            <a:r>
              <a:rPr lang="en-US" b="1" u="sng">
                <a:solidFill>
                  <a:srgbClr val="FFFFFF"/>
                </a:solidFill>
                <a:latin typeface="Arial" charset="0"/>
              </a:rPr>
              <a:t>Studs</a:t>
            </a:r>
            <a:r>
              <a:rPr lang="en-US" b="1">
                <a:solidFill>
                  <a:srgbClr val="FFFFFF"/>
                </a:solidFill>
                <a:latin typeface="Arial" charset="0"/>
              </a:rPr>
              <a:t> reinforce the sheathing, spacing starts as small as 6” up to 4’.</a:t>
            </a:r>
          </a:p>
          <a:p>
            <a:pPr marL="222250" indent="-222250" defTabSz="485775">
              <a:buClr>
                <a:srgbClr val="FFFF00"/>
              </a:buClr>
              <a:buSzPct val="90000"/>
              <a:buFont typeface="Monotype Sorts" pitchFamily="2" charset="2"/>
              <a:buChar char="l"/>
            </a:pP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a:t>
            </a:r>
            <a:r>
              <a:rPr lang="en-US" b="1" u="sng">
                <a:solidFill>
                  <a:srgbClr val="FFFFFF"/>
                </a:solidFill>
                <a:latin typeface="Arial" charset="0"/>
              </a:rPr>
              <a:t>Wales</a:t>
            </a:r>
            <a:r>
              <a:rPr lang="en-US" b="1">
                <a:solidFill>
                  <a:srgbClr val="FFFFFF"/>
                </a:solidFill>
                <a:latin typeface="Arial" charset="0"/>
              </a:rPr>
              <a:t> are used to reinforce the studs and ensure the form work stays aligned.</a:t>
            </a:r>
          </a:p>
          <a:p>
            <a:pPr marL="222250" indent="-222250" defTabSz="485775">
              <a:buClr>
                <a:srgbClr val="FFFF00"/>
              </a:buClr>
              <a:buSzPct val="90000"/>
              <a:buFont typeface="Monotype Sorts" pitchFamily="2" charset="2"/>
              <a:buChar char="l"/>
            </a:pP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a:t>
            </a:r>
            <a:r>
              <a:rPr lang="en-US" b="1" u="sng">
                <a:solidFill>
                  <a:srgbClr val="FFFFFF"/>
                </a:solidFill>
                <a:latin typeface="Arial" charset="0"/>
              </a:rPr>
              <a:t>Braces</a:t>
            </a:r>
            <a:r>
              <a:rPr lang="en-US" b="1">
                <a:solidFill>
                  <a:srgbClr val="FFFFFF"/>
                </a:solidFill>
                <a:latin typeface="Arial" charset="0"/>
              </a:rPr>
              <a:t> are used to help stabilize the form work from shifting.</a:t>
            </a:r>
          </a:p>
          <a:p>
            <a:pPr marL="222250" indent="-222250" defTabSz="485775">
              <a:buClr>
                <a:srgbClr val="FFFF00"/>
              </a:buClr>
              <a:buSzPct val="90000"/>
              <a:buFont typeface="Monotype Sorts" pitchFamily="2" charset="2"/>
              <a:buChar char="l"/>
            </a:pP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a:t>
            </a:r>
            <a:r>
              <a:rPr lang="en-US" b="1" u="sng">
                <a:solidFill>
                  <a:srgbClr val="FFFFFF"/>
                </a:solidFill>
                <a:latin typeface="Arial" charset="0"/>
              </a:rPr>
              <a:t>Spreaders</a:t>
            </a:r>
            <a:r>
              <a:rPr lang="en-US" b="1">
                <a:solidFill>
                  <a:srgbClr val="FFFFFF"/>
                </a:solidFill>
                <a:latin typeface="Arial" charset="0"/>
              </a:rPr>
              <a:t> are small pieces of wood placed between sheathing panels to maintain correct wall thickness.</a:t>
            </a:r>
          </a:p>
          <a:p>
            <a:pPr marL="222250" indent="-222250" defTabSz="485775">
              <a:buClr>
                <a:srgbClr val="FFFF00"/>
              </a:buClr>
              <a:buSzPct val="90000"/>
              <a:buFont typeface="Monotype Sorts" pitchFamily="2" charset="2"/>
              <a:buChar char="l"/>
            </a:pP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b="1">
                <a:solidFill>
                  <a:srgbClr val="FFFFFF"/>
                </a:solidFill>
                <a:latin typeface="Arial" charset="0"/>
              </a:rPr>
              <a:t> </a:t>
            </a:r>
            <a:r>
              <a:rPr lang="en-US" b="1" u="sng">
                <a:solidFill>
                  <a:srgbClr val="FFFFFF"/>
                </a:solidFill>
                <a:latin typeface="Arial" charset="0"/>
              </a:rPr>
              <a:t>Tie Wire</a:t>
            </a:r>
            <a:r>
              <a:rPr lang="en-US" b="1">
                <a:solidFill>
                  <a:srgbClr val="FFFFFF"/>
                </a:solidFill>
                <a:latin typeface="Arial" charset="0"/>
              </a:rPr>
              <a:t> secure the forms against lateral pressure of the fresh concrete.  Tie rods or snap ties are also used instead of tie wires because they are easier to work with.</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6" name="Slide Number Placeholder 5"/>
          <p:cNvSpPr>
            <a:spLocks noGrp="1"/>
          </p:cNvSpPr>
          <p:nvPr>
            <p:ph type="sldNum" sz="quarter" idx="12"/>
          </p:nvPr>
        </p:nvSpPr>
        <p:spPr/>
        <p:txBody>
          <a:bodyPr/>
          <a:lstStyle/>
          <a:p>
            <a:fld id="{BA74A2AD-BDDB-4E5D-A1D0-A20148E899AA}" type="slidenum">
              <a:rPr lang="en-US"/>
              <a:pPr/>
              <a:t>87</a:t>
            </a:fld>
            <a:endParaRPr lang="en-US"/>
          </a:p>
        </p:txBody>
      </p:sp>
      <p:sp>
        <p:nvSpPr>
          <p:cNvPr id="57347" name="Rectangle 3"/>
          <p:cNvSpPr>
            <a:spLocks noGrp="1" noChangeArrowheads="1"/>
          </p:cNvSpPr>
          <p:nvPr>
            <p:ph type="body" idx="1"/>
          </p:nvPr>
        </p:nvSpPr>
        <p:spPr>
          <a:xfrm>
            <a:off x="304800" y="1066800"/>
            <a:ext cx="4876800" cy="8382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effectLst>
                  <a:outerShdw blurRad="38100" dist="38100" dir="2700000" algn="tl">
                    <a:srgbClr val="000000"/>
                  </a:outerShdw>
                </a:effectLst>
                <a:latin typeface="Arial" charset="0"/>
              </a:rPr>
              <a:t>CONCRETE FORM</a:t>
            </a:r>
            <a:endParaRPr lang="en-US" u="sng">
              <a:effectLst>
                <a:outerShdw blurRad="38100" dist="38100" dir="2700000" algn="tl">
                  <a:srgbClr val="000000"/>
                </a:outerShdw>
              </a:effectLst>
            </a:endParaRPr>
          </a:p>
        </p:txBody>
      </p:sp>
      <p:grpSp>
        <p:nvGrpSpPr>
          <p:cNvPr id="126851" name="Group 7043"/>
          <p:cNvGrpSpPr>
            <a:grpSpLocks/>
          </p:cNvGrpSpPr>
          <p:nvPr/>
        </p:nvGrpSpPr>
        <p:grpSpPr bwMode="auto">
          <a:xfrm>
            <a:off x="577850" y="717550"/>
            <a:ext cx="9132888" cy="6489700"/>
            <a:chOff x="364" y="452"/>
            <a:chExt cx="5753" cy="4088"/>
          </a:xfrm>
        </p:grpSpPr>
        <p:grpSp>
          <p:nvGrpSpPr>
            <p:cNvPr id="57587" name="Group 243"/>
            <p:cNvGrpSpPr>
              <a:grpSpLocks/>
            </p:cNvGrpSpPr>
            <p:nvPr/>
          </p:nvGrpSpPr>
          <p:grpSpPr bwMode="auto">
            <a:xfrm>
              <a:off x="2242" y="530"/>
              <a:ext cx="3008" cy="3952"/>
              <a:chOff x="2242" y="530"/>
              <a:chExt cx="3008" cy="3952"/>
            </a:xfrm>
          </p:grpSpPr>
          <p:sp>
            <p:nvSpPr>
              <p:cNvPr id="57387" name="Line 43"/>
              <p:cNvSpPr>
                <a:spLocks noChangeShapeType="1"/>
              </p:cNvSpPr>
              <p:nvPr/>
            </p:nvSpPr>
            <p:spPr bwMode="auto">
              <a:xfrm flipV="1">
                <a:off x="2242" y="1426"/>
                <a:ext cx="2182" cy="1344"/>
              </a:xfrm>
              <a:prstGeom prst="line">
                <a:avLst/>
              </a:prstGeom>
              <a:noFill/>
              <a:ln w="0">
                <a:solidFill>
                  <a:srgbClr val="FFDF7F"/>
                </a:solidFill>
                <a:round/>
                <a:headEnd/>
                <a:tailEnd/>
              </a:ln>
            </p:spPr>
            <p:txBody>
              <a:bodyPr/>
              <a:lstStyle/>
              <a:p>
                <a:endParaRPr lang="en-US"/>
              </a:p>
            </p:txBody>
          </p:sp>
          <p:sp>
            <p:nvSpPr>
              <p:cNvPr id="57388" name="Line 44"/>
              <p:cNvSpPr>
                <a:spLocks noChangeShapeType="1"/>
              </p:cNvSpPr>
              <p:nvPr/>
            </p:nvSpPr>
            <p:spPr bwMode="auto">
              <a:xfrm flipV="1">
                <a:off x="2357" y="1500"/>
                <a:ext cx="2179" cy="1343"/>
              </a:xfrm>
              <a:prstGeom prst="line">
                <a:avLst/>
              </a:prstGeom>
              <a:noFill/>
              <a:ln w="0">
                <a:solidFill>
                  <a:srgbClr val="FFDF7F"/>
                </a:solidFill>
                <a:round/>
                <a:headEnd/>
                <a:tailEnd/>
              </a:ln>
            </p:spPr>
            <p:txBody>
              <a:bodyPr/>
              <a:lstStyle/>
              <a:p>
                <a:endParaRPr lang="en-US"/>
              </a:p>
            </p:txBody>
          </p:sp>
          <p:sp>
            <p:nvSpPr>
              <p:cNvPr id="57389" name="Line 45"/>
              <p:cNvSpPr>
                <a:spLocks noChangeShapeType="1"/>
              </p:cNvSpPr>
              <p:nvPr/>
            </p:nvSpPr>
            <p:spPr bwMode="auto">
              <a:xfrm flipV="1">
                <a:off x="2359" y="1544"/>
                <a:ext cx="2175" cy="1341"/>
              </a:xfrm>
              <a:prstGeom prst="line">
                <a:avLst/>
              </a:prstGeom>
              <a:noFill/>
              <a:ln w="0">
                <a:solidFill>
                  <a:srgbClr val="FFDF7F"/>
                </a:solidFill>
                <a:round/>
                <a:headEnd/>
                <a:tailEnd/>
              </a:ln>
            </p:spPr>
            <p:txBody>
              <a:bodyPr/>
              <a:lstStyle/>
              <a:p>
                <a:endParaRPr lang="en-US"/>
              </a:p>
            </p:txBody>
          </p:sp>
          <p:sp>
            <p:nvSpPr>
              <p:cNvPr id="57390" name="Line 46"/>
              <p:cNvSpPr>
                <a:spLocks noChangeShapeType="1"/>
              </p:cNvSpPr>
              <p:nvPr/>
            </p:nvSpPr>
            <p:spPr bwMode="auto">
              <a:xfrm flipV="1">
                <a:off x="2359" y="1591"/>
                <a:ext cx="2175" cy="1340"/>
              </a:xfrm>
              <a:prstGeom prst="line">
                <a:avLst/>
              </a:prstGeom>
              <a:noFill/>
              <a:ln w="0">
                <a:solidFill>
                  <a:srgbClr val="FFDF7F"/>
                </a:solidFill>
                <a:round/>
                <a:headEnd/>
                <a:tailEnd/>
              </a:ln>
            </p:spPr>
            <p:txBody>
              <a:bodyPr/>
              <a:lstStyle/>
              <a:p>
                <a:endParaRPr lang="en-US"/>
              </a:p>
            </p:txBody>
          </p:sp>
          <p:sp>
            <p:nvSpPr>
              <p:cNvPr id="57391" name="Line 47"/>
              <p:cNvSpPr>
                <a:spLocks noChangeShapeType="1"/>
              </p:cNvSpPr>
              <p:nvPr/>
            </p:nvSpPr>
            <p:spPr bwMode="auto">
              <a:xfrm>
                <a:off x="3635" y="2359"/>
                <a:ext cx="889" cy="920"/>
              </a:xfrm>
              <a:prstGeom prst="line">
                <a:avLst/>
              </a:prstGeom>
              <a:noFill/>
              <a:ln w="0">
                <a:solidFill>
                  <a:srgbClr val="FFDF7F"/>
                </a:solidFill>
                <a:round/>
                <a:headEnd/>
                <a:tailEnd/>
              </a:ln>
            </p:spPr>
            <p:txBody>
              <a:bodyPr/>
              <a:lstStyle/>
              <a:p>
                <a:endParaRPr lang="en-US"/>
              </a:p>
            </p:txBody>
          </p:sp>
          <p:sp>
            <p:nvSpPr>
              <p:cNvPr id="57392" name="Line 48"/>
              <p:cNvSpPr>
                <a:spLocks noChangeShapeType="1"/>
              </p:cNvSpPr>
              <p:nvPr/>
            </p:nvSpPr>
            <p:spPr bwMode="auto">
              <a:xfrm>
                <a:off x="3801" y="2050"/>
                <a:ext cx="809" cy="1182"/>
              </a:xfrm>
              <a:prstGeom prst="line">
                <a:avLst/>
              </a:prstGeom>
              <a:noFill/>
              <a:ln w="0">
                <a:solidFill>
                  <a:srgbClr val="FFDF7F"/>
                </a:solidFill>
                <a:round/>
                <a:headEnd/>
                <a:tailEnd/>
              </a:ln>
            </p:spPr>
            <p:txBody>
              <a:bodyPr/>
              <a:lstStyle/>
              <a:p>
                <a:endParaRPr lang="en-US"/>
              </a:p>
            </p:txBody>
          </p:sp>
          <p:sp>
            <p:nvSpPr>
              <p:cNvPr id="57393" name="Line 49"/>
              <p:cNvSpPr>
                <a:spLocks noChangeShapeType="1"/>
              </p:cNvSpPr>
              <p:nvPr/>
            </p:nvSpPr>
            <p:spPr bwMode="auto">
              <a:xfrm>
                <a:off x="3635" y="2443"/>
                <a:ext cx="889" cy="920"/>
              </a:xfrm>
              <a:prstGeom prst="line">
                <a:avLst/>
              </a:prstGeom>
              <a:noFill/>
              <a:ln w="0">
                <a:solidFill>
                  <a:srgbClr val="FFDF7F"/>
                </a:solidFill>
                <a:round/>
                <a:headEnd/>
                <a:tailEnd/>
              </a:ln>
            </p:spPr>
            <p:txBody>
              <a:bodyPr/>
              <a:lstStyle/>
              <a:p>
                <a:endParaRPr lang="en-US"/>
              </a:p>
            </p:txBody>
          </p:sp>
          <p:sp>
            <p:nvSpPr>
              <p:cNvPr id="57394" name="Line 50"/>
              <p:cNvSpPr>
                <a:spLocks noChangeShapeType="1"/>
              </p:cNvSpPr>
              <p:nvPr/>
            </p:nvSpPr>
            <p:spPr bwMode="auto">
              <a:xfrm>
                <a:off x="3660" y="2344"/>
                <a:ext cx="889" cy="919"/>
              </a:xfrm>
              <a:prstGeom prst="line">
                <a:avLst/>
              </a:prstGeom>
              <a:noFill/>
              <a:ln w="0">
                <a:solidFill>
                  <a:srgbClr val="FFDF7F"/>
                </a:solidFill>
                <a:round/>
                <a:headEnd/>
                <a:tailEnd/>
              </a:ln>
            </p:spPr>
            <p:txBody>
              <a:bodyPr/>
              <a:lstStyle/>
              <a:p>
                <a:endParaRPr lang="en-US"/>
              </a:p>
            </p:txBody>
          </p:sp>
          <p:sp>
            <p:nvSpPr>
              <p:cNvPr id="57395" name="Line 51"/>
              <p:cNvSpPr>
                <a:spLocks noChangeShapeType="1"/>
              </p:cNvSpPr>
              <p:nvPr/>
            </p:nvSpPr>
            <p:spPr bwMode="auto">
              <a:xfrm>
                <a:off x="3822" y="2028"/>
                <a:ext cx="814" cy="1189"/>
              </a:xfrm>
              <a:prstGeom prst="line">
                <a:avLst/>
              </a:prstGeom>
              <a:noFill/>
              <a:ln w="0">
                <a:solidFill>
                  <a:srgbClr val="FFDF7F"/>
                </a:solidFill>
                <a:round/>
                <a:headEnd/>
                <a:tailEnd/>
              </a:ln>
            </p:spPr>
            <p:txBody>
              <a:bodyPr/>
              <a:lstStyle/>
              <a:p>
                <a:endParaRPr lang="en-US"/>
              </a:p>
            </p:txBody>
          </p:sp>
          <p:sp>
            <p:nvSpPr>
              <p:cNvPr id="57396" name="Line 52"/>
              <p:cNvSpPr>
                <a:spLocks noChangeShapeType="1"/>
              </p:cNvSpPr>
              <p:nvPr/>
            </p:nvSpPr>
            <p:spPr bwMode="auto">
              <a:xfrm>
                <a:off x="3801" y="2133"/>
                <a:ext cx="709" cy="1037"/>
              </a:xfrm>
              <a:prstGeom prst="line">
                <a:avLst/>
              </a:prstGeom>
              <a:noFill/>
              <a:ln w="0">
                <a:solidFill>
                  <a:srgbClr val="FFDF7F"/>
                </a:solidFill>
                <a:round/>
                <a:headEnd/>
                <a:tailEnd/>
              </a:ln>
            </p:spPr>
            <p:txBody>
              <a:bodyPr/>
              <a:lstStyle/>
              <a:p>
                <a:endParaRPr lang="en-US"/>
              </a:p>
            </p:txBody>
          </p:sp>
          <p:sp>
            <p:nvSpPr>
              <p:cNvPr id="57397" name="Line 53"/>
              <p:cNvSpPr>
                <a:spLocks noChangeShapeType="1"/>
              </p:cNvSpPr>
              <p:nvPr/>
            </p:nvSpPr>
            <p:spPr bwMode="auto">
              <a:xfrm>
                <a:off x="3900" y="2915"/>
                <a:ext cx="463" cy="282"/>
              </a:xfrm>
              <a:prstGeom prst="line">
                <a:avLst/>
              </a:prstGeom>
              <a:noFill/>
              <a:ln w="0">
                <a:solidFill>
                  <a:srgbClr val="FFDF7F"/>
                </a:solidFill>
                <a:round/>
                <a:headEnd/>
                <a:tailEnd/>
              </a:ln>
            </p:spPr>
            <p:txBody>
              <a:bodyPr/>
              <a:lstStyle/>
              <a:p>
                <a:endParaRPr lang="en-US"/>
              </a:p>
            </p:txBody>
          </p:sp>
          <p:sp>
            <p:nvSpPr>
              <p:cNvPr id="57398" name="Line 54"/>
              <p:cNvSpPr>
                <a:spLocks noChangeShapeType="1"/>
              </p:cNvSpPr>
              <p:nvPr/>
            </p:nvSpPr>
            <p:spPr bwMode="auto">
              <a:xfrm flipV="1">
                <a:off x="4158" y="2359"/>
                <a:ext cx="266" cy="164"/>
              </a:xfrm>
              <a:prstGeom prst="line">
                <a:avLst/>
              </a:prstGeom>
              <a:noFill/>
              <a:ln w="0">
                <a:solidFill>
                  <a:srgbClr val="FFDF7F"/>
                </a:solidFill>
                <a:round/>
                <a:headEnd/>
                <a:tailEnd/>
              </a:ln>
            </p:spPr>
            <p:txBody>
              <a:bodyPr/>
              <a:lstStyle/>
              <a:p>
                <a:endParaRPr lang="en-US"/>
              </a:p>
            </p:txBody>
          </p:sp>
          <p:sp>
            <p:nvSpPr>
              <p:cNvPr id="57399" name="Line 55"/>
              <p:cNvSpPr>
                <a:spLocks noChangeShapeType="1"/>
              </p:cNvSpPr>
              <p:nvPr/>
            </p:nvSpPr>
            <p:spPr bwMode="auto">
              <a:xfrm flipV="1">
                <a:off x="4228" y="2433"/>
                <a:ext cx="308" cy="190"/>
              </a:xfrm>
              <a:prstGeom prst="line">
                <a:avLst/>
              </a:prstGeom>
              <a:noFill/>
              <a:ln w="0">
                <a:solidFill>
                  <a:srgbClr val="FFDF7F"/>
                </a:solidFill>
                <a:round/>
                <a:headEnd/>
                <a:tailEnd/>
              </a:ln>
            </p:spPr>
            <p:txBody>
              <a:bodyPr/>
              <a:lstStyle/>
              <a:p>
                <a:endParaRPr lang="en-US"/>
              </a:p>
            </p:txBody>
          </p:sp>
          <p:sp>
            <p:nvSpPr>
              <p:cNvPr id="57400" name="Line 56"/>
              <p:cNvSpPr>
                <a:spLocks noChangeShapeType="1"/>
              </p:cNvSpPr>
              <p:nvPr/>
            </p:nvSpPr>
            <p:spPr bwMode="auto">
              <a:xfrm flipV="1">
                <a:off x="4248" y="2478"/>
                <a:ext cx="286" cy="176"/>
              </a:xfrm>
              <a:prstGeom prst="line">
                <a:avLst/>
              </a:prstGeom>
              <a:noFill/>
              <a:ln w="0">
                <a:solidFill>
                  <a:srgbClr val="FFDF7F"/>
                </a:solidFill>
                <a:round/>
                <a:headEnd/>
                <a:tailEnd/>
              </a:ln>
            </p:spPr>
            <p:txBody>
              <a:bodyPr/>
              <a:lstStyle/>
              <a:p>
                <a:endParaRPr lang="en-US"/>
              </a:p>
            </p:txBody>
          </p:sp>
          <p:sp>
            <p:nvSpPr>
              <p:cNvPr id="57401" name="Line 57"/>
              <p:cNvSpPr>
                <a:spLocks noChangeShapeType="1"/>
              </p:cNvSpPr>
              <p:nvPr/>
            </p:nvSpPr>
            <p:spPr bwMode="auto">
              <a:xfrm flipV="1">
                <a:off x="4270" y="2524"/>
                <a:ext cx="264" cy="163"/>
              </a:xfrm>
              <a:prstGeom prst="line">
                <a:avLst/>
              </a:prstGeom>
              <a:noFill/>
              <a:ln w="0">
                <a:solidFill>
                  <a:srgbClr val="FFDF7F"/>
                </a:solidFill>
                <a:round/>
                <a:headEnd/>
                <a:tailEnd/>
              </a:ln>
            </p:spPr>
            <p:txBody>
              <a:bodyPr/>
              <a:lstStyle/>
              <a:p>
                <a:endParaRPr lang="en-US"/>
              </a:p>
            </p:txBody>
          </p:sp>
          <p:sp>
            <p:nvSpPr>
              <p:cNvPr id="57402" name="Line 58"/>
              <p:cNvSpPr>
                <a:spLocks noChangeShapeType="1"/>
              </p:cNvSpPr>
              <p:nvPr/>
            </p:nvSpPr>
            <p:spPr bwMode="auto">
              <a:xfrm flipV="1">
                <a:off x="3750" y="530"/>
                <a:ext cx="1043" cy="642"/>
              </a:xfrm>
              <a:prstGeom prst="line">
                <a:avLst/>
              </a:prstGeom>
              <a:noFill/>
              <a:ln w="0">
                <a:solidFill>
                  <a:srgbClr val="FFDF7F"/>
                </a:solidFill>
                <a:round/>
                <a:headEnd/>
                <a:tailEnd/>
              </a:ln>
            </p:spPr>
            <p:txBody>
              <a:bodyPr/>
              <a:lstStyle/>
              <a:p>
                <a:endParaRPr lang="en-US"/>
              </a:p>
            </p:txBody>
          </p:sp>
          <p:sp>
            <p:nvSpPr>
              <p:cNvPr id="57403" name="Line 59"/>
              <p:cNvSpPr>
                <a:spLocks noChangeShapeType="1"/>
              </p:cNvSpPr>
              <p:nvPr/>
            </p:nvSpPr>
            <p:spPr bwMode="auto">
              <a:xfrm flipV="1">
                <a:off x="4206" y="823"/>
                <a:ext cx="1044" cy="644"/>
              </a:xfrm>
              <a:prstGeom prst="line">
                <a:avLst/>
              </a:prstGeom>
              <a:noFill/>
              <a:ln w="0">
                <a:solidFill>
                  <a:srgbClr val="FFDF7F"/>
                </a:solidFill>
                <a:round/>
                <a:headEnd/>
                <a:tailEnd/>
              </a:ln>
            </p:spPr>
            <p:txBody>
              <a:bodyPr/>
              <a:lstStyle/>
              <a:p>
                <a:endParaRPr lang="en-US"/>
              </a:p>
            </p:txBody>
          </p:sp>
          <p:sp>
            <p:nvSpPr>
              <p:cNvPr id="57404" name="Line 60"/>
              <p:cNvSpPr>
                <a:spLocks noChangeShapeType="1"/>
              </p:cNvSpPr>
              <p:nvPr/>
            </p:nvSpPr>
            <p:spPr bwMode="auto">
              <a:xfrm flipV="1">
                <a:off x="4212" y="1854"/>
                <a:ext cx="582" cy="358"/>
              </a:xfrm>
              <a:prstGeom prst="line">
                <a:avLst/>
              </a:prstGeom>
              <a:noFill/>
              <a:ln w="0">
                <a:solidFill>
                  <a:srgbClr val="FFDF7F"/>
                </a:solidFill>
                <a:round/>
                <a:headEnd/>
                <a:tailEnd/>
              </a:ln>
            </p:spPr>
            <p:txBody>
              <a:bodyPr/>
              <a:lstStyle/>
              <a:p>
                <a:endParaRPr lang="en-US"/>
              </a:p>
            </p:txBody>
          </p:sp>
          <p:sp>
            <p:nvSpPr>
              <p:cNvPr id="57405" name="Line 61"/>
              <p:cNvSpPr>
                <a:spLocks noChangeShapeType="1"/>
              </p:cNvSpPr>
              <p:nvPr/>
            </p:nvSpPr>
            <p:spPr bwMode="auto">
              <a:xfrm flipH="1">
                <a:off x="4301" y="2918"/>
                <a:ext cx="249" cy="108"/>
              </a:xfrm>
              <a:prstGeom prst="line">
                <a:avLst/>
              </a:prstGeom>
              <a:noFill/>
              <a:ln w="0">
                <a:solidFill>
                  <a:srgbClr val="FFDF7F"/>
                </a:solidFill>
                <a:round/>
                <a:headEnd/>
                <a:tailEnd/>
              </a:ln>
            </p:spPr>
            <p:txBody>
              <a:bodyPr/>
              <a:lstStyle/>
              <a:p>
                <a:endParaRPr lang="en-US"/>
              </a:p>
            </p:txBody>
          </p:sp>
          <p:sp>
            <p:nvSpPr>
              <p:cNvPr id="57406" name="Line 62"/>
              <p:cNvSpPr>
                <a:spLocks noChangeShapeType="1"/>
              </p:cNvSpPr>
              <p:nvPr/>
            </p:nvSpPr>
            <p:spPr bwMode="auto">
              <a:xfrm>
                <a:off x="4339" y="3015"/>
                <a:ext cx="4" cy="8"/>
              </a:xfrm>
              <a:prstGeom prst="line">
                <a:avLst/>
              </a:prstGeom>
              <a:noFill/>
              <a:ln w="0">
                <a:solidFill>
                  <a:srgbClr val="FFFF00"/>
                </a:solidFill>
                <a:round/>
                <a:headEnd/>
                <a:tailEnd/>
              </a:ln>
            </p:spPr>
            <p:txBody>
              <a:bodyPr/>
              <a:lstStyle/>
              <a:p>
                <a:endParaRPr lang="en-US"/>
              </a:p>
            </p:txBody>
          </p:sp>
          <p:sp>
            <p:nvSpPr>
              <p:cNvPr id="57407" name="Line 63"/>
              <p:cNvSpPr>
                <a:spLocks noChangeShapeType="1"/>
              </p:cNvSpPr>
              <p:nvPr/>
            </p:nvSpPr>
            <p:spPr bwMode="auto">
              <a:xfrm flipH="1" flipV="1">
                <a:off x="4342" y="3022"/>
                <a:ext cx="1" cy="1"/>
              </a:xfrm>
              <a:prstGeom prst="line">
                <a:avLst/>
              </a:prstGeom>
              <a:noFill/>
              <a:ln w="0">
                <a:solidFill>
                  <a:srgbClr val="FFFF00"/>
                </a:solidFill>
                <a:round/>
                <a:headEnd/>
                <a:tailEnd/>
              </a:ln>
            </p:spPr>
            <p:txBody>
              <a:bodyPr/>
              <a:lstStyle/>
              <a:p>
                <a:endParaRPr lang="en-US"/>
              </a:p>
            </p:txBody>
          </p:sp>
          <p:sp>
            <p:nvSpPr>
              <p:cNvPr id="57408" name="Line 64"/>
              <p:cNvSpPr>
                <a:spLocks noChangeShapeType="1"/>
              </p:cNvSpPr>
              <p:nvPr/>
            </p:nvSpPr>
            <p:spPr bwMode="auto">
              <a:xfrm flipH="1" flipV="1">
                <a:off x="4335" y="3021"/>
                <a:ext cx="7" cy="1"/>
              </a:xfrm>
              <a:prstGeom prst="line">
                <a:avLst/>
              </a:prstGeom>
              <a:noFill/>
              <a:ln w="0">
                <a:solidFill>
                  <a:srgbClr val="FFFF00"/>
                </a:solidFill>
                <a:round/>
                <a:headEnd/>
                <a:tailEnd/>
              </a:ln>
            </p:spPr>
            <p:txBody>
              <a:bodyPr/>
              <a:lstStyle/>
              <a:p>
                <a:endParaRPr lang="en-US"/>
              </a:p>
            </p:txBody>
          </p:sp>
          <p:sp>
            <p:nvSpPr>
              <p:cNvPr id="57409" name="Line 65"/>
              <p:cNvSpPr>
                <a:spLocks noChangeShapeType="1"/>
              </p:cNvSpPr>
              <p:nvPr/>
            </p:nvSpPr>
            <p:spPr bwMode="auto">
              <a:xfrm flipH="1">
                <a:off x="4301" y="3021"/>
                <a:ext cx="34" cy="5"/>
              </a:xfrm>
              <a:prstGeom prst="line">
                <a:avLst/>
              </a:prstGeom>
              <a:noFill/>
              <a:ln w="0">
                <a:solidFill>
                  <a:srgbClr val="FFFF00"/>
                </a:solidFill>
                <a:round/>
                <a:headEnd/>
                <a:tailEnd/>
              </a:ln>
            </p:spPr>
            <p:txBody>
              <a:bodyPr/>
              <a:lstStyle/>
              <a:p>
                <a:endParaRPr lang="en-US"/>
              </a:p>
            </p:txBody>
          </p:sp>
          <p:sp>
            <p:nvSpPr>
              <p:cNvPr id="57410" name="Line 66"/>
              <p:cNvSpPr>
                <a:spLocks noChangeShapeType="1"/>
              </p:cNvSpPr>
              <p:nvPr/>
            </p:nvSpPr>
            <p:spPr bwMode="auto">
              <a:xfrm flipV="1">
                <a:off x="4301" y="3005"/>
                <a:ext cx="28" cy="21"/>
              </a:xfrm>
              <a:prstGeom prst="line">
                <a:avLst/>
              </a:prstGeom>
              <a:noFill/>
              <a:ln w="0">
                <a:solidFill>
                  <a:srgbClr val="FFFF00"/>
                </a:solidFill>
                <a:round/>
                <a:headEnd/>
                <a:tailEnd/>
              </a:ln>
            </p:spPr>
            <p:txBody>
              <a:bodyPr/>
              <a:lstStyle/>
              <a:p>
                <a:endParaRPr lang="en-US"/>
              </a:p>
            </p:txBody>
          </p:sp>
          <p:sp>
            <p:nvSpPr>
              <p:cNvPr id="57411" name="Line 67"/>
              <p:cNvSpPr>
                <a:spLocks noChangeShapeType="1"/>
              </p:cNvSpPr>
              <p:nvPr/>
            </p:nvSpPr>
            <p:spPr bwMode="auto">
              <a:xfrm flipV="1">
                <a:off x="4329" y="3000"/>
                <a:ext cx="4" cy="5"/>
              </a:xfrm>
              <a:prstGeom prst="line">
                <a:avLst/>
              </a:prstGeom>
              <a:noFill/>
              <a:ln w="0">
                <a:solidFill>
                  <a:srgbClr val="FFFF00"/>
                </a:solidFill>
                <a:round/>
                <a:headEnd/>
                <a:tailEnd/>
              </a:ln>
            </p:spPr>
            <p:txBody>
              <a:bodyPr/>
              <a:lstStyle/>
              <a:p>
                <a:endParaRPr lang="en-US"/>
              </a:p>
            </p:txBody>
          </p:sp>
          <p:sp>
            <p:nvSpPr>
              <p:cNvPr id="57412" name="Line 68"/>
              <p:cNvSpPr>
                <a:spLocks noChangeShapeType="1"/>
              </p:cNvSpPr>
              <p:nvPr/>
            </p:nvSpPr>
            <p:spPr bwMode="auto">
              <a:xfrm flipV="1">
                <a:off x="4333" y="2997"/>
                <a:ext cx="1" cy="3"/>
              </a:xfrm>
              <a:prstGeom prst="line">
                <a:avLst/>
              </a:prstGeom>
              <a:noFill/>
              <a:ln w="0">
                <a:solidFill>
                  <a:srgbClr val="FFFF00"/>
                </a:solidFill>
                <a:round/>
                <a:headEnd/>
                <a:tailEnd/>
              </a:ln>
            </p:spPr>
            <p:txBody>
              <a:bodyPr/>
              <a:lstStyle/>
              <a:p>
                <a:endParaRPr lang="en-US"/>
              </a:p>
            </p:txBody>
          </p:sp>
          <p:sp>
            <p:nvSpPr>
              <p:cNvPr id="57413" name="Line 69"/>
              <p:cNvSpPr>
                <a:spLocks noChangeShapeType="1"/>
              </p:cNvSpPr>
              <p:nvPr/>
            </p:nvSpPr>
            <p:spPr bwMode="auto">
              <a:xfrm>
                <a:off x="4334" y="2997"/>
                <a:ext cx="2" cy="9"/>
              </a:xfrm>
              <a:prstGeom prst="line">
                <a:avLst/>
              </a:prstGeom>
              <a:noFill/>
              <a:ln w="0">
                <a:solidFill>
                  <a:srgbClr val="FFFF00"/>
                </a:solidFill>
                <a:round/>
                <a:headEnd/>
                <a:tailEnd/>
              </a:ln>
            </p:spPr>
            <p:txBody>
              <a:bodyPr/>
              <a:lstStyle/>
              <a:p>
                <a:endParaRPr lang="en-US"/>
              </a:p>
            </p:txBody>
          </p:sp>
          <p:sp>
            <p:nvSpPr>
              <p:cNvPr id="57414" name="Line 70"/>
              <p:cNvSpPr>
                <a:spLocks noChangeShapeType="1"/>
              </p:cNvSpPr>
              <p:nvPr/>
            </p:nvSpPr>
            <p:spPr bwMode="auto">
              <a:xfrm flipH="1">
                <a:off x="4319" y="3006"/>
                <a:ext cx="17" cy="18"/>
              </a:xfrm>
              <a:prstGeom prst="line">
                <a:avLst/>
              </a:prstGeom>
              <a:noFill/>
              <a:ln w="0">
                <a:solidFill>
                  <a:srgbClr val="FFFF00"/>
                </a:solidFill>
                <a:round/>
                <a:headEnd/>
                <a:tailEnd/>
              </a:ln>
            </p:spPr>
            <p:txBody>
              <a:bodyPr/>
              <a:lstStyle/>
              <a:p>
                <a:endParaRPr lang="en-US"/>
              </a:p>
            </p:txBody>
          </p:sp>
          <p:sp>
            <p:nvSpPr>
              <p:cNvPr id="57415" name="Line 71"/>
              <p:cNvSpPr>
                <a:spLocks noChangeShapeType="1"/>
              </p:cNvSpPr>
              <p:nvPr/>
            </p:nvSpPr>
            <p:spPr bwMode="auto">
              <a:xfrm flipV="1">
                <a:off x="4319" y="3015"/>
                <a:ext cx="20" cy="9"/>
              </a:xfrm>
              <a:prstGeom prst="line">
                <a:avLst/>
              </a:prstGeom>
              <a:noFill/>
              <a:ln w="0">
                <a:solidFill>
                  <a:srgbClr val="FFFF00"/>
                </a:solidFill>
                <a:round/>
                <a:headEnd/>
                <a:tailEnd/>
              </a:ln>
            </p:spPr>
            <p:txBody>
              <a:bodyPr/>
              <a:lstStyle/>
              <a:p>
                <a:endParaRPr lang="en-US"/>
              </a:p>
            </p:txBody>
          </p:sp>
          <p:sp>
            <p:nvSpPr>
              <p:cNvPr id="57416" name="Line 72"/>
              <p:cNvSpPr>
                <a:spLocks noChangeShapeType="1"/>
              </p:cNvSpPr>
              <p:nvPr/>
            </p:nvSpPr>
            <p:spPr bwMode="auto">
              <a:xfrm flipH="1" flipV="1">
                <a:off x="4336" y="3011"/>
                <a:ext cx="3" cy="4"/>
              </a:xfrm>
              <a:prstGeom prst="line">
                <a:avLst/>
              </a:prstGeom>
              <a:noFill/>
              <a:ln w="0">
                <a:solidFill>
                  <a:srgbClr val="FFFF00"/>
                </a:solidFill>
                <a:round/>
                <a:headEnd/>
                <a:tailEnd/>
              </a:ln>
            </p:spPr>
            <p:txBody>
              <a:bodyPr/>
              <a:lstStyle/>
              <a:p>
                <a:endParaRPr lang="en-US"/>
              </a:p>
            </p:txBody>
          </p:sp>
          <p:sp>
            <p:nvSpPr>
              <p:cNvPr id="57417" name="Line 73"/>
              <p:cNvSpPr>
                <a:spLocks noChangeShapeType="1"/>
              </p:cNvSpPr>
              <p:nvPr/>
            </p:nvSpPr>
            <p:spPr bwMode="auto">
              <a:xfrm flipV="1">
                <a:off x="4336" y="3006"/>
                <a:ext cx="1" cy="5"/>
              </a:xfrm>
              <a:prstGeom prst="line">
                <a:avLst/>
              </a:prstGeom>
              <a:noFill/>
              <a:ln w="0">
                <a:solidFill>
                  <a:srgbClr val="FFFF00"/>
                </a:solidFill>
                <a:round/>
                <a:headEnd/>
                <a:tailEnd/>
              </a:ln>
            </p:spPr>
            <p:txBody>
              <a:bodyPr/>
              <a:lstStyle/>
              <a:p>
                <a:endParaRPr lang="en-US"/>
              </a:p>
            </p:txBody>
          </p:sp>
          <p:sp>
            <p:nvSpPr>
              <p:cNvPr id="57418" name="Line 74"/>
              <p:cNvSpPr>
                <a:spLocks noChangeShapeType="1"/>
              </p:cNvSpPr>
              <p:nvPr/>
            </p:nvSpPr>
            <p:spPr bwMode="auto">
              <a:xfrm flipH="1">
                <a:off x="4316" y="3006"/>
                <a:ext cx="20" cy="9"/>
              </a:xfrm>
              <a:prstGeom prst="line">
                <a:avLst/>
              </a:prstGeom>
              <a:noFill/>
              <a:ln w="0">
                <a:solidFill>
                  <a:srgbClr val="FFFF00"/>
                </a:solidFill>
                <a:round/>
                <a:headEnd/>
                <a:tailEnd/>
              </a:ln>
            </p:spPr>
            <p:txBody>
              <a:bodyPr/>
              <a:lstStyle/>
              <a:p>
                <a:endParaRPr lang="en-US"/>
              </a:p>
            </p:txBody>
          </p:sp>
          <p:sp>
            <p:nvSpPr>
              <p:cNvPr id="57419" name="Line 75"/>
              <p:cNvSpPr>
                <a:spLocks noChangeShapeType="1"/>
              </p:cNvSpPr>
              <p:nvPr/>
            </p:nvSpPr>
            <p:spPr bwMode="auto">
              <a:xfrm flipH="1">
                <a:off x="4216" y="2214"/>
                <a:ext cx="105" cy="85"/>
              </a:xfrm>
              <a:prstGeom prst="line">
                <a:avLst/>
              </a:prstGeom>
              <a:noFill/>
              <a:ln w="0">
                <a:solidFill>
                  <a:srgbClr val="FFDF7F"/>
                </a:solidFill>
                <a:round/>
                <a:headEnd/>
                <a:tailEnd/>
              </a:ln>
            </p:spPr>
            <p:txBody>
              <a:bodyPr/>
              <a:lstStyle/>
              <a:p>
                <a:endParaRPr lang="en-US"/>
              </a:p>
            </p:txBody>
          </p:sp>
          <p:sp>
            <p:nvSpPr>
              <p:cNvPr id="57420" name="Line 76"/>
              <p:cNvSpPr>
                <a:spLocks noChangeShapeType="1"/>
              </p:cNvSpPr>
              <p:nvPr/>
            </p:nvSpPr>
            <p:spPr bwMode="auto">
              <a:xfrm flipH="1">
                <a:off x="4273" y="1989"/>
                <a:ext cx="51" cy="1"/>
              </a:xfrm>
              <a:prstGeom prst="line">
                <a:avLst/>
              </a:prstGeom>
              <a:noFill/>
              <a:ln w="0">
                <a:solidFill>
                  <a:srgbClr val="FFDF7F"/>
                </a:solidFill>
                <a:round/>
                <a:headEnd/>
                <a:tailEnd/>
              </a:ln>
            </p:spPr>
            <p:txBody>
              <a:bodyPr/>
              <a:lstStyle/>
              <a:p>
                <a:endParaRPr lang="en-US"/>
              </a:p>
            </p:txBody>
          </p:sp>
          <p:sp>
            <p:nvSpPr>
              <p:cNvPr id="57421" name="Line 77"/>
              <p:cNvSpPr>
                <a:spLocks noChangeShapeType="1"/>
              </p:cNvSpPr>
              <p:nvPr/>
            </p:nvSpPr>
            <p:spPr bwMode="auto">
              <a:xfrm flipH="1">
                <a:off x="4292" y="1815"/>
                <a:ext cx="57" cy="1"/>
              </a:xfrm>
              <a:prstGeom prst="line">
                <a:avLst/>
              </a:prstGeom>
              <a:noFill/>
              <a:ln w="0">
                <a:solidFill>
                  <a:srgbClr val="FFDF7F"/>
                </a:solidFill>
                <a:round/>
                <a:headEnd/>
                <a:tailEnd/>
              </a:ln>
            </p:spPr>
            <p:txBody>
              <a:bodyPr/>
              <a:lstStyle/>
              <a:p>
                <a:endParaRPr lang="en-US"/>
              </a:p>
            </p:txBody>
          </p:sp>
          <p:sp>
            <p:nvSpPr>
              <p:cNvPr id="57422" name="Line 78"/>
              <p:cNvSpPr>
                <a:spLocks noChangeShapeType="1"/>
              </p:cNvSpPr>
              <p:nvPr/>
            </p:nvSpPr>
            <p:spPr bwMode="auto">
              <a:xfrm flipV="1">
                <a:off x="4318" y="2455"/>
                <a:ext cx="9" cy="1"/>
              </a:xfrm>
              <a:prstGeom prst="line">
                <a:avLst/>
              </a:prstGeom>
              <a:noFill/>
              <a:ln w="0">
                <a:solidFill>
                  <a:srgbClr val="FFFF00"/>
                </a:solidFill>
                <a:round/>
                <a:headEnd/>
                <a:tailEnd/>
              </a:ln>
            </p:spPr>
            <p:txBody>
              <a:bodyPr/>
              <a:lstStyle/>
              <a:p>
                <a:endParaRPr lang="en-US"/>
              </a:p>
            </p:txBody>
          </p:sp>
          <p:sp>
            <p:nvSpPr>
              <p:cNvPr id="57423" name="Line 79"/>
              <p:cNvSpPr>
                <a:spLocks noChangeShapeType="1"/>
              </p:cNvSpPr>
              <p:nvPr/>
            </p:nvSpPr>
            <p:spPr bwMode="auto">
              <a:xfrm flipH="1">
                <a:off x="4325" y="2455"/>
                <a:ext cx="2" cy="1"/>
              </a:xfrm>
              <a:prstGeom prst="line">
                <a:avLst/>
              </a:prstGeom>
              <a:noFill/>
              <a:ln w="0">
                <a:solidFill>
                  <a:srgbClr val="FFFF00"/>
                </a:solidFill>
                <a:round/>
                <a:headEnd/>
                <a:tailEnd/>
              </a:ln>
            </p:spPr>
            <p:txBody>
              <a:bodyPr/>
              <a:lstStyle/>
              <a:p>
                <a:endParaRPr lang="en-US"/>
              </a:p>
            </p:txBody>
          </p:sp>
          <p:sp>
            <p:nvSpPr>
              <p:cNvPr id="57424" name="Line 80"/>
              <p:cNvSpPr>
                <a:spLocks noChangeShapeType="1"/>
              </p:cNvSpPr>
              <p:nvPr/>
            </p:nvSpPr>
            <p:spPr bwMode="auto">
              <a:xfrm flipH="1">
                <a:off x="4322" y="2456"/>
                <a:ext cx="3" cy="6"/>
              </a:xfrm>
              <a:prstGeom prst="line">
                <a:avLst/>
              </a:prstGeom>
              <a:noFill/>
              <a:ln w="0">
                <a:solidFill>
                  <a:srgbClr val="FFFF00"/>
                </a:solidFill>
                <a:round/>
                <a:headEnd/>
                <a:tailEnd/>
              </a:ln>
            </p:spPr>
            <p:txBody>
              <a:bodyPr/>
              <a:lstStyle/>
              <a:p>
                <a:endParaRPr lang="en-US"/>
              </a:p>
            </p:txBody>
          </p:sp>
          <p:sp>
            <p:nvSpPr>
              <p:cNvPr id="57425" name="Line 81"/>
              <p:cNvSpPr>
                <a:spLocks noChangeShapeType="1"/>
              </p:cNvSpPr>
              <p:nvPr/>
            </p:nvSpPr>
            <p:spPr bwMode="auto">
              <a:xfrm flipH="1">
                <a:off x="4312" y="2462"/>
                <a:ext cx="10" cy="35"/>
              </a:xfrm>
              <a:prstGeom prst="line">
                <a:avLst/>
              </a:prstGeom>
              <a:noFill/>
              <a:ln w="0">
                <a:solidFill>
                  <a:srgbClr val="FFFF00"/>
                </a:solidFill>
                <a:round/>
                <a:headEnd/>
                <a:tailEnd/>
              </a:ln>
            </p:spPr>
            <p:txBody>
              <a:bodyPr/>
              <a:lstStyle/>
              <a:p>
                <a:endParaRPr lang="en-US"/>
              </a:p>
            </p:txBody>
          </p:sp>
          <p:sp>
            <p:nvSpPr>
              <p:cNvPr id="57426" name="Line 82"/>
              <p:cNvSpPr>
                <a:spLocks noChangeShapeType="1"/>
              </p:cNvSpPr>
              <p:nvPr/>
            </p:nvSpPr>
            <p:spPr bwMode="auto">
              <a:xfrm flipH="1" flipV="1">
                <a:off x="4306" y="2462"/>
                <a:ext cx="6" cy="35"/>
              </a:xfrm>
              <a:prstGeom prst="line">
                <a:avLst/>
              </a:prstGeom>
              <a:noFill/>
              <a:ln w="0">
                <a:solidFill>
                  <a:srgbClr val="FFFF00"/>
                </a:solidFill>
                <a:round/>
                <a:headEnd/>
                <a:tailEnd/>
              </a:ln>
            </p:spPr>
            <p:txBody>
              <a:bodyPr/>
              <a:lstStyle/>
              <a:p>
                <a:endParaRPr lang="en-US"/>
              </a:p>
            </p:txBody>
          </p:sp>
          <p:sp>
            <p:nvSpPr>
              <p:cNvPr id="57427" name="Line 83"/>
              <p:cNvSpPr>
                <a:spLocks noChangeShapeType="1"/>
              </p:cNvSpPr>
              <p:nvPr/>
            </p:nvSpPr>
            <p:spPr bwMode="auto">
              <a:xfrm flipH="1" flipV="1">
                <a:off x="4303" y="2456"/>
                <a:ext cx="3" cy="6"/>
              </a:xfrm>
              <a:prstGeom prst="line">
                <a:avLst/>
              </a:prstGeom>
              <a:noFill/>
              <a:ln w="0">
                <a:solidFill>
                  <a:srgbClr val="FFFF00"/>
                </a:solidFill>
                <a:round/>
                <a:headEnd/>
                <a:tailEnd/>
              </a:ln>
            </p:spPr>
            <p:txBody>
              <a:bodyPr/>
              <a:lstStyle/>
              <a:p>
                <a:endParaRPr lang="en-US"/>
              </a:p>
            </p:txBody>
          </p:sp>
          <p:sp>
            <p:nvSpPr>
              <p:cNvPr id="57428" name="Line 84"/>
              <p:cNvSpPr>
                <a:spLocks noChangeShapeType="1"/>
              </p:cNvSpPr>
              <p:nvPr/>
            </p:nvSpPr>
            <p:spPr bwMode="auto">
              <a:xfrm flipH="1" flipV="1">
                <a:off x="4301" y="2454"/>
                <a:ext cx="2" cy="2"/>
              </a:xfrm>
              <a:prstGeom prst="line">
                <a:avLst/>
              </a:prstGeom>
              <a:noFill/>
              <a:ln w="0">
                <a:solidFill>
                  <a:srgbClr val="FFFF00"/>
                </a:solidFill>
                <a:round/>
                <a:headEnd/>
                <a:tailEnd/>
              </a:ln>
            </p:spPr>
            <p:txBody>
              <a:bodyPr/>
              <a:lstStyle/>
              <a:p>
                <a:endParaRPr lang="en-US"/>
              </a:p>
            </p:txBody>
          </p:sp>
          <p:sp>
            <p:nvSpPr>
              <p:cNvPr id="57429" name="Line 85"/>
              <p:cNvSpPr>
                <a:spLocks noChangeShapeType="1"/>
              </p:cNvSpPr>
              <p:nvPr/>
            </p:nvSpPr>
            <p:spPr bwMode="auto">
              <a:xfrm>
                <a:off x="4301" y="2454"/>
                <a:ext cx="9" cy="1"/>
              </a:xfrm>
              <a:prstGeom prst="line">
                <a:avLst/>
              </a:prstGeom>
              <a:noFill/>
              <a:ln w="0">
                <a:solidFill>
                  <a:srgbClr val="FFFF00"/>
                </a:solidFill>
                <a:round/>
                <a:headEnd/>
                <a:tailEnd/>
              </a:ln>
            </p:spPr>
            <p:txBody>
              <a:bodyPr/>
              <a:lstStyle/>
              <a:p>
                <a:endParaRPr lang="en-US"/>
              </a:p>
            </p:txBody>
          </p:sp>
          <p:sp>
            <p:nvSpPr>
              <p:cNvPr id="57430" name="Line 86"/>
              <p:cNvSpPr>
                <a:spLocks noChangeShapeType="1"/>
              </p:cNvSpPr>
              <p:nvPr/>
            </p:nvSpPr>
            <p:spPr bwMode="auto">
              <a:xfrm>
                <a:off x="4310" y="2455"/>
                <a:ext cx="7" cy="24"/>
              </a:xfrm>
              <a:prstGeom prst="line">
                <a:avLst/>
              </a:prstGeom>
              <a:noFill/>
              <a:ln w="0">
                <a:solidFill>
                  <a:srgbClr val="FFFF00"/>
                </a:solidFill>
                <a:round/>
                <a:headEnd/>
                <a:tailEnd/>
              </a:ln>
            </p:spPr>
            <p:txBody>
              <a:bodyPr/>
              <a:lstStyle/>
              <a:p>
                <a:endParaRPr lang="en-US"/>
              </a:p>
            </p:txBody>
          </p:sp>
          <p:sp>
            <p:nvSpPr>
              <p:cNvPr id="57431" name="Line 87"/>
              <p:cNvSpPr>
                <a:spLocks noChangeShapeType="1"/>
              </p:cNvSpPr>
              <p:nvPr/>
            </p:nvSpPr>
            <p:spPr bwMode="auto">
              <a:xfrm flipV="1">
                <a:off x="4317" y="2456"/>
                <a:ext cx="1" cy="23"/>
              </a:xfrm>
              <a:prstGeom prst="line">
                <a:avLst/>
              </a:prstGeom>
              <a:noFill/>
              <a:ln w="0">
                <a:solidFill>
                  <a:srgbClr val="FFFF00"/>
                </a:solidFill>
                <a:round/>
                <a:headEnd/>
                <a:tailEnd/>
              </a:ln>
            </p:spPr>
            <p:txBody>
              <a:bodyPr/>
              <a:lstStyle/>
              <a:p>
                <a:endParaRPr lang="en-US"/>
              </a:p>
            </p:txBody>
          </p:sp>
          <p:sp>
            <p:nvSpPr>
              <p:cNvPr id="57432" name="Line 88"/>
              <p:cNvSpPr>
                <a:spLocks noChangeShapeType="1"/>
              </p:cNvSpPr>
              <p:nvPr/>
            </p:nvSpPr>
            <p:spPr bwMode="auto">
              <a:xfrm flipH="1">
                <a:off x="4314" y="2456"/>
                <a:ext cx="4" cy="2"/>
              </a:xfrm>
              <a:prstGeom prst="line">
                <a:avLst/>
              </a:prstGeom>
              <a:noFill/>
              <a:ln w="0">
                <a:solidFill>
                  <a:srgbClr val="FFFF00"/>
                </a:solidFill>
                <a:round/>
                <a:headEnd/>
                <a:tailEnd/>
              </a:ln>
            </p:spPr>
            <p:txBody>
              <a:bodyPr/>
              <a:lstStyle/>
              <a:p>
                <a:endParaRPr lang="en-US"/>
              </a:p>
            </p:txBody>
          </p:sp>
          <p:sp>
            <p:nvSpPr>
              <p:cNvPr id="57433" name="Line 89"/>
              <p:cNvSpPr>
                <a:spLocks noChangeShapeType="1"/>
              </p:cNvSpPr>
              <p:nvPr/>
            </p:nvSpPr>
            <p:spPr bwMode="auto">
              <a:xfrm flipH="1" flipV="1">
                <a:off x="4310" y="2455"/>
                <a:ext cx="4" cy="3"/>
              </a:xfrm>
              <a:prstGeom prst="line">
                <a:avLst/>
              </a:prstGeom>
              <a:noFill/>
              <a:ln w="0">
                <a:solidFill>
                  <a:srgbClr val="FFFF00"/>
                </a:solidFill>
                <a:round/>
                <a:headEnd/>
                <a:tailEnd/>
              </a:ln>
            </p:spPr>
            <p:txBody>
              <a:bodyPr/>
              <a:lstStyle/>
              <a:p>
                <a:endParaRPr lang="en-US"/>
              </a:p>
            </p:txBody>
          </p:sp>
          <p:sp>
            <p:nvSpPr>
              <p:cNvPr id="57434" name="Line 90"/>
              <p:cNvSpPr>
                <a:spLocks noChangeShapeType="1"/>
              </p:cNvSpPr>
              <p:nvPr/>
            </p:nvSpPr>
            <p:spPr bwMode="auto">
              <a:xfrm flipH="1">
                <a:off x="4309" y="2455"/>
                <a:ext cx="1" cy="24"/>
              </a:xfrm>
              <a:prstGeom prst="line">
                <a:avLst/>
              </a:prstGeom>
              <a:noFill/>
              <a:ln w="0">
                <a:solidFill>
                  <a:srgbClr val="FFFF00"/>
                </a:solidFill>
                <a:round/>
                <a:headEnd/>
                <a:tailEnd/>
              </a:ln>
            </p:spPr>
            <p:txBody>
              <a:bodyPr/>
              <a:lstStyle/>
              <a:p>
                <a:endParaRPr lang="en-US"/>
              </a:p>
            </p:txBody>
          </p:sp>
          <p:sp>
            <p:nvSpPr>
              <p:cNvPr id="57435" name="Line 91"/>
              <p:cNvSpPr>
                <a:spLocks noChangeShapeType="1"/>
              </p:cNvSpPr>
              <p:nvPr/>
            </p:nvSpPr>
            <p:spPr bwMode="auto">
              <a:xfrm flipV="1">
                <a:off x="4067" y="1213"/>
                <a:ext cx="6" cy="8"/>
              </a:xfrm>
              <a:prstGeom prst="line">
                <a:avLst/>
              </a:prstGeom>
              <a:noFill/>
              <a:ln w="0">
                <a:solidFill>
                  <a:srgbClr val="FFDF7F"/>
                </a:solidFill>
                <a:round/>
                <a:headEnd/>
                <a:tailEnd/>
              </a:ln>
            </p:spPr>
            <p:txBody>
              <a:bodyPr/>
              <a:lstStyle/>
              <a:p>
                <a:endParaRPr lang="en-US"/>
              </a:p>
            </p:txBody>
          </p:sp>
          <p:sp>
            <p:nvSpPr>
              <p:cNvPr id="57436" name="Line 92"/>
              <p:cNvSpPr>
                <a:spLocks noChangeShapeType="1"/>
              </p:cNvSpPr>
              <p:nvPr/>
            </p:nvSpPr>
            <p:spPr bwMode="auto">
              <a:xfrm>
                <a:off x="4073" y="1213"/>
                <a:ext cx="1" cy="45"/>
              </a:xfrm>
              <a:prstGeom prst="line">
                <a:avLst/>
              </a:prstGeom>
              <a:noFill/>
              <a:ln w="0">
                <a:solidFill>
                  <a:srgbClr val="FFDF7F"/>
                </a:solidFill>
                <a:round/>
                <a:headEnd/>
                <a:tailEnd/>
              </a:ln>
            </p:spPr>
            <p:txBody>
              <a:bodyPr/>
              <a:lstStyle/>
              <a:p>
                <a:endParaRPr lang="en-US"/>
              </a:p>
            </p:txBody>
          </p:sp>
          <p:sp>
            <p:nvSpPr>
              <p:cNvPr id="57437" name="Line 93"/>
              <p:cNvSpPr>
                <a:spLocks noChangeShapeType="1"/>
              </p:cNvSpPr>
              <p:nvPr/>
            </p:nvSpPr>
            <p:spPr bwMode="auto">
              <a:xfrm>
                <a:off x="4067" y="1258"/>
                <a:ext cx="11" cy="1"/>
              </a:xfrm>
              <a:prstGeom prst="line">
                <a:avLst/>
              </a:prstGeom>
              <a:noFill/>
              <a:ln w="0">
                <a:solidFill>
                  <a:srgbClr val="FFDF7F"/>
                </a:solidFill>
                <a:round/>
                <a:headEnd/>
                <a:tailEnd/>
              </a:ln>
            </p:spPr>
            <p:txBody>
              <a:bodyPr/>
              <a:lstStyle/>
              <a:p>
                <a:endParaRPr lang="en-US"/>
              </a:p>
            </p:txBody>
          </p:sp>
          <p:sp>
            <p:nvSpPr>
              <p:cNvPr id="57438" name="Line 94"/>
              <p:cNvSpPr>
                <a:spLocks noChangeShapeType="1"/>
              </p:cNvSpPr>
              <p:nvPr/>
            </p:nvSpPr>
            <p:spPr bwMode="auto">
              <a:xfrm flipV="1">
                <a:off x="4090" y="1213"/>
                <a:ext cx="22" cy="45"/>
              </a:xfrm>
              <a:prstGeom prst="line">
                <a:avLst/>
              </a:prstGeom>
              <a:noFill/>
              <a:ln w="0">
                <a:solidFill>
                  <a:srgbClr val="FFDF7F"/>
                </a:solidFill>
                <a:round/>
                <a:headEnd/>
                <a:tailEnd/>
              </a:ln>
            </p:spPr>
            <p:txBody>
              <a:bodyPr/>
              <a:lstStyle/>
              <a:p>
                <a:endParaRPr lang="en-US"/>
              </a:p>
            </p:txBody>
          </p:sp>
          <p:sp>
            <p:nvSpPr>
              <p:cNvPr id="57439" name="Line 95"/>
              <p:cNvSpPr>
                <a:spLocks noChangeShapeType="1"/>
              </p:cNvSpPr>
              <p:nvPr/>
            </p:nvSpPr>
            <p:spPr bwMode="auto">
              <a:xfrm flipV="1">
                <a:off x="4123" y="1213"/>
                <a:ext cx="6" cy="8"/>
              </a:xfrm>
              <a:prstGeom prst="line">
                <a:avLst/>
              </a:prstGeom>
              <a:noFill/>
              <a:ln w="0">
                <a:solidFill>
                  <a:srgbClr val="FFDF7F"/>
                </a:solidFill>
                <a:round/>
                <a:headEnd/>
                <a:tailEnd/>
              </a:ln>
            </p:spPr>
            <p:txBody>
              <a:bodyPr/>
              <a:lstStyle/>
              <a:p>
                <a:endParaRPr lang="en-US"/>
              </a:p>
            </p:txBody>
          </p:sp>
          <p:sp>
            <p:nvSpPr>
              <p:cNvPr id="57440" name="Line 96"/>
              <p:cNvSpPr>
                <a:spLocks noChangeShapeType="1"/>
              </p:cNvSpPr>
              <p:nvPr/>
            </p:nvSpPr>
            <p:spPr bwMode="auto">
              <a:xfrm>
                <a:off x="4129" y="1213"/>
                <a:ext cx="11" cy="1"/>
              </a:xfrm>
              <a:prstGeom prst="line">
                <a:avLst/>
              </a:prstGeom>
              <a:noFill/>
              <a:ln w="0">
                <a:solidFill>
                  <a:srgbClr val="FFDF7F"/>
                </a:solidFill>
                <a:round/>
                <a:headEnd/>
                <a:tailEnd/>
              </a:ln>
            </p:spPr>
            <p:txBody>
              <a:bodyPr/>
              <a:lstStyle/>
              <a:p>
                <a:endParaRPr lang="en-US"/>
              </a:p>
            </p:txBody>
          </p:sp>
          <p:sp>
            <p:nvSpPr>
              <p:cNvPr id="57441" name="Line 97"/>
              <p:cNvSpPr>
                <a:spLocks noChangeShapeType="1"/>
              </p:cNvSpPr>
              <p:nvPr/>
            </p:nvSpPr>
            <p:spPr bwMode="auto">
              <a:xfrm>
                <a:off x="4140" y="1213"/>
                <a:ext cx="6" cy="8"/>
              </a:xfrm>
              <a:prstGeom prst="line">
                <a:avLst/>
              </a:prstGeom>
              <a:noFill/>
              <a:ln w="0">
                <a:solidFill>
                  <a:srgbClr val="FFDF7F"/>
                </a:solidFill>
                <a:round/>
                <a:headEnd/>
                <a:tailEnd/>
              </a:ln>
            </p:spPr>
            <p:txBody>
              <a:bodyPr/>
              <a:lstStyle/>
              <a:p>
                <a:endParaRPr lang="en-US"/>
              </a:p>
            </p:txBody>
          </p:sp>
          <p:sp>
            <p:nvSpPr>
              <p:cNvPr id="57442" name="Line 98"/>
              <p:cNvSpPr>
                <a:spLocks noChangeShapeType="1"/>
              </p:cNvSpPr>
              <p:nvPr/>
            </p:nvSpPr>
            <p:spPr bwMode="auto">
              <a:xfrm>
                <a:off x="4146" y="1221"/>
                <a:ext cx="1" cy="7"/>
              </a:xfrm>
              <a:prstGeom prst="line">
                <a:avLst/>
              </a:prstGeom>
              <a:noFill/>
              <a:ln w="0">
                <a:solidFill>
                  <a:srgbClr val="FFDF7F"/>
                </a:solidFill>
                <a:round/>
                <a:headEnd/>
                <a:tailEnd/>
              </a:ln>
            </p:spPr>
            <p:txBody>
              <a:bodyPr/>
              <a:lstStyle/>
              <a:p>
                <a:endParaRPr lang="en-US"/>
              </a:p>
            </p:txBody>
          </p:sp>
          <p:sp>
            <p:nvSpPr>
              <p:cNvPr id="57443" name="Line 99"/>
              <p:cNvSpPr>
                <a:spLocks noChangeShapeType="1"/>
              </p:cNvSpPr>
              <p:nvPr/>
            </p:nvSpPr>
            <p:spPr bwMode="auto">
              <a:xfrm flipH="1">
                <a:off x="4140" y="1228"/>
                <a:ext cx="6" cy="8"/>
              </a:xfrm>
              <a:prstGeom prst="line">
                <a:avLst/>
              </a:prstGeom>
              <a:noFill/>
              <a:ln w="0">
                <a:solidFill>
                  <a:srgbClr val="FFDF7F"/>
                </a:solidFill>
                <a:round/>
                <a:headEnd/>
                <a:tailEnd/>
              </a:ln>
            </p:spPr>
            <p:txBody>
              <a:bodyPr/>
              <a:lstStyle/>
              <a:p>
                <a:endParaRPr lang="en-US"/>
              </a:p>
            </p:txBody>
          </p:sp>
          <p:sp>
            <p:nvSpPr>
              <p:cNvPr id="57444" name="Line 100"/>
              <p:cNvSpPr>
                <a:spLocks noChangeShapeType="1"/>
              </p:cNvSpPr>
              <p:nvPr/>
            </p:nvSpPr>
            <p:spPr bwMode="auto">
              <a:xfrm flipH="1">
                <a:off x="4129" y="1236"/>
                <a:ext cx="11" cy="1"/>
              </a:xfrm>
              <a:prstGeom prst="line">
                <a:avLst/>
              </a:prstGeom>
              <a:noFill/>
              <a:ln w="0">
                <a:solidFill>
                  <a:srgbClr val="FFDF7F"/>
                </a:solidFill>
                <a:round/>
                <a:headEnd/>
                <a:tailEnd/>
              </a:ln>
            </p:spPr>
            <p:txBody>
              <a:bodyPr/>
              <a:lstStyle/>
              <a:p>
                <a:endParaRPr lang="en-US"/>
              </a:p>
            </p:txBody>
          </p:sp>
          <p:sp>
            <p:nvSpPr>
              <p:cNvPr id="57445" name="Line 101"/>
              <p:cNvSpPr>
                <a:spLocks noChangeShapeType="1"/>
              </p:cNvSpPr>
              <p:nvPr/>
            </p:nvSpPr>
            <p:spPr bwMode="auto">
              <a:xfrm flipH="1">
                <a:off x="4123" y="1236"/>
                <a:ext cx="6" cy="7"/>
              </a:xfrm>
              <a:prstGeom prst="line">
                <a:avLst/>
              </a:prstGeom>
              <a:noFill/>
              <a:ln w="0">
                <a:solidFill>
                  <a:srgbClr val="FFDF7F"/>
                </a:solidFill>
                <a:round/>
                <a:headEnd/>
                <a:tailEnd/>
              </a:ln>
            </p:spPr>
            <p:txBody>
              <a:bodyPr/>
              <a:lstStyle/>
              <a:p>
                <a:endParaRPr lang="en-US"/>
              </a:p>
            </p:txBody>
          </p:sp>
          <p:sp>
            <p:nvSpPr>
              <p:cNvPr id="57446" name="Line 102"/>
              <p:cNvSpPr>
                <a:spLocks noChangeShapeType="1"/>
              </p:cNvSpPr>
              <p:nvPr/>
            </p:nvSpPr>
            <p:spPr bwMode="auto">
              <a:xfrm>
                <a:off x="4123" y="1243"/>
                <a:ext cx="1" cy="15"/>
              </a:xfrm>
              <a:prstGeom prst="line">
                <a:avLst/>
              </a:prstGeom>
              <a:noFill/>
              <a:ln w="0">
                <a:solidFill>
                  <a:srgbClr val="FFDF7F"/>
                </a:solidFill>
                <a:round/>
                <a:headEnd/>
                <a:tailEnd/>
              </a:ln>
            </p:spPr>
            <p:txBody>
              <a:bodyPr/>
              <a:lstStyle/>
              <a:p>
                <a:endParaRPr lang="en-US"/>
              </a:p>
            </p:txBody>
          </p:sp>
          <p:sp>
            <p:nvSpPr>
              <p:cNvPr id="57447" name="Line 103"/>
              <p:cNvSpPr>
                <a:spLocks noChangeShapeType="1"/>
              </p:cNvSpPr>
              <p:nvPr/>
            </p:nvSpPr>
            <p:spPr bwMode="auto">
              <a:xfrm>
                <a:off x="4123" y="1258"/>
                <a:ext cx="23" cy="1"/>
              </a:xfrm>
              <a:prstGeom prst="line">
                <a:avLst/>
              </a:prstGeom>
              <a:noFill/>
              <a:ln w="0">
                <a:solidFill>
                  <a:srgbClr val="FFDF7F"/>
                </a:solidFill>
                <a:round/>
                <a:headEnd/>
                <a:tailEnd/>
              </a:ln>
            </p:spPr>
            <p:txBody>
              <a:bodyPr/>
              <a:lstStyle/>
              <a:p>
                <a:endParaRPr lang="en-US"/>
              </a:p>
            </p:txBody>
          </p:sp>
          <p:sp>
            <p:nvSpPr>
              <p:cNvPr id="57448" name="Line 104"/>
              <p:cNvSpPr>
                <a:spLocks noChangeShapeType="1"/>
              </p:cNvSpPr>
              <p:nvPr/>
            </p:nvSpPr>
            <p:spPr bwMode="auto">
              <a:xfrm flipV="1">
                <a:off x="4156" y="1213"/>
                <a:ext cx="6" cy="15"/>
              </a:xfrm>
              <a:prstGeom prst="line">
                <a:avLst/>
              </a:prstGeom>
              <a:noFill/>
              <a:ln w="0">
                <a:solidFill>
                  <a:srgbClr val="FFDF7F"/>
                </a:solidFill>
                <a:round/>
                <a:headEnd/>
                <a:tailEnd/>
              </a:ln>
            </p:spPr>
            <p:txBody>
              <a:bodyPr/>
              <a:lstStyle/>
              <a:p>
                <a:endParaRPr lang="en-US"/>
              </a:p>
            </p:txBody>
          </p:sp>
          <p:sp>
            <p:nvSpPr>
              <p:cNvPr id="57449" name="Line 105"/>
              <p:cNvSpPr>
                <a:spLocks noChangeShapeType="1"/>
              </p:cNvSpPr>
              <p:nvPr/>
            </p:nvSpPr>
            <p:spPr bwMode="auto">
              <a:xfrm flipH="1">
                <a:off x="4162" y="1213"/>
                <a:ext cx="6" cy="15"/>
              </a:xfrm>
              <a:prstGeom prst="line">
                <a:avLst/>
              </a:prstGeom>
              <a:noFill/>
              <a:ln w="0">
                <a:solidFill>
                  <a:srgbClr val="FFDF7F"/>
                </a:solidFill>
                <a:round/>
                <a:headEnd/>
                <a:tailEnd/>
              </a:ln>
            </p:spPr>
            <p:txBody>
              <a:bodyPr/>
              <a:lstStyle/>
              <a:p>
                <a:endParaRPr lang="en-US"/>
              </a:p>
            </p:txBody>
          </p:sp>
          <p:sp>
            <p:nvSpPr>
              <p:cNvPr id="57450" name="Line 106"/>
              <p:cNvSpPr>
                <a:spLocks noChangeShapeType="1"/>
              </p:cNvSpPr>
              <p:nvPr/>
            </p:nvSpPr>
            <p:spPr bwMode="auto">
              <a:xfrm flipV="1">
                <a:off x="4212" y="1213"/>
                <a:ext cx="1" cy="45"/>
              </a:xfrm>
              <a:prstGeom prst="line">
                <a:avLst/>
              </a:prstGeom>
              <a:noFill/>
              <a:ln w="0">
                <a:solidFill>
                  <a:srgbClr val="FFDF7F"/>
                </a:solidFill>
                <a:round/>
                <a:headEnd/>
                <a:tailEnd/>
              </a:ln>
            </p:spPr>
            <p:txBody>
              <a:bodyPr/>
              <a:lstStyle/>
              <a:p>
                <a:endParaRPr lang="en-US"/>
              </a:p>
            </p:txBody>
          </p:sp>
          <p:sp>
            <p:nvSpPr>
              <p:cNvPr id="57451" name="Line 107"/>
              <p:cNvSpPr>
                <a:spLocks noChangeShapeType="1"/>
              </p:cNvSpPr>
              <p:nvPr/>
            </p:nvSpPr>
            <p:spPr bwMode="auto">
              <a:xfrm>
                <a:off x="4212" y="1213"/>
                <a:ext cx="17" cy="1"/>
              </a:xfrm>
              <a:prstGeom prst="line">
                <a:avLst/>
              </a:prstGeom>
              <a:noFill/>
              <a:ln w="0">
                <a:solidFill>
                  <a:srgbClr val="FFDF7F"/>
                </a:solidFill>
                <a:round/>
                <a:headEnd/>
                <a:tailEnd/>
              </a:ln>
            </p:spPr>
            <p:txBody>
              <a:bodyPr/>
              <a:lstStyle/>
              <a:p>
                <a:endParaRPr lang="en-US"/>
              </a:p>
            </p:txBody>
          </p:sp>
          <p:sp>
            <p:nvSpPr>
              <p:cNvPr id="57452" name="Line 108"/>
              <p:cNvSpPr>
                <a:spLocks noChangeShapeType="1"/>
              </p:cNvSpPr>
              <p:nvPr/>
            </p:nvSpPr>
            <p:spPr bwMode="auto">
              <a:xfrm>
                <a:off x="4229" y="1213"/>
                <a:ext cx="6" cy="8"/>
              </a:xfrm>
              <a:prstGeom prst="line">
                <a:avLst/>
              </a:prstGeom>
              <a:noFill/>
              <a:ln w="0">
                <a:solidFill>
                  <a:srgbClr val="FFDF7F"/>
                </a:solidFill>
                <a:round/>
                <a:headEnd/>
                <a:tailEnd/>
              </a:ln>
            </p:spPr>
            <p:txBody>
              <a:bodyPr/>
              <a:lstStyle/>
              <a:p>
                <a:endParaRPr lang="en-US"/>
              </a:p>
            </p:txBody>
          </p:sp>
          <p:sp>
            <p:nvSpPr>
              <p:cNvPr id="57453" name="Line 109"/>
              <p:cNvSpPr>
                <a:spLocks noChangeShapeType="1"/>
              </p:cNvSpPr>
              <p:nvPr/>
            </p:nvSpPr>
            <p:spPr bwMode="auto">
              <a:xfrm>
                <a:off x="4235" y="1221"/>
                <a:ext cx="1" cy="7"/>
              </a:xfrm>
              <a:prstGeom prst="line">
                <a:avLst/>
              </a:prstGeom>
              <a:noFill/>
              <a:ln w="0">
                <a:solidFill>
                  <a:srgbClr val="FFDF7F"/>
                </a:solidFill>
                <a:round/>
                <a:headEnd/>
                <a:tailEnd/>
              </a:ln>
            </p:spPr>
            <p:txBody>
              <a:bodyPr/>
              <a:lstStyle/>
              <a:p>
                <a:endParaRPr lang="en-US"/>
              </a:p>
            </p:txBody>
          </p:sp>
          <p:sp>
            <p:nvSpPr>
              <p:cNvPr id="57454" name="Line 110"/>
              <p:cNvSpPr>
                <a:spLocks noChangeShapeType="1"/>
              </p:cNvSpPr>
              <p:nvPr/>
            </p:nvSpPr>
            <p:spPr bwMode="auto">
              <a:xfrm flipH="1">
                <a:off x="4229" y="1228"/>
                <a:ext cx="6" cy="8"/>
              </a:xfrm>
              <a:prstGeom prst="line">
                <a:avLst/>
              </a:prstGeom>
              <a:noFill/>
              <a:ln w="0">
                <a:solidFill>
                  <a:srgbClr val="FFDF7F"/>
                </a:solidFill>
                <a:round/>
                <a:headEnd/>
                <a:tailEnd/>
              </a:ln>
            </p:spPr>
            <p:txBody>
              <a:bodyPr/>
              <a:lstStyle/>
              <a:p>
                <a:endParaRPr lang="en-US"/>
              </a:p>
            </p:txBody>
          </p:sp>
          <p:sp>
            <p:nvSpPr>
              <p:cNvPr id="57455" name="Line 111"/>
              <p:cNvSpPr>
                <a:spLocks noChangeShapeType="1"/>
              </p:cNvSpPr>
              <p:nvPr/>
            </p:nvSpPr>
            <p:spPr bwMode="auto">
              <a:xfrm flipH="1">
                <a:off x="4212" y="1236"/>
                <a:ext cx="17" cy="1"/>
              </a:xfrm>
              <a:prstGeom prst="line">
                <a:avLst/>
              </a:prstGeom>
              <a:noFill/>
              <a:ln w="0">
                <a:solidFill>
                  <a:srgbClr val="FFDF7F"/>
                </a:solidFill>
                <a:round/>
                <a:headEnd/>
                <a:tailEnd/>
              </a:ln>
            </p:spPr>
            <p:txBody>
              <a:bodyPr/>
              <a:lstStyle/>
              <a:p>
                <a:endParaRPr lang="en-US"/>
              </a:p>
            </p:txBody>
          </p:sp>
          <p:sp>
            <p:nvSpPr>
              <p:cNvPr id="57456" name="Line 112"/>
              <p:cNvSpPr>
                <a:spLocks noChangeShapeType="1"/>
              </p:cNvSpPr>
              <p:nvPr/>
            </p:nvSpPr>
            <p:spPr bwMode="auto">
              <a:xfrm>
                <a:off x="4246" y="1213"/>
                <a:ext cx="1" cy="45"/>
              </a:xfrm>
              <a:prstGeom prst="line">
                <a:avLst/>
              </a:prstGeom>
              <a:noFill/>
              <a:ln w="0">
                <a:solidFill>
                  <a:srgbClr val="FFDF7F"/>
                </a:solidFill>
                <a:round/>
                <a:headEnd/>
                <a:tailEnd/>
              </a:ln>
            </p:spPr>
            <p:txBody>
              <a:bodyPr/>
              <a:lstStyle/>
              <a:p>
                <a:endParaRPr lang="en-US"/>
              </a:p>
            </p:txBody>
          </p:sp>
          <p:sp>
            <p:nvSpPr>
              <p:cNvPr id="57457" name="Line 113"/>
              <p:cNvSpPr>
                <a:spLocks noChangeShapeType="1"/>
              </p:cNvSpPr>
              <p:nvPr/>
            </p:nvSpPr>
            <p:spPr bwMode="auto">
              <a:xfrm>
                <a:off x="4246" y="1258"/>
                <a:ext cx="22" cy="1"/>
              </a:xfrm>
              <a:prstGeom prst="line">
                <a:avLst/>
              </a:prstGeom>
              <a:noFill/>
              <a:ln w="0">
                <a:solidFill>
                  <a:srgbClr val="FFDF7F"/>
                </a:solidFill>
                <a:round/>
                <a:headEnd/>
                <a:tailEnd/>
              </a:ln>
            </p:spPr>
            <p:txBody>
              <a:bodyPr/>
              <a:lstStyle/>
              <a:p>
                <a:endParaRPr lang="en-US"/>
              </a:p>
            </p:txBody>
          </p:sp>
          <p:sp>
            <p:nvSpPr>
              <p:cNvPr id="57458" name="Line 114"/>
              <p:cNvSpPr>
                <a:spLocks noChangeShapeType="1"/>
              </p:cNvSpPr>
              <p:nvPr/>
            </p:nvSpPr>
            <p:spPr bwMode="auto">
              <a:xfrm>
                <a:off x="4279" y="1213"/>
                <a:ext cx="12" cy="23"/>
              </a:xfrm>
              <a:prstGeom prst="line">
                <a:avLst/>
              </a:prstGeom>
              <a:noFill/>
              <a:ln w="0">
                <a:solidFill>
                  <a:srgbClr val="FFDF7F"/>
                </a:solidFill>
                <a:round/>
                <a:headEnd/>
                <a:tailEnd/>
              </a:ln>
            </p:spPr>
            <p:txBody>
              <a:bodyPr/>
              <a:lstStyle/>
              <a:p>
                <a:endParaRPr lang="en-US"/>
              </a:p>
            </p:txBody>
          </p:sp>
          <p:sp>
            <p:nvSpPr>
              <p:cNvPr id="57459" name="Line 115"/>
              <p:cNvSpPr>
                <a:spLocks noChangeShapeType="1"/>
              </p:cNvSpPr>
              <p:nvPr/>
            </p:nvSpPr>
            <p:spPr bwMode="auto">
              <a:xfrm>
                <a:off x="4291" y="1236"/>
                <a:ext cx="1" cy="22"/>
              </a:xfrm>
              <a:prstGeom prst="line">
                <a:avLst/>
              </a:prstGeom>
              <a:noFill/>
              <a:ln w="0">
                <a:solidFill>
                  <a:srgbClr val="FFDF7F"/>
                </a:solidFill>
                <a:round/>
                <a:headEnd/>
                <a:tailEnd/>
              </a:ln>
            </p:spPr>
            <p:txBody>
              <a:bodyPr/>
              <a:lstStyle/>
              <a:p>
                <a:endParaRPr lang="en-US"/>
              </a:p>
            </p:txBody>
          </p:sp>
          <p:sp>
            <p:nvSpPr>
              <p:cNvPr id="57460" name="Line 116"/>
              <p:cNvSpPr>
                <a:spLocks noChangeShapeType="1"/>
              </p:cNvSpPr>
              <p:nvPr/>
            </p:nvSpPr>
            <p:spPr bwMode="auto">
              <a:xfrm flipV="1">
                <a:off x="4291" y="1213"/>
                <a:ext cx="10" cy="23"/>
              </a:xfrm>
              <a:prstGeom prst="line">
                <a:avLst/>
              </a:prstGeom>
              <a:noFill/>
              <a:ln w="0">
                <a:solidFill>
                  <a:srgbClr val="FFDF7F"/>
                </a:solidFill>
                <a:round/>
                <a:headEnd/>
                <a:tailEnd/>
              </a:ln>
            </p:spPr>
            <p:txBody>
              <a:bodyPr/>
              <a:lstStyle/>
              <a:p>
                <a:endParaRPr lang="en-US"/>
              </a:p>
            </p:txBody>
          </p:sp>
          <p:sp>
            <p:nvSpPr>
              <p:cNvPr id="57461" name="Line 117"/>
              <p:cNvSpPr>
                <a:spLocks noChangeShapeType="1"/>
              </p:cNvSpPr>
              <p:nvPr/>
            </p:nvSpPr>
            <p:spPr bwMode="auto">
              <a:xfrm>
                <a:off x="4313" y="1213"/>
                <a:ext cx="11" cy="45"/>
              </a:xfrm>
              <a:prstGeom prst="line">
                <a:avLst/>
              </a:prstGeom>
              <a:noFill/>
              <a:ln w="0">
                <a:solidFill>
                  <a:srgbClr val="FFDF7F"/>
                </a:solidFill>
                <a:round/>
                <a:headEnd/>
                <a:tailEnd/>
              </a:ln>
            </p:spPr>
            <p:txBody>
              <a:bodyPr/>
              <a:lstStyle/>
              <a:p>
                <a:endParaRPr lang="en-US"/>
              </a:p>
            </p:txBody>
          </p:sp>
          <p:sp>
            <p:nvSpPr>
              <p:cNvPr id="57462" name="Line 118"/>
              <p:cNvSpPr>
                <a:spLocks noChangeShapeType="1"/>
              </p:cNvSpPr>
              <p:nvPr/>
            </p:nvSpPr>
            <p:spPr bwMode="auto">
              <a:xfrm flipV="1">
                <a:off x="4324" y="1236"/>
                <a:ext cx="6" cy="22"/>
              </a:xfrm>
              <a:prstGeom prst="line">
                <a:avLst/>
              </a:prstGeom>
              <a:noFill/>
              <a:ln w="0">
                <a:solidFill>
                  <a:srgbClr val="FFDF7F"/>
                </a:solidFill>
                <a:round/>
                <a:headEnd/>
                <a:tailEnd/>
              </a:ln>
            </p:spPr>
            <p:txBody>
              <a:bodyPr/>
              <a:lstStyle/>
              <a:p>
                <a:endParaRPr lang="en-US"/>
              </a:p>
            </p:txBody>
          </p:sp>
          <p:sp>
            <p:nvSpPr>
              <p:cNvPr id="57463" name="Line 119"/>
              <p:cNvSpPr>
                <a:spLocks noChangeShapeType="1"/>
              </p:cNvSpPr>
              <p:nvPr/>
            </p:nvSpPr>
            <p:spPr bwMode="auto">
              <a:xfrm>
                <a:off x="4330" y="1236"/>
                <a:ext cx="5" cy="22"/>
              </a:xfrm>
              <a:prstGeom prst="line">
                <a:avLst/>
              </a:prstGeom>
              <a:noFill/>
              <a:ln w="0">
                <a:solidFill>
                  <a:srgbClr val="FFDF7F"/>
                </a:solidFill>
                <a:round/>
                <a:headEnd/>
                <a:tailEnd/>
              </a:ln>
            </p:spPr>
            <p:txBody>
              <a:bodyPr/>
              <a:lstStyle/>
              <a:p>
                <a:endParaRPr lang="en-US"/>
              </a:p>
            </p:txBody>
          </p:sp>
          <p:sp>
            <p:nvSpPr>
              <p:cNvPr id="57464" name="Line 120"/>
              <p:cNvSpPr>
                <a:spLocks noChangeShapeType="1"/>
              </p:cNvSpPr>
              <p:nvPr/>
            </p:nvSpPr>
            <p:spPr bwMode="auto">
              <a:xfrm flipV="1">
                <a:off x="4335" y="1213"/>
                <a:ext cx="11" cy="45"/>
              </a:xfrm>
              <a:prstGeom prst="line">
                <a:avLst/>
              </a:prstGeom>
              <a:noFill/>
              <a:ln w="0">
                <a:solidFill>
                  <a:srgbClr val="FFDF7F"/>
                </a:solidFill>
                <a:round/>
                <a:headEnd/>
                <a:tailEnd/>
              </a:ln>
            </p:spPr>
            <p:txBody>
              <a:bodyPr/>
              <a:lstStyle/>
              <a:p>
                <a:endParaRPr lang="en-US"/>
              </a:p>
            </p:txBody>
          </p:sp>
          <p:sp>
            <p:nvSpPr>
              <p:cNvPr id="57465" name="Line 121"/>
              <p:cNvSpPr>
                <a:spLocks noChangeShapeType="1"/>
              </p:cNvSpPr>
              <p:nvPr/>
            </p:nvSpPr>
            <p:spPr bwMode="auto">
              <a:xfrm flipV="1">
                <a:off x="4357" y="1213"/>
                <a:ext cx="1" cy="45"/>
              </a:xfrm>
              <a:prstGeom prst="line">
                <a:avLst/>
              </a:prstGeom>
              <a:noFill/>
              <a:ln w="0">
                <a:solidFill>
                  <a:srgbClr val="FFDF7F"/>
                </a:solidFill>
                <a:round/>
                <a:headEnd/>
                <a:tailEnd/>
              </a:ln>
            </p:spPr>
            <p:txBody>
              <a:bodyPr/>
              <a:lstStyle/>
              <a:p>
                <a:endParaRPr lang="en-US"/>
              </a:p>
            </p:txBody>
          </p:sp>
          <p:sp>
            <p:nvSpPr>
              <p:cNvPr id="57466" name="Line 122"/>
              <p:cNvSpPr>
                <a:spLocks noChangeShapeType="1"/>
              </p:cNvSpPr>
              <p:nvPr/>
            </p:nvSpPr>
            <p:spPr bwMode="auto">
              <a:xfrm>
                <a:off x="4357" y="1213"/>
                <a:ext cx="23" cy="1"/>
              </a:xfrm>
              <a:prstGeom prst="line">
                <a:avLst/>
              </a:prstGeom>
              <a:noFill/>
              <a:ln w="0">
                <a:solidFill>
                  <a:srgbClr val="FFDF7F"/>
                </a:solidFill>
                <a:round/>
                <a:headEnd/>
                <a:tailEnd/>
              </a:ln>
            </p:spPr>
            <p:txBody>
              <a:bodyPr/>
              <a:lstStyle/>
              <a:p>
                <a:endParaRPr lang="en-US"/>
              </a:p>
            </p:txBody>
          </p:sp>
          <p:sp>
            <p:nvSpPr>
              <p:cNvPr id="57467" name="Line 123"/>
              <p:cNvSpPr>
                <a:spLocks noChangeShapeType="1"/>
              </p:cNvSpPr>
              <p:nvPr/>
            </p:nvSpPr>
            <p:spPr bwMode="auto">
              <a:xfrm>
                <a:off x="4380" y="1213"/>
                <a:ext cx="1" cy="45"/>
              </a:xfrm>
              <a:prstGeom prst="line">
                <a:avLst/>
              </a:prstGeom>
              <a:noFill/>
              <a:ln w="0">
                <a:solidFill>
                  <a:srgbClr val="FFDF7F"/>
                </a:solidFill>
                <a:round/>
                <a:headEnd/>
                <a:tailEnd/>
              </a:ln>
            </p:spPr>
            <p:txBody>
              <a:bodyPr/>
              <a:lstStyle/>
              <a:p>
                <a:endParaRPr lang="en-US"/>
              </a:p>
            </p:txBody>
          </p:sp>
          <p:sp>
            <p:nvSpPr>
              <p:cNvPr id="57468" name="Line 124"/>
              <p:cNvSpPr>
                <a:spLocks noChangeShapeType="1"/>
              </p:cNvSpPr>
              <p:nvPr/>
            </p:nvSpPr>
            <p:spPr bwMode="auto">
              <a:xfrm flipH="1">
                <a:off x="4357" y="1258"/>
                <a:ext cx="23" cy="1"/>
              </a:xfrm>
              <a:prstGeom prst="line">
                <a:avLst/>
              </a:prstGeom>
              <a:noFill/>
              <a:ln w="0">
                <a:solidFill>
                  <a:srgbClr val="FFDF7F"/>
                </a:solidFill>
                <a:round/>
                <a:headEnd/>
                <a:tailEnd/>
              </a:ln>
            </p:spPr>
            <p:txBody>
              <a:bodyPr/>
              <a:lstStyle/>
              <a:p>
                <a:endParaRPr lang="en-US"/>
              </a:p>
            </p:txBody>
          </p:sp>
          <p:sp>
            <p:nvSpPr>
              <p:cNvPr id="57469" name="Line 125"/>
              <p:cNvSpPr>
                <a:spLocks noChangeShapeType="1"/>
              </p:cNvSpPr>
              <p:nvPr/>
            </p:nvSpPr>
            <p:spPr bwMode="auto">
              <a:xfrm flipV="1">
                <a:off x="4391" y="1213"/>
                <a:ext cx="1" cy="45"/>
              </a:xfrm>
              <a:prstGeom prst="line">
                <a:avLst/>
              </a:prstGeom>
              <a:noFill/>
              <a:ln w="0">
                <a:solidFill>
                  <a:srgbClr val="FFDF7F"/>
                </a:solidFill>
                <a:round/>
                <a:headEnd/>
                <a:tailEnd/>
              </a:ln>
            </p:spPr>
            <p:txBody>
              <a:bodyPr/>
              <a:lstStyle/>
              <a:p>
                <a:endParaRPr lang="en-US"/>
              </a:p>
            </p:txBody>
          </p:sp>
          <p:sp>
            <p:nvSpPr>
              <p:cNvPr id="57470" name="Line 126"/>
              <p:cNvSpPr>
                <a:spLocks noChangeShapeType="1"/>
              </p:cNvSpPr>
              <p:nvPr/>
            </p:nvSpPr>
            <p:spPr bwMode="auto">
              <a:xfrm>
                <a:off x="4391" y="1213"/>
                <a:ext cx="22" cy="1"/>
              </a:xfrm>
              <a:prstGeom prst="line">
                <a:avLst/>
              </a:prstGeom>
              <a:noFill/>
              <a:ln w="0">
                <a:solidFill>
                  <a:srgbClr val="FFDF7F"/>
                </a:solidFill>
                <a:round/>
                <a:headEnd/>
                <a:tailEnd/>
              </a:ln>
            </p:spPr>
            <p:txBody>
              <a:bodyPr/>
              <a:lstStyle/>
              <a:p>
                <a:endParaRPr lang="en-US"/>
              </a:p>
            </p:txBody>
          </p:sp>
          <p:sp>
            <p:nvSpPr>
              <p:cNvPr id="57471" name="Line 127"/>
              <p:cNvSpPr>
                <a:spLocks noChangeShapeType="1"/>
              </p:cNvSpPr>
              <p:nvPr/>
            </p:nvSpPr>
            <p:spPr bwMode="auto">
              <a:xfrm>
                <a:off x="4413" y="1213"/>
                <a:ext cx="1" cy="45"/>
              </a:xfrm>
              <a:prstGeom prst="line">
                <a:avLst/>
              </a:prstGeom>
              <a:noFill/>
              <a:ln w="0">
                <a:solidFill>
                  <a:srgbClr val="FFDF7F"/>
                </a:solidFill>
                <a:round/>
                <a:headEnd/>
                <a:tailEnd/>
              </a:ln>
            </p:spPr>
            <p:txBody>
              <a:bodyPr/>
              <a:lstStyle/>
              <a:p>
                <a:endParaRPr lang="en-US"/>
              </a:p>
            </p:txBody>
          </p:sp>
          <p:sp>
            <p:nvSpPr>
              <p:cNvPr id="57472" name="Line 128"/>
              <p:cNvSpPr>
                <a:spLocks noChangeShapeType="1"/>
              </p:cNvSpPr>
              <p:nvPr/>
            </p:nvSpPr>
            <p:spPr bwMode="auto">
              <a:xfrm flipH="1">
                <a:off x="4391" y="1258"/>
                <a:ext cx="22" cy="1"/>
              </a:xfrm>
              <a:prstGeom prst="line">
                <a:avLst/>
              </a:prstGeom>
              <a:noFill/>
              <a:ln w="0">
                <a:solidFill>
                  <a:srgbClr val="FFDF7F"/>
                </a:solidFill>
                <a:round/>
                <a:headEnd/>
                <a:tailEnd/>
              </a:ln>
            </p:spPr>
            <p:txBody>
              <a:bodyPr/>
              <a:lstStyle/>
              <a:p>
                <a:endParaRPr lang="en-US"/>
              </a:p>
            </p:txBody>
          </p:sp>
          <p:sp>
            <p:nvSpPr>
              <p:cNvPr id="57473" name="Line 129"/>
              <p:cNvSpPr>
                <a:spLocks noChangeShapeType="1"/>
              </p:cNvSpPr>
              <p:nvPr/>
            </p:nvSpPr>
            <p:spPr bwMode="auto">
              <a:xfrm>
                <a:off x="4424" y="1258"/>
                <a:ext cx="17" cy="1"/>
              </a:xfrm>
              <a:prstGeom prst="line">
                <a:avLst/>
              </a:prstGeom>
              <a:noFill/>
              <a:ln w="0">
                <a:solidFill>
                  <a:srgbClr val="FFDF7F"/>
                </a:solidFill>
                <a:round/>
                <a:headEnd/>
                <a:tailEnd/>
              </a:ln>
            </p:spPr>
            <p:txBody>
              <a:bodyPr/>
              <a:lstStyle/>
              <a:p>
                <a:endParaRPr lang="en-US"/>
              </a:p>
            </p:txBody>
          </p:sp>
          <p:sp>
            <p:nvSpPr>
              <p:cNvPr id="57474" name="Line 130"/>
              <p:cNvSpPr>
                <a:spLocks noChangeShapeType="1"/>
              </p:cNvSpPr>
              <p:nvPr/>
            </p:nvSpPr>
            <p:spPr bwMode="auto">
              <a:xfrm flipV="1">
                <a:off x="4441" y="1250"/>
                <a:ext cx="5" cy="8"/>
              </a:xfrm>
              <a:prstGeom prst="line">
                <a:avLst/>
              </a:prstGeom>
              <a:noFill/>
              <a:ln w="0">
                <a:solidFill>
                  <a:srgbClr val="FFDF7F"/>
                </a:solidFill>
                <a:round/>
                <a:headEnd/>
                <a:tailEnd/>
              </a:ln>
            </p:spPr>
            <p:txBody>
              <a:bodyPr/>
              <a:lstStyle/>
              <a:p>
                <a:endParaRPr lang="en-US"/>
              </a:p>
            </p:txBody>
          </p:sp>
          <p:sp>
            <p:nvSpPr>
              <p:cNvPr id="57475" name="Line 131"/>
              <p:cNvSpPr>
                <a:spLocks noChangeShapeType="1"/>
              </p:cNvSpPr>
              <p:nvPr/>
            </p:nvSpPr>
            <p:spPr bwMode="auto">
              <a:xfrm flipV="1">
                <a:off x="4446" y="1221"/>
                <a:ext cx="1" cy="29"/>
              </a:xfrm>
              <a:prstGeom prst="line">
                <a:avLst/>
              </a:prstGeom>
              <a:noFill/>
              <a:ln w="0">
                <a:solidFill>
                  <a:srgbClr val="FFDF7F"/>
                </a:solidFill>
                <a:round/>
                <a:headEnd/>
                <a:tailEnd/>
              </a:ln>
            </p:spPr>
            <p:txBody>
              <a:bodyPr/>
              <a:lstStyle/>
              <a:p>
                <a:endParaRPr lang="en-US"/>
              </a:p>
            </p:txBody>
          </p:sp>
          <p:sp>
            <p:nvSpPr>
              <p:cNvPr id="57476" name="Line 132"/>
              <p:cNvSpPr>
                <a:spLocks noChangeShapeType="1"/>
              </p:cNvSpPr>
              <p:nvPr/>
            </p:nvSpPr>
            <p:spPr bwMode="auto">
              <a:xfrm flipH="1" flipV="1">
                <a:off x="4441" y="1213"/>
                <a:ext cx="5" cy="8"/>
              </a:xfrm>
              <a:prstGeom prst="line">
                <a:avLst/>
              </a:prstGeom>
              <a:noFill/>
              <a:ln w="0">
                <a:solidFill>
                  <a:srgbClr val="FFDF7F"/>
                </a:solidFill>
                <a:round/>
                <a:headEnd/>
                <a:tailEnd/>
              </a:ln>
            </p:spPr>
            <p:txBody>
              <a:bodyPr/>
              <a:lstStyle/>
              <a:p>
                <a:endParaRPr lang="en-US"/>
              </a:p>
            </p:txBody>
          </p:sp>
          <p:sp>
            <p:nvSpPr>
              <p:cNvPr id="57477" name="Line 133"/>
              <p:cNvSpPr>
                <a:spLocks noChangeShapeType="1"/>
              </p:cNvSpPr>
              <p:nvPr/>
            </p:nvSpPr>
            <p:spPr bwMode="auto">
              <a:xfrm flipH="1">
                <a:off x="4424" y="1213"/>
                <a:ext cx="17" cy="1"/>
              </a:xfrm>
              <a:prstGeom prst="line">
                <a:avLst/>
              </a:prstGeom>
              <a:noFill/>
              <a:ln w="0">
                <a:solidFill>
                  <a:srgbClr val="FFDF7F"/>
                </a:solidFill>
                <a:round/>
                <a:headEnd/>
                <a:tailEnd/>
              </a:ln>
            </p:spPr>
            <p:txBody>
              <a:bodyPr/>
              <a:lstStyle/>
              <a:p>
                <a:endParaRPr lang="en-US"/>
              </a:p>
            </p:txBody>
          </p:sp>
          <p:sp>
            <p:nvSpPr>
              <p:cNvPr id="57478" name="Line 134"/>
              <p:cNvSpPr>
                <a:spLocks noChangeShapeType="1"/>
              </p:cNvSpPr>
              <p:nvPr/>
            </p:nvSpPr>
            <p:spPr bwMode="auto">
              <a:xfrm>
                <a:off x="4430" y="1213"/>
                <a:ext cx="1" cy="45"/>
              </a:xfrm>
              <a:prstGeom prst="line">
                <a:avLst/>
              </a:prstGeom>
              <a:noFill/>
              <a:ln w="0">
                <a:solidFill>
                  <a:srgbClr val="FFDF7F"/>
                </a:solidFill>
                <a:round/>
                <a:headEnd/>
                <a:tailEnd/>
              </a:ln>
            </p:spPr>
            <p:txBody>
              <a:bodyPr/>
              <a:lstStyle/>
              <a:p>
                <a:endParaRPr lang="en-US"/>
              </a:p>
            </p:txBody>
          </p:sp>
          <p:sp>
            <p:nvSpPr>
              <p:cNvPr id="57479" name="Line 135"/>
              <p:cNvSpPr>
                <a:spLocks noChangeShapeType="1"/>
              </p:cNvSpPr>
              <p:nvPr/>
            </p:nvSpPr>
            <p:spPr bwMode="auto">
              <a:xfrm>
                <a:off x="4067" y="1322"/>
                <a:ext cx="6" cy="7"/>
              </a:xfrm>
              <a:prstGeom prst="line">
                <a:avLst/>
              </a:prstGeom>
              <a:noFill/>
              <a:ln w="0">
                <a:solidFill>
                  <a:srgbClr val="FFDF7F"/>
                </a:solidFill>
                <a:round/>
                <a:headEnd/>
                <a:tailEnd/>
              </a:ln>
            </p:spPr>
            <p:txBody>
              <a:bodyPr/>
              <a:lstStyle/>
              <a:p>
                <a:endParaRPr lang="en-US"/>
              </a:p>
            </p:txBody>
          </p:sp>
          <p:sp>
            <p:nvSpPr>
              <p:cNvPr id="57480" name="Line 136"/>
              <p:cNvSpPr>
                <a:spLocks noChangeShapeType="1"/>
              </p:cNvSpPr>
              <p:nvPr/>
            </p:nvSpPr>
            <p:spPr bwMode="auto">
              <a:xfrm>
                <a:off x="4073" y="1329"/>
                <a:ext cx="11" cy="1"/>
              </a:xfrm>
              <a:prstGeom prst="line">
                <a:avLst/>
              </a:prstGeom>
              <a:noFill/>
              <a:ln w="0">
                <a:solidFill>
                  <a:srgbClr val="FFDF7F"/>
                </a:solidFill>
                <a:round/>
                <a:headEnd/>
                <a:tailEnd/>
              </a:ln>
            </p:spPr>
            <p:txBody>
              <a:bodyPr/>
              <a:lstStyle/>
              <a:p>
                <a:endParaRPr lang="en-US"/>
              </a:p>
            </p:txBody>
          </p:sp>
          <p:sp>
            <p:nvSpPr>
              <p:cNvPr id="57481" name="Line 137"/>
              <p:cNvSpPr>
                <a:spLocks noChangeShapeType="1"/>
              </p:cNvSpPr>
              <p:nvPr/>
            </p:nvSpPr>
            <p:spPr bwMode="auto">
              <a:xfrm flipV="1">
                <a:off x="4084" y="1322"/>
                <a:ext cx="6" cy="7"/>
              </a:xfrm>
              <a:prstGeom prst="line">
                <a:avLst/>
              </a:prstGeom>
              <a:noFill/>
              <a:ln w="0">
                <a:solidFill>
                  <a:srgbClr val="FFDF7F"/>
                </a:solidFill>
                <a:round/>
                <a:headEnd/>
                <a:tailEnd/>
              </a:ln>
            </p:spPr>
            <p:txBody>
              <a:bodyPr/>
              <a:lstStyle/>
              <a:p>
                <a:endParaRPr lang="en-US"/>
              </a:p>
            </p:txBody>
          </p:sp>
          <p:sp>
            <p:nvSpPr>
              <p:cNvPr id="57482" name="Line 138"/>
              <p:cNvSpPr>
                <a:spLocks noChangeShapeType="1"/>
              </p:cNvSpPr>
              <p:nvPr/>
            </p:nvSpPr>
            <p:spPr bwMode="auto">
              <a:xfrm flipH="1" flipV="1">
                <a:off x="4067" y="1292"/>
                <a:ext cx="23" cy="30"/>
              </a:xfrm>
              <a:prstGeom prst="line">
                <a:avLst/>
              </a:prstGeom>
              <a:noFill/>
              <a:ln w="0">
                <a:solidFill>
                  <a:srgbClr val="FFDF7F"/>
                </a:solidFill>
                <a:round/>
                <a:headEnd/>
                <a:tailEnd/>
              </a:ln>
            </p:spPr>
            <p:txBody>
              <a:bodyPr/>
              <a:lstStyle/>
              <a:p>
                <a:endParaRPr lang="en-US"/>
              </a:p>
            </p:txBody>
          </p:sp>
          <p:sp>
            <p:nvSpPr>
              <p:cNvPr id="57483" name="Line 139"/>
              <p:cNvSpPr>
                <a:spLocks noChangeShapeType="1"/>
              </p:cNvSpPr>
              <p:nvPr/>
            </p:nvSpPr>
            <p:spPr bwMode="auto">
              <a:xfrm flipV="1">
                <a:off x="4067" y="1285"/>
                <a:ext cx="6" cy="7"/>
              </a:xfrm>
              <a:prstGeom prst="line">
                <a:avLst/>
              </a:prstGeom>
              <a:noFill/>
              <a:ln w="0">
                <a:solidFill>
                  <a:srgbClr val="FFDF7F"/>
                </a:solidFill>
                <a:round/>
                <a:headEnd/>
                <a:tailEnd/>
              </a:ln>
            </p:spPr>
            <p:txBody>
              <a:bodyPr/>
              <a:lstStyle/>
              <a:p>
                <a:endParaRPr lang="en-US"/>
              </a:p>
            </p:txBody>
          </p:sp>
          <p:sp>
            <p:nvSpPr>
              <p:cNvPr id="57484" name="Line 140"/>
              <p:cNvSpPr>
                <a:spLocks noChangeShapeType="1"/>
              </p:cNvSpPr>
              <p:nvPr/>
            </p:nvSpPr>
            <p:spPr bwMode="auto">
              <a:xfrm>
                <a:off x="4073" y="1285"/>
                <a:ext cx="11" cy="1"/>
              </a:xfrm>
              <a:prstGeom prst="line">
                <a:avLst/>
              </a:prstGeom>
              <a:noFill/>
              <a:ln w="0">
                <a:solidFill>
                  <a:srgbClr val="FFDF7F"/>
                </a:solidFill>
                <a:round/>
                <a:headEnd/>
                <a:tailEnd/>
              </a:ln>
            </p:spPr>
            <p:txBody>
              <a:bodyPr/>
              <a:lstStyle/>
              <a:p>
                <a:endParaRPr lang="en-US"/>
              </a:p>
            </p:txBody>
          </p:sp>
          <p:sp>
            <p:nvSpPr>
              <p:cNvPr id="57485" name="Line 141"/>
              <p:cNvSpPr>
                <a:spLocks noChangeShapeType="1"/>
              </p:cNvSpPr>
              <p:nvPr/>
            </p:nvSpPr>
            <p:spPr bwMode="auto">
              <a:xfrm>
                <a:off x="4084" y="1285"/>
                <a:ext cx="6" cy="7"/>
              </a:xfrm>
              <a:prstGeom prst="line">
                <a:avLst/>
              </a:prstGeom>
              <a:noFill/>
              <a:ln w="0">
                <a:solidFill>
                  <a:srgbClr val="FFDF7F"/>
                </a:solidFill>
                <a:round/>
                <a:headEnd/>
                <a:tailEnd/>
              </a:ln>
            </p:spPr>
            <p:txBody>
              <a:bodyPr/>
              <a:lstStyle/>
              <a:p>
                <a:endParaRPr lang="en-US"/>
              </a:p>
            </p:txBody>
          </p:sp>
          <p:sp>
            <p:nvSpPr>
              <p:cNvPr id="57486" name="Line 142"/>
              <p:cNvSpPr>
                <a:spLocks noChangeShapeType="1"/>
              </p:cNvSpPr>
              <p:nvPr/>
            </p:nvSpPr>
            <p:spPr bwMode="auto">
              <a:xfrm flipV="1">
                <a:off x="4101" y="1285"/>
                <a:ext cx="1" cy="44"/>
              </a:xfrm>
              <a:prstGeom prst="line">
                <a:avLst/>
              </a:prstGeom>
              <a:noFill/>
              <a:ln w="0">
                <a:solidFill>
                  <a:srgbClr val="FFDF7F"/>
                </a:solidFill>
                <a:round/>
                <a:headEnd/>
                <a:tailEnd/>
              </a:ln>
            </p:spPr>
            <p:txBody>
              <a:bodyPr/>
              <a:lstStyle/>
              <a:p>
                <a:endParaRPr lang="en-US"/>
              </a:p>
            </p:txBody>
          </p:sp>
          <p:sp>
            <p:nvSpPr>
              <p:cNvPr id="57487" name="Line 143"/>
              <p:cNvSpPr>
                <a:spLocks noChangeShapeType="1"/>
              </p:cNvSpPr>
              <p:nvPr/>
            </p:nvSpPr>
            <p:spPr bwMode="auto">
              <a:xfrm>
                <a:off x="4101" y="1307"/>
                <a:ext cx="22" cy="1"/>
              </a:xfrm>
              <a:prstGeom prst="line">
                <a:avLst/>
              </a:prstGeom>
              <a:noFill/>
              <a:ln w="0">
                <a:solidFill>
                  <a:srgbClr val="FFDF7F"/>
                </a:solidFill>
                <a:round/>
                <a:headEnd/>
                <a:tailEnd/>
              </a:ln>
            </p:spPr>
            <p:txBody>
              <a:bodyPr/>
              <a:lstStyle/>
              <a:p>
                <a:endParaRPr lang="en-US"/>
              </a:p>
            </p:txBody>
          </p:sp>
          <p:sp>
            <p:nvSpPr>
              <p:cNvPr id="57488" name="Line 144"/>
              <p:cNvSpPr>
                <a:spLocks noChangeShapeType="1"/>
              </p:cNvSpPr>
              <p:nvPr/>
            </p:nvSpPr>
            <p:spPr bwMode="auto">
              <a:xfrm>
                <a:off x="4123" y="1285"/>
                <a:ext cx="1" cy="44"/>
              </a:xfrm>
              <a:prstGeom prst="line">
                <a:avLst/>
              </a:prstGeom>
              <a:noFill/>
              <a:ln w="0">
                <a:solidFill>
                  <a:srgbClr val="FFDF7F"/>
                </a:solidFill>
                <a:round/>
                <a:headEnd/>
                <a:tailEnd/>
              </a:ln>
            </p:spPr>
            <p:txBody>
              <a:bodyPr/>
              <a:lstStyle/>
              <a:p>
                <a:endParaRPr lang="en-US"/>
              </a:p>
            </p:txBody>
          </p:sp>
          <p:sp>
            <p:nvSpPr>
              <p:cNvPr id="57489" name="Line 145"/>
              <p:cNvSpPr>
                <a:spLocks noChangeShapeType="1"/>
              </p:cNvSpPr>
              <p:nvPr/>
            </p:nvSpPr>
            <p:spPr bwMode="auto">
              <a:xfrm flipV="1">
                <a:off x="4134" y="1285"/>
                <a:ext cx="1" cy="44"/>
              </a:xfrm>
              <a:prstGeom prst="line">
                <a:avLst/>
              </a:prstGeom>
              <a:noFill/>
              <a:ln w="0">
                <a:solidFill>
                  <a:srgbClr val="FFDF7F"/>
                </a:solidFill>
                <a:round/>
                <a:headEnd/>
                <a:tailEnd/>
              </a:ln>
            </p:spPr>
            <p:txBody>
              <a:bodyPr/>
              <a:lstStyle/>
              <a:p>
                <a:endParaRPr lang="en-US"/>
              </a:p>
            </p:txBody>
          </p:sp>
          <p:sp>
            <p:nvSpPr>
              <p:cNvPr id="57490" name="Line 146"/>
              <p:cNvSpPr>
                <a:spLocks noChangeShapeType="1"/>
              </p:cNvSpPr>
              <p:nvPr/>
            </p:nvSpPr>
            <p:spPr bwMode="auto">
              <a:xfrm>
                <a:off x="4134" y="1285"/>
                <a:ext cx="22" cy="1"/>
              </a:xfrm>
              <a:prstGeom prst="line">
                <a:avLst/>
              </a:prstGeom>
              <a:noFill/>
              <a:ln w="0">
                <a:solidFill>
                  <a:srgbClr val="FFDF7F"/>
                </a:solidFill>
                <a:round/>
                <a:headEnd/>
                <a:tailEnd/>
              </a:ln>
            </p:spPr>
            <p:txBody>
              <a:bodyPr/>
              <a:lstStyle/>
              <a:p>
                <a:endParaRPr lang="en-US"/>
              </a:p>
            </p:txBody>
          </p:sp>
          <p:sp>
            <p:nvSpPr>
              <p:cNvPr id="57491" name="Line 147"/>
              <p:cNvSpPr>
                <a:spLocks noChangeShapeType="1"/>
              </p:cNvSpPr>
              <p:nvPr/>
            </p:nvSpPr>
            <p:spPr bwMode="auto">
              <a:xfrm>
                <a:off x="4134" y="1307"/>
                <a:ext cx="12" cy="1"/>
              </a:xfrm>
              <a:prstGeom prst="line">
                <a:avLst/>
              </a:prstGeom>
              <a:noFill/>
              <a:ln w="0">
                <a:solidFill>
                  <a:srgbClr val="FFDF7F"/>
                </a:solidFill>
                <a:round/>
                <a:headEnd/>
                <a:tailEnd/>
              </a:ln>
            </p:spPr>
            <p:txBody>
              <a:bodyPr/>
              <a:lstStyle/>
              <a:p>
                <a:endParaRPr lang="en-US"/>
              </a:p>
            </p:txBody>
          </p:sp>
          <p:sp>
            <p:nvSpPr>
              <p:cNvPr id="57492" name="Line 148"/>
              <p:cNvSpPr>
                <a:spLocks noChangeShapeType="1"/>
              </p:cNvSpPr>
              <p:nvPr/>
            </p:nvSpPr>
            <p:spPr bwMode="auto">
              <a:xfrm>
                <a:off x="4134" y="1329"/>
                <a:ext cx="22" cy="1"/>
              </a:xfrm>
              <a:prstGeom prst="line">
                <a:avLst/>
              </a:prstGeom>
              <a:noFill/>
              <a:ln w="0">
                <a:solidFill>
                  <a:srgbClr val="FFDF7F"/>
                </a:solidFill>
                <a:round/>
                <a:headEnd/>
                <a:tailEnd/>
              </a:ln>
            </p:spPr>
            <p:txBody>
              <a:bodyPr/>
              <a:lstStyle/>
              <a:p>
                <a:endParaRPr lang="en-US"/>
              </a:p>
            </p:txBody>
          </p:sp>
          <p:sp>
            <p:nvSpPr>
              <p:cNvPr id="57493" name="Line 149"/>
              <p:cNvSpPr>
                <a:spLocks noChangeShapeType="1"/>
              </p:cNvSpPr>
              <p:nvPr/>
            </p:nvSpPr>
            <p:spPr bwMode="auto">
              <a:xfrm flipV="1">
                <a:off x="4168" y="1314"/>
                <a:ext cx="1" cy="15"/>
              </a:xfrm>
              <a:prstGeom prst="line">
                <a:avLst/>
              </a:prstGeom>
              <a:noFill/>
              <a:ln w="0">
                <a:solidFill>
                  <a:srgbClr val="FFDF7F"/>
                </a:solidFill>
                <a:round/>
                <a:headEnd/>
                <a:tailEnd/>
              </a:ln>
            </p:spPr>
            <p:txBody>
              <a:bodyPr/>
              <a:lstStyle/>
              <a:p>
                <a:endParaRPr lang="en-US"/>
              </a:p>
            </p:txBody>
          </p:sp>
          <p:sp>
            <p:nvSpPr>
              <p:cNvPr id="57494" name="Line 150"/>
              <p:cNvSpPr>
                <a:spLocks noChangeShapeType="1"/>
              </p:cNvSpPr>
              <p:nvPr/>
            </p:nvSpPr>
            <p:spPr bwMode="auto">
              <a:xfrm flipV="1">
                <a:off x="4168" y="1285"/>
                <a:ext cx="11" cy="29"/>
              </a:xfrm>
              <a:prstGeom prst="line">
                <a:avLst/>
              </a:prstGeom>
              <a:noFill/>
              <a:ln w="0">
                <a:solidFill>
                  <a:srgbClr val="FFDF7F"/>
                </a:solidFill>
                <a:round/>
                <a:headEnd/>
                <a:tailEnd/>
              </a:ln>
            </p:spPr>
            <p:txBody>
              <a:bodyPr/>
              <a:lstStyle/>
              <a:p>
                <a:endParaRPr lang="en-US"/>
              </a:p>
            </p:txBody>
          </p:sp>
          <p:sp>
            <p:nvSpPr>
              <p:cNvPr id="57495" name="Line 151"/>
              <p:cNvSpPr>
                <a:spLocks noChangeShapeType="1"/>
              </p:cNvSpPr>
              <p:nvPr/>
            </p:nvSpPr>
            <p:spPr bwMode="auto">
              <a:xfrm>
                <a:off x="4179" y="1285"/>
                <a:ext cx="11" cy="29"/>
              </a:xfrm>
              <a:prstGeom prst="line">
                <a:avLst/>
              </a:prstGeom>
              <a:noFill/>
              <a:ln w="0">
                <a:solidFill>
                  <a:srgbClr val="FFDF7F"/>
                </a:solidFill>
                <a:round/>
                <a:headEnd/>
                <a:tailEnd/>
              </a:ln>
            </p:spPr>
            <p:txBody>
              <a:bodyPr/>
              <a:lstStyle/>
              <a:p>
                <a:endParaRPr lang="en-US"/>
              </a:p>
            </p:txBody>
          </p:sp>
          <p:sp>
            <p:nvSpPr>
              <p:cNvPr id="57496" name="Line 152"/>
              <p:cNvSpPr>
                <a:spLocks noChangeShapeType="1"/>
              </p:cNvSpPr>
              <p:nvPr/>
            </p:nvSpPr>
            <p:spPr bwMode="auto">
              <a:xfrm>
                <a:off x="4190" y="1314"/>
                <a:ext cx="1" cy="15"/>
              </a:xfrm>
              <a:prstGeom prst="line">
                <a:avLst/>
              </a:prstGeom>
              <a:noFill/>
              <a:ln w="0">
                <a:solidFill>
                  <a:srgbClr val="FFDF7F"/>
                </a:solidFill>
                <a:round/>
                <a:headEnd/>
                <a:tailEnd/>
              </a:ln>
            </p:spPr>
            <p:txBody>
              <a:bodyPr/>
              <a:lstStyle/>
              <a:p>
                <a:endParaRPr lang="en-US"/>
              </a:p>
            </p:txBody>
          </p:sp>
          <p:sp>
            <p:nvSpPr>
              <p:cNvPr id="57497" name="Line 153"/>
              <p:cNvSpPr>
                <a:spLocks noChangeShapeType="1"/>
              </p:cNvSpPr>
              <p:nvPr/>
            </p:nvSpPr>
            <p:spPr bwMode="auto">
              <a:xfrm>
                <a:off x="4168" y="1314"/>
                <a:ext cx="22" cy="1"/>
              </a:xfrm>
              <a:prstGeom prst="line">
                <a:avLst/>
              </a:prstGeom>
              <a:noFill/>
              <a:ln w="0">
                <a:solidFill>
                  <a:srgbClr val="FFDF7F"/>
                </a:solidFill>
                <a:round/>
                <a:headEnd/>
                <a:tailEnd/>
              </a:ln>
            </p:spPr>
            <p:txBody>
              <a:bodyPr/>
              <a:lstStyle/>
              <a:p>
                <a:endParaRPr lang="en-US"/>
              </a:p>
            </p:txBody>
          </p:sp>
          <p:sp>
            <p:nvSpPr>
              <p:cNvPr id="57498" name="Line 154"/>
              <p:cNvSpPr>
                <a:spLocks noChangeShapeType="1"/>
              </p:cNvSpPr>
              <p:nvPr/>
            </p:nvSpPr>
            <p:spPr bwMode="auto">
              <a:xfrm>
                <a:off x="4201" y="1285"/>
                <a:ext cx="22" cy="1"/>
              </a:xfrm>
              <a:prstGeom prst="line">
                <a:avLst/>
              </a:prstGeom>
              <a:noFill/>
              <a:ln w="0">
                <a:solidFill>
                  <a:srgbClr val="FFDF7F"/>
                </a:solidFill>
                <a:round/>
                <a:headEnd/>
                <a:tailEnd/>
              </a:ln>
            </p:spPr>
            <p:txBody>
              <a:bodyPr/>
              <a:lstStyle/>
              <a:p>
                <a:endParaRPr lang="en-US"/>
              </a:p>
            </p:txBody>
          </p:sp>
          <p:sp>
            <p:nvSpPr>
              <p:cNvPr id="57499" name="Line 155"/>
              <p:cNvSpPr>
                <a:spLocks noChangeShapeType="1"/>
              </p:cNvSpPr>
              <p:nvPr/>
            </p:nvSpPr>
            <p:spPr bwMode="auto">
              <a:xfrm>
                <a:off x="4212" y="1285"/>
                <a:ext cx="1" cy="44"/>
              </a:xfrm>
              <a:prstGeom prst="line">
                <a:avLst/>
              </a:prstGeom>
              <a:noFill/>
              <a:ln w="0">
                <a:solidFill>
                  <a:srgbClr val="FFDF7F"/>
                </a:solidFill>
                <a:round/>
                <a:headEnd/>
                <a:tailEnd/>
              </a:ln>
            </p:spPr>
            <p:txBody>
              <a:bodyPr/>
              <a:lstStyle/>
              <a:p>
                <a:endParaRPr lang="en-US"/>
              </a:p>
            </p:txBody>
          </p:sp>
          <p:sp>
            <p:nvSpPr>
              <p:cNvPr id="57500" name="Line 156"/>
              <p:cNvSpPr>
                <a:spLocks noChangeShapeType="1"/>
              </p:cNvSpPr>
              <p:nvPr/>
            </p:nvSpPr>
            <p:spPr bwMode="auto">
              <a:xfrm flipV="1">
                <a:off x="4235" y="1285"/>
                <a:ext cx="1" cy="44"/>
              </a:xfrm>
              <a:prstGeom prst="line">
                <a:avLst/>
              </a:prstGeom>
              <a:noFill/>
              <a:ln w="0">
                <a:solidFill>
                  <a:srgbClr val="FFDF7F"/>
                </a:solidFill>
                <a:round/>
                <a:headEnd/>
                <a:tailEnd/>
              </a:ln>
            </p:spPr>
            <p:txBody>
              <a:bodyPr/>
              <a:lstStyle/>
              <a:p>
                <a:endParaRPr lang="en-US"/>
              </a:p>
            </p:txBody>
          </p:sp>
          <p:sp>
            <p:nvSpPr>
              <p:cNvPr id="57501" name="Line 157"/>
              <p:cNvSpPr>
                <a:spLocks noChangeShapeType="1"/>
              </p:cNvSpPr>
              <p:nvPr/>
            </p:nvSpPr>
            <p:spPr bwMode="auto">
              <a:xfrm>
                <a:off x="4235" y="1307"/>
                <a:ext cx="22" cy="1"/>
              </a:xfrm>
              <a:prstGeom prst="line">
                <a:avLst/>
              </a:prstGeom>
              <a:noFill/>
              <a:ln w="0">
                <a:solidFill>
                  <a:srgbClr val="FFDF7F"/>
                </a:solidFill>
                <a:round/>
                <a:headEnd/>
                <a:tailEnd/>
              </a:ln>
            </p:spPr>
            <p:txBody>
              <a:bodyPr/>
              <a:lstStyle/>
              <a:p>
                <a:endParaRPr lang="en-US"/>
              </a:p>
            </p:txBody>
          </p:sp>
          <p:sp>
            <p:nvSpPr>
              <p:cNvPr id="57502" name="Line 158"/>
              <p:cNvSpPr>
                <a:spLocks noChangeShapeType="1"/>
              </p:cNvSpPr>
              <p:nvPr/>
            </p:nvSpPr>
            <p:spPr bwMode="auto">
              <a:xfrm>
                <a:off x="4257" y="1285"/>
                <a:ext cx="1" cy="44"/>
              </a:xfrm>
              <a:prstGeom prst="line">
                <a:avLst/>
              </a:prstGeom>
              <a:noFill/>
              <a:ln w="0">
                <a:solidFill>
                  <a:srgbClr val="FFDF7F"/>
                </a:solidFill>
                <a:round/>
                <a:headEnd/>
                <a:tailEnd/>
              </a:ln>
            </p:spPr>
            <p:txBody>
              <a:bodyPr/>
              <a:lstStyle/>
              <a:p>
                <a:endParaRPr lang="en-US"/>
              </a:p>
            </p:txBody>
          </p:sp>
          <p:sp>
            <p:nvSpPr>
              <p:cNvPr id="57503" name="Line 159"/>
              <p:cNvSpPr>
                <a:spLocks noChangeShapeType="1"/>
              </p:cNvSpPr>
              <p:nvPr/>
            </p:nvSpPr>
            <p:spPr bwMode="auto">
              <a:xfrm>
                <a:off x="4268" y="1285"/>
                <a:ext cx="11" cy="1"/>
              </a:xfrm>
              <a:prstGeom prst="line">
                <a:avLst/>
              </a:prstGeom>
              <a:noFill/>
              <a:ln w="0">
                <a:solidFill>
                  <a:srgbClr val="FFDF7F"/>
                </a:solidFill>
                <a:round/>
                <a:headEnd/>
                <a:tailEnd/>
              </a:ln>
            </p:spPr>
            <p:txBody>
              <a:bodyPr/>
              <a:lstStyle/>
              <a:p>
                <a:endParaRPr lang="en-US"/>
              </a:p>
            </p:txBody>
          </p:sp>
          <p:sp>
            <p:nvSpPr>
              <p:cNvPr id="57504" name="Line 160"/>
              <p:cNvSpPr>
                <a:spLocks noChangeShapeType="1"/>
              </p:cNvSpPr>
              <p:nvPr/>
            </p:nvSpPr>
            <p:spPr bwMode="auto">
              <a:xfrm>
                <a:off x="4274" y="1285"/>
                <a:ext cx="1" cy="44"/>
              </a:xfrm>
              <a:prstGeom prst="line">
                <a:avLst/>
              </a:prstGeom>
              <a:noFill/>
              <a:ln w="0">
                <a:solidFill>
                  <a:srgbClr val="FFDF7F"/>
                </a:solidFill>
                <a:round/>
                <a:headEnd/>
                <a:tailEnd/>
              </a:ln>
            </p:spPr>
            <p:txBody>
              <a:bodyPr/>
              <a:lstStyle/>
              <a:p>
                <a:endParaRPr lang="en-US"/>
              </a:p>
            </p:txBody>
          </p:sp>
          <p:sp>
            <p:nvSpPr>
              <p:cNvPr id="57505" name="Line 161"/>
              <p:cNvSpPr>
                <a:spLocks noChangeShapeType="1"/>
              </p:cNvSpPr>
              <p:nvPr/>
            </p:nvSpPr>
            <p:spPr bwMode="auto">
              <a:xfrm>
                <a:off x="4268" y="1329"/>
                <a:ext cx="11" cy="1"/>
              </a:xfrm>
              <a:prstGeom prst="line">
                <a:avLst/>
              </a:prstGeom>
              <a:noFill/>
              <a:ln w="0">
                <a:solidFill>
                  <a:srgbClr val="FFDF7F"/>
                </a:solidFill>
                <a:round/>
                <a:headEnd/>
                <a:tailEnd/>
              </a:ln>
            </p:spPr>
            <p:txBody>
              <a:bodyPr/>
              <a:lstStyle/>
              <a:p>
                <a:endParaRPr lang="en-US"/>
              </a:p>
            </p:txBody>
          </p:sp>
          <p:sp>
            <p:nvSpPr>
              <p:cNvPr id="57506" name="Line 162"/>
              <p:cNvSpPr>
                <a:spLocks noChangeShapeType="1"/>
              </p:cNvSpPr>
              <p:nvPr/>
            </p:nvSpPr>
            <p:spPr bwMode="auto">
              <a:xfrm flipV="1">
                <a:off x="4291" y="1285"/>
                <a:ext cx="1" cy="44"/>
              </a:xfrm>
              <a:prstGeom prst="line">
                <a:avLst/>
              </a:prstGeom>
              <a:noFill/>
              <a:ln w="0">
                <a:solidFill>
                  <a:srgbClr val="FFDF7F"/>
                </a:solidFill>
                <a:round/>
                <a:headEnd/>
                <a:tailEnd/>
              </a:ln>
            </p:spPr>
            <p:txBody>
              <a:bodyPr/>
              <a:lstStyle/>
              <a:p>
                <a:endParaRPr lang="en-US"/>
              </a:p>
            </p:txBody>
          </p:sp>
          <p:sp>
            <p:nvSpPr>
              <p:cNvPr id="57507" name="Line 163"/>
              <p:cNvSpPr>
                <a:spLocks noChangeShapeType="1"/>
              </p:cNvSpPr>
              <p:nvPr/>
            </p:nvSpPr>
            <p:spPr bwMode="auto">
              <a:xfrm>
                <a:off x="4291" y="1285"/>
                <a:ext cx="22" cy="44"/>
              </a:xfrm>
              <a:prstGeom prst="line">
                <a:avLst/>
              </a:prstGeom>
              <a:noFill/>
              <a:ln w="0">
                <a:solidFill>
                  <a:srgbClr val="FFDF7F"/>
                </a:solidFill>
                <a:round/>
                <a:headEnd/>
                <a:tailEnd/>
              </a:ln>
            </p:spPr>
            <p:txBody>
              <a:bodyPr/>
              <a:lstStyle/>
              <a:p>
                <a:endParaRPr lang="en-US"/>
              </a:p>
            </p:txBody>
          </p:sp>
          <p:sp>
            <p:nvSpPr>
              <p:cNvPr id="57508" name="Line 164"/>
              <p:cNvSpPr>
                <a:spLocks noChangeShapeType="1"/>
              </p:cNvSpPr>
              <p:nvPr/>
            </p:nvSpPr>
            <p:spPr bwMode="auto">
              <a:xfrm flipV="1">
                <a:off x="4313" y="1285"/>
                <a:ext cx="1" cy="44"/>
              </a:xfrm>
              <a:prstGeom prst="line">
                <a:avLst/>
              </a:prstGeom>
              <a:noFill/>
              <a:ln w="0">
                <a:solidFill>
                  <a:srgbClr val="FFDF7F"/>
                </a:solidFill>
                <a:round/>
                <a:headEnd/>
                <a:tailEnd/>
              </a:ln>
            </p:spPr>
            <p:txBody>
              <a:bodyPr/>
              <a:lstStyle/>
              <a:p>
                <a:endParaRPr lang="en-US"/>
              </a:p>
            </p:txBody>
          </p:sp>
          <p:sp>
            <p:nvSpPr>
              <p:cNvPr id="57509" name="Line 165"/>
              <p:cNvSpPr>
                <a:spLocks noChangeShapeType="1"/>
              </p:cNvSpPr>
              <p:nvPr/>
            </p:nvSpPr>
            <p:spPr bwMode="auto">
              <a:xfrm>
                <a:off x="4341" y="1307"/>
                <a:ext cx="5" cy="1"/>
              </a:xfrm>
              <a:prstGeom prst="line">
                <a:avLst/>
              </a:prstGeom>
              <a:noFill/>
              <a:ln w="0">
                <a:solidFill>
                  <a:srgbClr val="FFDF7F"/>
                </a:solidFill>
                <a:round/>
                <a:headEnd/>
                <a:tailEnd/>
              </a:ln>
            </p:spPr>
            <p:txBody>
              <a:bodyPr/>
              <a:lstStyle/>
              <a:p>
                <a:endParaRPr lang="en-US"/>
              </a:p>
            </p:txBody>
          </p:sp>
          <p:sp>
            <p:nvSpPr>
              <p:cNvPr id="57510" name="Line 166"/>
              <p:cNvSpPr>
                <a:spLocks noChangeShapeType="1"/>
              </p:cNvSpPr>
              <p:nvPr/>
            </p:nvSpPr>
            <p:spPr bwMode="auto">
              <a:xfrm>
                <a:off x="4346" y="1307"/>
                <a:ext cx="1" cy="22"/>
              </a:xfrm>
              <a:prstGeom prst="line">
                <a:avLst/>
              </a:prstGeom>
              <a:noFill/>
              <a:ln w="0">
                <a:solidFill>
                  <a:srgbClr val="FFDF7F"/>
                </a:solidFill>
                <a:round/>
                <a:headEnd/>
                <a:tailEnd/>
              </a:ln>
            </p:spPr>
            <p:txBody>
              <a:bodyPr/>
              <a:lstStyle/>
              <a:p>
                <a:endParaRPr lang="en-US"/>
              </a:p>
            </p:txBody>
          </p:sp>
          <p:sp>
            <p:nvSpPr>
              <p:cNvPr id="57511" name="Line 167"/>
              <p:cNvSpPr>
                <a:spLocks noChangeShapeType="1"/>
              </p:cNvSpPr>
              <p:nvPr/>
            </p:nvSpPr>
            <p:spPr bwMode="auto">
              <a:xfrm flipH="1">
                <a:off x="4330" y="1329"/>
                <a:ext cx="16" cy="1"/>
              </a:xfrm>
              <a:prstGeom prst="line">
                <a:avLst/>
              </a:prstGeom>
              <a:noFill/>
              <a:ln w="0">
                <a:solidFill>
                  <a:srgbClr val="FFDF7F"/>
                </a:solidFill>
                <a:round/>
                <a:headEnd/>
                <a:tailEnd/>
              </a:ln>
            </p:spPr>
            <p:txBody>
              <a:bodyPr/>
              <a:lstStyle/>
              <a:p>
                <a:endParaRPr lang="en-US"/>
              </a:p>
            </p:txBody>
          </p:sp>
          <p:sp>
            <p:nvSpPr>
              <p:cNvPr id="57512" name="Line 168"/>
              <p:cNvSpPr>
                <a:spLocks noChangeShapeType="1"/>
              </p:cNvSpPr>
              <p:nvPr/>
            </p:nvSpPr>
            <p:spPr bwMode="auto">
              <a:xfrm flipH="1" flipV="1">
                <a:off x="4324" y="1322"/>
                <a:ext cx="6" cy="7"/>
              </a:xfrm>
              <a:prstGeom prst="line">
                <a:avLst/>
              </a:prstGeom>
              <a:noFill/>
              <a:ln w="0">
                <a:solidFill>
                  <a:srgbClr val="FFDF7F"/>
                </a:solidFill>
                <a:round/>
                <a:headEnd/>
                <a:tailEnd/>
              </a:ln>
            </p:spPr>
            <p:txBody>
              <a:bodyPr/>
              <a:lstStyle/>
              <a:p>
                <a:endParaRPr lang="en-US"/>
              </a:p>
            </p:txBody>
          </p:sp>
          <p:sp>
            <p:nvSpPr>
              <p:cNvPr id="57513" name="Line 169"/>
              <p:cNvSpPr>
                <a:spLocks noChangeShapeType="1"/>
              </p:cNvSpPr>
              <p:nvPr/>
            </p:nvSpPr>
            <p:spPr bwMode="auto">
              <a:xfrm flipV="1">
                <a:off x="4324" y="1292"/>
                <a:ext cx="1" cy="30"/>
              </a:xfrm>
              <a:prstGeom prst="line">
                <a:avLst/>
              </a:prstGeom>
              <a:noFill/>
              <a:ln w="0">
                <a:solidFill>
                  <a:srgbClr val="FFDF7F"/>
                </a:solidFill>
                <a:round/>
                <a:headEnd/>
                <a:tailEnd/>
              </a:ln>
            </p:spPr>
            <p:txBody>
              <a:bodyPr/>
              <a:lstStyle/>
              <a:p>
                <a:endParaRPr lang="en-US"/>
              </a:p>
            </p:txBody>
          </p:sp>
          <p:sp>
            <p:nvSpPr>
              <p:cNvPr id="57514" name="Line 170"/>
              <p:cNvSpPr>
                <a:spLocks noChangeShapeType="1"/>
              </p:cNvSpPr>
              <p:nvPr/>
            </p:nvSpPr>
            <p:spPr bwMode="auto">
              <a:xfrm flipV="1">
                <a:off x="4324" y="1285"/>
                <a:ext cx="6" cy="7"/>
              </a:xfrm>
              <a:prstGeom prst="line">
                <a:avLst/>
              </a:prstGeom>
              <a:noFill/>
              <a:ln w="0">
                <a:solidFill>
                  <a:srgbClr val="FFDF7F"/>
                </a:solidFill>
                <a:round/>
                <a:headEnd/>
                <a:tailEnd/>
              </a:ln>
            </p:spPr>
            <p:txBody>
              <a:bodyPr/>
              <a:lstStyle/>
              <a:p>
                <a:endParaRPr lang="en-US"/>
              </a:p>
            </p:txBody>
          </p:sp>
          <p:sp>
            <p:nvSpPr>
              <p:cNvPr id="57515" name="Line 171"/>
              <p:cNvSpPr>
                <a:spLocks noChangeShapeType="1"/>
              </p:cNvSpPr>
              <p:nvPr/>
            </p:nvSpPr>
            <p:spPr bwMode="auto">
              <a:xfrm>
                <a:off x="4330" y="1285"/>
                <a:ext cx="16" cy="1"/>
              </a:xfrm>
              <a:prstGeom prst="line">
                <a:avLst/>
              </a:prstGeom>
              <a:noFill/>
              <a:ln w="0">
                <a:solidFill>
                  <a:srgbClr val="FFDF7F"/>
                </a:solidFill>
                <a:round/>
                <a:headEnd/>
                <a:tailEnd/>
              </a:ln>
            </p:spPr>
            <p:txBody>
              <a:bodyPr/>
              <a:lstStyle/>
              <a:p>
                <a:endParaRPr lang="en-US"/>
              </a:p>
            </p:txBody>
          </p:sp>
          <p:sp>
            <p:nvSpPr>
              <p:cNvPr id="57516" name="Line 172"/>
              <p:cNvSpPr>
                <a:spLocks noChangeShapeType="1"/>
              </p:cNvSpPr>
              <p:nvPr/>
            </p:nvSpPr>
            <p:spPr bwMode="auto">
              <a:xfrm>
                <a:off x="2926" y="4392"/>
                <a:ext cx="22" cy="1"/>
              </a:xfrm>
              <a:prstGeom prst="line">
                <a:avLst/>
              </a:prstGeom>
              <a:noFill/>
              <a:ln w="0">
                <a:solidFill>
                  <a:srgbClr val="FFDF7F"/>
                </a:solidFill>
                <a:round/>
                <a:headEnd/>
                <a:tailEnd/>
              </a:ln>
            </p:spPr>
            <p:txBody>
              <a:bodyPr/>
              <a:lstStyle/>
              <a:p>
                <a:endParaRPr lang="en-US"/>
              </a:p>
            </p:txBody>
          </p:sp>
          <p:sp>
            <p:nvSpPr>
              <p:cNvPr id="57517" name="Line 173"/>
              <p:cNvSpPr>
                <a:spLocks noChangeShapeType="1"/>
              </p:cNvSpPr>
              <p:nvPr/>
            </p:nvSpPr>
            <p:spPr bwMode="auto">
              <a:xfrm>
                <a:off x="2937" y="4392"/>
                <a:ext cx="1" cy="89"/>
              </a:xfrm>
              <a:prstGeom prst="line">
                <a:avLst/>
              </a:prstGeom>
              <a:noFill/>
              <a:ln w="0">
                <a:solidFill>
                  <a:srgbClr val="FFDF7F"/>
                </a:solidFill>
                <a:round/>
                <a:headEnd/>
                <a:tailEnd/>
              </a:ln>
            </p:spPr>
            <p:txBody>
              <a:bodyPr/>
              <a:lstStyle/>
              <a:p>
                <a:endParaRPr lang="en-US"/>
              </a:p>
            </p:txBody>
          </p:sp>
          <p:sp>
            <p:nvSpPr>
              <p:cNvPr id="57518" name="Line 174"/>
              <p:cNvSpPr>
                <a:spLocks noChangeShapeType="1"/>
              </p:cNvSpPr>
              <p:nvPr/>
            </p:nvSpPr>
            <p:spPr bwMode="auto">
              <a:xfrm>
                <a:off x="2926" y="4481"/>
                <a:ext cx="22" cy="1"/>
              </a:xfrm>
              <a:prstGeom prst="line">
                <a:avLst/>
              </a:prstGeom>
              <a:noFill/>
              <a:ln w="0">
                <a:solidFill>
                  <a:srgbClr val="FFDF7F"/>
                </a:solidFill>
                <a:round/>
                <a:headEnd/>
                <a:tailEnd/>
              </a:ln>
            </p:spPr>
            <p:txBody>
              <a:bodyPr/>
              <a:lstStyle/>
              <a:p>
                <a:endParaRPr lang="en-US"/>
              </a:p>
            </p:txBody>
          </p:sp>
          <p:sp>
            <p:nvSpPr>
              <p:cNvPr id="57519" name="Line 175"/>
              <p:cNvSpPr>
                <a:spLocks noChangeShapeType="1"/>
              </p:cNvSpPr>
              <p:nvPr/>
            </p:nvSpPr>
            <p:spPr bwMode="auto">
              <a:xfrm>
                <a:off x="2970" y="4467"/>
                <a:ext cx="11" cy="14"/>
              </a:xfrm>
              <a:prstGeom prst="line">
                <a:avLst/>
              </a:prstGeom>
              <a:noFill/>
              <a:ln w="0">
                <a:solidFill>
                  <a:srgbClr val="FFDF7F"/>
                </a:solidFill>
                <a:round/>
                <a:headEnd/>
                <a:tailEnd/>
              </a:ln>
            </p:spPr>
            <p:txBody>
              <a:bodyPr/>
              <a:lstStyle/>
              <a:p>
                <a:endParaRPr lang="en-US"/>
              </a:p>
            </p:txBody>
          </p:sp>
          <p:sp>
            <p:nvSpPr>
              <p:cNvPr id="57520" name="Line 176"/>
              <p:cNvSpPr>
                <a:spLocks noChangeShapeType="1"/>
              </p:cNvSpPr>
              <p:nvPr/>
            </p:nvSpPr>
            <p:spPr bwMode="auto">
              <a:xfrm>
                <a:off x="2981" y="4481"/>
                <a:ext cx="23" cy="1"/>
              </a:xfrm>
              <a:prstGeom prst="line">
                <a:avLst/>
              </a:prstGeom>
              <a:noFill/>
              <a:ln w="0">
                <a:solidFill>
                  <a:srgbClr val="FFDF7F"/>
                </a:solidFill>
                <a:round/>
                <a:headEnd/>
                <a:tailEnd/>
              </a:ln>
            </p:spPr>
            <p:txBody>
              <a:bodyPr/>
              <a:lstStyle/>
              <a:p>
                <a:endParaRPr lang="en-US"/>
              </a:p>
            </p:txBody>
          </p:sp>
          <p:sp>
            <p:nvSpPr>
              <p:cNvPr id="57521" name="Line 177"/>
              <p:cNvSpPr>
                <a:spLocks noChangeShapeType="1"/>
              </p:cNvSpPr>
              <p:nvPr/>
            </p:nvSpPr>
            <p:spPr bwMode="auto">
              <a:xfrm flipV="1">
                <a:off x="3004" y="4467"/>
                <a:ext cx="11" cy="14"/>
              </a:xfrm>
              <a:prstGeom prst="line">
                <a:avLst/>
              </a:prstGeom>
              <a:noFill/>
              <a:ln w="0">
                <a:solidFill>
                  <a:srgbClr val="FFDF7F"/>
                </a:solidFill>
                <a:round/>
                <a:headEnd/>
                <a:tailEnd/>
              </a:ln>
            </p:spPr>
            <p:txBody>
              <a:bodyPr/>
              <a:lstStyle/>
              <a:p>
                <a:endParaRPr lang="en-US"/>
              </a:p>
            </p:txBody>
          </p:sp>
          <p:sp>
            <p:nvSpPr>
              <p:cNvPr id="57522" name="Line 178"/>
              <p:cNvSpPr>
                <a:spLocks noChangeShapeType="1"/>
              </p:cNvSpPr>
              <p:nvPr/>
            </p:nvSpPr>
            <p:spPr bwMode="auto">
              <a:xfrm flipH="1" flipV="1">
                <a:off x="2970" y="4407"/>
                <a:ext cx="45" cy="60"/>
              </a:xfrm>
              <a:prstGeom prst="line">
                <a:avLst/>
              </a:prstGeom>
              <a:noFill/>
              <a:ln w="0">
                <a:solidFill>
                  <a:srgbClr val="FFDF7F"/>
                </a:solidFill>
                <a:round/>
                <a:headEnd/>
                <a:tailEnd/>
              </a:ln>
            </p:spPr>
            <p:txBody>
              <a:bodyPr/>
              <a:lstStyle/>
              <a:p>
                <a:endParaRPr lang="en-US"/>
              </a:p>
            </p:txBody>
          </p:sp>
          <p:sp>
            <p:nvSpPr>
              <p:cNvPr id="57523" name="Line 179"/>
              <p:cNvSpPr>
                <a:spLocks noChangeShapeType="1"/>
              </p:cNvSpPr>
              <p:nvPr/>
            </p:nvSpPr>
            <p:spPr bwMode="auto">
              <a:xfrm flipV="1">
                <a:off x="2970" y="4392"/>
                <a:ext cx="11" cy="15"/>
              </a:xfrm>
              <a:prstGeom prst="line">
                <a:avLst/>
              </a:prstGeom>
              <a:noFill/>
              <a:ln w="0">
                <a:solidFill>
                  <a:srgbClr val="FFDF7F"/>
                </a:solidFill>
                <a:round/>
                <a:headEnd/>
                <a:tailEnd/>
              </a:ln>
            </p:spPr>
            <p:txBody>
              <a:bodyPr/>
              <a:lstStyle/>
              <a:p>
                <a:endParaRPr lang="en-US"/>
              </a:p>
            </p:txBody>
          </p:sp>
          <p:sp>
            <p:nvSpPr>
              <p:cNvPr id="57524" name="Line 180"/>
              <p:cNvSpPr>
                <a:spLocks noChangeShapeType="1"/>
              </p:cNvSpPr>
              <p:nvPr/>
            </p:nvSpPr>
            <p:spPr bwMode="auto">
              <a:xfrm>
                <a:off x="2981" y="4392"/>
                <a:ext cx="23" cy="1"/>
              </a:xfrm>
              <a:prstGeom prst="line">
                <a:avLst/>
              </a:prstGeom>
              <a:noFill/>
              <a:ln w="0">
                <a:solidFill>
                  <a:srgbClr val="FFDF7F"/>
                </a:solidFill>
                <a:round/>
                <a:headEnd/>
                <a:tailEnd/>
              </a:ln>
            </p:spPr>
            <p:txBody>
              <a:bodyPr/>
              <a:lstStyle/>
              <a:p>
                <a:endParaRPr lang="en-US"/>
              </a:p>
            </p:txBody>
          </p:sp>
          <p:sp>
            <p:nvSpPr>
              <p:cNvPr id="57525" name="Line 181"/>
              <p:cNvSpPr>
                <a:spLocks noChangeShapeType="1"/>
              </p:cNvSpPr>
              <p:nvPr/>
            </p:nvSpPr>
            <p:spPr bwMode="auto">
              <a:xfrm>
                <a:off x="3004" y="4392"/>
                <a:ext cx="11" cy="15"/>
              </a:xfrm>
              <a:prstGeom prst="line">
                <a:avLst/>
              </a:prstGeom>
              <a:noFill/>
              <a:ln w="0">
                <a:solidFill>
                  <a:srgbClr val="FFDF7F"/>
                </a:solidFill>
                <a:round/>
                <a:headEnd/>
                <a:tailEnd/>
              </a:ln>
            </p:spPr>
            <p:txBody>
              <a:bodyPr/>
              <a:lstStyle/>
              <a:p>
                <a:endParaRPr lang="en-US"/>
              </a:p>
            </p:txBody>
          </p:sp>
          <p:sp>
            <p:nvSpPr>
              <p:cNvPr id="57526" name="Line 182"/>
              <p:cNvSpPr>
                <a:spLocks noChangeShapeType="1"/>
              </p:cNvSpPr>
              <p:nvPr/>
            </p:nvSpPr>
            <p:spPr bwMode="auto">
              <a:xfrm flipV="1">
                <a:off x="3037" y="4392"/>
                <a:ext cx="1" cy="89"/>
              </a:xfrm>
              <a:prstGeom prst="line">
                <a:avLst/>
              </a:prstGeom>
              <a:noFill/>
              <a:ln w="0">
                <a:solidFill>
                  <a:srgbClr val="FFDF7F"/>
                </a:solidFill>
                <a:round/>
                <a:headEnd/>
                <a:tailEnd/>
              </a:ln>
            </p:spPr>
            <p:txBody>
              <a:bodyPr/>
              <a:lstStyle/>
              <a:p>
                <a:endParaRPr lang="en-US"/>
              </a:p>
            </p:txBody>
          </p:sp>
          <p:sp>
            <p:nvSpPr>
              <p:cNvPr id="57527" name="Line 183"/>
              <p:cNvSpPr>
                <a:spLocks noChangeShapeType="1"/>
              </p:cNvSpPr>
              <p:nvPr/>
            </p:nvSpPr>
            <p:spPr bwMode="auto">
              <a:xfrm>
                <a:off x="3037" y="4392"/>
                <a:ext cx="45" cy="1"/>
              </a:xfrm>
              <a:prstGeom prst="line">
                <a:avLst/>
              </a:prstGeom>
              <a:noFill/>
              <a:ln w="0">
                <a:solidFill>
                  <a:srgbClr val="FFDF7F"/>
                </a:solidFill>
                <a:round/>
                <a:headEnd/>
                <a:tailEnd/>
              </a:ln>
            </p:spPr>
            <p:txBody>
              <a:bodyPr/>
              <a:lstStyle/>
              <a:p>
                <a:endParaRPr lang="en-US"/>
              </a:p>
            </p:txBody>
          </p:sp>
          <p:sp>
            <p:nvSpPr>
              <p:cNvPr id="57528" name="Line 184"/>
              <p:cNvSpPr>
                <a:spLocks noChangeShapeType="1"/>
              </p:cNvSpPr>
              <p:nvPr/>
            </p:nvSpPr>
            <p:spPr bwMode="auto">
              <a:xfrm>
                <a:off x="3082" y="4392"/>
                <a:ext cx="1" cy="89"/>
              </a:xfrm>
              <a:prstGeom prst="line">
                <a:avLst/>
              </a:prstGeom>
              <a:noFill/>
              <a:ln w="0">
                <a:solidFill>
                  <a:srgbClr val="FFDF7F"/>
                </a:solidFill>
                <a:round/>
                <a:headEnd/>
                <a:tailEnd/>
              </a:ln>
            </p:spPr>
            <p:txBody>
              <a:bodyPr/>
              <a:lstStyle/>
              <a:p>
                <a:endParaRPr lang="en-US"/>
              </a:p>
            </p:txBody>
          </p:sp>
          <p:sp>
            <p:nvSpPr>
              <p:cNvPr id="57529" name="Line 185"/>
              <p:cNvSpPr>
                <a:spLocks noChangeShapeType="1"/>
              </p:cNvSpPr>
              <p:nvPr/>
            </p:nvSpPr>
            <p:spPr bwMode="auto">
              <a:xfrm flipH="1">
                <a:off x="3037" y="4481"/>
                <a:ext cx="45" cy="1"/>
              </a:xfrm>
              <a:prstGeom prst="line">
                <a:avLst/>
              </a:prstGeom>
              <a:noFill/>
              <a:ln w="0">
                <a:solidFill>
                  <a:srgbClr val="FFDF7F"/>
                </a:solidFill>
                <a:round/>
                <a:headEnd/>
                <a:tailEnd/>
              </a:ln>
            </p:spPr>
            <p:txBody>
              <a:bodyPr/>
              <a:lstStyle/>
              <a:p>
                <a:endParaRPr lang="en-US"/>
              </a:p>
            </p:txBody>
          </p:sp>
          <p:sp>
            <p:nvSpPr>
              <p:cNvPr id="57530" name="Line 186"/>
              <p:cNvSpPr>
                <a:spLocks noChangeShapeType="1"/>
              </p:cNvSpPr>
              <p:nvPr/>
            </p:nvSpPr>
            <p:spPr bwMode="auto">
              <a:xfrm flipV="1">
                <a:off x="3104" y="4392"/>
                <a:ext cx="1" cy="89"/>
              </a:xfrm>
              <a:prstGeom prst="line">
                <a:avLst/>
              </a:prstGeom>
              <a:noFill/>
              <a:ln w="0">
                <a:solidFill>
                  <a:srgbClr val="FFDF7F"/>
                </a:solidFill>
                <a:round/>
                <a:headEnd/>
                <a:tailEnd/>
              </a:ln>
            </p:spPr>
            <p:txBody>
              <a:bodyPr/>
              <a:lstStyle/>
              <a:p>
                <a:endParaRPr lang="en-US"/>
              </a:p>
            </p:txBody>
          </p:sp>
          <p:sp>
            <p:nvSpPr>
              <p:cNvPr id="57531" name="Line 187"/>
              <p:cNvSpPr>
                <a:spLocks noChangeShapeType="1"/>
              </p:cNvSpPr>
              <p:nvPr/>
            </p:nvSpPr>
            <p:spPr bwMode="auto">
              <a:xfrm>
                <a:off x="3104" y="4392"/>
                <a:ext cx="22" cy="60"/>
              </a:xfrm>
              <a:prstGeom prst="line">
                <a:avLst/>
              </a:prstGeom>
              <a:noFill/>
              <a:ln w="0">
                <a:solidFill>
                  <a:srgbClr val="FFDF7F"/>
                </a:solidFill>
                <a:round/>
                <a:headEnd/>
                <a:tailEnd/>
              </a:ln>
            </p:spPr>
            <p:txBody>
              <a:bodyPr/>
              <a:lstStyle/>
              <a:p>
                <a:endParaRPr lang="en-US"/>
              </a:p>
            </p:txBody>
          </p:sp>
          <p:sp>
            <p:nvSpPr>
              <p:cNvPr id="57532" name="Line 188"/>
              <p:cNvSpPr>
                <a:spLocks noChangeShapeType="1"/>
              </p:cNvSpPr>
              <p:nvPr/>
            </p:nvSpPr>
            <p:spPr bwMode="auto">
              <a:xfrm flipV="1">
                <a:off x="3126" y="4392"/>
                <a:ext cx="23" cy="60"/>
              </a:xfrm>
              <a:prstGeom prst="line">
                <a:avLst/>
              </a:prstGeom>
              <a:noFill/>
              <a:ln w="0">
                <a:solidFill>
                  <a:srgbClr val="FFDF7F"/>
                </a:solidFill>
                <a:round/>
                <a:headEnd/>
                <a:tailEnd/>
              </a:ln>
            </p:spPr>
            <p:txBody>
              <a:bodyPr/>
              <a:lstStyle/>
              <a:p>
                <a:endParaRPr lang="en-US"/>
              </a:p>
            </p:txBody>
          </p:sp>
          <p:sp>
            <p:nvSpPr>
              <p:cNvPr id="57533" name="Line 189"/>
              <p:cNvSpPr>
                <a:spLocks noChangeShapeType="1"/>
              </p:cNvSpPr>
              <p:nvPr/>
            </p:nvSpPr>
            <p:spPr bwMode="auto">
              <a:xfrm>
                <a:off x="3149" y="4392"/>
                <a:ext cx="1" cy="89"/>
              </a:xfrm>
              <a:prstGeom prst="line">
                <a:avLst/>
              </a:prstGeom>
              <a:noFill/>
              <a:ln w="0">
                <a:solidFill>
                  <a:srgbClr val="FFDF7F"/>
                </a:solidFill>
                <a:round/>
                <a:headEnd/>
                <a:tailEnd/>
              </a:ln>
            </p:spPr>
            <p:txBody>
              <a:bodyPr/>
              <a:lstStyle/>
              <a:p>
                <a:endParaRPr lang="en-US"/>
              </a:p>
            </p:txBody>
          </p:sp>
          <p:sp>
            <p:nvSpPr>
              <p:cNvPr id="57534" name="Line 190"/>
              <p:cNvSpPr>
                <a:spLocks noChangeShapeType="1"/>
              </p:cNvSpPr>
              <p:nvPr/>
            </p:nvSpPr>
            <p:spPr bwMode="auto">
              <a:xfrm flipV="1">
                <a:off x="3171" y="4392"/>
                <a:ext cx="1" cy="89"/>
              </a:xfrm>
              <a:prstGeom prst="line">
                <a:avLst/>
              </a:prstGeom>
              <a:noFill/>
              <a:ln w="0">
                <a:solidFill>
                  <a:srgbClr val="FFDF7F"/>
                </a:solidFill>
                <a:round/>
                <a:headEnd/>
                <a:tailEnd/>
              </a:ln>
            </p:spPr>
            <p:txBody>
              <a:bodyPr/>
              <a:lstStyle/>
              <a:p>
                <a:endParaRPr lang="en-US"/>
              </a:p>
            </p:txBody>
          </p:sp>
          <p:sp>
            <p:nvSpPr>
              <p:cNvPr id="57535" name="Line 191"/>
              <p:cNvSpPr>
                <a:spLocks noChangeShapeType="1"/>
              </p:cNvSpPr>
              <p:nvPr/>
            </p:nvSpPr>
            <p:spPr bwMode="auto">
              <a:xfrm>
                <a:off x="3171" y="4392"/>
                <a:ext cx="45" cy="1"/>
              </a:xfrm>
              <a:prstGeom prst="line">
                <a:avLst/>
              </a:prstGeom>
              <a:noFill/>
              <a:ln w="0">
                <a:solidFill>
                  <a:srgbClr val="FFDF7F"/>
                </a:solidFill>
                <a:round/>
                <a:headEnd/>
                <a:tailEnd/>
              </a:ln>
            </p:spPr>
            <p:txBody>
              <a:bodyPr/>
              <a:lstStyle/>
              <a:p>
                <a:endParaRPr lang="en-US"/>
              </a:p>
            </p:txBody>
          </p:sp>
          <p:sp>
            <p:nvSpPr>
              <p:cNvPr id="57536" name="Line 192"/>
              <p:cNvSpPr>
                <a:spLocks noChangeShapeType="1"/>
              </p:cNvSpPr>
              <p:nvPr/>
            </p:nvSpPr>
            <p:spPr bwMode="auto">
              <a:xfrm>
                <a:off x="3171" y="4437"/>
                <a:ext cx="23" cy="1"/>
              </a:xfrm>
              <a:prstGeom prst="line">
                <a:avLst/>
              </a:prstGeom>
              <a:noFill/>
              <a:ln w="0">
                <a:solidFill>
                  <a:srgbClr val="FFDF7F"/>
                </a:solidFill>
                <a:round/>
                <a:headEnd/>
                <a:tailEnd/>
              </a:ln>
            </p:spPr>
            <p:txBody>
              <a:bodyPr/>
              <a:lstStyle/>
              <a:p>
                <a:endParaRPr lang="en-US"/>
              </a:p>
            </p:txBody>
          </p:sp>
          <p:sp>
            <p:nvSpPr>
              <p:cNvPr id="57537" name="Line 193"/>
              <p:cNvSpPr>
                <a:spLocks noChangeShapeType="1"/>
              </p:cNvSpPr>
              <p:nvPr/>
            </p:nvSpPr>
            <p:spPr bwMode="auto">
              <a:xfrm>
                <a:off x="3171" y="4481"/>
                <a:ext cx="45" cy="1"/>
              </a:xfrm>
              <a:prstGeom prst="line">
                <a:avLst/>
              </a:prstGeom>
              <a:noFill/>
              <a:ln w="0">
                <a:solidFill>
                  <a:srgbClr val="FFDF7F"/>
                </a:solidFill>
                <a:round/>
                <a:headEnd/>
                <a:tailEnd/>
              </a:ln>
            </p:spPr>
            <p:txBody>
              <a:bodyPr/>
              <a:lstStyle/>
              <a:p>
                <a:endParaRPr lang="en-US"/>
              </a:p>
            </p:txBody>
          </p:sp>
          <p:sp>
            <p:nvSpPr>
              <p:cNvPr id="57538" name="Line 194"/>
              <p:cNvSpPr>
                <a:spLocks noChangeShapeType="1"/>
              </p:cNvSpPr>
              <p:nvPr/>
            </p:nvSpPr>
            <p:spPr bwMode="auto">
              <a:xfrm>
                <a:off x="3238" y="4392"/>
                <a:ext cx="45" cy="1"/>
              </a:xfrm>
              <a:prstGeom prst="line">
                <a:avLst/>
              </a:prstGeom>
              <a:noFill/>
              <a:ln w="0">
                <a:solidFill>
                  <a:srgbClr val="FFDF7F"/>
                </a:solidFill>
                <a:round/>
                <a:headEnd/>
                <a:tailEnd/>
              </a:ln>
            </p:spPr>
            <p:txBody>
              <a:bodyPr/>
              <a:lstStyle/>
              <a:p>
                <a:endParaRPr lang="en-US"/>
              </a:p>
            </p:txBody>
          </p:sp>
          <p:sp>
            <p:nvSpPr>
              <p:cNvPr id="57539" name="Line 195"/>
              <p:cNvSpPr>
                <a:spLocks noChangeShapeType="1"/>
              </p:cNvSpPr>
              <p:nvPr/>
            </p:nvSpPr>
            <p:spPr bwMode="auto">
              <a:xfrm>
                <a:off x="3260" y="4392"/>
                <a:ext cx="1" cy="89"/>
              </a:xfrm>
              <a:prstGeom prst="line">
                <a:avLst/>
              </a:prstGeom>
              <a:noFill/>
              <a:ln w="0">
                <a:solidFill>
                  <a:srgbClr val="FFDF7F"/>
                </a:solidFill>
                <a:round/>
                <a:headEnd/>
                <a:tailEnd/>
              </a:ln>
            </p:spPr>
            <p:txBody>
              <a:bodyPr/>
              <a:lstStyle/>
              <a:p>
                <a:endParaRPr lang="en-US"/>
              </a:p>
            </p:txBody>
          </p:sp>
          <p:sp>
            <p:nvSpPr>
              <p:cNvPr id="57540" name="Line 196"/>
              <p:cNvSpPr>
                <a:spLocks noChangeShapeType="1"/>
              </p:cNvSpPr>
              <p:nvPr/>
            </p:nvSpPr>
            <p:spPr bwMode="auto">
              <a:xfrm flipV="1">
                <a:off x="3305" y="4392"/>
                <a:ext cx="1" cy="89"/>
              </a:xfrm>
              <a:prstGeom prst="line">
                <a:avLst/>
              </a:prstGeom>
              <a:noFill/>
              <a:ln w="0">
                <a:solidFill>
                  <a:srgbClr val="FFDF7F"/>
                </a:solidFill>
                <a:round/>
                <a:headEnd/>
                <a:tailEnd/>
              </a:ln>
            </p:spPr>
            <p:txBody>
              <a:bodyPr/>
              <a:lstStyle/>
              <a:p>
                <a:endParaRPr lang="en-US"/>
              </a:p>
            </p:txBody>
          </p:sp>
          <p:sp>
            <p:nvSpPr>
              <p:cNvPr id="57541" name="Line 197"/>
              <p:cNvSpPr>
                <a:spLocks noChangeShapeType="1"/>
              </p:cNvSpPr>
              <p:nvPr/>
            </p:nvSpPr>
            <p:spPr bwMode="auto">
              <a:xfrm>
                <a:off x="3305" y="4392"/>
                <a:ext cx="34" cy="1"/>
              </a:xfrm>
              <a:prstGeom prst="line">
                <a:avLst/>
              </a:prstGeom>
              <a:noFill/>
              <a:ln w="0">
                <a:solidFill>
                  <a:srgbClr val="FFDF7F"/>
                </a:solidFill>
                <a:round/>
                <a:headEnd/>
                <a:tailEnd/>
              </a:ln>
            </p:spPr>
            <p:txBody>
              <a:bodyPr/>
              <a:lstStyle/>
              <a:p>
                <a:endParaRPr lang="en-US"/>
              </a:p>
            </p:txBody>
          </p:sp>
          <p:sp>
            <p:nvSpPr>
              <p:cNvPr id="57542" name="Line 198"/>
              <p:cNvSpPr>
                <a:spLocks noChangeShapeType="1"/>
              </p:cNvSpPr>
              <p:nvPr/>
            </p:nvSpPr>
            <p:spPr bwMode="auto">
              <a:xfrm>
                <a:off x="3339" y="4392"/>
                <a:ext cx="11" cy="15"/>
              </a:xfrm>
              <a:prstGeom prst="line">
                <a:avLst/>
              </a:prstGeom>
              <a:noFill/>
              <a:ln w="0">
                <a:solidFill>
                  <a:srgbClr val="FFDF7F"/>
                </a:solidFill>
                <a:round/>
                <a:headEnd/>
                <a:tailEnd/>
              </a:ln>
            </p:spPr>
            <p:txBody>
              <a:bodyPr/>
              <a:lstStyle/>
              <a:p>
                <a:endParaRPr lang="en-US"/>
              </a:p>
            </p:txBody>
          </p:sp>
          <p:sp>
            <p:nvSpPr>
              <p:cNvPr id="57543" name="Line 199"/>
              <p:cNvSpPr>
                <a:spLocks noChangeShapeType="1"/>
              </p:cNvSpPr>
              <p:nvPr/>
            </p:nvSpPr>
            <p:spPr bwMode="auto">
              <a:xfrm>
                <a:off x="3350" y="4407"/>
                <a:ext cx="1" cy="15"/>
              </a:xfrm>
              <a:prstGeom prst="line">
                <a:avLst/>
              </a:prstGeom>
              <a:noFill/>
              <a:ln w="0">
                <a:solidFill>
                  <a:srgbClr val="FFDF7F"/>
                </a:solidFill>
                <a:round/>
                <a:headEnd/>
                <a:tailEnd/>
              </a:ln>
            </p:spPr>
            <p:txBody>
              <a:bodyPr/>
              <a:lstStyle/>
              <a:p>
                <a:endParaRPr lang="en-US"/>
              </a:p>
            </p:txBody>
          </p:sp>
          <p:sp>
            <p:nvSpPr>
              <p:cNvPr id="57544" name="Line 200"/>
              <p:cNvSpPr>
                <a:spLocks noChangeShapeType="1"/>
              </p:cNvSpPr>
              <p:nvPr/>
            </p:nvSpPr>
            <p:spPr bwMode="auto">
              <a:xfrm flipH="1">
                <a:off x="3339" y="4422"/>
                <a:ext cx="11" cy="15"/>
              </a:xfrm>
              <a:prstGeom prst="line">
                <a:avLst/>
              </a:prstGeom>
              <a:noFill/>
              <a:ln w="0">
                <a:solidFill>
                  <a:srgbClr val="FFDF7F"/>
                </a:solidFill>
                <a:round/>
                <a:headEnd/>
                <a:tailEnd/>
              </a:ln>
            </p:spPr>
            <p:txBody>
              <a:bodyPr/>
              <a:lstStyle/>
              <a:p>
                <a:endParaRPr lang="en-US"/>
              </a:p>
            </p:txBody>
          </p:sp>
          <p:sp>
            <p:nvSpPr>
              <p:cNvPr id="57545" name="Line 201"/>
              <p:cNvSpPr>
                <a:spLocks noChangeShapeType="1"/>
              </p:cNvSpPr>
              <p:nvPr/>
            </p:nvSpPr>
            <p:spPr bwMode="auto">
              <a:xfrm flipH="1">
                <a:off x="3305" y="4437"/>
                <a:ext cx="34" cy="1"/>
              </a:xfrm>
              <a:prstGeom prst="line">
                <a:avLst/>
              </a:prstGeom>
              <a:noFill/>
              <a:ln w="0">
                <a:solidFill>
                  <a:srgbClr val="FFDF7F"/>
                </a:solidFill>
                <a:round/>
                <a:headEnd/>
                <a:tailEnd/>
              </a:ln>
            </p:spPr>
            <p:txBody>
              <a:bodyPr/>
              <a:lstStyle/>
              <a:p>
                <a:endParaRPr lang="en-US"/>
              </a:p>
            </p:txBody>
          </p:sp>
          <p:sp>
            <p:nvSpPr>
              <p:cNvPr id="57546" name="Line 202"/>
              <p:cNvSpPr>
                <a:spLocks noChangeShapeType="1"/>
              </p:cNvSpPr>
              <p:nvPr/>
            </p:nvSpPr>
            <p:spPr bwMode="auto">
              <a:xfrm>
                <a:off x="3316" y="4437"/>
                <a:ext cx="34" cy="44"/>
              </a:xfrm>
              <a:prstGeom prst="line">
                <a:avLst/>
              </a:prstGeom>
              <a:noFill/>
              <a:ln w="0">
                <a:solidFill>
                  <a:srgbClr val="FFDF7F"/>
                </a:solidFill>
                <a:round/>
                <a:headEnd/>
                <a:tailEnd/>
              </a:ln>
            </p:spPr>
            <p:txBody>
              <a:bodyPr/>
              <a:lstStyle/>
              <a:p>
                <a:endParaRPr lang="en-US"/>
              </a:p>
            </p:txBody>
          </p:sp>
          <p:sp>
            <p:nvSpPr>
              <p:cNvPr id="57547" name="Line 203"/>
              <p:cNvSpPr>
                <a:spLocks noChangeShapeType="1"/>
              </p:cNvSpPr>
              <p:nvPr/>
            </p:nvSpPr>
            <p:spPr bwMode="auto">
              <a:xfrm>
                <a:off x="3372" y="4392"/>
                <a:ext cx="22" cy="1"/>
              </a:xfrm>
              <a:prstGeom prst="line">
                <a:avLst/>
              </a:prstGeom>
              <a:noFill/>
              <a:ln w="0">
                <a:solidFill>
                  <a:srgbClr val="FFDF7F"/>
                </a:solidFill>
                <a:round/>
                <a:headEnd/>
                <a:tailEnd/>
              </a:ln>
            </p:spPr>
            <p:txBody>
              <a:bodyPr/>
              <a:lstStyle/>
              <a:p>
                <a:endParaRPr lang="en-US"/>
              </a:p>
            </p:txBody>
          </p:sp>
          <p:sp>
            <p:nvSpPr>
              <p:cNvPr id="57548" name="Line 204"/>
              <p:cNvSpPr>
                <a:spLocks noChangeShapeType="1"/>
              </p:cNvSpPr>
              <p:nvPr/>
            </p:nvSpPr>
            <p:spPr bwMode="auto">
              <a:xfrm>
                <a:off x="3383" y="4392"/>
                <a:ext cx="1" cy="89"/>
              </a:xfrm>
              <a:prstGeom prst="line">
                <a:avLst/>
              </a:prstGeom>
              <a:noFill/>
              <a:ln w="0">
                <a:solidFill>
                  <a:srgbClr val="FFDF7F"/>
                </a:solidFill>
                <a:round/>
                <a:headEnd/>
                <a:tailEnd/>
              </a:ln>
            </p:spPr>
            <p:txBody>
              <a:bodyPr/>
              <a:lstStyle/>
              <a:p>
                <a:endParaRPr lang="en-US"/>
              </a:p>
            </p:txBody>
          </p:sp>
          <p:sp>
            <p:nvSpPr>
              <p:cNvPr id="57549" name="Line 205"/>
              <p:cNvSpPr>
                <a:spLocks noChangeShapeType="1"/>
              </p:cNvSpPr>
              <p:nvPr/>
            </p:nvSpPr>
            <p:spPr bwMode="auto">
              <a:xfrm>
                <a:off x="3372" y="4481"/>
                <a:ext cx="22" cy="1"/>
              </a:xfrm>
              <a:prstGeom prst="line">
                <a:avLst/>
              </a:prstGeom>
              <a:noFill/>
              <a:ln w="0">
                <a:solidFill>
                  <a:srgbClr val="FFDF7F"/>
                </a:solidFill>
                <a:round/>
                <a:headEnd/>
                <a:tailEnd/>
              </a:ln>
            </p:spPr>
            <p:txBody>
              <a:bodyPr/>
              <a:lstStyle/>
              <a:p>
                <a:endParaRPr lang="en-US"/>
              </a:p>
            </p:txBody>
          </p:sp>
          <p:sp>
            <p:nvSpPr>
              <p:cNvPr id="57550" name="Line 206"/>
              <p:cNvSpPr>
                <a:spLocks noChangeShapeType="1"/>
              </p:cNvSpPr>
              <p:nvPr/>
            </p:nvSpPr>
            <p:spPr bwMode="auto">
              <a:xfrm flipH="1">
                <a:off x="3450" y="4467"/>
                <a:ext cx="11" cy="14"/>
              </a:xfrm>
              <a:prstGeom prst="line">
                <a:avLst/>
              </a:prstGeom>
              <a:noFill/>
              <a:ln w="0">
                <a:solidFill>
                  <a:srgbClr val="FFDF7F"/>
                </a:solidFill>
                <a:round/>
                <a:headEnd/>
                <a:tailEnd/>
              </a:ln>
            </p:spPr>
            <p:txBody>
              <a:bodyPr/>
              <a:lstStyle/>
              <a:p>
                <a:endParaRPr lang="en-US"/>
              </a:p>
            </p:txBody>
          </p:sp>
          <p:sp>
            <p:nvSpPr>
              <p:cNvPr id="57551" name="Line 207"/>
              <p:cNvSpPr>
                <a:spLocks noChangeShapeType="1"/>
              </p:cNvSpPr>
              <p:nvPr/>
            </p:nvSpPr>
            <p:spPr bwMode="auto">
              <a:xfrm flipH="1">
                <a:off x="3428" y="4481"/>
                <a:ext cx="22" cy="1"/>
              </a:xfrm>
              <a:prstGeom prst="line">
                <a:avLst/>
              </a:prstGeom>
              <a:noFill/>
              <a:ln w="0">
                <a:solidFill>
                  <a:srgbClr val="FFDF7F"/>
                </a:solidFill>
                <a:round/>
                <a:headEnd/>
                <a:tailEnd/>
              </a:ln>
            </p:spPr>
            <p:txBody>
              <a:bodyPr/>
              <a:lstStyle/>
              <a:p>
                <a:endParaRPr lang="en-US"/>
              </a:p>
            </p:txBody>
          </p:sp>
          <p:sp>
            <p:nvSpPr>
              <p:cNvPr id="57552" name="Line 208"/>
              <p:cNvSpPr>
                <a:spLocks noChangeShapeType="1"/>
              </p:cNvSpPr>
              <p:nvPr/>
            </p:nvSpPr>
            <p:spPr bwMode="auto">
              <a:xfrm flipH="1" flipV="1">
                <a:off x="3416" y="4467"/>
                <a:ext cx="12" cy="14"/>
              </a:xfrm>
              <a:prstGeom prst="line">
                <a:avLst/>
              </a:prstGeom>
              <a:noFill/>
              <a:ln w="0">
                <a:solidFill>
                  <a:srgbClr val="FFDF7F"/>
                </a:solidFill>
                <a:round/>
                <a:headEnd/>
                <a:tailEnd/>
              </a:ln>
            </p:spPr>
            <p:txBody>
              <a:bodyPr/>
              <a:lstStyle/>
              <a:p>
                <a:endParaRPr lang="en-US"/>
              </a:p>
            </p:txBody>
          </p:sp>
          <p:sp>
            <p:nvSpPr>
              <p:cNvPr id="57553" name="Line 209"/>
              <p:cNvSpPr>
                <a:spLocks noChangeShapeType="1"/>
              </p:cNvSpPr>
              <p:nvPr/>
            </p:nvSpPr>
            <p:spPr bwMode="auto">
              <a:xfrm flipV="1">
                <a:off x="3416" y="4407"/>
                <a:ext cx="1" cy="60"/>
              </a:xfrm>
              <a:prstGeom prst="line">
                <a:avLst/>
              </a:prstGeom>
              <a:noFill/>
              <a:ln w="0">
                <a:solidFill>
                  <a:srgbClr val="FFDF7F"/>
                </a:solidFill>
                <a:round/>
                <a:headEnd/>
                <a:tailEnd/>
              </a:ln>
            </p:spPr>
            <p:txBody>
              <a:bodyPr/>
              <a:lstStyle/>
              <a:p>
                <a:endParaRPr lang="en-US"/>
              </a:p>
            </p:txBody>
          </p:sp>
          <p:sp>
            <p:nvSpPr>
              <p:cNvPr id="57554" name="Line 210"/>
              <p:cNvSpPr>
                <a:spLocks noChangeShapeType="1"/>
              </p:cNvSpPr>
              <p:nvPr/>
            </p:nvSpPr>
            <p:spPr bwMode="auto">
              <a:xfrm flipV="1">
                <a:off x="3416" y="4392"/>
                <a:ext cx="12" cy="15"/>
              </a:xfrm>
              <a:prstGeom prst="line">
                <a:avLst/>
              </a:prstGeom>
              <a:noFill/>
              <a:ln w="0">
                <a:solidFill>
                  <a:srgbClr val="FFDF7F"/>
                </a:solidFill>
                <a:round/>
                <a:headEnd/>
                <a:tailEnd/>
              </a:ln>
            </p:spPr>
            <p:txBody>
              <a:bodyPr/>
              <a:lstStyle/>
              <a:p>
                <a:endParaRPr lang="en-US"/>
              </a:p>
            </p:txBody>
          </p:sp>
          <p:sp>
            <p:nvSpPr>
              <p:cNvPr id="57555" name="Line 211"/>
              <p:cNvSpPr>
                <a:spLocks noChangeShapeType="1"/>
              </p:cNvSpPr>
              <p:nvPr/>
            </p:nvSpPr>
            <p:spPr bwMode="auto">
              <a:xfrm>
                <a:off x="3428" y="4392"/>
                <a:ext cx="22" cy="1"/>
              </a:xfrm>
              <a:prstGeom prst="line">
                <a:avLst/>
              </a:prstGeom>
              <a:noFill/>
              <a:ln w="0">
                <a:solidFill>
                  <a:srgbClr val="FFDF7F"/>
                </a:solidFill>
                <a:round/>
                <a:headEnd/>
                <a:tailEnd/>
              </a:ln>
            </p:spPr>
            <p:txBody>
              <a:bodyPr/>
              <a:lstStyle/>
              <a:p>
                <a:endParaRPr lang="en-US"/>
              </a:p>
            </p:txBody>
          </p:sp>
          <p:sp>
            <p:nvSpPr>
              <p:cNvPr id="57556" name="Line 212"/>
              <p:cNvSpPr>
                <a:spLocks noChangeShapeType="1"/>
              </p:cNvSpPr>
              <p:nvPr/>
            </p:nvSpPr>
            <p:spPr bwMode="auto">
              <a:xfrm>
                <a:off x="3450" y="4392"/>
                <a:ext cx="11" cy="15"/>
              </a:xfrm>
              <a:prstGeom prst="line">
                <a:avLst/>
              </a:prstGeom>
              <a:noFill/>
              <a:ln w="0">
                <a:solidFill>
                  <a:srgbClr val="FFDF7F"/>
                </a:solidFill>
                <a:round/>
                <a:headEnd/>
                <a:tailEnd/>
              </a:ln>
            </p:spPr>
            <p:txBody>
              <a:bodyPr/>
              <a:lstStyle/>
              <a:p>
                <a:endParaRPr lang="en-US"/>
              </a:p>
            </p:txBody>
          </p:sp>
          <p:sp>
            <p:nvSpPr>
              <p:cNvPr id="57557" name="Line 213"/>
              <p:cNvSpPr>
                <a:spLocks noChangeShapeType="1"/>
              </p:cNvSpPr>
              <p:nvPr/>
            </p:nvSpPr>
            <p:spPr bwMode="auto">
              <a:xfrm flipV="1">
                <a:off x="3551" y="4392"/>
                <a:ext cx="1" cy="89"/>
              </a:xfrm>
              <a:prstGeom prst="line">
                <a:avLst/>
              </a:prstGeom>
              <a:noFill/>
              <a:ln w="0">
                <a:solidFill>
                  <a:srgbClr val="FFDF7F"/>
                </a:solidFill>
                <a:round/>
                <a:headEnd/>
                <a:tailEnd/>
              </a:ln>
            </p:spPr>
            <p:txBody>
              <a:bodyPr/>
              <a:lstStyle/>
              <a:p>
                <a:endParaRPr lang="en-US"/>
              </a:p>
            </p:txBody>
          </p:sp>
          <p:sp>
            <p:nvSpPr>
              <p:cNvPr id="57558" name="Line 214"/>
              <p:cNvSpPr>
                <a:spLocks noChangeShapeType="1"/>
              </p:cNvSpPr>
              <p:nvPr/>
            </p:nvSpPr>
            <p:spPr bwMode="auto">
              <a:xfrm>
                <a:off x="3551" y="4392"/>
                <a:ext cx="44" cy="1"/>
              </a:xfrm>
              <a:prstGeom prst="line">
                <a:avLst/>
              </a:prstGeom>
              <a:noFill/>
              <a:ln w="0">
                <a:solidFill>
                  <a:srgbClr val="FFDF7F"/>
                </a:solidFill>
                <a:round/>
                <a:headEnd/>
                <a:tailEnd/>
              </a:ln>
            </p:spPr>
            <p:txBody>
              <a:bodyPr/>
              <a:lstStyle/>
              <a:p>
                <a:endParaRPr lang="en-US"/>
              </a:p>
            </p:txBody>
          </p:sp>
          <p:sp>
            <p:nvSpPr>
              <p:cNvPr id="57559" name="Line 215"/>
              <p:cNvSpPr>
                <a:spLocks noChangeShapeType="1"/>
              </p:cNvSpPr>
              <p:nvPr/>
            </p:nvSpPr>
            <p:spPr bwMode="auto">
              <a:xfrm>
                <a:off x="3595" y="4392"/>
                <a:ext cx="1" cy="89"/>
              </a:xfrm>
              <a:prstGeom prst="line">
                <a:avLst/>
              </a:prstGeom>
              <a:noFill/>
              <a:ln w="0">
                <a:solidFill>
                  <a:srgbClr val="FFDF7F"/>
                </a:solidFill>
                <a:round/>
                <a:headEnd/>
                <a:tailEnd/>
              </a:ln>
            </p:spPr>
            <p:txBody>
              <a:bodyPr/>
              <a:lstStyle/>
              <a:p>
                <a:endParaRPr lang="en-US"/>
              </a:p>
            </p:txBody>
          </p:sp>
          <p:sp>
            <p:nvSpPr>
              <p:cNvPr id="57560" name="Line 216"/>
              <p:cNvSpPr>
                <a:spLocks noChangeShapeType="1"/>
              </p:cNvSpPr>
              <p:nvPr/>
            </p:nvSpPr>
            <p:spPr bwMode="auto">
              <a:xfrm flipH="1">
                <a:off x="3551" y="4481"/>
                <a:ext cx="44" cy="1"/>
              </a:xfrm>
              <a:prstGeom prst="line">
                <a:avLst/>
              </a:prstGeom>
              <a:noFill/>
              <a:ln w="0">
                <a:solidFill>
                  <a:srgbClr val="FFDF7F"/>
                </a:solidFill>
                <a:round/>
                <a:headEnd/>
                <a:tailEnd/>
              </a:ln>
            </p:spPr>
            <p:txBody>
              <a:bodyPr/>
              <a:lstStyle/>
              <a:p>
                <a:endParaRPr lang="en-US"/>
              </a:p>
            </p:txBody>
          </p:sp>
          <p:sp>
            <p:nvSpPr>
              <p:cNvPr id="57561" name="Line 217"/>
              <p:cNvSpPr>
                <a:spLocks noChangeShapeType="1"/>
              </p:cNvSpPr>
              <p:nvPr/>
            </p:nvSpPr>
            <p:spPr bwMode="auto">
              <a:xfrm flipV="1">
                <a:off x="3617" y="4392"/>
                <a:ext cx="1" cy="89"/>
              </a:xfrm>
              <a:prstGeom prst="line">
                <a:avLst/>
              </a:prstGeom>
              <a:noFill/>
              <a:ln w="0">
                <a:solidFill>
                  <a:srgbClr val="FFDF7F"/>
                </a:solidFill>
                <a:round/>
                <a:headEnd/>
                <a:tailEnd/>
              </a:ln>
            </p:spPr>
            <p:txBody>
              <a:bodyPr/>
              <a:lstStyle/>
              <a:p>
                <a:endParaRPr lang="en-US"/>
              </a:p>
            </p:txBody>
          </p:sp>
          <p:sp>
            <p:nvSpPr>
              <p:cNvPr id="57562" name="Line 218"/>
              <p:cNvSpPr>
                <a:spLocks noChangeShapeType="1"/>
              </p:cNvSpPr>
              <p:nvPr/>
            </p:nvSpPr>
            <p:spPr bwMode="auto">
              <a:xfrm>
                <a:off x="3617" y="4392"/>
                <a:ext cx="45" cy="1"/>
              </a:xfrm>
              <a:prstGeom prst="line">
                <a:avLst/>
              </a:prstGeom>
              <a:noFill/>
              <a:ln w="0">
                <a:solidFill>
                  <a:srgbClr val="FFDF7F"/>
                </a:solidFill>
                <a:round/>
                <a:headEnd/>
                <a:tailEnd/>
              </a:ln>
            </p:spPr>
            <p:txBody>
              <a:bodyPr/>
              <a:lstStyle/>
              <a:p>
                <a:endParaRPr lang="en-US"/>
              </a:p>
            </p:txBody>
          </p:sp>
          <p:sp>
            <p:nvSpPr>
              <p:cNvPr id="57563" name="Line 219"/>
              <p:cNvSpPr>
                <a:spLocks noChangeShapeType="1"/>
              </p:cNvSpPr>
              <p:nvPr/>
            </p:nvSpPr>
            <p:spPr bwMode="auto">
              <a:xfrm>
                <a:off x="3617" y="4437"/>
                <a:ext cx="23" cy="1"/>
              </a:xfrm>
              <a:prstGeom prst="line">
                <a:avLst/>
              </a:prstGeom>
              <a:noFill/>
              <a:ln w="0">
                <a:solidFill>
                  <a:srgbClr val="FFDF7F"/>
                </a:solidFill>
                <a:round/>
                <a:headEnd/>
                <a:tailEnd/>
              </a:ln>
            </p:spPr>
            <p:txBody>
              <a:bodyPr/>
              <a:lstStyle/>
              <a:p>
                <a:endParaRPr lang="en-US"/>
              </a:p>
            </p:txBody>
          </p:sp>
          <p:sp>
            <p:nvSpPr>
              <p:cNvPr id="57564" name="Line 220"/>
              <p:cNvSpPr>
                <a:spLocks noChangeShapeType="1"/>
              </p:cNvSpPr>
              <p:nvPr/>
            </p:nvSpPr>
            <p:spPr bwMode="auto">
              <a:xfrm flipV="1">
                <a:off x="3751" y="4452"/>
                <a:ext cx="1" cy="29"/>
              </a:xfrm>
              <a:prstGeom prst="line">
                <a:avLst/>
              </a:prstGeom>
              <a:noFill/>
              <a:ln w="0">
                <a:solidFill>
                  <a:srgbClr val="FFDF7F"/>
                </a:solidFill>
                <a:round/>
                <a:headEnd/>
                <a:tailEnd/>
              </a:ln>
            </p:spPr>
            <p:txBody>
              <a:bodyPr/>
              <a:lstStyle/>
              <a:p>
                <a:endParaRPr lang="en-US"/>
              </a:p>
            </p:txBody>
          </p:sp>
          <p:sp>
            <p:nvSpPr>
              <p:cNvPr id="57565" name="Line 221"/>
              <p:cNvSpPr>
                <a:spLocks noChangeShapeType="1"/>
              </p:cNvSpPr>
              <p:nvPr/>
            </p:nvSpPr>
            <p:spPr bwMode="auto">
              <a:xfrm flipV="1">
                <a:off x="3751" y="4392"/>
                <a:ext cx="23" cy="60"/>
              </a:xfrm>
              <a:prstGeom prst="line">
                <a:avLst/>
              </a:prstGeom>
              <a:noFill/>
              <a:ln w="0">
                <a:solidFill>
                  <a:srgbClr val="FFDF7F"/>
                </a:solidFill>
                <a:round/>
                <a:headEnd/>
                <a:tailEnd/>
              </a:ln>
            </p:spPr>
            <p:txBody>
              <a:bodyPr/>
              <a:lstStyle/>
              <a:p>
                <a:endParaRPr lang="en-US"/>
              </a:p>
            </p:txBody>
          </p:sp>
          <p:sp>
            <p:nvSpPr>
              <p:cNvPr id="57566" name="Line 222"/>
              <p:cNvSpPr>
                <a:spLocks noChangeShapeType="1"/>
              </p:cNvSpPr>
              <p:nvPr/>
            </p:nvSpPr>
            <p:spPr bwMode="auto">
              <a:xfrm>
                <a:off x="3774" y="4392"/>
                <a:ext cx="22" cy="60"/>
              </a:xfrm>
              <a:prstGeom prst="line">
                <a:avLst/>
              </a:prstGeom>
              <a:noFill/>
              <a:ln w="0">
                <a:solidFill>
                  <a:srgbClr val="FFDF7F"/>
                </a:solidFill>
                <a:round/>
                <a:headEnd/>
                <a:tailEnd/>
              </a:ln>
            </p:spPr>
            <p:txBody>
              <a:bodyPr/>
              <a:lstStyle/>
              <a:p>
                <a:endParaRPr lang="en-US"/>
              </a:p>
            </p:txBody>
          </p:sp>
          <p:sp>
            <p:nvSpPr>
              <p:cNvPr id="57567" name="Line 223"/>
              <p:cNvSpPr>
                <a:spLocks noChangeShapeType="1"/>
              </p:cNvSpPr>
              <p:nvPr/>
            </p:nvSpPr>
            <p:spPr bwMode="auto">
              <a:xfrm>
                <a:off x="3796" y="4452"/>
                <a:ext cx="1" cy="29"/>
              </a:xfrm>
              <a:prstGeom prst="line">
                <a:avLst/>
              </a:prstGeom>
              <a:noFill/>
              <a:ln w="0">
                <a:solidFill>
                  <a:srgbClr val="FFDF7F"/>
                </a:solidFill>
                <a:round/>
                <a:headEnd/>
                <a:tailEnd/>
              </a:ln>
            </p:spPr>
            <p:txBody>
              <a:bodyPr/>
              <a:lstStyle/>
              <a:p>
                <a:endParaRPr lang="en-US"/>
              </a:p>
            </p:txBody>
          </p:sp>
          <p:sp>
            <p:nvSpPr>
              <p:cNvPr id="57568" name="Line 224"/>
              <p:cNvSpPr>
                <a:spLocks noChangeShapeType="1"/>
              </p:cNvSpPr>
              <p:nvPr/>
            </p:nvSpPr>
            <p:spPr bwMode="auto">
              <a:xfrm>
                <a:off x="3751" y="4452"/>
                <a:ext cx="45" cy="1"/>
              </a:xfrm>
              <a:prstGeom prst="line">
                <a:avLst/>
              </a:prstGeom>
              <a:noFill/>
              <a:ln w="0">
                <a:solidFill>
                  <a:srgbClr val="FFDF7F"/>
                </a:solidFill>
                <a:round/>
                <a:headEnd/>
                <a:tailEnd/>
              </a:ln>
            </p:spPr>
            <p:txBody>
              <a:bodyPr/>
              <a:lstStyle/>
              <a:p>
                <a:endParaRPr lang="en-US"/>
              </a:p>
            </p:txBody>
          </p:sp>
          <p:sp>
            <p:nvSpPr>
              <p:cNvPr id="57569" name="Line 225"/>
              <p:cNvSpPr>
                <a:spLocks noChangeShapeType="1"/>
              </p:cNvSpPr>
              <p:nvPr/>
            </p:nvSpPr>
            <p:spPr bwMode="auto">
              <a:xfrm flipH="1">
                <a:off x="3919" y="4467"/>
                <a:ext cx="11" cy="14"/>
              </a:xfrm>
              <a:prstGeom prst="line">
                <a:avLst/>
              </a:prstGeom>
              <a:noFill/>
              <a:ln w="0">
                <a:solidFill>
                  <a:srgbClr val="FFDF7F"/>
                </a:solidFill>
                <a:round/>
                <a:headEnd/>
                <a:tailEnd/>
              </a:ln>
            </p:spPr>
            <p:txBody>
              <a:bodyPr/>
              <a:lstStyle/>
              <a:p>
                <a:endParaRPr lang="en-US"/>
              </a:p>
            </p:txBody>
          </p:sp>
          <p:sp>
            <p:nvSpPr>
              <p:cNvPr id="57570" name="Line 226"/>
              <p:cNvSpPr>
                <a:spLocks noChangeShapeType="1"/>
              </p:cNvSpPr>
              <p:nvPr/>
            </p:nvSpPr>
            <p:spPr bwMode="auto">
              <a:xfrm flipH="1">
                <a:off x="3896" y="4481"/>
                <a:ext cx="23" cy="1"/>
              </a:xfrm>
              <a:prstGeom prst="line">
                <a:avLst/>
              </a:prstGeom>
              <a:noFill/>
              <a:ln w="0">
                <a:solidFill>
                  <a:srgbClr val="FFDF7F"/>
                </a:solidFill>
                <a:round/>
                <a:headEnd/>
                <a:tailEnd/>
              </a:ln>
            </p:spPr>
            <p:txBody>
              <a:bodyPr/>
              <a:lstStyle/>
              <a:p>
                <a:endParaRPr lang="en-US"/>
              </a:p>
            </p:txBody>
          </p:sp>
          <p:sp>
            <p:nvSpPr>
              <p:cNvPr id="57571" name="Line 227"/>
              <p:cNvSpPr>
                <a:spLocks noChangeShapeType="1"/>
              </p:cNvSpPr>
              <p:nvPr/>
            </p:nvSpPr>
            <p:spPr bwMode="auto">
              <a:xfrm flipH="1" flipV="1">
                <a:off x="3885" y="4467"/>
                <a:ext cx="11" cy="14"/>
              </a:xfrm>
              <a:prstGeom prst="line">
                <a:avLst/>
              </a:prstGeom>
              <a:noFill/>
              <a:ln w="0">
                <a:solidFill>
                  <a:srgbClr val="FFDF7F"/>
                </a:solidFill>
                <a:round/>
                <a:headEnd/>
                <a:tailEnd/>
              </a:ln>
            </p:spPr>
            <p:txBody>
              <a:bodyPr/>
              <a:lstStyle/>
              <a:p>
                <a:endParaRPr lang="en-US"/>
              </a:p>
            </p:txBody>
          </p:sp>
          <p:sp>
            <p:nvSpPr>
              <p:cNvPr id="57572" name="Line 228"/>
              <p:cNvSpPr>
                <a:spLocks noChangeShapeType="1"/>
              </p:cNvSpPr>
              <p:nvPr/>
            </p:nvSpPr>
            <p:spPr bwMode="auto">
              <a:xfrm flipV="1">
                <a:off x="3885" y="4407"/>
                <a:ext cx="1" cy="60"/>
              </a:xfrm>
              <a:prstGeom prst="line">
                <a:avLst/>
              </a:prstGeom>
              <a:noFill/>
              <a:ln w="0">
                <a:solidFill>
                  <a:srgbClr val="FFDF7F"/>
                </a:solidFill>
                <a:round/>
                <a:headEnd/>
                <a:tailEnd/>
              </a:ln>
            </p:spPr>
            <p:txBody>
              <a:bodyPr/>
              <a:lstStyle/>
              <a:p>
                <a:endParaRPr lang="en-US"/>
              </a:p>
            </p:txBody>
          </p:sp>
          <p:sp>
            <p:nvSpPr>
              <p:cNvPr id="57573" name="Line 229"/>
              <p:cNvSpPr>
                <a:spLocks noChangeShapeType="1"/>
              </p:cNvSpPr>
              <p:nvPr/>
            </p:nvSpPr>
            <p:spPr bwMode="auto">
              <a:xfrm flipV="1">
                <a:off x="3885" y="4392"/>
                <a:ext cx="11" cy="15"/>
              </a:xfrm>
              <a:prstGeom prst="line">
                <a:avLst/>
              </a:prstGeom>
              <a:noFill/>
              <a:ln w="0">
                <a:solidFill>
                  <a:srgbClr val="FFDF7F"/>
                </a:solidFill>
                <a:round/>
                <a:headEnd/>
                <a:tailEnd/>
              </a:ln>
            </p:spPr>
            <p:txBody>
              <a:bodyPr/>
              <a:lstStyle/>
              <a:p>
                <a:endParaRPr lang="en-US"/>
              </a:p>
            </p:txBody>
          </p:sp>
          <p:sp>
            <p:nvSpPr>
              <p:cNvPr id="57574" name="Line 230"/>
              <p:cNvSpPr>
                <a:spLocks noChangeShapeType="1"/>
              </p:cNvSpPr>
              <p:nvPr/>
            </p:nvSpPr>
            <p:spPr bwMode="auto">
              <a:xfrm>
                <a:off x="3896" y="4392"/>
                <a:ext cx="23" cy="1"/>
              </a:xfrm>
              <a:prstGeom prst="line">
                <a:avLst/>
              </a:prstGeom>
              <a:noFill/>
              <a:ln w="0">
                <a:solidFill>
                  <a:srgbClr val="FFDF7F"/>
                </a:solidFill>
                <a:round/>
                <a:headEnd/>
                <a:tailEnd/>
              </a:ln>
            </p:spPr>
            <p:txBody>
              <a:bodyPr/>
              <a:lstStyle/>
              <a:p>
                <a:endParaRPr lang="en-US"/>
              </a:p>
            </p:txBody>
          </p:sp>
          <p:sp>
            <p:nvSpPr>
              <p:cNvPr id="57575" name="Line 231"/>
              <p:cNvSpPr>
                <a:spLocks noChangeShapeType="1"/>
              </p:cNvSpPr>
              <p:nvPr/>
            </p:nvSpPr>
            <p:spPr bwMode="auto">
              <a:xfrm>
                <a:off x="3919" y="4392"/>
                <a:ext cx="11" cy="15"/>
              </a:xfrm>
              <a:prstGeom prst="line">
                <a:avLst/>
              </a:prstGeom>
              <a:noFill/>
              <a:ln w="0">
                <a:solidFill>
                  <a:srgbClr val="FFDF7F"/>
                </a:solidFill>
                <a:round/>
                <a:headEnd/>
                <a:tailEnd/>
              </a:ln>
            </p:spPr>
            <p:txBody>
              <a:bodyPr/>
              <a:lstStyle/>
              <a:p>
                <a:endParaRPr lang="en-US"/>
              </a:p>
            </p:txBody>
          </p:sp>
          <p:sp>
            <p:nvSpPr>
              <p:cNvPr id="57576" name="Line 232"/>
              <p:cNvSpPr>
                <a:spLocks noChangeShapeType="1"/>
              </p:cNvSpPr>
              <p:nvPr/>
            </p:nvSpPr>
            <p:spPr bwMode="auto">
              <a:xfrm flipV="1">
                <a:off x="3952" y="4392"/>
                <a:ext cx="1" cy="89"/>
              </a:xfrm>
              <a:prstGeom prst="line">
                <a:avLst/>
              </a:prstGeom>
              <a:noFill/>
              <a:ln w="0">
                <a:solidFill>
                  <a:srgbClr val="FFDF7F"/>
                </a:solidFill>
                <a:round/>
                <a:headEnd/>
                <a:tailEnd/>
              </a:ln>
            </p:spPr>
            <p:txBody>
              <a:bodyPr/>
              <a:lstStyle/>
              <a:p>
                <a:endParaRPr lang="en-US"/>
              </a:p>
            </p:txBody>
          </p:sp>
          <p:sp>
            <p:nvSpPr>
              <p:cNvPr id="57577" name="Line 233"/>
              <p:cNvSpPr>
                <a:spLocks noChangeShapeType="1"/>
              </p:cNvSpPr>
              <p:nvPr/>
            </p:nvSpPr>
            <p:spPr bwMode="auto">
              <a:xfrm>
                <a:off x="3952" y="4392"/>
                <a:ext cx="44" cy="1"/>
              </a:xfrm>
              <a:prstGeom prst="line">
                <a:avLst/>
              </a:prstGeom>
              <a:noFill/>
              <a:ln w="0">
                <a:solidFill>
                  <a:srgbClr val="FFDF7F"/>
                </a:solidFill>
                <a:round/>
                <a:headEnd/>
                <a:tailEnd/>
              </a:ln>
            </p:spPr>
            <p:txBody>
              <a:bodyPr/>
              <a:lstStyle/>
              <a:p>
                <a:endParaRPr lang="en-US"/>
              </a:p>
            </p:txBody>
          </p:sp>
          <p:sp>
            <p:nvSpPr>
              <p:cNvPr id="57578" name="Line 234"/>
              <p:cNvSpPr>
                <a:spLocks noChangeShapeType="1"/>
              </p:cNvSpPr>
              <p:nvPr/>
            </p:nvSpPr>
            <p:spPr bwMode="auto">
              <a:xfrm>
                <a:off x="3996" y="4392"/>
                <a:ext cx="1" cy="89"/>
              </a:xfrm>
              <a:prstGeom prst="line">
                <a:avLst/>
              </a:prstGeom>
              <a:noFill/>
              <a:ln w="0">
                <a:solidFill>
                  <a:srgbClr val="FFDF7F"/>
                </a:solidFill>
                <a:round/>
                <a:headEnd/>
                <a:tailEnd/>
              </a:ln>
            </p:spPr>
            <p:txBody>
              <a:bodyPr/>
              <a:lstStyle/>
              <a:p>
                <a:endParaRPr lang="en-US"/>
              </a:p>
            </p:txBody>
          </p:sp>
          <p:sp>
            <p:nvSpPr>
              <p:cNvPr id="57579" name="Line 235"/>
              <p:cNvSpPr>
                <a:spLocks noChangeShapeType="1"/>
              </p:cNvSpPr>
              <p:nvPr/>
            </p:nvSpPr>
            <p:spPr bwMode="auto">
              <a:xfrm flipH="1">
                <a:off x="3952" y="4481"/>
                <a:ext cx="44" cy="1"/>
              </a:xfrm>
              <a:prstGeom prst="line">
                <a:avLst/>
              </a:prstGeom>
              <a:noFill/>
              <a:ln w="0">
                <a:solidFill>
                  <a:srgbClr val="FFDF7F"/>
                </a:solidFill>
                <a:round/>
                <a:headEnd/>
                <a:tailEnd/>
              </a:ln>
            </p:spPr>
            <p:txBody>
              <a:bodyPr/>
              <a:lstStyle/>
              <a:p>
                <a:endParaRPr lang="en-US"/>
              </a:p>
            </p:txBody>
          </p:sp>
          <p:sp>
            <p:nvSpPr>
              <p:cNvPr id="57580" name="Line 236"/>
              <p:cNvSpPr>
                <a:spLocks noChangeShapeType="1"/>
              </p:cNvSpPr>
              <p:nvPr/>
            </p:nvSpPr>
            <p:spPr bwMode="auto">
              <a:xfrm flipV="1">
                <a:off x="4019" y="4392"/>
                <a:ext cx="1" cy="89"/>
              </a:xfrm>
              <a:prstGeom prst="line">
                <a:avLst/>
              </a:prstGeom>
              <a:noFill/>
              <a:ln w="0">
                <a:solidFill>
                  <a:srgbClr val="FFDF7F"/>
                </a:solidFill>
                <a:round/>
                <a:headEnd/>
                <a:tailEnd/>
              </a:ln>
            </p:spPr>
            <p:txBody>
              <a:bodyPr/>
              <a:lstStyle/>
              <a:p>
                <a:endParaRPr lang="en-US"/>
              </a:p>
            </p:txBody>
          </p:sp>
          <p:sp>
            <p:nvSpPr>
              <p:cNvPr id="57581" name="Line 237"/>
              <p:cNvSpPr>
                <a:spLocks noChangeShapeType="1"/>
              </p:cNvSpPr>
              <p:nvPr/>
            </p:nvSpPr>
            <p:spPr bwMode="auto">
              <a:xfrm>
                <a:off x="4019" y="4392"/>
                <a:ext cx="45" cy="89"/>
              </a:xfrm>
              <a:prstGeom prst="line">
                <a:avLst/>
              </a:prstGeom>
              <a:noFill/>
              <a:ln w="0">
                <a:solidFill>
                  <a:srgbClr val="FFDF7F"/>
                </a:solidFill>
                <a:round/>
                <a:headEnd/>
                <a:tailEnd/>
              </a:ln>
            </p:spPr>
            <p:txBody>
              <a:bodyPr/>
              <a:lstStyle/>
              <a:p>
                <a:endParaRPr lang="en-US"/>
              </a:p>
            </p:txBody>
          </p:sp>
          <p:sp>
            <p:nvSpPr>
              <p:cNvPr id="57582" name="Line 238"/>
              <p:cNvSpPr>
                <a:spLocks noChangeShapeType="1"/>
              </p:cNvSpPr>
              <p:nvPr/>
            </p:nvSpPr>
            <p:spPr bwMode="auto">
              <a:xfrm flipV="1">
                <a:off x="4064" y="4392"/>
                <a:ext cx="1" cy="89"/>
              </a:xfrm>
              <a:prstGeom prst="line">
                <a:avLst/>
              </a:prstGeom>
              <a:noFill/>
              <a:ln w="0">
                <a:solidFill>
                  <a:srgbClr val="FFDF7F"/>
                </a:solidFill>
                <a:round/>
                <a:headEnd/>
                <a:tailEnd/>
              </a:ln>
            </p:spPr>
            <p:txBody>
              <a:bodyPr/>
              <a:lstStyle/>
              <a:p>
                <a:endParaRPr lang="en-US"/>
              </a:p>
            </p:txBody>
          </p:sp>
          <p:sp>
            <p:nvSpPr>
              <p:cNvPr id="57583" name="Line 239"/>
              <p:cNvSpPr>
                <a:spLocks noChangeShapeType="1"/>
              </p:cNvSpPr>
              <p:nvPr/>
            </p:nvSpPr>
            <p:spPr bwMode="auto">
              <a:xfrm flipH="1">
                <a:off x="4119" y="4467"/>
                <a:ext cx="12" cy="14"/>
              </a:xfrm>
              <a:prstGeom prst="line">
                <a:avLst/>
              </a:prstGeom>
              <a:noFill/>
              <a:ln w="0">
                <a:solidFill>
                  <a:srgbClr val="FFDF7F"/>
                </a:solidFill>
                <a:round/>
                <a:headEnd/>
                <a:tailEnd/>
              </a:ln>
            </p:spPr>
            <p:txBody>
              <a:bodyPr/>
              <a:lstStyle/>
              <a:p>
                <a:endParaRPr lang="en-US"/>
              </a:p>
            </p:txBody>
          </p:sp>
          <p:sp>
            <p:nvSpPr>
              <p:cNvPr id="57584" name="Line 240"/>
              <p:cNvSpPr>
                <a:spLocks noChangeShapeType="1"/>
              </p:cNvSpPr>
              <p:nvPr/>
            </p:nvSpPr>
            <p:spPr bwMode="auto">
              <a:xfrm flipH="1">
                <a:off x="4097" y="4481"/>
                <a:ext cx="22" cy="1"/>
              </a:xfrm>
              <a:prstGeom prst="line">
                <a:avLst/>
              </a:prstGeom>
              <a:noFill/>
              <a:ln w="0">
                <a:solidFill>
                  <a:srgbClr val="FFDF7F"/>
                </a:solidFill>
                <a:round/>
                <a:headEnd/>
                <a:tailEnd/>
              </a:ln>
            </p:spPr>
            <p:txBody>
              <a:bodyPr/>
              <a:lstStyle/>
              <a:p>
                <a:endParaRPr lang="en-US"/>
              </a:p>
            </p:txBody>
          </p:sp>
          <p:sp>
            <p:nvSpPr>
              <p:cNvPr id="57585" name="Line 241"/>
              <p:cNvSpPr>
                <a:spLocks noChangeShapeType="1"/>
              </p:cNvSpPr>
              <p:nvPr/>
            </p:nvSpPr>
            <p:spPr bwMode="auto">
              <a:xfrm flipH="1" flipV="1">
                <a:off x="4086" y="4467"/>
                <a:ext cx="11" cy="14"/>
              </a:xfrm>
              <a:prstGeom prst="line">
                <a:avLst/>
              </a:prstGeom>
              <a:noFill/>
              <a:ln w="0">
                <a:solidFill>
                  <a:srgbClr val="FFDF7F"/>
                </a:solidFill>
                <a:round/>
                <a:headEnd/>
                <a:tailEnd/>
              </a:ln>
            </p:spPr>
            <p:txBody>
              <a:bodyPr/>
              <a:lstStyle/>
              <a:p>
                <a:endParaRPr lang="en-US"/>
              </a:p>
            </p:txBody>
          </p:sp>
          <p:sp>
            <p:nvSpPr>
              <p:cNvPr id="57586" name="Line 242"/>
              <p:cNvSpPr>
                <a:spLocks noChangeShapeType="1"/>
              </p:cNvSpPr>
              <p:nvPr/>
            </p:nvSpPr>
            <p:spPr bwMode="auto">
              <a:xfrm flipV="1">
                <a:off x="4086" y="4407"/>
                <a:ext cx="1" cy="60"/>
              </a:xfrm>
              <a:prstGeom prst="line">
                <a:avLst/>
              </a:prstGeom>
              <a:noFill/>
              <a:ln w="0">
                <a:solidFill>
                  <a:srgbClr val="FFDF7F"/>
                </a:solidFill>
                <a:round/>
                <a:headEnd/>
                <a:tailEnd/>
              </a:ln>
            </p:spPr>
            <p:txBody>
              <a:bodyPr/>
              <a:lstStyle/>
              <a:p>
                <a:endParaRPr lang="en-US"/>
              </a:p>
            </p:txBody>
          </p:sp>
        </p:grpSp>
        <p:grpSp>
          <p:nvGrpSpPr>
            <p:cNvPr id="57788" name="Group 444"/>
            <p:cNvGrpSpPr>
              <a:grpSpLocks/>
            </p:cNvGrpSpPr>
            <p:nvPr/>
          </p:nvGrpSpPr>
          <p:grpSpPr bwMode="auto">
            <a:xfrm>
              <a:off x="364" y="1061"/>
              <a:ext cx="4370" cy="3421"/>
              <a:chOff x="364" y="1061"/>
              <a:chExt cx="4370" cy="3421"/>
            </a:xfrm>
          </p:grpSpPr>
          <p:sp>
            <p:nvSpPr>
              <p:cNvPr id="57588" name="Line 244"/>
              <p:cNvSpPr>
                <a:spLocks noChangeShapeType="1"/>
              </p:cNvSpPr>
              <p:nvPr/>
            </p:nvSpPr>
            <p:spPr bwMode="auto">
              <a:xfrm flipV="1">
                <a:off x="4086" y="4392"/>
                <a:ext cx="11" cy="15"/>
              </a:xfrm>
              <a:prstGeom prst="line">
                <a:avLst/>
              </a:prstGeom>
              <a:noFill/>
              <a:ln w="0">
                <a:solidFill>
                  <a:srgbClr val="FFDF7F"/>
                </a:solidFill>
                <a:round/>
                <a:headEnd/>
                <a:tailEnd/>
              </a:ln>
            </p:spPr>
            <p:txBody>
              <a:bodyPr/>
              <a:lstStyle/>
              <a:p>
                <a:endParaRPr lang="en-US"/>
              </a:p>
            </p:txBody>
          </p:sp>
          <p:sp>
            <p:nvSpPr>
              <p:cNvPr id="57589" name="Line 245"/>
              <p:cNvSpPr>
                <a:spLocks noChangeShapeType="1"/>
              </p:cNvSpPr>
              <p:nvPr/>
            </p:nvSpPr>
            <p:spPr bwMode="auto">
              <a:xfrm>
                <a:off x="4097" y="4392"/>
                <a:ext cx="22" cy="1"/>
              </a:xfrm>
              <a:prstGeom prst="line">
                <a:avLst/>
              </a:prstGeom>
              <a:noFill/>
              <a:ln w="0">
                <a:solidFill>
                  <a:srgbClr val="FFDF7F"/>
                </a:solidFill>
                <a:round/>
                <a:headEnd/>
                <a:tailEnd/>
              </a:ln>
            </p:spPr>
            <p:txBody>
              <a:bodyPr/>
              <a:lstStyle/>
              <a:p>
                <a:endParaRPr lang="en-US"/>
              </a:p>
            </p:txBody>
          </p:sp>
          <p:sp>
            <p:nvSpPr>
              <p:cNvPr id="57590" name="Line 246"/>
              <p:cNvSpPr>
                <a:spLocks noChangeShapeType="1"/>
              </p:cNvSpPr>
              <p:nvPr/>
            </p:nvSpPr>
            <p:spPr bwMode="auto">
              <a:xfrm>
                <a:off x="4119" y="4392"/>
                <a:ext cx="12" cy="15"/>
              </a:xfrm>
              <a:prstGeom prst="line">
                <a:avLst/>
              </a:prstGeom>
              <a:noFill/>
              <a:ln w="0">
                <a:solidFill>
                  <a:srgbClr val="FFDF7F"/>
                </a:solidFill>
                <a:round/>
                <a:headEnd/>
                <a:tailEnd/>
              </a:ln>
            </p:spPr>
            <p:txBody>
              <a:bodyPr/>
              <a:lstStyle/>
              <a:p>
                <a:endParaRPr lang="en-US"/>
              </a:p>
            </p:txBody>
          </p:sp>
          <p:sp>
            <p:nvSpPr>
              <p:cNvPr id="57591" name="Line 247"/>
              <p:cNvSpPr>
                <a:spLocks noChangeShapeType="1"/>
              </p:cNvSpPr>
              <p:nvPr/>
            </p:nvSpPr>
            <p:spPr bwMode="auto">
              <a:xfrm flipV="1">
                <a:off x="4153" y="4392"/>
                <a:ext cx="1" cy="89"/>
              </a:xfrm>
              <a:prstGeom prst="line">
                <a:avLst/>
              </a:prstGeom>
              <a:noFill/>
              <a:ln w="0">
                <a:solidFill>
                  <a:srgbClr val="FFDF7F"/>
                </a:solidFill>
                <a:round/>
                <a:headEnd/>
                <a:tailEnd/>
              </a:ln>
            </p:spPr>
            <p:txBody>
              <a:bodyPr/>
              <a:lstStyle/>
              <a:p>
                <a:endParaRPr lang="en-US"/>
              </a:p>
            </p:txBody>
          </p:sp>
          <p:sp>
            <p:nvSpPr>
              <p:cNvPr id="57592" name="Line 248"/>
              <p:cNvSpPr>
                <a:spLocks noChangeShapeType="1"/>
              </p:cNvSpPr>
              <p:nvPr/>
            </p:nvSpPr>
            <p:spPr bwMode="auto">
              <a:xfrm>
                <a:off x="4153" y="4392"/>
                <a:ext cx="33" cy="1"/>
              </a:xfrm>
              <a:prstGeom prst="line">
                <a:avLst/>
              </a:prstGeom>
              <a:noFill/>
              <a:ln w="0">
                <a:solidFill>
                  <a:srgbClr val="FFDF7F"/>
                </a:solidFill>
                <a:round/>
                <a:headEnd/>
                <a:tailEnd/>
              </a:ln>
            </p:spPr>
            <p:txBody>
              <a:bodyPr/>
              <a:lstStyle/>
              <a:p>
                <a:endParaRPr lang="en-US"/>
              </a:p>
            </p:txBody>
          </p:sp>
          <p:sp>
            <p:nvSpPr>
              <p:cNvPr id="57593" name="Line 249"/>
              <p:cNvSpPr>
                <a:spLocks noChangeShapeType="1"/>
              </p:cNvSpPr>
              <p:nvPr/>
            </p:nvSpPr>
            <p:spPr bwMode="auto">
              <a:xfrm>
                <a:off x="4186" y="4392"/>
                <a:ext cx="11" cy="15"/>
              </a:xfrm>
              <a:prstGeom prst="line">
                <a:avLst/>
              </a:prstGeom>
              <a:noFill/>
              <a:ln w="0">
                <a:solidFill>
                  <a:srgbClr val="FFDF7F"/>
                </a:solidFill>
                <a:round/>
                <a:headEnd/>
                <a:tailEnd/>
              </a:ln>
            </p:spPr>
            <p:txBody>
              <a:bodyPr/>
              <a:lstStyle/>
              <a:p>
                <a:endParaRPr lang="en-US"/>
              </a:p>
            </p:txBody>
          </p:sp>
          <p:sp>
            <p:nvSpPr>
              <p:cNvPr id="57594" name="Line 250"/>
              <p:cNvSpPr>
                <a:spLocks noChangeShapeType="1"/>
              </p:cNvSpPr>
              <p:nvPr/>
            </p:nvSpPr>
            <p:spPr bwMode="auto">
              <a:xfrm>
                <a:off x="4197" y="4407"/>
                <a:ext cx="1" cy="15"/>
              </a:xfrm>
              <a:prstGeom prst="line">
                <a:avLst/>
              </a:prstGeom>
              <a:noFill/>
              <a:ln w="0">
                <a:solidFill>
                  <a:srgbClr val="FFDF7F"/>
                </a:solidFill>
                <a:round/>
                <a:headEnd/>
                <a:tailEnd/>
              </a:ln>
            </p:spPr>
            <p:txBody>
              <a:bodyPr/>
              <a:lstStyle/>
              <a:p>
                <a:endParaRPr lang="en-US"/>
              </a:p>
            </p:txBody>
          </p:sp>
          <p:sp>
            <p:nvSpPr>
              <p:cNvPr id="57595" name="Line 251"/>
              <p:cNvSpPr>
                <a:spLocks noChangeShapeType="1"/>
              </p:cNvSpPr>
              <p:nvPr/>
            </p:nvSpPr>
            <p:spPr bwMode="auto">
              <a:xfrm flipH="1">
                <a:off x="4186" y="4422"/>
                <a:ext cx="11" cy="15"/>
              </a:xfrm>
              <a:prstGeom prst="line">
                <a:avLst/>
              </a:prstGeom>
              <a:noFill/>
              <a:ln w="0">
                <a:solidFill>
                  <a:srgbClr val="FFDF7F"/>
                </a:solidFill>
                <a:round/>
                <a:headEnd/>
                <a:tailEnd/>
              </a:ln>
            </p:spPr>
            <p:txBody>
              <a:bodyPr/>
              <a:lstStyle/>
              <a:p>
                <a:endParaRPr lang="en-US"/>
              </a:p>
            </p:txBody>
          </p:sp>
          <p:sp>
            <p:nvSpPr>
              <p:cNvPr id="57596" name="Line 252"/>
              <p:cNvSpPr>
                <a:spLocks noChangeShapeType="1"/>
              </p:cNvSpPr>
              <p:nvPr/>
            </p:nvSpPr>
            <p:spPr bwMode="auto">
              <a:xfrm flipH="1">
                <a:off x="4153" y="4437"/>
                <a:ext cx="33" cy="1"/>
              </a:xfrm>
              <a:prstGeom prst="line">
                <a:avLst/>
              </a:prstGeom>
              <a:noFill/>
              <a:ln w="0">
                <a:solidFill>
                  <a:srgbClr val="FFDF7F"/>
                </a:solidFill>
                <a:round/>
                <a:headEnd/>
                <a:tailEnd/>
              </a:ln>
            </p:spPr>
            <p:txBody>
              <a:bodyPr/>
              <a:lstStyle/>
              <a:p>
                <a:endParaRPr lang="en-US"/>
              </a:p>
            </p:txBody>
          </p:sp>
          <p:sp>
            <p:nvSpPr>
              <p:cNvPr id="57597" name="Line 253"/>
              <p:cNvSpPr>
                <a:spLocks noChangeShapeType="1"/>
              </p:cNvSpPr>
              <p:nvPr/>
            </p:nvSpPr>
            <p:spPr bwMode="auto">
              <a:xfrm>
                <a:off x="4164" y="4437"/>
                <a:ext cx="33" cy="44"/>
              </a:xfrm>
              <a:prstGeom prst="line">
                <a:avLst/>
              </a:prstGeom>
              <a:noFill/>
              <a:ln w="0">
                <a:solidFill>
                  <a:srgbClr val="FFDF7F"/>
                </a:solidFill>
                <a:round/>
                <a:headEnd/>
                <a:tailEnd/>
              </a:ln>
            </p:spPr>
            <p:txBody>
              <a:bodyPr/>
              <a:lstStyle/>
              <a:p>
                <a:endParaRPr lang="en-US"/>
              </a:p>
            </p:txBody>
          </p:sp>
          <p:sp>
            <p:nvSpPr>
              <p:cNvPr id="57598" name="Line 254"/>
              <p:cNvSpPr>
                <a:spLocks noChangeShapeType="1"/>
              </p:cNvSpPr>
              <p:nvPr/>
            </p:nvSpPr>
            <p:spPr bwMode="auto">
              <a:xfrm flipV="1">
                <a:off x="4220" y="4392"/>
                <a:ext cx="1" cy="89"/>
              </a:xfrm>
              <a:prstGeom prst="line">
                <a:avLst/>
              </a:prstGeom>
              <a:noFill/>
              <a:ln w="0">
                <a:solidFill>
                  <a:srgbClr val="FFDF7F"/>
                </a:solidFill>
                <a:round/>
                <a:headEnd/>
                <a:tailEnd/>
              </a:ln>
            </p:spPr>
            <p:txBody>
              <a:bodyPr/>
              <a:lstStyle/>
              <a:p>
                <a:endParaRPr lang="en-US"/>
              </a:p>
            </p:txBody>
          </p:sp>
          <p:sp>
            <p:nvSpPr>
              <p:cNvPr id="57599" name="Line 255"/>
              <p:cNvSpPr>
                <a:spLocks noChangeShapeType="1"/>
              </p:cNvSpPr>
              <p:nvPr/>
            </p:nvSpPr>
            <p:spPr bwMode="auto">
              <a:xfrm>
                <a:off x="4220" y="4392"/>
                <a:ext cx="44" cy="1"/>
              </a:xfrm>
              <a:prstGeom prst="line">
                <a:avLst/>
              </a:prstGeom>
              <a:noFill/>
              <a:ln w="0">
                <a:solidFill>
                  <a:srgbClr val="FFDF7F"/>
                </a:solidFill>
                <a:round/>
                <a:headEnd/>
                <a:tailEnd/>
              </a:ln>
            </p:spPr>
            <p:txBody>
              <a:bodyPr/>
              <a:lstStyle/>
              <a:p>
                <a:endParaRPr lang="en-US"/>
              </a:p>
            </p:txBody>
          </p:sp>
          <p:sp>
            <p:nvSpPr>
              <p:cNvPr id="57600" name="Line 256"/>
              <p:cNvSpPr>
                <a:spLocks noChangeShapeType="1"/>
              </p:cNvSpPr>
              <p:nvPr/>
            </p:nvSpPr>
            <p:spPr bwMode="auto">
              <a:xfrm>
                <a:off x="4220" y="4437"/>
                <a:ext cx="22" cy="1"/>
              </a:xfrm>
              <a:prstGeom prst="line">
                <a:avLst/>
              </a:prstGeom>
              <a:noFill/>
              <a:ln w="0">
                <a:solidFill>
                  <a:srgbClr val="FFDF7F"/>
                </a:solidFill>
                <a:round/>
                <a:headEnd/>
                <a:tailEnd/>
              </a:ln>
            </p:spPr>
            <p:txBody>
              <a:bodyPr/>
              <a:lstStyle/>
              <a:p>
                <a:endParaRPr lang="en-US"/>
              </a:p>
            </p:txBody>
          </p:sp>
          <p:sp>
            <p:nvSpPr>
              <p:cNvPr id="57601" name="Line 257"/>
              <p:cNvSpPr>
                <a:spLocks noChangeShapeType="1"/>
              </p:cNvSpPr>
              <p:nvPr/>
            </p:nvSpPr>
            <p:spPr bwMode="auto">
              <a:xfrm>
                <a:off x="4220" y="4481"/>
                <a:ext cx="44" cy="1"/>
              </a:xfrm>
              <a:prstGeom prst="line">
                <a:avLst/>
              </a:prstGeom>
              <a:noFill/>
              <a:ln w="0">
                <a:solidFill>
                  <a:srgbClr val="FFDF7F"/>
                </a:solidFill>
                <a:round/>
                <a:headEnd/>
                <a:tailEnd/>
              </a:ln>
            </p:spPr>
            <p:txBody>
              <a:bodyPr/>
              <a:lstStyle/>
              <a:p>
                <a:endParaRPr lang="en-US"/>
              </a:p>
            </p:txBody>
          </p:sp>
          <p:sp>
            <p:nvSpPr>
              <p:cNvPr id="57602" name="Line 258"/>
              <p:cNvSpPr>
                <a:spLocks noChangeShapeType="1"/>
              </p:cNvSpPr>
              <p:nvPr/>
            </p:nvSpPr>
            <p:spPr bwMode="auto">
              <a:xfrm>
                <a:off x="4287" y="4392"/>
                <a:ext cx="44" cy="1"/>
              </a:xfrm>
              <a:prstGeom prst="line">
                <a:avLst/>
              </a:prstGeom>
              <a:noFill/>
              <a:ln w="0">
                <a:solidFill>
                  <a:srgbClr val="FFDF7F"/>
                </a:solidFill>
                <a:round/>
                <a:headEnd/>
                <a:tailEnd/>
              </a:ln>
            </p:spPr>
            <p:txBody>
              <a:bodyPr/>
              <a:lstStyle/>
              <a:p>
                <a:endParaRPr lang="en-US"/>
              </a:p>
            </p:txBody>
          </p:sp>
          <p:sp>
            <p:nvSpPr>
              <p:cNvPr id="57603" name="Line 259"/>
              <p:cNvSpPr>
                <a:spLocks noChangeShapeType="1"/>
              </p:cNvSpPr>
              <p:nvPr/>
            </p:nvSpPr>
            <p:spPr bwMode="auto">
              <a:xfrm>
                <a:off x="4309" y="4392"/>
                <a:ext cx="1" cy="89"/>
              </a:xfrm>
              <a:prstGeom prst="line">
                <a:avLst/>
              </a:prstGeom>
              <a:noFill/>
              <a:ln w="0">
                <a:solidFill>
                  <a:srgbClr val="FFDF7F"/>
                </a:solidFill>
                <a:round/>
                <a:headEnd/>
                <a:tailEnd/>
              </a:ln>
            </p:spPr>
            <p:txBody>
              <a:bodyPr/>
              <a:lstStyle/>
              <a:p>
                <a:endParaRPr lang="en-US"/>
              </a:p>
            </p:txBody>
          </p:sp>
          <p:sp>
            <p:nvSpPr>
              <p:cNvPr id="57604" name="Line 260"/>
              <p:cNvSpPr>
                <a:spLocks noChangeShapeType="1"/>
              </p:cNvSpPr>
              <p:nvPr/>
            </p:nvSpPr>
            <p:spPr bwMode="auto">
              <a:xfrm flipV="1">
                <a:off x="4353" y="4392"/>
                <a:ext cx="1" cy="89"/>
              </a:xfrm>
              <a:prstGeom prst="line">
                <a:avLst/>
              </a:prstGeom>
              <a:noFill/>
              <a:ln w="0">
                <a:solidFill>
                  <a:srgbClr val="FFDF7F"/>
                </a:solidFill>
                <a:round/>
                <a:headEnd/>
                <a:tailEnd/>
              </a:ln>
            </p:spPr>
            <p:txBody>
              <a:bodyPr/>
              <a:lstStyle/>
              <a:p>
                <a:endParaRPr lang="en-US"/>
              </a:p>
            </p:txBody>
          </p:sp>
          <p:sp>
            <p:nvSpPr>
              <p:cNvPr id="57605" name="Line 261"/>
              <p:cNvSpPr>
                <a:spLocks noChangeShapeType="1"/>
              </p:cNvSpPr>
              <p:nvPr/>
            </p:nvSpPr>
            <p:spPr bwMode="auto">
              <a:xfrm>
                <a:off x="4353" y="4392"/>
                <a:ext cx="45" cy="1"/>
              </a:xfrm>
              <a:prstGeom prst="line">
                <a:avLst/>
              </a:prstGeom>
              <a:noFill/>
              <a:ln w="0">
                <a:solidFill>
                  <a:srgbClr val="FFDF7F"/>
                </a:solidFill>
                <a:round/>
                <a:headEnd/>
                <a:tailEnd/>
              </a:ln>
            </p:spPr>
            <p:txBody>
              <a:bodyPr/>
              <a:lstStyle/>
              <a:p>
                <a:endParaRPr lang="en-US"/>
              </a:p>
            </p:txBody>
          </p:sp>
          <p:sp>
            <p:nvSpPr>
              <p:cNvPr id="57606" name="Line 262"/>
              <p:cNvSpPr>
                <a:spLocks noChangeShapeType="1"/>
              </p:cNvSpPr>
              <p:nvPr/>
            </p:nvSpPr>
            <p:spPr bwMode="auto">
              <a:xfrm>
                <a:off x="4353" y="4437"/>
                <a:ext cx="23" cy="1"/>
              </a:xfrm>
              <a:prstGeom prst="line">
                <a:avLst/>
              </a:prstGeom>
              <a:noFill/>
              <a:ln w="0">
                <a:solidFill>
                  <a:srgbClr val="FFDF7F"/>
                </a:solidFill>
                <a:round/>
                <a:headEnd/>
                <a:tailEnd/>
              </a:ln>
            </p:spPr>
            <p:txBody>
              <a:bodyPr/>
              <a:lstStyle/>
              <a:p>
                <a:endParaRPr lang="en-US"/>
              </a:p>
            </p:txBody>
          </p:sp>
          <p:sp>
            <p:nvSpPr>
              <p:cNvPr id="57607" name="Line 263"/>
              <p:cNvSpPr>
                <a:spLocks noChangeShapeType="1"/>
              </p:cNvSpPr>
              <p:nvPr/>
            </p:nvSpPr>
            <p:spPr bwMode="auto">
              <a:xfrm>
                <a:off x="4353" y="4481"/>
                <a:ext cx="45" cy="1"/>
              </a:xfrm>
              <a:prstGeom prst="line">
                <a:avLst/>
              </a:prstGeom>
              <a:noFill/>
              <a:ln w="0">
                <a:solidFill>
                  <a:srgbClr val="FFDF7F"/>
                </a:solidFill>
                <a:round/>
                <a:headEnd/>
                <a:tailEnd/>
              </a:ln>
            </p:spPr>
            <p:txBody>
              <a:bodyPr/>
              <a:lstStyle/>
              <a:p>
                <a:endParaRPr lang="en-US"/>
              </a:p>
            </p:txBody>
          </p:sp>
          <p:sp>
            <p:nvSpPr>
              <p:cNvPr id="57608" name="Line 264"/>
              <p:cNvSpPr>
                <a:spLocks noChangeShapeType="1"/>
              </p:cNvSpPr>
              <p:nvPr/>
            </p:nvSpPr>
            <p:spPr bwMode="auto">
              <a:xfrm flipV="1">
                <a:off x="4488" y="4392"/>
                <a:ext cx="1" cy="89"/>
              </a:xfrm>
              <a:prstGeom prst="line">
                <a:avLst/>
              </a:prstGeom>
              <a:noFill/>
              <a:ln w="0">
                <a:solidFill>
                  <a:srgbClr val="FFDF7F"/>
                </a:solidFill>
                <a:round/>
                <a:headEnd/>
                <a:tailEnd/>
              </a:ln>
            </p:spPr>
            <p:txBody>
              <a:bodyPr/>
              <a:lstStyle/>
              <a:p>
                <a:endParaRPr lang="en-US"/>
              </a:p>
            </p:txBody>
          </p:sp>
          <p:sp>
            <p:nvSpPr>
              <p:cNvPr id="57609" name="Line 265"/>
              <p:cNvSpPr>
                <a:spLocks noChangeShapeType="1"/>
              </p:cNvSpPr>
              <p:nvPr/>
            </p:nvSpPr>
            <p:spPr bwMode="auto">
              <a:xfrm>
                <a:off x="4488" y="4392"/>
                <a:ext cx="44" cy="1"/>
              </a:xfrm>
              <a:prstGeom prst="line">
                <a:avLst/>
              </a:prstGeom>
              <a:noFill/>
              <a:ln w="0">
                <a:solidFill>
                  <a:srgbClr val="FFDF7F"/>
                </a:solidFill>
                <a:round/>
                <a:headEnd/>
                <a:tailEnd/>
              </a:ln>
            </p:spPr>
            <p:txBody>
              <a:bodyPr/>
              <a:lstStyle/>
              <a:p>
                <a:endParaRPr lang="en-US"/>
              </a:p>
            </p:txBody>
          </p:sp>
          <p:sp>
            <p:nvSpPr>
              <p:cNvPr id="57610" name="Line 266"/>
              <p:cNvSpPr>
                <a:spLocks noChangeShapeType="1"/>
              </p:cNvSpPr>
              <p:nvPr/>
            </p:nvSpPr>
            <p:spPr bwMode="auto">
              <a:xfrm>
                <a:off x="4488" y="4437"/>
                <a:ext cx="22" cy="1"/>
              </a:xfrm>
              <a:prstGeom prst="line">
                <a:avLst/>
              </a:prstGeom>
              <a:noFill/>
              <a:ln w="0">
                <a:solidFill>
                  <a:srgbClr val="FFDF7F"/>
                </a:solidFill>
                <a:round/>
                <a:headEnd/>
                <a:tailEnd/>
              </a:ln>
            </p:spPr>
            <p:txBody>
              <a:bodyPr/>
              <a:lstStyle/>
              <a:p>
                <a:endParaRPr lang="en-US"/>
              </a:p>
            </p:txBody>
          </p:sp>
          <p:sp>
            <p:nvSpPr>
              <p:cNvPr id="57611" name="Line 267"/>
              <p:cNvSpPr>
                <a:spLocks noChangeShapeType="1"/>
              </p:cNvSpPr>
              <p:nvPr/>
            </p:nvSpPr>
            <p:spPr bwMode="auto">
              <a:xfrm flipV="1">
                <a:off x="4554" y="4392"/>
                <a:ext cx="1" cy="89"/>
              </a:xfrm>
              <a:prstGeom prst="line">
                <a:avLst/>
              </a:prstGeom>
              <a:noFill/>
              <a:ln w="0">
                <a:solidFill>
                  <a:srgbClr val="FFDF7F"/>
                </a:solidFill>
                <a:round/>
                <a:headEnd/>
                <a:tailEnd/>
              </a:ln>
            </p:spPr>
            <p:txBody>
              <a:bodyPr/>
              <a:lstStyle/>
              <a:p>
                <a:endParaRPr lang="en-US"/>
              </a:p>
            </p:txBody>
          </p:sp>
          <p:sp>
            <p:nvSpPr>
              <p:cNvPr id="57612" name="Line 268"/>
              <p:cNvSpPr>
                <a:spLocks noChangeShapeType="1"/>
              </p:cNvSpPr>
              <p:nvPr/>
            </p:nvSpPr>
            <p:spPr bwMode="auto">
              <a:xfrm>
                <a:off x="4554" y="4392"/>
                <a:ext cx="45" cy="1"/>
              </a:xfrm>
              <a:prstGeom prst="line">
                <a:avLst/>
              </a:prstGeom>
              <a:noFill/>
              <a:ln w="0">
                <a:solidFill>
                  <a:srgbClr val="FFDF7F"/>
                </a:solidFill>
                <a:round/>
                <a:headEnd/>
                <a:tailEnd/>
              </a:ln>
            </p:spPr>
            <p:txBody>
              <a:bodyPr/>
              <a:lstStyle/>
              <a:p>
                <a:endParaRPr lang="en-US"/>
              </a:p>
            </p:txBody>
          </p:sp>
          <p:sp>
            <p:nvSpPr>
              <p:cNvPr id="57613" name="Line 269"/>
              <p:cNvSpPr>
                <a:spLocks noChangeShapeType="1"/>
              </p:cNvSpPr>
              <p:nvPr/>
            </p:nvSpPr>
            <p:spPr bwMode="auto">
              <a:xfrm>
                <a:off x="4599" y="4392"/>
                <a:ext cx="1" cy="89"/>
              </a:xfrm>
              <a:prstGeom prst="line">
                <a:avLst/>
              </a:prstGeom>
              <a:noFill/>
              <a:ln w="0">
                <a:solidFill>
                  <a:srgbClr val="FFDF7F"/>
                </a:solidFill>
                <a:round/>
                <a:headEnd/>
                <a:tailEnd/>
              </a:ln>
            </p:spPr>
            <p:txBody>
              <a:bodyPr/>
              <a:lstStyle/>
              <a:p>
                <a:endParaRPr lang="en-US"/>
              </a:p>
            </p:txBody>
          </p:sp>
          <p:sp>
            <p:nvSpPr>
              <p:cNvPr id="57614" name="Line 270"/>
              <p:cNvSpPr>
                <a:spLocks noChangeShapeType="1"/>
              </p:cNvSpPr>
              <p:nvPr/>
            </p:nvSpPr>
            <p:spPr bwMode="auto">
              <a:xfrm flipH="1">
                <a:off x="4554" y="4481"/>
                <a:ext cx="45" cy="1"/>
              </a:xfrm>
              <a:prstGeom prst="line">
                <a:avLst/>
              </a:prstGeom>
              <a:noFill/>
              <a:ln w="0">
                <a:solidFill>
                  <a:srgbClr val="FFDF7F"/>
                </a:solidFill>
                <a:round/>
                <a:headEnd/>
                <a:tailEnd/>
              </a:ln>
            </p:spPr>
            <p:txBody>
              <a:bodyPr/>
              <a:lstStyle/>
              <a:p>
                <a:endParaRPr lang="en-US"/>
              </a:p>
            </p:txBody>
          </p:sp>
          <p:sp>
            <p:nvSpPr>
              <p:cNvPr id="57615" name="Line 271"/>
              <p:cNvSpPr>
                <a:spLocks noChangeShapeType="1"/>
              </p:cNvSpPr>
              <p:nvPr/>
            </p:nvSpPr>
            <p:spPr bwMode="auto">
              <a:xfrm flipV="1">
                <a:off x="4621" y="4392"/>
                <a:ext cx="1" cy="89"/>
              </a:xfrm>
              <a:prstGeom prst="line">
                <a:avLst/>
              </a:prstGeom>
              <a:noFill/>
              <a:ln w="0">
                <a:solidFill>
                  <a:srgbClr val="FFDF7F"/>
                </a:solidFill>
                <a:round/>
                <a:headEnd/>
                <a:tailEnd/>
              </a:ln>
            </p:spPr>
            <p:txBody>
              <a:bodyPr/>
              <a:lstStyle/>
              <a:p>
                <a:endParaRPr lang="en-US"/>
              </a:p>
            </p:txBody>
          </p:sp>
          <p:sp>
            <p:nvSpPr>
              <p:cNvPr id="57616" name="Line 272"/>
              <p:cNvSpPr>
                <a:spLocks noChangeShapeType="1"/>
              </p:cNvSpPr>
              <p:nvPr/>
            </p:nvSpPr>
            <p:spPr bwMode="auto">
              <a:xfrm>
                <a:off x="4621" y="4392"/>
                <a:ext cx="34" cy="1"/>
              </a:xfrm>
              <a:prstGeom prst="line">
                <a:avLst/>
              </a:prstGeom>
              <a:noFill/>
              <a:ln w="0">
                <a:solidFill>
                  <a:srgbClr val="FFDF7F"/>
                </a:solidFill>
                <a:round/>
                <a:headEnd/>
                <a:tailEnd/>
              </a:ln>
            </p:spPr>
            <p:txBody>
              <a:bodyPr/>
              <a:lstStyle/>
              <a:p>
                <a:endParaRPr lang="en-US"/>
              </a:p>
            </p:txBody>
          </p:sp>
          <p:sp>
            <p:nvSpPr>
              <p:cNvPr id="57617" name="Line 273"/>
              <p:cNvSpPr>
                <a:spLocks noChangeShapeType="1"/>
              </p:cNvSpPr>
              <p:nvPr/>
            </p:nvSpPr>
            <p:spPr bwMode="auto">
              <a:xfrm>
                <a:off x="4655" y="4392"/>
                <a:ext cx="11" cy="15"/>
              </a:xfrm>
              <a:prstGeom prst="line">
                <a:avLst/>
              </a:prstGeom>
              <a:noFill/>
              <a:ln w="0">
                <a:solidFill>
                  <a:srgbClr val="FFDF7F"/>
                </a:solidFill>
                <a:round/>
                <a:headEnd/>
                <a:tailEnd/>
              </a:ln>
            </p:spPr>
            <p:txBody>
              <a:bodyPr/>
              <a:lstStyle/>
              <a:p>
                <a:endParaRPr lang="en-US"/>
              </a:p>
            </p:txBody>
          </p:sp>
          <p:sp>
            <p:nvSpPr>
              <p:cNvPr id="57618" name="Line 274"/>
              <p:cNvSpPr>
                <a:spLocks noChangeShapeType="1"/>
              </p:cNvSpPr>
              <p:nvPr/>
            </p:nvSpPr>
            <p:spPr bwMode="auto">
              <a:xfrm>
                <a:off x="4666" y="4407"/>
                <a:ext cx="1" cy="15"/>
              </a:xfrm>
              <a:prstGeom prst="line">
                <a:avLst/>
              </a:prstGeom>
              <a:noFill/>
              <a:ln w="0">
                <a:solidFill>
                  <a:srgbClr val="FFDF7F"/>
                </a:solidFill>
                <a:round/>
                <a:headEnd/>
                <a:tailEnd/>
              </a:ln>
            </p:spPr>
            <p:txBody>
              <a:bodyPr/>
              <a:lstStyle/>
              <a:p>
                <a:endParaRPr lang="en-US"/>
              </a:p>
            </p:txBody>
          </p:sp>
          <p:sp>
            <p:nvSpPr>
              <p:cNvPr id="57619" name="Line 275"/>
              <p:cNvSpPr>
                <a:spLocks noChangeShapeType="1"/>
              </p:cNvSpPr>
              <p:nvPr/>
            </p:nvSpPr>
            <p:spPr bwMode="auto">
              <a:xfrm flipH="1">
                <a:off x="4655" y="4422"/>
                <a:ext cx="11" cy="15"/>
              </a:xfrm>
              <a:prstGeom prst="line">
                <a:avLst/>
              </a:prstGeom>
              <a:noFill/>
              <a:ln w="0">
                <a:solidFill>
                  <a:srgbClr val="FFDF7F"/>
                </a:solidFill>
                <a:round/>
                <a:headEnd/>
                <a:tailEnd/>
              </a:ln>
            </p:spPr>
            <p:txBody>
              <a:bodyPr/>
              <a:lstStyle/>
              <a:p>
                <a:endParaRPr lang="en-US"/>
              </a:p>
            </p:txBody>
          </p:sp>
          <p:sp>
            <p:nvSpPr>
              <p:cNvPr id="57620" name="Line 276"/>
              <p:cNvSpPr>
                <a:spLocks noChangeShapeType="1"/>
              </p:cNvSpPr>
              <p:nvPr/>
            </p:nvSpPr>
            <p:spPr bwMode="auto">
              <a:xfrm flipH="1">
                <a:off x="4621" y="4437"/>
                <a:ext cx="34" cy="1"/>
              </a:xfrm>
              <a:prstGeom prst="line">
                <a:avLst/>
              </a:prstGeom>
              <a:noFill/>
              <a:ln w="0">
                <a:solidFill>
                  <a:srgbClr val="FFDF7F"/>
                </a:solidFill>
                <a:round/>
                <a:headEnd/>
                <a:tailEnd/>
              </a:ln>
            </p:spPr>
            <p:txBody>
              <a:bodyPr/>
              <a:lstStyle/>
              <a:p>
                <a:endParaRPr lang="en-US"/>
              </a:p>
            </p:txBody>
          </p:sp>
          <p:sp>
            <p:nvSpPr>
              <p:cNvPr id="57621" name="Line 277"/>
              <p:cNvSpPr>
                <a:spLocks noChangeShapeType="1"/>
              </p:cNvSpPr>
              <p:nvPr/>
            </p:nvSpPr>
            <p:spPr bwMode="auto">
              <a:xfrm>
                <a:off x="4633" y="4437"/>
                <a:ext cx="33" cy="44"/>
              </a:xfrm>
              <a:prstGeom prst="line">
                <a:avLst/>
              </a:prstGeom>
              <a:noFill/>
              <a:ln w="0">
                <a:solidFill>
                  <a:srgbClr val="FFDF7F"/>
                </a:solidFill>
                <a:round/>
                <a:headEnd/>
                <a:tailEnd/>
              </a:ln>
            </p:spPr>
            <p:txBody>
              <a:bodyPr/>
              <a:lstStyle/>
              <a:p>
                <a:endParaRPr lang="en-US"/>
              </a:p>
            </p:txBody>
          </p:sp>
          <p:sp>
            <p:nvSpPr>
              <p:cNvPr id="57622" name="Line 278"/>
              <p:cNvSpPr>
                <a:spLocks noChangeShapeType="1"/>
              </p:cNvSpPr>
              <p:nvPr/>
            </p:nvSpPr>
            <p:spPr bwMode="auto">
              <a:xfrm flipV="1">
                <a:off x="4688" y="4392"/>
                <a:ext cx="1" cy="89"/>
              </a:xfrm>
              <a:prstGeom prst="line">
                <a:avLst/>
              </a:prstGeom>
              <a:noFill/>
              <a:ln w="0">
                <a:solidFill>
                  <a:srgbClr val="FFDF7F"/>
                </a:solidFill>
                <a:round/>
                <a:headEnd/>
                <a:tailEnd/>
              </a:ln>
            </p:spPr>
            <p:txBody>
              <a:bodyPr/>
              <a:lstStyle/>
              <a:p>
                <a:endParaRPr lang="en-US"/>
              </a:p>
            </p:txBody>
          </p:sp>
          <p:sp>
            <p:nvSpPr>
              <p:cNvPr id="57623" name="Line 279"/>
              <p:cNvSpPr>
                <a:spLocks noChangeShapeType="1"/>
              </p:cNvSpPr>
              <p:nvPr/>
            </p:nvSpPr>
            <p:spPr bwMode="auto">
              <a:xfrm>
                <a:off x="4688" y="4392"/>
                <a:ext cx="23" cy="60"/>
              </a:xfrm>
              <a:prstGeom prst="line">
                <a:avLst/>
              </a:prstGeom>
              <a:noFill/>
              <a:ln w="0">
                <a:solidFill>
                  <a:srgbClr val="FFDF7F"/>
                </a:solidFill>
                <a:round/>
                <a:headEnd/>
                <a:tailEnd/>
              </a:ln>
            </p:spPr>
            <p:txBody>
              <a:bodyPr/>
              <a:lstStyle/>
              <a:p>
                <a:endParaRPr lang="en-US"/>
              </a:p>
            </p:txBody>
          </p:sp>
          <p:sp>
            <p:nvSpPr>
              <p:cNvPr id="57624" name="Line 280"/>
              <p:cNvSpPr>
                <a:spLocks noChangeShapeType="1"/>
              </p:cNvSpPr>
              <p:nvPr/>
            </p:nvSpPr>
            <p:spPr bwMode="auto">
              <a:xfrm flipV="1">
                <a:off x="4711" y="4392"/>
                <a:ext cx="22" cy="60"/>
              </a:xfrm>
              <a:prstGeom prst="line">
                <a:avLst/>
              </a:prstGeom>
              <a:noFill/>
              <a:ln w="0">
                <a:solidFill>
                  <a:srgbClr val="FFDF7F"/>
                </a:solidFill>
                <a:round/>
                <a:headEnd/>
                <a:tailEnd/>
              </a:ln>
            </p:spPr>
            <p:txBody>
              <a:bodyPr/>
              <a:lstStyle/>
              <a:p>
                <a:endParaRPr lang="en-US"/>
              </a:p>
            </p:txBody>
          </p:sp>
          <p:sp>
            <p:nvSpPr>
              <p:cNvPr id="57625" name="Line 281"/>
              <p:cNvSpPr>
                <a:spLocks noChangeShapeType="1"/>
              </p:cNvSpPr>
              <p:nvPr/>
            </p:nvSpPr>
            <p:spPr bwMode="auto">
              <a:xfrm>
                <a:off x="4733" y="4392"/>
                <a:ext cx="1" cy="89"/>
              </a:xfrm>
              <a:prstGeom prst="line">
                <a:avLst/>
              </a:prstGeom>
              <a:noFill/>
              <a:ln w="0">
                <a:solidFill>
                  <a:srgbClr val="FFDF7F"/>
                </a:solidFill>
                <a:round/>
                <a:headEnd/>
                <a:tailEnd/>
              </a:ln>
            </p:spPr>
            <p:txBody>
              <a:bodyPr/>
              <a:lstStyle/>
              <a:p>
                <a:endParaRPr lang="en-US"/>
              </a:p>
            </p:txBody>
          </p:sp>
          <p:sp>
            <p:nvSpPr>
              <p:cNvPr id="57626" name="Line 282"/>
              <p:cNvSpPr>
                <a:spLocks noChangeShapeType="1"/>
              </p:cNvSpPr>
              <p:nvPr/>
            </p:nvSpPr>
            <p:spPr bwMode="auto">
              <a:xfrm flipV="1">
                <a:off x="1667" y="1061"/>
                <a:ext cx="2181" cy="1343"/>
              </a:xfrm>
              <a:prstGeom prst="line">
                <a:avLst/>
              </a:prstGeom>
              <a:noFill/>
              <a:ln w="0">
                <a:solidFill>
                  <a:srgbClr val="FFDF7F"/>
                </a:solidFill>
                <a:round/>
                <a:headEnd/>
                <a:tailEnd/>
              </a:ln>
            </p:spPr>
            <p:txBody>
              <a:bodyPr/>
              <a:lstStyle/>
              <a:p>
                <a:endParaRPr lang="en-US"/>
              </a:p>
            </p:txBody>
          </p:sp>
          <p:sp>
            <p:nvSpPr>
              <p:cNvPr id="57627" name="Line 283"/>
              <p:cNvSpPr>
                <a:spLocks noChangeShapeType="1"/>
              </p:cNvSpPr>
              <p:nvPr/>
            </p:nvSpPr>
            <p:spPr bwMode="auto">
              <a:xfrm flipV="1">
                <a:off x="1677" y="3140"/>
                <a:ext cx="331" cy="204"/>
              </a:xfrm>
              <a:prstGeom prst="line">
                <a:avLst/>
              </a:prstGeom>
              <a:noFill/>
              <a:ln w="0">
                <a:solidFill>
                  <a:srgbClr val="FFDF7F"/>
                </a:solidFill>
                <a:round/>
                <a:headEnd/>
                <a:tailEnd/>
              </a:ln>
            </p:spPr>
            <p:txBody>
              <a:bodyPr/>
              <a:lstStyle/>
              <a:p>
                <a:endParaRPr lang="en-US"/>
              </a:p>
            </p:txBody>
          </p:sp>
          <p:sp>
            <p:nvSpPr>
              <p:cNvPr id="57628" name="Line 284"/>
              <p:cNvSpPr>
                <a:spLocks noChangeShapeType="1"/>
              </p:cNvSpPr>
              <p:nvPr/>
            </p:nvSpPr>
            <p:spPr bwMode="auto">
              <a:xfrm flipV="1">
                <a:off x="1792" y="3283"/>
                <a:ext cx="216" cy="134"/>
              </a:xfrm>
              <a:prstGeom prst="line">
                <a:avLst/>
              </a:prstGeom>
              <a:noFill/>
              <a:ln w="0">
                <a:solidFill>
                  <a:srgbClr val="FFDF7F"/>
                </a:solidFill>
                <a:round/>
                <a:headEnd/>
                <a:tailEnd/>
              </a:ln>
            </p:spPr>
            <p:txBody>
              <a:bodyPr/>
              <a:lstStyle/>
              <a:p>
                <a:endParaRPr lang="en-US"/>
              </a:p>
            </p:txBody>
          </p:sp>
          <p:sp>
            <p:nvSpPr>
              <p:cNvPr id="57629" name="Line 285"/>
              <p:cNvSpPr>
                <a:spLocks noChangeShapeType="1"/>
              </p:cNvSpPr>
              <p:nvPr/>
            </p:nvSpPr>
            <p:spPr bwMode="auto">
              <a:xfrm flipV="1">
                <a:off x="1794" y="3327"/>
                <a:ext cx="214" cy="132"/>
              </a:xfrm>
              <a:prstGeom prst="line">
                <a:avLst/>
              </a:prstGeom>
              <a:noFill/>
              <a:ln w="0">
                <a:solidFill>
                  <a:srgbClr val="FFDF7F"/>
                </a:solidFill>
                <a:round/>
                <a:headEnd/>
                <a:tailEnd/>
              </a:ln>
            </p:spPr>
            <p:txBody>
              <a:bodyPr/>
              <a:lstStyle/>
              <a:p>
                <a:endParaRPr lang="en-US"/>
              </a:p>
            </p:txBody>
          </p:sp>
          <p:sp>
            <p:nvSpPr>
              <p:cNvPr id="57630" name="Line 286"/>
              <p:cNvSpPr>
                <a:spLocks noChangeShapeType="1"/>
              </p:cNvSpPr>
              <p:nvPr/>
            </p:nvSpPr>
            <p:spPr bwMode="auto">
              <a:xfrm flipV="1">
                <a:off x="1794" y="3373"/>
                <a:ext cx="214" cy="132"/>
              </a:xfrm>
              <a:prstGeom prst="line">
                <a:avLst/>
              </a:prstGeom>
              <a:noFill/>
              <a:ln w="0">
                <a:solidFill>
                  <a:srgbClr val="FFDF7F"/>
                </a:solidFill>
                <a:round/>
                <a:headEnd/>
                <a:tailEnd/>
              </a:ln>
            </p:spPr>
            <p:txBody>
              <a:bodyPr/>
              <a:lstStyle/>
              <a:p>
                <a:endParaRPr lang="en-US"/>
              </a:p>
            </p:txBody>
          </p:sp>
          <p:sp>
            <p:nvSpPr>
              <p:cNvPr id="57631" name="Line 287"/>
              <p:cNvSpPr>
                <a:spLocks noChangeShapeType="1"/>
              </p:cNvSpPr>
              <p:nvPr/>
            </p:nvSpPr>
            <p:spPr bwMode="auto">
              <a:xfrm flipV="1">
                <a:off x="1781" y="2337"/>
                <a:ext cx="227" cy="140"/>
              </a:xfrm>
              <a:prstGeom prst="line">
                <a:avLst/>
              </a:prstGeom>
              <a:noFill/>
              <a:ln w="0">
                <a:solidFill>
                  <a:srgbClr val="FFDF7F"/>
                </a:solidFill>
                <a:round/>
                <a:headEnd/>
                <a:tailEnd/>
              </a:ln>
            </p:spPr>
            <p:txBody>
              <a:bodyPr/>
              <a:lstStyle/>
              <a:p>
                <a:endParaRPr lang="en-US"/>
              </a:p>
            </p:txBody>
          </p:sp>
          <p:sp>
            <p:nvSpPr>
              <p:cNvPr id="57632" name="Line 288"/>
              <p:cNvSpPr>
                <a:spLocks noChangeShapeType="1"/>
              </p:cNvSpPr>
              <p:nvPr/>
            </p:nvSpPr>
            <p:spPr bwMode="auto">
              <a:xfrm flipV="1">
                <a:off x="1783" y="2381"/>
                <a:ext cx="225" cy="138"/>
              </a:xfrm>
              <a:prstGeom prst="line">
                <a:avLst/>
              </a:prstGeom>
              <a:noFill/>
              <a:ln w="0">
                <a:solidFill>
                  <a:srgbClr val="FFDF7F"/>
                </a:solidFill>
                <a:round/>
                <a:headEnd/>
                <a:tailEnd/>
              </a:ln>
            </p:spPr>
            <p:txBody>
              <a:bodyPr/>
              <a:lstStyle/>
              <a:p>
                <a:endParaRPr lang="en-US"/>
              </a:p>
            </p:txBody>
          </p:sp>
          <p:sp>
            <p:nvSpPr>
              <p:cNvPr id="57633" name="Line 289"/>
              <p:cNvSpPr>
                <a:spLocks noChangeShapeType="1"/>
              </p:cNvSpPr>
              <p:nvPr/>
            </p:nvSpPr>
            <p:spPr bwMode="auto">
              <a:xfrm flipV="1">
                <a:off x="1783" y="2427"/>
                <a:ext cx="225" cy="139"/>
              </a:xfrm>
              <a:prstGeom prst="line">
                <a:avLst/>
              </a:prstGeom>
              <a:noFill/>
              <a:ln w="0">
                <a:solidFill>
                  <a:srgbClr val="FFDF7F"/>
                </a:solidFill>
                <a:round/>
                <a:headEnd/>
                <a:tailEnd/>
              </a:ln>
            </p:spPr>
            <p:txBody>
              <a:bodyPr/>
              <a:lstStyle/>
              <a:p>
                <a:endParaRPr lang="en-US"/>
              </a:p>
            </p:txBody>
          </p:sp>
          <p:sp>
            <p:nvSpPr>
              <p:cNvPr id="57634" name="Line 290"/>
              <p:cNvSpPr>
                <a:spLocks noChangeShapeType="1"/>
              </p:cNvSpPr>
              <p:nvPr/>
            </p:nvSpPr>
            <p:spPr bwMode="auto">
              <a:xfrm flipV="1">
                <a:off x="1027" y="2255"/>
                <a:ext cx="977" cy="603"/>
              </a:xfrm>
              <a:prstGeom prst="line">
                <a:avLst/>
              </a:prstGeom>
              <a:noFill/>
              <a:ln w="0">
                <a:solidFill>
                  <a:srgbClr val="FFDF7F"/>
                </a:solidFill>
                <a:round/>
                <a:headEnd/>
                <a:tailEnd/>
              </a:ln>
            </p:spPr>
            <p:txBody>
              <a:bodyPr/>
              <a:lstStyle/>
              <a:p>
                <a:endParaRPr lang="en-US"/>
              </a:p>
            </p:txBody>
          </p:sp>
          <p:sp>
            <p:nvSpPr>
              <p:cNvPr id="57635" name="Line 291"/>
              <p:cNvSpPr>
                <a:spLocks noChangeShapeType="1"/>
              </p:cNvSpPr>
              <p:nvPr/>
            </p:nvSpPr>
            <p:spPr bwMode="auto">
              <a:xfrm flipV="1">
                <a:off x="1473" y="2551"/>
                <a:ext cx="986" cy="607"/>
              </a:xfrm>
              <a:prstGeom prst="line">
                <a:avLst/>
              </a:prstGeom>
              <a:noFill/>
              <a:ln w="0">
                <a:solidFill>
                  <a:srgbClr val="FFDF7F"/>
                </a:solidFill>
                <a:round/>
                <a:headEnd/>
                <a:tailEnd/>
              </a:ln>
            </p:spPr>
            <p:txBody>
              <a:bodyPr/>
              <a:lstStyle/>
              <a:p>
                <a:endParaRPr lang="en-US"/>
              </a:p>
            </p:txBody>
          </p:sp>
          <p:sp>
            <p:nvSpPr>
              <p:cNvPr id="57636" name="Line 292"/>
              <p:cNvSpPr>
                <a:spLocks noChangeShapeType="1"/>
              </p:cNvSpPr>
              <p:nvPr/>
            </p:nvSpPr>
            <p:spPr bwMode="auto">
              <a:xfrm flipV="1">
                <a:off x="1492" y="3564"/>
                <a:ext cx="538" cy="331"/>
              </a:xfrm>
              <a:prstGeom prst="line">
                <a:avLst/>
              </a:prstGeom>
              <a:noFill/>
              <a:ln w="0">
                <a:solidFill>
                  <a:srgbClr val="FFDF7F"/>
                </a:solidFill>
                <a:round/>
                <a:headEnd/>
                <a:tailEnd/>
              </a:ln>
            </p:spPr>
            <p:txBody>
              <a:bodyPr/>
              <a:lstStyle/>
              <a:p>
                <a:endParaRPr lang="en-US"/>
              </a:p>
            </p:txBody>
          </p:sp>
          <p:sp>
            <p:nvSpPr>
              <p:cNvPr id="57637" name="Line 293"/>
              <p:cNvSpPr>
                <a:spLocks noChangeShapeType="1"/>
              </p:cNvSpPr>
              <p:nvPr/>
            </p:nvSpPr>
            <p:spPr bwMode="auto">
              <a:xfrm flipV="1">
                <a:off x="1489" y="3874"/>
                <a:ext cx="971" cy="599"/>
              </a:xfrm>
              <a:prstGeom prst="line">
                <a:avLst/>
              </a:prstGeom>
              <a:noFill/>
              <a:ln w="0">
                <a:solidFill>
                  <a:srgbClr val="FFDF7F"/>
                </a:solidFill>
                <a:round/>
                <a:headEnd/>
                <a:tailEnd/>
              </a:ln>
            </p:spPr>
            <p:txBody>
              <a:bodyPr/>
              <a:lstStyle/>
              <a:p>
                <a:endParaRPr lang="en-US"/>
              </a:p>
            </p:txBody>
          </p:sp>
          <p:sp>
            <p:nvSpPr>
              <p:cNvPr id="57638" name="Line 294"/>
              <p:cNvSpPr>
                <a:spLocks noChangeShapeType="1"/>
              </p:cNvSpPr>
              <p:nvPr/>
            </p:nvSpPr>
            <p:spPr bwMode="auto">
              <a:xfrm>
                <a:off x="1629" y="2656"/>
                <a:ext cx="5" cy="8"/>
              </a:xfrm>
              <a:prstGeom prst="line">
                <a:avLst/>
              </a:prstGeom>
              <a:noFill/>
              <a:ln w="0">
                <a:solidFill>
                  <a:srgbClr val="FFDF7F"/>
                </a:solidFill>
                <a:round/>
                <a:headEnd/>
                <a:tailEnd/>
              </a:ln>
            </p:spPr>
            <p:txBody>
              <a:bodyPr/>
              <a:lstStyle/>
              <a:p>
                <a:endParaRPr lang="en-US"/>
              </a:p>
            </p:txBody>
          </p:sp>
          <p:sp>
            <p:nvSpPr>
              <p:cNvPr id="57639" name="Line 295"/>
              <p:cNvSpPr>
                <a:spLocks noChangeShapeType="1"/>
              </p:cNvSpPr>
              <p:nvPr/>
            </p:nvSpPr>
            <p:spPr bwMode="auto">
              <a:xfrm>
                <a:off x="1634" y="2664"/>
                <a:ext cx="11" cy="1"/>
              </a:xfrm>
              <a:prstGeom prst="line">
                <a:avLst/>
              </a:prstGeom>
              <a:noFill/>
              <a:ln w="0">
                <a:solidFill>
                  <a:srgbClr val="FFDF7F"/>
                </a:solidFill>
                <a:round/>
                <a:headEnd/>
                <a:tailEnd/>
              </a:ln>
            </p:spPr>
            <p:txBody>
              <a:bodyPr/>
              <a:lstStyle/>
              <a:p>
                <a:endParaRPr lang="en-US"/>
              </a:p>
            </p:txBody>
          </p:sp>
          <p:sp>
            <p:nvSpPr>
              <p:cNvPr id="57640" name="Line 296"/>
              <p:cNvSpPr>
                <a:spLocks noChangeShapeType="1"/>
              </p:cNvSpPr>
              <p:nvPr/>
            </p:nvSpPr>
            <p:spPr bwMode="auto">
              <a:xfrm flipV="1">
                <a:off x="1645" y="2656"/>
                <a:ext cx="6" cy="8"/>
              </a:xfrm>
              <a:prstGeom prst="line">
                <a:avLst/>
              </a:prstGeom>
              <a:noFill/>
              <a:ln w="0">
                <a:solidFill>
                  <a:srgbClr val="FFDF7F"/>
                </a:solidFill>
                <a:round/>
                <a:headEnd/>
                <a:tailEnd/>
              </a:ln>
            </p:spPr>
            <p:txBody>
              <a:bodyPr/>
              <a:lstStyle/>
              <a:p>
                <a:endParaRPr lang="en-US"/>
              </a:p>
            </p:txBody>
          </p:sp>
          <p:sp>
            <p:nvSpPr>
              <p:cNvPr id="57641" name="Line 297"/>
              <p:cNvSpPr>
                <a:spLocks noChangeShapeType="1"/>
              </p:cNvSpPr>
              <p:nvPr/>
            </p:nvSpPr>
            <p:spPr bwMode="auto">
              <a:xfrm flipH="1" flipV="1">
                <a:off x="1629" y="2627"/>
                <a:ext cx="22" cy="29"/>
              </a:xfrm>
              <a:prstGeom prst="line">
                <a:avLst/>
              </a:prstGeom>
              <a:noFill/>
              <a:ln w="0">
                <a:solidFill>
                  <a:srgbClr val="FFDF7F"/>
                </a:solidFill>
                <a:round/>
                <a:headEnd/>
                <a:tailEnd/>
              </a:ln>
            </p:spPr>
            <p:txBody>
              <a:bodyPr/>
              <a:lstStyle/>
              <a:p>
                <a:endParaRPr lang="en-US"/>
              </a:p>
            </p:txBody>
          </p:sp>
          <p:sp>
            <p:nvSpPr>
              <p:cNvPr id="57642" name="Line 298"/>
              <p:cNvSpPr>
                <a:spLocks noChangeShapeType="1"/>
              </p:cNvSpPr>
              <p:nvPr/>
            </p:nvSpPr>
            <p:spPr bwMode="auto">
              <a:xfrm flipV="1">
                <a:off x="1629" y="2619"/>
                <a:ext cx="5" cy="8"/>
              </a:xfrm>
              <a:prstGeom prst="line">
                <a:avLst/>
              </a:prstGeom>
              <a:noFill/>
              <a:ln w="0">
                <a:solidFill>
                  <a:srgbClr val="FFDF7F"/>
                </a:solidFill>
                <a:round/>
                <a:headEnd/>
                <a:tailEnd/>
              </a:ln>
            </p:spPr>
            <p:txBody>
              <a:bodyPr/>
              <a:lstStyle/>
              <a:p>
                <a:endParaRPr lang="en-US"/>
              </a:p>
            </p:txBody>
          </p:sp>
          <p:sp>
            <p:nvSpPr>
              <p:cNvPr id="57643" name="Line 299"/>
              <p:cNvSpPr>
                <a:spLocks noChangeShapeType="1"/>
              </p:cNvSpPr>
              <p:nvPr/>
            </p:nvSpPr>
            <p:spPr bwMode="auto">
              <a:xfrm>
                <a:off x="1634" y="2619"/>
                <a:ext cx="11" cy="1"/>
              </a:xfrm>
              <a:prstGeom prst="line">
                <a:avLst/>
              </a:prstGeom>
              <a:noFill/>
              <a:ln w="0">
                <a:solidFill>
                  <a:srgbClr val="FFDF7F"/>
                </a:solidFill>
                <a:round/>
                <a:headEnd/>
                <a:tailEnd/>
              </a:ln>
            </p:spPr>
            <p:txBody>
              <a:bodyPr/>
              <a:lstStyle/>
              <a:p>
                <a:endParaRPr lang="en-US"/>
              </a:p>
            </p:txBody>
          </p:sp>
          <p:sp>
            <p:nvSpPr>
              <p:cNvPr id="57644" name="Line 300"/>
              <p:cNvSpPr>
                <a:spLocks noChangeShapeType="1"/>
              </p:cNvSpPr>
              <p:nvPr/>
            </p:nvSpPr>
            <p:spPr bwMode="auto">
              <a:xfrm>
                <a:off x="1645" y="2619"/>
                <a:ext cx="6" cy="8"/>
              </a:xfrm>
              <a:prstGeom prst="line">
                <a:avLst/>
              </a:prstGeom>
              <a:noFill/>
              <a:ln w="0">
                <a:solidFill>
                  <a:srgbClr val="FFDF7F"/>
                </a:solidFill>
                <a:round/>
                <a:headEnd/>
                <a:tailEnd/>
              </a:ln>
            </p:spPr>
            <p:txBody>
              <a:bodyPr/>
              <a:lstStyle/>
              <a:p>
                <a:endParaRPr lang="en-US"/>
              </a:p>
            </p:txBody>
          </p:sp>
          <p:sp>
            <p:nvSpPr>
              <p:cNvPr id="57645" name="Line 301"/>
              <p:cNvSpPr>
                <a:spLocks noChangeShapeType="1"/>
              </p:cNvSpPr>
              <p:nvPr/>
            </p:nvSpPr>
            <p:spPr bwMode="auto">
              <a:xfrm flipV="1">
                <a:off x="1662" y="2619"/>
                <a:ext cx="1" cy="45"/>
              </a:xfrm>
              <a:prstGeom prst="line">
                <a:avLst/>
              </a:prstGeom>
              <a:noFill/>
              <a:ln w="0">
                <a:solidFill>
                  <a:srgbClr val="FFDF7F"/>
                </a:solidFill>
                <a:round/>
                <a:headEnd/>
                <a:tailEnd/>
              </a:ln>
            </p:spPr>
            <p:txBody>
              <a:bodyPr/>
              <a:lstStyle/>
              <a:p>
                <a:endParaRPr lang="en-US"/>
              </a:p>
            </p:txBody>
          </p:sp>
          <p:sp>
            <p:nvSpPr>
              <p:cNvPr id="57646" name="Line 302"/>
              <p:cNvSpPr>
                <a:spLocks noChangeShapeType="1"/>
              </p:cNvSpPr>
              <p:nvPr/>
            </p:nvSpPr>
            <p:spPr bwMode="auto">
              <a:xfrm>
                <a:off x="1662" y="2619"/>
                <a:ext cx="17" cy="1"/>
              </a:xfrm>
              <a:prstGeom prst="line">
                <a:avLst/>
              </a:prstGeom>
              <a:noFill/>
              <a:ln w="0">
                <a:solidFill>
                  <a:srgbClr val="FFDF7F"/>
                </a:solidFill>
                <a:round/>
                <a:headEnd/>
                <a:tailEnd/>
              </a:ln>
            </p:spPr>
            <p:txBody>
              <a:bodyPr/>
              <a:lstStyle/>
              <a:p>
                <a:endParaRPr lang="en-US"/>
              </a:p>
            </p:txBody>
          </p:sp>
          <p:sp>
            <p:nvSpPr>
              <p:cNvPr id="57647" name="Line 303"/>
              <p:cNvSpPr>
                <a:spLocks noChangeShapeType="1"/>
              </p:cNvSpPr>
              <p:nvPr/>
            </p:nvSpPr>
            <p:spPr bwMode="auto">
              <a:xfrm>
                <a:off x="1679" y="2619"/>
                <a:ext cx="5" cy="8"/>
              </a:xfrm>
              <a:prstGeom prst="line">
                <a:avLst/>
              </a:prstGeom>
              <a:noFill/>
              <a:ln w="0">
                <a:solidFill>
                  <a:srgbClr val="FFDF7F"/>
                </a:solidFill>
                <a:round/>
                <a:headEnd/>
                <a:tailEnd/>
              </a:ln>
            </p:spPr>
            <p:txBody>
              <a:bodyPr/>
              <a:lstStyle/>
              <a:p>
                <a:endParaRPr lang="en-US"/>
              </a:p>
            </p:txBody>
          </p:sp>
          <p:sp>
            <p:nvSpPr>
              <p:cNvPr id="57648" name="Line 304"/>
              <p:cNvSpPr>
                <a:spLocks noChangeShapeType="1"/>
              </p:cNvSpPr>
              <p:nvPr/>
            </p:nvSpPr>
            <p:spPr bwMode="auto">
              <a:xfrm>
                <a:off x="1684" y="2627"/>
                <a:ext cx="1" cy="7"/>
              </a:xfrm>
              <a:prstGeom prst="line">
                <a:avLst/>
              </a:prstGeom>
              <a:noFill/>
              <a:ln w="0">
                <a:solidFill>
                  <a:srgbClr val="FFDF7F"/>
                </a:solidFill>
                <a:round/>
                <a:headEnd/>
                <a:tailEnd/>
              </a:ln>
            </p:spPr>
            <p:txBody>
              <a:bodyPr/>
              <a:lstStyle/>
              <a:p>
                <a:endParaRPr lang="en-US"/>
              </a:p>
            </p:txBody>
          </p:sp>
          <p:sp>
            <p:nvSpPr>
              <p:cNvPr id="57649" name="Line 305"/>
              <p:cNvSpPr>
                <a:spLocks noChangeShapeType="1"/>
              </p:cNvSpPr>
              <p:nvPr/>
            </p:nvSpPr>
            <p:spPr bwMode="auto">
              <a:xfrm flipH="1">
                <a:off x="1679" y="2634"/>
                <a:ext cx="5" cy="7"/>
              </a:xfrm>
              <a:prstGeom prst="line">
                <a:avLst/>
              </a:prstGeom>
              <a:noFill/>
              <a:ln w="0">
                <a:solidFill>
                  <a:srgbClr val="FFDF7F"/>
                </a:solidFill>
                <a:round/>
                <a:headEnd/>
                <a:tailEnd/>
              </a:ln>
            </p:spPr>
            <p:txBody>
              <a:bodyPr/>
              <a:lstStyle/>
              <a:p>
                <a:endParaRPr lang="en-US"/>
              </a:p>
            </p:txBody>
          </p:sp>
          <p:sp>
            <p:nvSpPr>
              <p:cNvPr id="57650" name="Line 306"/>
              <p:cNvSpPr>
                <a:spLocks noChangeShapeType="1"/>
              </p:cNvSpPr>
              <p:nvPr/>
            </p:nvSpPr>
            <p:spPr bwMode="auto">
              <a:xfrm flipH="1">
                <a:off x="1662" y="2641"/>
                <a:ext cx="17" cy="1"/>
              </a:xfrm>
              <a:prstGeom prst="line">
                <a:avLst/>
              </a:prstGeom>
              <a:noFill/>
              <a:ln w="0">
                <a:solidFill>
                  <a:srgbClr val="FFDF7F"/>
                </a:solidFill>
                <a:round/>
                <a:headEnd/>
                <a:tailEnd/>
              </a:ln>
            </p:spPr>
            <p:txBody>
              <a:bodyPr/>
              <a:lstStyle/>
              <a:p>
                <a:endParaRPr lang="en-US"/>
              </a:p>
            </p:txBody>
          </p:sp>
          <p:sp>
            <p:nvSpPr>
              <p:cNvPr id="57651" name="Line 307"/>
              <p:cNvSpPr>
                <a:spLocks noChangeShapeType="1"/>
              </p:cNvSpPr>
              <p:nvPr/>
            </p:nvSpPr>
            <p:spPr bwMode="auto">
              <a:xfrm flipV="1">
                <a:off x="1696" y="2619"/>
                <a:ext cx="1" cy="45"/>
              </a:xfrm>
              <a:prstGeom prst="line">
                <a:avLst/>
              </a:prstGeom>
              <a:noFill/>
              <a:ln w="0">
                <a:solidFill>
                  <a:srgbClr val="FFDF7F"/>
                </a:solidFill>
                <a:round/>
                <a:headEnd/>
                <a:tailEnd/>
              </a:ln>
            </p:spPr>
            <p:txBody>
              <a:bodyPr/>
              <a:lstStyle/>
              <a:p>
                <a:endParaRPr lang="en-US"/>
              </a:p>
            </p:txBody>
          </p:sp>
          <p:sp>
            <p:nvSpPr>
              <p:cNvPr id="57652" name="Line 308"/>
              <p:cNvSpPr>
                <a:spLocks noChangeShapeType="1"/>
              </p:cNvSpPr>
              <p:nvPr/>
            </p:nvSpPr>
            <p:spPr bwMode="auto">
              <a:xfrm>
                <a:off x="1696" y="2619"/>
                <a:ext cx="16" cy="1"/>
              </a:xfrm>
              <a:prstGeom prst="line">
                <a:avLst/>
              </a:prstGeom>
              <a:noFill/>
              <a:ln w="0">
                <a:solidFill>
                  <a:srgbClr val="FFDF7F"/>
                </a:solidFill>
                <a:round/>
                <a:headEnd/>
                <a:tailEnd/>
              </a:ln>
            </p:spPr>
            <p:txBody>
              <a:bodyPr/>
              <a:lstStyle/>
              <a:p>
                <a:endParaRPr lang="en-US"/>
              </a:p>
            </p:txBody>
          </p:sp>
          <p:sp>
            <p:nvSpPr>
              <p:cNvPr id="57653" name="Line 309"/>
              <p:cNvSpPr>
                <a:spLocks noChangeShapeType="1"/>
              </p:cNvSpPr>
              <p:nvPr/>
            </p:nvSpPr>
            <p:spPr bwMode="auto">
              <a:xfrm>
                <a:off x="1712" y="2619"/>
                <a:ext cx="6" cy="8"/>
              </a:xfrm>
              <a:prstGeom prst="line">
                <a:avLst/>
              </a:prstGeom>
              <a:noFill/>
              <a:ln w="0">
                <a:solidFill>
                  <a:srgbClr val="FFDF7F"/>
                </a:solidFill>
                <a:round/>
                <a:headEnd/>
                <a:tailEnd/>
              </a:ln>
            </p:spPr>
            <p:txBody>
              <a:bodyPr/>
              <a:lstStyle/>
              <a:p>
                <a:endParaRPr lang="en-US"/>
              </a:p>
            </p:txBody>
          </p:sp>
          <p:sp>
            <p:nvSpPr>
              <p:cNvPr id="57654" name="Line 310"/>
              <p:cNvSpPr>
                <a:spLocks noChangeShapeType="1"/>
              </p:cNvSpPr>
              <p:nvPr/>
            </p:nvSpPr>
            <p:spPr bwMode="auto">
              <a:xfrm>
                <a:off x="1718" y="2627"/>
                <a:ext cx="1" cy="7"/>
              </a:xfrm>
              <a:prstGeom prst="line">
                <a:avLst/>
              </a:prstGeom>
              <a:noFill/>
              <a:ln w="0">
                <a:solidFill>
                  <a:srgbClr val="FFDF7F"/>
                </a:solidFill>
                <a:round/>
                <a:headEnd/>
                <a:tailEnd/>
              </a:ln>
            </p:spPr>
            <p:txBody>
              <a:bodyPr/>
              <a:lstStyle/>
              <a:p>
                <a:endParaRPr lang="en-US"/>
              </a:p>
            </p:txBody>
          </p:sp>
          <p:sp>
            <p:nvSpPr>
              <p:cNvPr id="57655" name="Line 311"/>
              <p:cNvSpPr>
                <a:spLocks noChangeShapeType="1"/>
              </p:cNvSpPr>
              <p:nvPr/>
            </p:nvSpPr>
            <p:spPr bwMode="auto">
              <a:xfrm flipH="1">
                <a:off x="1712" y="2634"/>
                <a:ext cx="6" cy="7"/>
              </a:xfrm>
              <a:prstGeom prst="line">
                <a:avLst/>
              </a:prstGeom>
              <a:noFill/>
              <a:ln w="0">
                <a:solidFill>
                  <a:srgbClr val="FFDF7F"/>
                </a:solidFill>
                <a:round/>
                <a:headEnd/>
                <a:tailEnd/>
              </a:ln>
            </p:spPr>
            <p:txBody>
              <a:bodyPr/>
              <a:lstStyle/>
              <a:p>
                <a:endParaRPr lang="en-US"/>
              </a:p>
            </p:txBody>
          </p:sp>
          <p:sp>
            <p:nvSpPr>
              <p:cNvPr id="57656" name="Line 312"/>
              <p:cNvSpPr>
                <a:spLocks noChangeShapeType="1"/>
              </p:cNvSpPr>
              <p:nvPr/>
            </p:nvSpPr>
            <p:spPr bwMode="auto">
              <a:xfrm flipH="1">
                <a:off x="1696" y="2641"/>
                <a:ext cx="16" cy="1"/>
              </a:xfrm>
              <a:prstGeom prst="line">
                <a:avLst/>
              </a:prstGeom>
              <a:noFill/>
              <a:ln w="0">
                <a:solidFill>
                  <a:srgbClr val="FFDF7F"/>
                </a:solidFill>
                <a:round/>
                <a:headEnd/>
                <a:tailEnd/>
              </a:ln>
            </p:spPr>
            <p:txBody>
              <a:bodyPr/>
              <a:lstStyle/>
              <a:p>
                <a:endParaRPr lang="en-US"/>
              </a:p>
            </p:txBody>
          </p:sp>
          <p:sp>
            <p:nvSpPr>
              <p:cNvPr id="57657" name="Line 313"/>
              <p:cNvSpPr>
                <a:spLocks noChangeShapeType="1"/>
              </p:cNvSpPr>
              <p:nvPr/>
            </p:nvSpPr>
            <p:spPr bwMode="auto">
              <a:xfrm>
                <a:off x="1701" y="2641"/>
                <a:ext cx="17" cy="23"/>
              </a:xfrm>
              <a:prstGeom prst="line">
                <a:avLst/>
              </a:prstGeom>
              <a:noFill/>
              <a:ln w="0">
                <a:solidFill>
                  <a:srgbClr val="FFDF7F"/>
                </a:solidFill>
                <a:round/>
                <a:headEnd/>
                <a:tailEnd/>
              </a:ln>
            </p:spPr>
            <p:txBody>
              <a:bodyPr/>
              <a:lstStyle/>
              <a:p>
                <a:endParaRPr lang="en-US"/>
              </a:p>
            </p:txBody>
          </p:sp>
          <p:sp>
            <p:nvSpPr>
              <p:cNvPr id="57658" name="Line 314"/>
              <p:cNvSpPr>
                <a:spLocks noChangeShapeType="1"/>
              </p:cNvSpPr>
              <p:nvPr/>
            </p:nvSpPr>
            <p:spPr bwMode="auto">
              <a:xfrm flipV="1">
                <a:off x="1729" y="2619"/>
                <a:ext cx="1" cy="45"/>
              </a:xfrm>
              <a:prstGeom prst="line">
                <a:avLst/>
              </a:prstGeom>
              <a:noFill/>
              <a:ln w="0">
                <a:solidFill>
                  <a:srgbClr val="FFDF7F"/>
                </a:solidFill>
                <a:round/>
                <a:headEnd/>
                <a:tailEnd/>
              </a:ln>
            </p:spPr>
            <p:txBody>
              <a:bodyPr/>
              <a:lstStyle/>
              <a:p>
                <a:endParaRPr lang="en-US"/>
              </a:p>
            </p:txBody>
          </p:sp>
          <p:sp>
            <p:nvSpPr>
              <p:cNvPr id="57659" name="Line 315"/>
              <p:cNvSpPr>
                <a:spLocks noChangeShapeType="1"/>
              </p:cNvSpPr>
              <p:nvPr/>
            </p:nvSpPr>
            <p:spPr bwMode="auto">
              <a:xfrm>
                <a:off x="1729" y="2619"/>
                <a:ext cx="22" cy="1"/>
              </a:xfrm>
              <a:prstGeom prst="line">
                <a:avLst/>
              </a:prstGeom>
              <a:noFill/>
              <a:ln w="0">
                <a:solidFill>
                  <a:srgbClr val="FFDF7F"/>
                </a:solidFill>
                <a:round/>
                <a:headEnd/>
                <a:tailEnd/>
              </a:ln>
            </p:spPr>
            <p:txBody>
              <a:bodyPr/>
              <a:lstStyle/>
              <a:p>
                <a:endParaRPr lang="en-US"/>
              </a:p>
            </p:txBody>
          </p:sp>
          <p:sp>
            <p:nvSpPr>
              <p:cNvPr id="57660" name="Line 316"/>
              <p:cNvSpPr>
                <a:spLocks noChangeShapeType="1"/>
              </p:cNvSpPr>
              <p:nvPr/>
            </p:nvSpPr>
            <p:spPr bwMode="auto">
              <a:xfrm>
                <a:off x="1729" y="2641"/>
                <a:ext cx="11" cy="1"/>
              </a:xfrm>
              <a:prstGeom prst="line">
                <a:avLst/>
              </a:prstGeom>
              <a:noFill/>
              <a:ln w="0">
                <a:solidFill>
                  <a:srgbClr val="FFDF7F"/>
                </a:solidFill>
                <a:round/>
                <a:headEnd/>
                <a:tailEnd/>
              </a:ln>
            </p:spPr>
            <p:txBody>
              <a:bodyPr/>
              <a:lstStyle/>
              <a:p>
                <a:endParaRPr lang="en-US"/>
              </a:p>
            </p:txBody>
          </p:sp>
          <p:sp>
            <p:nvSpPr>
              <p:cNvPr id="57661" name="Line 317"/>
              <p:cNvSpPr>
                <a:spLocks noChangeShapeType="1"/>
              </p:cNvSpPr>
              <p:nvPr/>
            </p:nvSpPr>
            <p:spPr bwMode="auto">
              <a:xfrm>
                <a:off x="1729" y="2664"/>
                <a:ext cx="22" cy="1"/>
              </a:xfrm>
              <a:prstGeom prst="line">
                <a:avLst/>
              </a:prstGeom>
              <a:noFill/>
              <a:ln w="0">
                <a:solidFill>
                  <a:srgbClr val="FFDF7F"/>
                </a:solidFill>
                <a:round/>
                <a:headEnd/>
                <a:tailEnd/>
              </a:ln>
            </p:spPr>
            <p:txBody>
              <a:bodyPr/>
              <a:lstStyle/>
              <a:p>
                <a:endParaRPr lang="en-US"/>
              </a:p>
            </p:txBody>
          </p:sp>
          <p:sp>
            <p:nvSpPr>
              <p:cNvPr id="57662" name="Line 318"/>
              <p:cNvSpPr>
                <a:spLocks noChangeShapeType="1"/>
              </p:cNvSpPr>
              <p:nvPr/>
            </p:nvSpPr>
            <p:spPr bwMode="auto">
              <a:xfrm flipV="1">
                <a:off x="1762" y="2649"/>
                <a:ext cx="1" cy="15"/>
              </a:xfrm>
              <a:prstGeom prst="line">
                <a:avLst/>
              </a:prstGeom>
              <a:noFill/>
              <a:ln w="0">
                <a:solidFill>
                  <a:srgbClr val="FFDF7F"/>
                </a:solidFill>
                <a:round/>
                <a:headEnd/>
                <a:tailEnd/>
              </a:ln>
            </p:spPr>
            <p:txBody>
              <a:bodyPr/>
              <a:lstStyle/>
              <a:p>
                <a:endParaRPr lang="en-US"/>
              </a:p>
            </p:txBody>
          </p:sp>
          <p:sp>
            <p:nvSpPr>
              <p:cNvPr id="57663" name="Line 319"/>
              <p:cNvSpPr>
                <a:spLocks noChangeShapeType="1"/>
              </p:cNvSpPr>
              <p:nvPr/>
            </p:nvSpPr>
            <p:spPr bwMode="auto">
              <a:xfrm flipV="1">
                <a:off x="1762" y="2619"/>
                <a:ext cx="12" cy="30"/>
              </a:xfrm>
              <a:prstGeom prst="line">
                <a:avLst/>
              </a:prstGeom>
              <a:noFill/>
              <a:ln w="0">
                <a:solidFill>
                  <a:srgbClr val="FFDF7F"/>
                </a:solidFill>
                <a:round/>
                <a:headEnd/>
                <a:tailEnd/>
              </a:ln>
            </p:spPr>
            <p:txBody>
              <a:bodyPr/>
              <a:lstStyle/>
              <a:p>
                <a:endParaRPr lang="en-US"/>
              </a:p>
            </p:txBody>
          </p:sp>
          <p:sp>
            <p:nvSpPr>
              <p:cNvPr id="57664" name="Line 320"/>
              <p:cNvSpPr>
                <a:spLocks noChangeShapeType="1"/>
              </p:cNvSpPr>
              <p:nvPr/>
            </p:nvSpPr>
            <p:spPr bwMode="auto">
              <a:xfrm>
                <a:off x="1774" y="2619"/>
                <a:ext cx="11" cy="30"/>
              </a:xfrm>
              <a:prstGeom prst="line">
                <a:avLst/>
              </a:prstGeom>
              <a:noFill/>
              <a:ln w="0">
                <a:solidFill>
                  <a:srgbClr val="FFDF7F"/>
                </a:solidFill>
                <a:round/>
                <a:headEnd/>
                <a:tailEnd/>
              </a:ln>
            </p:spPr>
            <p:txBody>
              <a:bodyPr/>
              <a:lstStyle/>
              <a:p>
                <a:endParaRPr lang="en-US"/>
              </a:p>
            </p:txBody>
          </p:sp>
          <p:sp>
            <p:nvSpPr>
              <p:cNvPr id="57665" name="Line 321"/>
              <p:cNvSpPr>
                <a:spLocks noChangeShapeType="1"/>
              </p:cNvSpPr>
              <p:nvPr/>
            </p:nvSpPr>
            <p:spPr bwMode="auto">
              <a:xfrm>
                <a:off x="1785" y="2649"/>
                <a:ext cx="1" cy="15"/>
              </a:xfrm>
              <a:prstGeom prst="line">
                <a:avLst/>
              </a:prstGeom>
              <a:noFill/>
              <a:ln w="0">
                <a:solidFill>
                  <a:srgbClr val="FFDF7F"/>
                </a:solidFill>
                <a:round/>
                <a:headEnd/>
                <a:tailEnd/>
              </a:ln>
            </p:spPr>
            <p:txBody>
              <a:bodyPr/>
              <a:lstStyle/>
              <a:p>
                <a:endParaRPr lang="en-US"/>
              </a:p>
            </p:txBody>
          </p:sp>
          <p:sp>
            <p:nvSpPr>
              <p:cNvPr id="57666" name="Line 322"/>
              <p:cNvSpPr>
                <a:spLocks noChangeShapeType="1"/>
              </p:cNvSpPr>
              <p:nvPr/>
            </p:nvSpPr>
            <p:spPr bwMode="auto">
              <a:xfrm>
                <a:off x="1762" y="2649"/>
                <a:ext cx="23" cy="1"/>
              </a:xfrm>
              <a:prstGeom prst="line">
                <a:avLst/>
              </a:prstGeom>
              <a:noFill/>
              <a:ln w="0">
                <a:solidFill>
                  <a:srgbClr val="FFDF7F"/>
                </a:solidFill>
                <a:round/>
                <a:headEnd/>
                <a:tailEnd/>
              </a:ln>
            </p:spPr>
            <p:txBody>
              <a:bodyPr/>
              <a:lstStyle/>
              <a:p>
                <a:endParaRPr lang="en-US"/>
              </a:p>
            </p:txBody>
          </p:sp>
          <p:sp>
            <p:nvSpPr>
              <p:cNvPr id="57667" name="Line 323"/>
              <p:cNvSpPr>
                <a:spLocks noChangeShapeType="1"/>
              </p:cNvSpPr>
              <p:nvPr/>
            </p:nvSpPr>
            <p:spPr bwMode="auto">
              <a:xfrm>
                <a:off x="1796" y="2664"/>
                <a:ext cx="17" cy="1"/>
              </a:xfrm>
              <a:prstGeom prst="line">
                <a:avLst/>
              </a:prstGeom>
              <a:noFill/>
              <a:ln w="0">
                <a:solidFill>
                  <a:srgbClr val="FFDF7F"/>
                </a:solidFill>
                <a:round/>
                <a:headEnd/>
                <a:tailEnd/>
              </a:ln>
            </p:spPr>
            <p:txBody>
              <a:bodyPr/>
              <a:lstStyle/>
              <a:p>
                <a:endParaRPr lang="en-US"/>
              </a:p>
            </p:txBody>
          </p:sp>
          <p:sp>
            <p:nvSpPr>
              <p:cNvPr id="57668" name="Line 324"/>
              <p:cNvSpPr>
                <a:spLocks noChangeShapeType="1"/>
              </p:cNvSpPr>
              <p:nvPr/>
            </p:nvSpPr>
            <p:spPr bwMode="auto">
              <a:xfrm flipV="1">
                <a:off x="1813" y="2656"/>
                <a:ext cx="5" cy="8"/>
              </a:xfrm>
              <a:prstGeom prst="line">
                <a:avLst/>
              </a:prstGeom>
              <a:noFill/>
              <a:ln w="0">
                <a:solidFill>
                  <a:srgbClr val="FFDF7F"/>
                </a:solidFill>
                <a:round/>
                <a:headEnd/>
                <a:tailEnd/>
              </a:ln>
            </p:spPr>
            <p:txBody>
              <a:bodyPr/>
              <a:lstStyle/>
              <a:p>
                <a:endParaRPr lang="en-US"/>
              </a:p>
            </p:txBody>
          </p:sp>
          <p:sp>
            <p:nvSpPr>
              <p:cNvPr id="57669" name="Line 325"/>
              <p:cNvSpPr>
                <a:spLocks noChangeShapeType="1"/>
              </p:cNvSpPr>
              <p:nvPr/>
            </p:nvSpPr>
            <p:spPr bwMode="auto">
              <a:xfrm flipV="1">
                <a:off x="1818" y="2627"/>
                <a:ext cx="1" cy="29"/>
              </a:xfrm>
              <a:prstGeom prst="line">
                <a:avLst/>
              </a:prstGeom>
              <a:noFill/>
              <a:ln w="0">
                <a:solidFill>
                  <a:srgbClr val="FFDF7F"/>
                </a:solidFill>
                <a:round/>
                <a:headEnd/>
                <a:tailEnd/>
              </a:ln>
            </p:spPr>
            <p:txBody>
              <a:bodyPr/>
              <a:lstStyle/>
              <a:p>
                <a:endParaRPr lang="en-US"/>
              </a:p>
            </p:txBody>
          </p:sp>
          <p:sp>
            <p:nvSpPr>
              <p:cNvPr id="57670" name="Line 326"/>
              <p:cNvSpPr>
                <a:spLocks noChangeShapeType="1"/>
              </p:cNvSpPr>
              <p:nvPr/>
            </p:nvSpPr>
            <p:spPr bwMode="auto">
              <a:xfrm flipH="1" flipV="1">
                <a:off x="1813" y="2619"/>
                <a:ext cx="5" cy="8"/>
              </a:xfrm>
              <a:prstGeom prst="line">
                <a:avLst/>
              </a:prstGeom>
              <a:noFill/>
              <a:ln w="0">
                <a:solidFill>
                  <a:srgbClr val="FFDF7F"/>
                </a:solidFill>
                <a:round/>
                <a:headEnd/>
                <a:tailEnd/>
              </a:ln>
            </p:spPr>
            <p:txBody>
              <a:bodyPr/>
              <a:lstStyle/>
              <a:p>
                <a:endParaRPr lang="en-US"/>
              </a:p>
            </p:txBody>
          </p:sp>
          <p:sp>
            <p:nvSpPr>
              <p:cNvPr id="57671" name="Line 327"/>
              <p:cNvSpPr>
                <a:spLocks noChangeShapeType="1"/>
              </p:cNvSpPr>
              <p:nvPr/>
            </p:nvSpPr>
            <p:spPr bwMode="auto">
              <a:xfrm flipH="1">
                <a:off x="1796" y="2619"/>
                <a:ext cx="17" cy="1"/>
              </a:xfrm>
              <a:prstGeom prst="line">
                <a:avLst/>
              </a:prstGeom>
              <a:noFill/>
              <a:ln w="0">
                <a:solidFill>
                  <a:srgbClr val="FFDF7F"/>
                </a:solidFill>
                <a:round/>
                <a:headEnd/>
                <a:tailEnd/>
              </a:ln>
            </p:spPr>
            <p:txBody>
              <a:bodyPr/>
              <a:lstStyle/>
              <a:p>
                <a:endParaRPr lang="en-US"/>
              </a:p>
            </p:txBody>
          </p:sp>
          <p:sp>
            <p:nvSpPr>
              <p:cNvPr id="57672" name="Line 328"/>
              <p:cNvSpPr>
                <a:spLocks noChangeShapeType="1"/>
              </p:cNvSpPr>
              <p:nvPr/>
            </p:nvSpPr>
            <p:spPr bwMode="auto">
              <a:xfrm>
                <a:off x="1802" y="2619"/>
                <a:ext cx="1" cy="45"/>
              </a:xfrm>
              <a:prstGeom prst="line">
                <a:avLst/>
              </a:prstGeom>
              <a:noFill/>
              <a:ln w="0">
                <a:solidFill>
                  <a:srgbClr val="FFDF7F"/>
                </a:solidFill>
                <a:round/>
                <a:headEnd/>
                <a:tailEnd/>
              </a:ln>
            </p:spPr>
            <p:txBody>
              <a:bodyPr/>
              <a:lstStyle/>
              <a:p>
                <a:endParaRPr lang="en-US"/>
              </a:p>
            </p:txBody>
          </p:sp>
          <p:sp>
            <p:nvSpPr>
              <p:cNvPr id="57673" name="Line 329"/>
              <p:cNvSpPr>
                <a:spLocks noChangeShapeType="1"/>
              </p:cNvSpPr>
              <p:nvPr/>
            </p:nvSpPr>
            <p:spPr bwMode="auto">
              <a:xfrm flipV="1">
                <a:off x="1829" y="2619"/>
                <a:ext cx="1" cy="45"/>
              </a:xfrm>
              <a:prstGeom prst="line">
                <a:avLst/>
              </a:prstGeom>
              <a:noFill/>
              <a:ln w="0">
                <a:solidFill>
                  <a:srgbClr val="FFDF7F"/>
                </a:solidFill>
                <a:round/>
                <a:headEnd/>
                <a:tailEnd/>
              </a:ln>
            </p:spPr>
            <p:txBody>
              <a:bodyPr/>
              <a:lstStyle/>
              <a:p>
                <a:endParaRPr lang="en-US"/>
              </a:p>
            </p:txBody>
          </p:sp>
          <p:sp>
            <p:nvSpPr>
              <p:cNvPr id="57674" name="Line 330"/>
              <p:cNvSpPr>
                <a:spLocks noChangeShapeType="1"/>
              </p:cNvSpPr>
              <p:nvPr/>
            </p:nvSpPr>
            <p:spPr bwMode="auto">
              <a:xfrm>
                <a:off x="1829" y="2619"/>
                <a:ext cx="23" cy="1"/>
              </a:xfrm>
              <a:prstGeom prst="line">
                <a:avLst/>
              </a:prstGeom>
              <a:noFill/>
              <a:ln w="0">
                <a:solidFill>
                  <a:srgbClr val="FFDF7F"/>
                </a:solidFill>
                <a:round/>
                <a:headEnd/>
                <a:tailEnd/>
              </a:ln>
            </p:spPr>
            <p:txBody>
              <a:bodyPr/>
              <a:lstStyle/>
              <a:p>
                <a:endParaRPr lang="en-US"/>
              </a:p>
            </p:txBody>
          </p:sp>
          <p:sp>
            <p:nvSpPr>
              <p:cNvPr id="57675" name="Line 331"/>
              <p:cNvSpPr>
                <a:spLocks noChangeShapeType="1"/>
              </p:cNvSpPr>
              <p:nvPr/>
            </p:nvSpPr>
            <p:spPr bwMode="auto">
              <a:xfrm>
                <a:off x="1829" y="2641"/>
                <a:ext cx="12" cy="1"/>
              </a:xfrm>
              <a:prstGeom prst="line">
                <a:avLst/>
              </a:prstGeom>
              <a:noFill/>
              <a:ln w="0">
                <a:solidFill>
                  <a:srgbClr val="FFDF7F"/>
                </a:solidFill>
                <a:round/>
                <a:headEnd/>
                <a:tailEnd/>
              </a:ln>
            </p:spPr>
            <p:txBody>
              <a:bodyPr/>
              <a:lstStyle/>
              <a:p>
                <a:endParaRPr lang="en-US"/>
              </a:p>
            </p:txBody>
          </p:sp>
          <p:sp>
            <p:nvSpPr>
              <p:cNvPr id="57676" name="Line 332"/>
              <p:cNvSpPr>
                <a:spLocks noChangeShapeType="1"/>
              </p:cNvSpPr>
              <p:nvPr/>
            </p:nvSpPr>
            <p:spPr bwMode="auto">
              <a:xfrm>
                <a:off x="1829" y="2664"/>
                <a:ext cx="23" cy="1"/>
              </a:xfrm>
              <a:prstGeom prst="line">
                <a:avLst/>
              </a:prstGeom>
              <a:noFill/>
              <a:ln w="0">
                <a:solidFill>
                  <a:srgbClr val="FFDF7F"/>
                </a:solidFill>
                <a:round/>
                <a:headEnd/>
                <a:tailEnd/>
              </a:ln>
            </p:spPr>
            <p:txBody>
              <a:bodyPr/>
              <a:lstStyle/>
              <a:p>
                <a:endParaRPr lang="en-US"/>
              </a:p>
            </p:txBody>
          </p:sp>
          <p:sp>
            <p:nvSpPr>
              <p:cNvPr id="57677" name="Line 333"/>
              <p:cNvSpPr>
                <a:spLocks noChangeShapeType="1"/>
              </p:cNvSpPr>
              <p:nvPr/>
            </p:nvSpPr>
            <p:spPr bwMode="auto">
              <a:xfrm flipV="1">
                <a:off x="1863" y="2619"/>
                <a:ext cx="1" cy="45"/>
              </a:xfrm>
              <a:prstGeom prst="line">
                <a:avLst/>
              </a:prstGeom>
              <a:noFill/>
              <a:ln w="0">
                <a:solidFill>
                  <a:srgbClr val="FFDF7F"/>
                </a:solidFill>
                <a:round/>
                <a:headEnd/>
                <a:tailEnd/>
              </a:ln>
            </p:spPr>
            <p:txBody>
              <a:bodyPr/>
              <a:lstStyle/>
              <a:p>
                <a:endParaRPr lang="en-US"/>
              </a:p>
            </p:txBody>
          </p:sp>
          <p:sp>
            <p:nvSpPr>
              <p:cNvPr id="57678" name="Line 334"/>
              <p:cNvSpPr>
                <a:spLocks noChangeShapeType="1"/>
              </p:cNvSpPr>
              <p:nvPr/>
            </p:nvSpPr>
            <p:spPr bwMode="auto">
              <a:xfrm>
                <a:off x="1863" y="2619"/>
                <a:ext cx="17" cy="1"/>
              </a:xfrm>
              <a:prstGeom prst="line">
                <a:avLst/>
              </a:prstGeom>
              <a:noFill/>
              <a:ln w="0">
                <a:solidFill>
                  <a:srgbClr val="FFDF7F"/>
                </a:solidFill>
                <a:round/>
                <a:headEnd/>
                <a:tailEnd/>
              </a:ln>
            </p:spPr>
            <p:txBody>
              <a:bodyPr/>
              <a:lstStyle/>
              <a:p>
                <a:endParaRPr lang="en-US"/>
              </a:p>
            </p:txBody>
          </p:sp>
          <p:sp>
            <p:nvSpPr>
              <p:cNvPr id="57679" name="Line 335"/>
              <p:cNvSpPr>
                <a:spLocks noChangeShapeType="1"/>
              </p:cNvSpPr>
              <p:nvPr/>
            </p:nvSpPr>
            <p:spPr bwMode="auto">
              <a:xfrm>
                <a:off x="1880" y="2619"/>
                <a:ext cx="5" cy="8"/>
              </a:xfrm>
              <a:prstGeom prst="line">
                <a:avLst/>
              </a:prstGeom>
              <a:noFill/>
              <a:ln w="0">
                <a:solidFill>
                  <a:srgbClr val="FFDF7F"/>
                </a:solidFill>
                <a:round/>
                <a:headEnd/>
                <a:tailEnd/>
              </a:ln>
            </p:spPr>
            <p:txBody>
              <a:bodyPr/>
              <a:lstStyle/>
              <a:p>
                <a:endParaRPr lang="en-US"/>
              </a:p>
            </p:txBody>
          </p:sp>
          <p:sp>
            <p:nvSpPr>
              <p:cNvPr id="57680" name="Line 336"/>
              <p:cNvSpPr>
                <a:spLocks noChangeShapeType="1"/>
              </p:cNvSpPr>
              <p:nvPr/>
            </p:nvSpPr>
            <p:spPr bwMode="auto">
              <a:xfrm>
                <a:off x="1885" y="2627"/>
                <a:ext cx="1" cy="7"/>
              </a:xfrm>
              <a:prstGeom prst="line">
                <a:avLst/>
              </a:prstGeom>
              <a:noFill/>
              <a:ln w="0">
                <a:solidFill>
                  <a:srgbClr val="FFDF7F"/>
                </a:solidFill>
                <a:round/>
                <a:headEnd/>
                <a:tailEnd/>
              </a:ln>
            </p:spPr>
            <p:txBody>
              <a:bodyPr/>
              <a:lstStyle/>
              <a:p>
                <a:endParaRPr lang="en-US"/>
              </a:p>
            </p:txBody>
          </p:sp>
          <p:sp>
            <p:nvSpPr>
              <p:cNvPr id="57681" name="Line 337"/>
              <p:cNvSpPr>
                <a:spLocks noChangeShapeType="1"/>
              </p:cNvSpPr>
              <p:nvPr/>
            </p:nvSpPr>
            <p:spPr bwMode="auto">
              <a:xfrm flipH="1">
                <a:off x="1880" y="2634"/>
                <a:ext cx="5" cy="7"/>
              </a:xfrm>
              <a:prstGeom prst="line">
                <a:avLst/>
              </a:prstGeom>
              <a:noFill/>
              <a:ln w="0">
                <a:solidFill>
                  <a:srgbClr val="FFDF7F"/>
                </a:solidFill>
                <a:round/>
                <a:headEnd/>
                <a:tailEnd/>
              </a:ln>
            </p:spPr>
            <p:txBody>
              <a:bodyPr/>
              <a:lstStyle/>
              <a:p>
                <a:endParaRPr lang="en-US"/>
              </a:p>
            </p:txBody>
          </p:sp>
          <p:sp>
            <p:nvSpPr>
              <p:cNvPr id="57682" name="Line 338"/>
              <p:cNvSpPr>
                <a:spLocks noChangeShapeType="1"/>
              </p:cNvSpPr>
              <p:nvPr/>
            </p:nvSpPr>
            <p:spPr bwMode="auto">
              <a:xfrm flipH="1">
                <a:off x="1863" y="2641"/>
                <a:ext cx="17" cy="1"/>
              </a:xfrm>
              <a:prstGeom prst="line">
                <a:avLst/>
              </a:prstGeom>
              <a:noFill/>
              <a:ln w="0">
                <a:solidFill>
                  <a:srgbClr val="FFDF7F"/>
                </a:solidFill>
                <a:round/>
                <a:headEnd/>
                <a:tailEnd/>
              </a:ln>
            </p:spPr>
            <p:txBody>
              <a:bodyPr/>
              <a:lstStyle/>
              <a:p>
                <a:endParaRPr lang="en-US"/>
              </a:p>
            </p:txBody>
          </p:sp>
          <p:sp>
            <p:nvSpPr>
              <p:cNvPr id="57683" name="Line 339"/>
              <p:cNvSpPr>
                <a:spLocks noChangeShapeType="1"/>
              </p:cNvSpPr>
              <p:nvPr/>
            </p:nvSpPr>
            <p:spPr bwMode="auto">
              <a:xfrm>
                <a:off x="1868" y="2641"/>
                <a:ext cx="17" cy="23"/>
              </a:xfrm>
              <a:prstGeom prst="line">
                <a:avLst/>
              </a:prstGeom>
              <a:noFill/>
              <a:ln w="0">
                <a:solidFill>
                  <a:srgbClr val="FFDF7F"/>
                </a:solidFill>
                <a:round/>
                <a:headEnd/>
                <a:tailEnd/>
              </a:ln>
            </p:spPr>
            <p:txBody>
              <a:bodyPr/>
              <a:lstStyle/>
              <a:p>
                <a:endParaRPr lang="en-US"/>
              </a:p>
            </p:txBody>
          </p:sp>
          <p:sp>
            <p:nvSpPr>
              <p:cNvPr id="57684" name="Line 340"/>
              <p:cNvSpPr>
                <a:spLocks noChangeShapeType="1"/>
              </p:cNvSpPr>
              <p:nvPr/>
            </p:nvSpPr>
            <p:spPr bwMode="auto">
              <a:xfrm>
                <a:off x="1811" y="3578"/>
                <a:ext cx="81" cy="1"/>
              </a:xfrm>
              <a:prstGeom prst="line">
                <a:avLst/>
              </a:prstGeom>
              <a:noFill/>
              <a:ln w="0">
                <a:solidFill>
                  <a:srgbClr val="FFDF7F"/>
                </a:solidFill>
                <a:round/>
                <a:headEnd/>
                <a:tailEnd/>
              </a:ln>
            </p:spPr>
            <p:txBody>
              <a:bodyPr/>
              <a:lstStyle/>
              <a:p>
                <a:endParaRPr lang="en-US"/>
              </a:p>
            </p:txBody>
          </p:sp>
          <p:sp>
            <p:nvSpPr>
              <p:cNvPr id="57685" name="Line 341"/>
              <p:cNvSpPr>
                <a:spLocks noChangeShapeType="1"/>
              </p:cNvSpPr>
              <p:nvPr/>
            </p:nvSpPr>
            <p:spPr bwMode="auto">
              <a:xfrm>
                <a:off x="1027" y="2858"/>
                <a:ext cx="460" cy="292"/>
              </a:xfrm>
              <a:prstGeom prst="line">
                <a:avLst/>
              </a:prstGeom>
              <a:noFill/>
              <a:ln w="0">
                <a:solidFill>
                  <a:srgbClr val="FFDF7F"/>
                </a:solidFill>
                <a:round/>
                <a:headEnd/>
                <a:tailEnd/>
              </a:ln>
            </p:spPr>
            <p:txBody>
              <a:bodyPr/>
              <a:lstStyle/>
              <a:p>
                <a:endParaRPr lang="en-US"/>
              </a:p>
            </p:txBody>
          </p:sp>
          <p:sp>
            <p:nvSpPr>
              <p:cNvPr id="57686" name="Line 342"/>
              <p:cNvSpPr>
                <a:spLocks noChangeShapeType="1"/>
              </p:cNvSpPr>
              <p:nvPr/>
            </p:nvSpPr>
            <p:spPr bwMode="auto">
              <a:xfrm>
                <a:off x="920" y="2923"/>
                <a:ext cx="1" cy="1325"/>
              </a:xfrm>
              <a:prstGeom prst="line">
                <a:avLst/>
              </a:prstGeom>
              <a:noFill/>
              <a:ln w="0">
                <a:solidFill>
                  <a:srgbClr val="FFDF7F"/>
                </a:solidFill>
                <a:round/>
                <a:headEnd/>
                <a:tailEnd/>
              </a:ln>
            </p:spPr>
            <p:txBody>
              <a:bodyPr/>
              <a:lstStyle/>
              <a:p>
                <a:endParaRPr lang="en-US"/>
              </a:p>
            </p:txBody>
          </p:sp>
          <p:sp>
            <p:nvSpPr>
              <p:cNvPr id="57687" name="Line 343"/>
              <p:cNvSpPr>
                <a:spLocks noChangeShapeType="1"/>
              </p:cNvSpPr>
              <p:nvPr/>
            </p:nvSpPr>
            <p:spPr bwMode="auto">
              <a:xfrm>
                <a:off x="953" y="2943"/>
                <a:ext cx="1" cy="1325"/>
              </a:xfrm>
              <a:prstGeom prst="line">
                <a:avLst/>
              </a:prstGeom>
              <a:noFill/>
              <a:ln w="0">
                <a:solidFill>
                  <a:srgbClr val="FFDF7F"/>
                </a:solidFill>
                <a:round/>
                <a:headEnd/>
                <a:tailEnd/>
              </a:ln>
            </p:spPr>
            <p:txBody>
              <a:bodyPr/>
              <a:lstStyle/>
              <a:p>
                <a:endParaRPr lang="en-US"/>
              </a:p>
            </p:txBody>
          </p:sp>
          <p:sp>
            <p:nvSpPr>
              <p:cNvPr id="57688" name="Line 344"/>
              <p:cNvSpPr>
                <a:spLocks noChangeShapeType="1"/>
              </p:cNvSpPr>
              <p:nvPr/>
            </p:nvSpPr>
            <p:spPr bwMode="auto">
              <a:xfrm>
                <a:off x="1045" y="2887"/>
                <a:ext cx="396" cy="251"/>
              </a:xfrm>
              <a:prstGeom prst="line">
                <a:avLst/>
              </a:prstGeom>
              <a:noFill/>
              <a:ln w="0">
                <a:solidFill>
                  <a:srgbClr val="FFDF7F"/>
                </a:solidFill>
                <a:round/>
                <a:headEnd/>
                <a:tailEnd/>
              </a:ln>
            </p:spPr>
            <p:txBody>
              <a:bodyPr/>
              <a:lstStyle/>
              <a:p>
                <a:endParaRPr lang="en-US"/>
              </a:p>
            </p:txBody>
          </p:sp>
          <p:sp>
            <p:nvSpPr>
              <p:cNvPr id="57689" name="Line 345"/>
              <p:cNvSpPr>
                <a:spLocks noChangeShapeType="1"/>
              </p:cNvSpPr>
              <p:nvPr/>
            </p:nvSpPr>
            <p:spPr bwMode="auto">
              <a:xfrm>
                <a:off x="953" y="2943"/>
                <a:ext cx="395" cy="252"/>
              </a:xfrm>
              <a:prstGeom prst="line">
                <a:avLst/>
              </a:prstGeom>
              <a:noFill/>
              <a:ln w="0">
                <a:solidFill>
                  <a:srgbClr val="FFDF7F"/>
                </a:solidFill>
                <a:round/>
                <a:headEnd/>
                <a:tailEnd/>
              </a:ln>
            </p:spPr>
            <p:txBody>
              <a:bodyPr/>
              <a:lstStyle/>
              <a:p>
                <a:endParaRPr lang="en-US"/>
              </a:p>
            </p:txBody>
          </p:sp>
          <p:sp>
            <p:nvSpPr>
              <p:cNvPr id="57690" name="Line 346"/>
              <p:cNvSpPr>
                <a:spLocks noChangeShapeType="1"/>
              </p:cNvSpPr>
              <p:nvPr/>
            </p:nvSpPr>
            <p:spPr bwMode="auto">
              <a:xfrm flipV="1">
                <a:off x="607" y="3476"/>
                <a:ext cx="6" cy="7"/>
              </a:xfrm>
              <a:prstGeom prst="line">
                <a:avLst/>
              </a:prstGeom>
              <a:noFill/>
              <a:ln w="0">
                <a:solidFill>
                  <a:srgbClr val="FFDF7F"/>
                </a:solidFill>
                <a:round/>
                <a:headEnd/>
                <a:tailEnd/>
              </a:ln>
            </p:spPr>
            <p:txBody>
              <a:bodyPr/>
              <a:lstStyle/>
              <a:p>
                <a:endParaRPr lang="en-US"/>
              </a:p>
            </p:txBody>
          </p:sp>
          <p:sp>
            <p:nvSpPr>
              <p:cNvPr id="57691" name="Line 347"/>
              <p:cNvSpPr>
                <a:spLocks noChangeShapeType="1"/>
              </p:cNvSpPr>
              <p:nvPr/>
            </p:nvSpPr>
            <p:spPr bwMode="auto">
              <a:xfrm>
                <a:off x="613" y="3476"/>
                <a:ext cx="1" cy="45"/>
              </a:xfrm>
              <a:prstGeom prst="line">
                <a:avLst/>
              </a:prstGeom>
              <a:noFill/>
              <a:ln w="0">
                <a:solidFill>
                  <a:srgbClr val="FFDF7F"/>
                </a:solidFill>
                <a:round/>
                <a:headEnd/>
                <a:tailEnd/>
              </a:ln>
            </p:spPr>
            <p:txBody>
              <a:bodyPr/>
              <a:lstStyle/>
              <a:p>
                <a:endParaRPr lang="en-US"/>
              </a:p>
            </p:txBody>
          </p:sp>
          <p:sp>
            <p:nvSpPr>
              <p:cNvPr id="57692" name="Line 348"/>
              <p:cNvSpPr>
                <a:spLocks noChangeShapeType="1"/>
              </p:cNvSpPr>
              <p:nvPr/>
            </p:nvSpPr>
            <p:spPr bwMode="auto">
              <a:xfrm>
                <a:off x="607" y="3521"/>
                <a:ext cx="11" cy="1"/>
              </a:xfrm>
              <a:prstGeom prst="line">
                <a:avLst/>
              </a:prstGeom>
              <a:noFill/>
              <a:ln w="0">
                <a:solidFill>
                  <a:srgbClr val="FFDF7F"/>
                </a:solidFill>
                <a:round/>
                <a:headEnd/>
                <a:tailEnd/>
              </a:ln>
            </p:spPr>
            <p:txBody>
              <a:bodyPr/>
              <a:lstStyle/>
              <a:p>
                <a:endParaRPr lang="en-US"/>
              </a:p>
            </p:txBody>
          </p:sp>
          <p:sp>
            <p:nvSpPr>
              <p:cNvPr id="57693" name="Line 349"/>
              <p:cNvSpPr>
                <a:spLocks noChangeShapeType="1"/>
              </p:cNvSpPr>
              <p:nvPr/>
            </p:nvSpPr>
            <p:spPr bwMode="auto">
              <a:xfrm flipV="1">
                <a:off x="629" y="3476"/>
                <a:ext cx="22" cy="45"/>
              </a:xfrm>
              <a:prstGeom prst="line">
                <a:avLst/>
              </a:prstGeom>
              <a:noFill/>
              <a:ln w="0">
                <a:solidFill>
                  <a:srgbClr val="FFDF7F"/>
                </a:solidFill>
                <a:round/>
                <a:headEnd/>
                <a:tailEnd/>
              </a:ln>
            </p:spPr>
            <p:txBody>
              <a:bodyPr/>
              <a:lstStyle/>
              <a:p>
                <a:endParaRPr lang="en-US"/>
              </a:p>
            </p:txBody>
          </p:sp>
          <p:sp>
            <p:nvSpPr>
              <p:cNvPr id="57694" name="Line 350"/>
              <p:cNvSpPr>
                <a:spLocks noChangeShapeType="1"/>
              </p:cNvSpPr>
              <p:nvPr/>
            </p:nvSpPr>
            <p:spPr bwMode="auto">
              <a:xfrm flipV="1">
                <a:off x="663" y="3476"/>
                <a:ext cx="5" cy="7"/>
              </a:xfrm>
              <a:prstGeom prst="line">
                <a:avLst/>
              </a:prstGeom>
              <a:noFill/>
              <a:ln w="0">
                <a:solidFill>
                  <a:srgbClr val="FFDF7F"/>
                </a:solidFill>
                <a:round/>
                <a:headEnd/>
                <a:tailEnd/>
              </a:ln>
            </p:spPr>
            <p:txBody>
              <a:bodyPr/>
              <a:lstStyle/>
              <a:p>
                <a:endParaRPr lang="en-US"/>
              </a:p>
            </p:txBody>
          </p:sp>
          <p:sp>
            <p:nvSpPr>
              <p:cNvPr id="57695" name="Line 351"/>
              <p:cNvSpPr>
                <a:spLocks noChangeShapeType="1"/>
              </p:cNvSpPr>
              <p:nvPr/>
            </p:nvSpPr>
            <p:spPr bwMode="auto">
              <a:xfrm>
                <a:off x="668" y="3476"/>
                <a:ext cx="12" cy="1"/>
              </a:xfrm>
              <a:prstGeom prst="line">
                <a:avLst/>
              </a:prstGeom>
              <a:noFill/>
              <a:ln w="0">
                <a:solidFill>
                  <a:srgbClr val="FFDF7F"/>
                </a:solidFill>
                <a:round/>
                <a:headEnd/>
                <a:tailEnd/>
              </a:ln>
            </p:spPr>
            <p:txBody>
              <a:bodyPr/>
              <a:lstStyle/>
              <a:p>
                <a:endParaRPr lang="en-US"/>
              </a:p>
            </p:txBody>
          </p:sp>
          <p:sp>
            <p:nvSpPr>
              <p:cNvPr id="57696" name="Line 352"/>
              <p:cNvSpPr>
                <a:spLocks noChangeShapeType="1"/>
              </p:cNvSpPr>
              <p:nvPr/>
            </p:nvSpPr>
            <p:spPr bwMode="auto">
              <a:xfrm>
                <a:off x="680" y="3476"/>
                <a:ext cx="5" cy="7"/>
              </a:xfrm>
              <a:prstGeom prst="line">
                <a:avLst/>
              </a:prstGeom>
              <a:noFill/>
              <a:ln w="0">
                <a:solidFill>
                  <a:srgbClr val="FFDF7F"/>
                </a:solidFill>
                <a:round/>
                <a:headEnd/>
                <a:tailEnd/>
              </a:ln>
            </p:spPr>
            <p:txBody>
              <a:bodyPr/>
              <a:lstStyle/>
              <a:p>
                <a:endParaRPr lang="en-US"/>
              </a:p>
            </p:txBody>
          </p:sp>
          <p:sp>
            <p:nvSpPr>
              <p:cNvPr id="57697" name="Line 353"/>
              <p:cNvSpPr>
                <a:spLocks noChangeShapeType="1"/>
              </p:cNvSpPr>
              <p:nvPr/>
            </p:nvSpPr>
            <p:spPr bwMode="auto">
              <a:xfrm>
                <a:off x="685" y="3483"/>
                <a:ext cx="1" cy="8"/>
              </a:xfrm>
              <a:prstGeom prst="line">
                <a:avLst/>
              </a:prstGeom>
              <a:noFill/>
              <a:ln w="0">
                <a:solidFill>
                  <a:srgbClr val="FFDF7F"/>
                </a:solidFill>
                <a:round/>
                <a:headEnd/>
                <a:tailEnd/>
              </a:ln>
            </p:spPr>
            <p:txBody>
              <a:bodyPr/>
              <a:lstStyle/>
              <a:p>
                <a:endParaRPr lang="en-US"/>
              </a:p>
            </p:txBody>
          </p:sp>
          <p:sp>
            <p:nvSpPr>
              <p:cNvPr id="57698" name="Line 354"/>
              <p:cNvSpPr>
                <a:spLocks noChangeShapeType="1"/>
              </p:cNvSpPr>
              <p:nvPr/>
            </p:nvSpPr>
            <p:spPr bwMode="auto">
              <a:xfrm flipH="1">
                <a:off x="680" y="3491"/>
                <a:ext cx="5" cy="7"/>
              </a:xfrm>
              <a:prstGeom prst="line">
                <a:avLst/>
              </a:prstGeom>
              <a:noFill/>
              <a:ln w="0">
                <a:solidFill>
                  <a:srgbClr val="FFDF7F"/>
                </a:solidFill>
                <a:round/>
                <a:headEnd/>
                <a:tailEnd/>
              </a:ln>
            </p:spPr>
            <p:txBody>
              <a:bodyPr/>
              <a:lstStyle/>
              <a:p>
                <a:endParaRPr lang="en-US"/>
              </a:p>
            </p:txBody>
          </p:sp>
          <p:sp>
            <p:nvSpPr>
              <p:cNvPr id="57699" name="Line 355"/>
              <p:cNvSpPr>
                <a:spLocks noChangeShapeType="1"/>
              </p:cNvSpPr>
              <p:nvPr/>
            </p:nvSpPr>
            <p:spPr bwMode="auto">
              <a:xfrm flipH="1">
                <a:off x="668" y="3498"/>
                <a:ext cx="12" cy="1"/>
              </a:xfrm>
              <a:prstGeom prst="line">
                <a:avLst/>
              </a:prstGeom>
              <a:noFill/>
              <a:ln w="0">
                <a:solidFill>
                  <a:srgbClr val="FFDF7F"/>
                </a:solidFill>
                <a:round/>
                <a:headEnd/>
                <a:tailEnd/>
              </a:ln>
            </p:spPr>
            <p:txBody>
              <a:bodyPr/>
              <a:lstStyle/>
              <a:p>
                <a:endParaRPr lang="en-US"/>
              </a:p>
            </p:txBody>
          </p:sp>
          <p:sp>
            <p:nvSpPr>
              <p:cNvPr id="57700" name="Line 356"/>
              <p:cNvSpPr>
                <a:spLocks noChangeShapeType="1"/>
              </p:cNvSpPr>
              <p:nvPr/>
            </p:nvSpPr>
            <p:spPr bwMode="auto">
              <a:xfrm flipH="1">
                <a:off x="663" y="3498"/>
                <a:ext cx="5" cy="7"/>
              </a:xfrm>
              <a:prstGeom prst="line">
                <a:avLst/>
              </a:prstGeom>
              <a:noFill/>
              <a:ln w="0">
                <a:solidFill>
                  <a:srgbClr val="FFDF7F"/>
                </a:solidFill>
                <a:round/>
                <a:headEnd/>
                <a:tailEnd/>
              </a:ln>
            </p:spPr>
            <p:txBody>
              <a:bodyPr/>
              <a:lstStyle/>
              <a:p>
                <a:endParaRPr lang="en-US"/>
              </a:p>
            </p:txBody>
          </p:sp>
          <p:sp>
            <p:nvSpPr>
              <p:cNvPr id="57701" name="Line 357"/>
              <p:cNvSpPr>
                <a:spLocks noChangeShapeType="1"/>
              </p:cNvSpPr>
              <p:nvPr/>
            </p:nvSpPr>
            <p:spPr bwMode="auto">
              <a:xfrm>
                <a:off x="663" y="3505"/>
                <a:ext cx="1" cy="16"/>
              </a:xfrm>
              <a:prstGeom prst="line">
                <a:avLst/>
              </a:prstGeom>
              <a:noFill/>
              <a:ln w="0">
                <a:solidFill>
                  <a:srgbClr val="FFDF7F"/>
                </a:solidFill>
                <a:round/>
                <a:headEnd/>
                <a:tailEnd/>
              </a:ln>
            </p:spPr>
            <p:txBody>
              <a:bodyPr/>
              <a:lstStyle/>
              <a:p>
                <a:endParaRPr lang="en-US"/>
              </a:p>
            </p:txBody>
          </p:sp>
          <p:sp>
            <p:nvSpPr>
              <p:cNvPr id="57702" name="Line 358"/>
              <p:cNvSpPr>
                <a:spLocks noChangeShapeType="1"/>
              </p:cNvSpPr>
              <p:nvPr/>
            </p:nvSpPr>
            <p:spPr bwMode="auto">
              <a:xfrm>
                <a:off x="663" y="3521"/>
                <a:ext cx="22" cy="1"/>
              </a:xfrm>
              <a:prstGeom prst="line">
                <a:avLst/>
              </a:prstGeom>
              <a:noFill/>
              <a:ln w="0">
                <a:solidFill>
                  <a:srgbClr val="FFDF7F"/>
                </a:solidFill>
                <a:round/>
                <a:headEnd/>
                <a:tailEnd/>
              </a:ln>
            </p:spPr>
            <p:txBody>
              <a:bodyPr/>
              <a:lstStyle/>
              <a:p>
                <a:endParaRPr lang="en-US"/>
              </a:p>
            </p:txBody>
          </p:sp>
          <p:sp>
            <p:nvSpPr>
              <p:cNvPr id="57703" name="Line 359"/>
              <p:cNvSpPr>
                <a:spLocks noChangeShapeType="1"/>
              </p:cNvSpPr>
              <p:nvPr/>
            </p:nvSpPr>
            <p:spPr bwMode="auto">
              <a:xfrm flipV="1">
                <a:off x="696" y="3476"/>
                <a:ext cx="6" cy="15"/>
              </a:xfrm>
              <a:prstGeom prst="line">
                <a:avLst/>
              </a:prstGeom>
              <a:noFill/>
              <a:ln w="0">
                <a:solidFill>
                  <a:srgbClr val="FFDF7F"/>
                </a:solidFill>
                <a:round/>
                <a:headEnd/>
                <a:tailEnd/>
              </a:ln>
            </p:spPr>
            <p:txBody>
              <a:bodyPr/>
              <a:lstStyle/>
              <a:p>
                <a:endParaRPr lang="en-US"/>
              </a:p>
            </p:txBody>
          </p:sp>
          <p:sp>
            <p:nvSpPr>
              <p:cNvPr id="57704" name="Line 360"/>
              <p:cNvSpPr>
                <a:spLocks noChangeShapeType="1"/>
              </p:cNvSpPr>
              <p:nvPr/>
            </p:nvSpPr>
            <p:spPr bwMode="auto">
              <a:xfrm flipH="1">
                <a:off x="702" y="3476"/>
                <a:ext cx="5" cy="15"/>
              </a:xfrm>
              <a:prstGeom prst="line">
                <a:avLst/>
              </a:prstGeom>
              <a:noFill/>
              <a:ln w="0">
                <a:solidFill>
                  <a:srgbClr val="FFDF7F"/>
                </a:solidFill>
                <a:round/>
                <a:headEnd/>
                <a:tailEnd/>
              </a:ln>
            </p:spPr>
            <p:txBody>
              <a:bodyPr/>
              <a:lstStyle/>
              <a:p>
                <a:endParaRPr lang="en-US"/>
              </a:p>
            </p:txBody>
          </p:sp>
          <p:sp>
            <p:nvSpPr>
              <p:cNvPr id="57705" name="Line 361"/>
              <p:cNvSpPr>
                <a:spLocks noChangeShapeType="1"/>
              </p:cNvSpPr>
              <p:nvPr/>
            </p:nvSpPr>
            <p:spPr bwMode="auto">
              <a:xfrm flipV="1">
                <a:off x="719" y="3476"/>
                <a:ext cx="22" cy="45"/>
              </a:xfrm>
              <a:prstGeom prst="line">
                <a:avLst/>
              </a:prstGeom>
              <a:noFill/>
              <a:ln w="0">
                <a:solidFill>
                  <a:srgbClr val="FFDF7F"/>
                </a:solidFill>
                <a:round/>
                <a:headEnd/>
                <a:tailEnd/>
              </a:ln>
            </p:spPr>
            <p:txBody>
              <a:bodyPr/>
              <a:lstStyle/>
              <a:p>
                <a:endParaRPr lang="en-US"/>
              </a:p>
            </p:txBody>
          </p:sp>
          <p:sp>
            <p:nvSpPr>
              <p:cNvPr id="57706" name="Line 362"/>
              <p:cNvSpPr>
                <a:spLocks noChangeShapeType="1"/>
              </p:cNvSpPr>
              <p:nvPr/>
            </p:nvSpPr>
            <p:spPr bwMode="auto">
              <a:xfrm>
                <a:off x="719" y="3476"/>
                <a:ext cx="22" cy="45"/>
              </a:xfrm>
              <a:prstGeom prst="line">
                <a:avLst/>
              </a:prstGeom>
              <a:noFill/>
              <a:ln w="0">
                <a:solidFill>
                  <a:srgbClr val="FFDF7F"/>
                </a:solidFill>
                <a:round/>
                <a:headEnd/>
                <a:tailEnd/>
              </a:ln>
            </p:spPr>
            <p:txBody>
              <a:bodyPr/>
              <a:lstStyle/>
              <a:p>
                <a:endParaRPr lang="en-US"/>
              </a:p>
            </p:txBody>
          </p:sp>
          <p:sp>
            <p:nvSpPr>
              <p:cNvPr id="57707" name="Line 363"/>
              <p:cNvSpPr>
                <a:spLocks noChangeShapeType="1"/>
              </p:cNvSpPr>
              <p:nvPr/>
            </p:nvSpPr>
            <p:spPr bwMode="auto">
              <a:xfrm flipH="1">
                <a:off x="752" y="3505"/>
                <a:ext cx="22" cy="1"/>
              </a:xfrm>
              <a:prstGeom prst="line">
                <a:avLst/>
              </a:prstGeom>
              <a:noFill/>
              <a:ln w="0">
                <a:solidFill>
                  <a:srgbClr val="FFDF7F"/>
                </a:solidFill>
                <a:round/>
                <a:headEnd/>
                <a:tailEnd/>
              </a:ln>
            </p:spPr>
            <p:txBody>
              <a:bodyPr/>
              <a:lstStyle/>
              <a:p>
                <a:endParaRPr lang="en-US"/>
              </a:p>
            </p:txBody>
          </p:sp>
          <p:sp>
            <p:nvSpPr>
              <p:cNvPr id="57708" name="Line 364"/>
              <p:cNvSpPr>
                <a:spLocks noChangeShapeType="1"/>
              </p:cNvSpPr>
              <p:nvPr/>
            </p:nvSpPr>
            <p:spPr bwMode="auto">
              <a:xfrm flipV="1">
                <a:off x="752" y="3476"/>
                <a:ext cx="17" cy="29"/>
              </a:xfrm>
              <a:prstGeom prst="line">
                <a:avLst/>
              </a:prstGeom>
              <a:noFill/>
              <a:ln w="0">
                <a:solidFill>
                  <a:srgbClr val="FFDF7F"/>
                </a:solidFill>
                <a:round/>
                <a:headEnd/>
                <a:tailEnd/>
              </a:ln>
            </p:spPr>
            <p:txBody>
              <a:bodyPr/>
              <a:lstStyle/>
              <a:p>
                <a:endParaRPr lang="en-US"/>
              </a:p>
            </p:txBody>
          </p:sp>
          <p:sp>
            <p:nvSpPr>
              <p:cNvPr id="57709" name="Line 365"/>
              <p:cNvSpPr>
                <a:spLocks noChangeShapeType="1"/>
              </p:cNvSpPr>
              <p:nvPr/>
            </p:nvSpPr>
            <p:spPr bwMode="auto">
              <a:xfrm>
                <a:off x="769" y="3476"/>
                <a:ext cx="1" cy="45"/>
              </a:xfrm>
              <a:prstGeom prst="line">
                <a:avLst/>
              </a:prstGeom>
              <a:noFill/>
              <a:ln w="0">
                <a:solidFill>
                  <a:srgbClr val="FFDF7F"/>
                </a:solidFill>
                <a:round/>
                <a:headEnd/>
                <a:tailEnd/>
              </a:ln>
            </p:spPr>
            <p:txBody>
              <a:bodyPr/>
              <a:lstStyle/>
              <a:p>
                <a:endParaRPr lang="en-US"/>
              </a:p>
            </p:txBody>
          </p:sp>
          <p:sp>
            <p:nvSpPr>
              <p:cNvPr id="57710" name="Line 366"/>
              <p:cNvSpPr>
                <a:spLocks noChangeShapeType="1"/>
              </p:cNvSpPr>
              <p:nvPr/>
            </p:nvSpPr>
            <p:spPr bwMode="auto">
              <a:xfrm flipV="1">
                <a:off x="785" y="3476"/>
                <a:ext cx="6" cy="15"/>
              </a:xfrm>
              <a:prstGeom prst="line">
                <a:avLst/>
              </a:prstGeom>
              <a:noFill/>
              <a:ln w="0">
                <a:solidFill>
                  <a:srgbClr val="FFDF7F"/>
                </a:solidFill>
                <a:round/>
                <a:headEnd/>
                <a:tailEnd/>
              </a:ln>
            </p:spPr>
            <p:txBody>
              <a:bodyPr/>
              <a:lstStyle/>
              <a:p>
                <a:endParaRPr lang="en-US"/>
              </a:p>
            </p:txBody>
          </p:sp>
          <p:sp>
            <p:nvSpPr>
              <p:cNvPr id="57711" name="Line 367"/>
              <p:cNvSpPr>
                <a:spLocks noChangeShapeType="1"/>
              </p:cNvSpPr>
              <p:nvPr/>
            </p:nvSpPr>
            <p:spPr bwMode="auto">
              <a:xfrm flipH="1">
                <a:off x="791" y="3476"/>
                <a:ext cx="5" cy="15"/>
              </a:xfrm>
              <a:prstGeom prst="line">
                <a:avLst/>
              </a:prstGeom>
              <a:noFill/>
              <a:ln w="0">
                <a:solidFill>
                  <a:srgbClr val="FFDF7F"/>
                </a:solidFill>
                <a:round/>
                <a:headEnd/>
                <a:tailEnd/>
              </a:ln>
            </p:spPr>
            <p:txBody>
              <a:bodyPr/>
              <a:lstStyle/>
              <a:p>
                <a:endParaRPr lang="en-US"/>
              </a:p>
            </p:txBody>
          </p:sp>
          <p:sp>
            <p:nvSpPr>
              <p:cNvPr id="57712" name="Line 368"/>
              <p:cNvSpPr>
                <a:spLocks noChangeShapeType="1"/>
              </p:cNvSpPr>
              <p:nvPr/>
            </p:nvSpPr>
            <p:spPr bwMode="auto">
              <a:xfrm>
                <a:off x="607" y="3591"/>
                <a:ext cx="17" cy="1"/>
              </a:xfrm>
              <a:prstGeom prst="line">
                <a:avLst/>
              </a:prstGeom>
              <a:noFill/>
              <a:ln w="0">
                <a:solidFill>
                  <a:srgbClr val="FFDF7F"/>
                </a:solidFill>
                <a:round/>
                <a:headEnd/>
                <a:tailEnd/>
              </a:ln>
            </p:spPr>
            <p:txBody>
              <a:bodyPr/>
              <a:lstStyle/>
              <a:p>
                <a:endParaRPr lang="en-US"/>
              </a:p>
            </p:txBody>
          </p:sp>
          <p:sp>
            <p:nvSpPr>
              <p:cNvPr id="57713" name="Line 369"/>
              <p:cNvSpPr>
                <a:spLocks noChangeShapeType="1"/>
              </p:cNvSpPr>
              <p:nvPr/>
            </p:nvSpPr>
            <p:spPr bwMode="auto">
              <a:xfrm flipV="1">
                <a:off x="624" y="3584"/>
                <a:ext cx="5" cy="7"/>
              </a:xfrm>
              <a:prstGeom prst="line">
                <a:avLst/>
              </a:prstGeom>
              <a:noFill/>
              <a:ln w="0">
                <a:solidFill>
                  <a:srgbClr val="FFDF7F"/>
                </a:solidFill>
                <a:round/>
                <a:headEnd/>
                <a:tailEnd/>
              </a:ln>
            </p:spPr>
            <p:txBody>
              <a:bodyPr/>
              <a:lstStyle/>
              <a:p>
                <a:endParaRPr lang="en-US"/>
              </a:p>
            </p:txBody>
          </p:sp>
          <p:sp>
            <p:nvSpPr>
              <p:cNvPr id="57714" name="Line 370"/>
              <p:cNvSpPr>
                <a:spLocks noChangeShapeType="1"/>
              </p:cNvSpPr>
              <p:nvPr/>
            </p:nvSpPr>
            <p:spPr bwMode="auto">
              <a:xfrm flipV="1">
                <a:off x="629" y="3577"/>
                <a:ext cx="1" cy="7"/>
              </a:xfrm>
              <a:prstGeom prst="line">
                <a:avLst/>
              </a:prstGeom>
              <a:noFill/>
              <a:ln w="0">
                <a:solidFill>
                  <a:srgbClr val="FFDF7F"/>
                </a:solidFill>
                <a:round/>
                <a:headEnd/>
                <a:tailEnd/>
              </a:ln>
            </p:spPr>
            <p:txBody>
              <a:bodyPr/>
              <a:lstStyle/>
              <a:p>
                <a:endParaRPr lang="en-US"/>
              </a:p>
            </p:txBody>
          </p:sp>
          <p:sp>
            <p:nvSpPr>
              <p:cNvPr id="57715" name="Line 371"/>
              <p:cNvSpPr>
                <a:spLocks noChangeShapeType="1"/>
              </p:cNvSpPr>
              <p:nvPr/>
            </p:nvSpPr>
            <p:spPr bwMode="auto">
              <a:xfrm flipH="1" flipV="1">
                <a:off x="624" y="3569"/>
                <a:ext cx="5" cy="8"/>
              </a:xfrm>
              <a:prstGeom prst="line">
                <a:avLst/>
              </a:prstGeom>
              <a:noFill/>
              <a:ln w="0">
                <a:solidFill>
                  <a:srgbClr val="FFDF7F"/>
                </a:solidFill>
                <a:round/>
                <a:headEnd/>
                <a:tailEnd/>
              </a:ln>
            </p:spPr>
            <p:txBody>
              <a:bodyPr/>
              <a:lstStyle/>
              <a:p>
                <a:endParaRPr lang="en-US"/>
              </a:p>
            </p:txBody>
          </p:sp>
          <p:sp>
            <p:nvSpPr>
              <p:cNvPr id="57716" name="Line 372"/>
              <p:cNvSpPr>
                <a:spLocks noChangeShapeType="1"/>
              </p:cNvSpPr>
              <p:nvPr/>
            </p:nvSpPr>
            <p:spPr bwMode="auto">
              <a:xfrm flipH="1">
                <a:off x="613" y="3569"/>
                <a:ext cx="11" cy="1"/>
              </a:xfrm>
              <a:prstGeom prst="line">
                <a:avLst/>
              </a:prstGeom>
              <a:noFill/>
              <a:ln w="0">
                <a:solidFill>
                  <a:srgbClr val="FFDF7F"/>
                </a:solidFill>
                <a:round/>
                <a:headEnd/>
                <a:tailEnd/>
              </a:ln>
            </p:spPr>
            <p:txBody>
              <a:bodyPr/>
              <a:lstStyle/>
              <a:p>
                <a:endParaRPr lang="en-US"/>
              </a:p>
            </p:txBody>
          </p:sp>
          <p:sp>
            <p:nvSpPr>
              <p:cNvPr id="57717" name="Line 373"/>
              <p:cNvSpPr>
                <a:spLocks noChangeShapeType="1"/>
              </p:cNvSpPr>
              <p:nvPr/>
            </p:nvSpPr>
            <p:spPr bwMode="auto">
              <a:xfrm flipV="1">
                <a:off x="624" y="3562"/>
                <a:ext cx="5" cy="7"/>
              </a:xfrm>
              <a:prstGeom prst="line">
                <a:avLst/>
              </a:prstGeom>
              <a:noFill/>
              <a:ln w="0">
                <a:solidFill>
                  <a:srgbClr val="FFDF7F"/>
                </a:solidFill>
                <a:round/>
                <a:headEnd/>
                <a:tailEnd/>
              </a:ln>
            </p:spPr>
            <p:txBody>
              <a:bodyPr/>
              <a:lstStyle/>
              <a:p>
                <a:endParaRPr lang="en-US"/>
              </a:p>
            </p:txBody>
          </p:sp>
          <p:sp>
            <p:nvSpPr>
              <p:cNvPr id="57718" name="Line 374"/>
              <p:cNvSpPr>
                <a:spLocks noChangeShapeType="1"/>
              </p:cNvSpPr>
              <p:nvPr/>
            </p:nvSpPr>
            <p:spPr bwMode="auto">
              <a:xfrm flipV="1">
                <a:off x="629" y="3554"/>
                <a:ext cx="1" cy="8"/>
              </a:xfrm>
              <a:prstGeom prst="line">
                <a:avLst/>
              </a:prstGeom>
              <a:noFill/>
              <a:ln w="0">
                <a:solidFill>
                  <a:srgbClr val="FFDF7F"/>
                </a:solidFill>
                <a:round/>
                <a:headEnd/>
                <a:tailEnd/>
              </a:ln>
            </p:spPr>
            <p:txBody>
              <a:bodyPr/>
              <a:lstStyle/>
              <a:p>
                <a:endParaRPr lang="en-US"/>
              </a:p>
            </p:txBody>
          </p:sp>
          <p:sp>
            <p:nvSpPr>
              <p:cNvPr id="57719" name="Line 375"/>
              <p:cNvSpPr>
                <a:spLocks noChangeShapeType="1"/>
              </p:cNvSpPr>
              <p:nvPr/>
            </p:nvSpPr>
            <p:spPr bwMode="auto">
              <a:xfrm flipH="1" flipV="1">
                <a:off x="624" y="3547"/>
                <a:ext cx="5" cy="7"/>
              </a:xfrm>
              <a:prstGeom prst="line">
                <a:avLst/>
              </a:prstGeom>
              <a:noFill/>
              <a:ln w="0">
                <a:solidFill>
                  <a:srgbClr val="FFDF7F"/>
                </a:solidFill>
                <a:round/>
                <a:headEnd/>
                <a:tailEnd/>
              </a:ln>
            </p:spPr>
            <p:txBody>
              <a:bodyPr/>
              <a:lstStyle/>
              <a:p>
                <a:endParaRPr lang="en-US"/>
              </a:p>
            </p:txBody>
          </p:sp>
          <p:sp>
            <p:nvSpPr>
              <p:cNvPr id="57720" name="Line 376"/>
              <p:cNvSpPr>
                <a:spLocks noChangeShapeType="1"/>
              </p:cNvSpPr>
              <p:nvPr/>
            </p:nvSpPr>
            <p:spPr bwMode="auto">
              <a:xfrm flipH="1">
                <a:off x="607" y="3547"/>
                <a:ext cx="17" cy="1"/>
              </a:xfrm>
              <a:prstGeom prst="line">
                <a:avLst/>
              </a:prstGeom>
              <a:noFill/>
              <a:ln w="0">
                <a:solidFill>
                  <a:srgbClr val="FFDF7F"/>
                </a:solidFill>
                <a:round/>
                <a:headEnd/>
                <a:tailEnd/>
              </a:ln>
            </p:spPr>
            <p:txBody>
              <a:bodyPr/>
              <a:lstStyle/>
              <a:p>
                <a:endParaRPr lang="en-US"/>
              </a:p>
            </p:txBody>
          </p:sp>
          <p:sp>
            <p:nvSpPr>
              <p:cNvPr id="57721" name="Line 377"/>
              <p:cNvSpPr>
                <a:spLocks noChangeShapeType="1"/>
              </p:cNvSpPr>
              <p:nvPr/>
            </p:nvSpPr>
            <p:spPr bwMode="auto">
              <a:xfrm>
                <a:off x="613" y="3547"/>
                <a:ext cx="1" cy="44"/>
              </a:xfrm>
              <a:prstGeom prst="line">
                <a:avLst/>
              </a:prstGeom>
              <a:noFill/>
              <a:ln w="0">
                <a:solidFill>
                  <a:srgbClr val="FFDF7F"/>
                </a:solidFill>
                <a:round/>
                <a:headEnd/>
                <a:tailEnd/>
              </a:ln>
            </p:spPr>
            <p:txBody>
              <a:bodyPr/>
              <a:lstStyle/>
              <a:p>
                <a:endParaRPr lang="en-US"/>
              </a:p>
            </p:txBody>
          </p:sp>
          <p:sp>
            <p:nvSpPr>
              <p:cNvPr id="57722" name="Line 378"/>
              <p:cNvSpPr>
                <a:spLocks noChangeShapeType="1"/>
              </p:cNvSpPr>
              <p:nvPr/>
            </p:nvSpPr>
            <p:spPr bwMode="auto">
              <a:xfrm flipV="1">
                <a:off x="640" y="3547"/>
                <a:ext cx="1" cy="44"/>
              </a:xfrm>
              <a:prstGeom prst="line">
                <a:avLst/>
              </a:prstGeom>
              <a:noFill/>
              <a:ln w="0">
                <a:solidFill>
                  <a:srgbClr val="FFDF7F"/>
                </a:solidFill>
                <a:round/>
                <a:headEnd/>
                <a:tailEnd/>
              </a:ln>
            </p:spPr>
            <p:txBody>
              <a:bodyPr/>
              <a:lstStyle/>
              <a:p>
                <a:endParaRPr lang="en-US"/>
              </a:p>
            </p:txBody>
          </p:sp>
          <p:sp>
            <p:nvSpPr>
              <p:cNvPr id="57723" name="Line 379"/>
              <p:cNvSpPr>
                <a:spLocks noChangeShapeType="1"/>
              </p:cNvSpPr>
              <p:nvPr/>
            </p:nvSpPr>
            <p:spPr bwMode="auto">
              <a:xfrm>
                <a:off x="640" y="3547"/>
                <a:ext cx="23" cy="1"/>
              </a:xfrm>
              <a:prstGeom prst="line">
                <a:avLst/>
              </a:prstGeom>
              <a:noFill/>
              <a:ln w="0">
                <a:solidFill>
                  <a:srgbClr val="FFDF7F"/>
                </a:solidFill>
                <a:round/>
                <a:headEnd/>
                <a:tailEnd/>
              </a:ln>
            </p:spPr>
            <p:txBody>
              <a:bodyPr/>
              <a:lstStyle/>
              <a:p>
                <a:endParaRPr lang="en-US"/>
              </a:p>
            </p:txBody>
          </p:sp>
          <p:sp>
            <p:nvSpPr>
              <p:cNvPr id="57724" name="Line 380"/>
              <p:cNvSpPr>
                <a:spLocks noChangeShapeType="1"/>
              </p:cNvSpPr>
              <p:nvPr/>
            </p:nvSpPr>
            <p:spPr bwMode="auto">
              <a:xfrm>
                <a:off x="663" y="3547"/>
                <a:ext cx="1" cy="44"/>
              </a:xfrm>
              <a:prstGeom prst="line">
                <a:avLst/>
              </a:prstGeom>
              <a:noFill/>
              <a:ln w="0">
                <a:solidFill>
                  <a:srgbClr val="FFDF7F"/>
                </a:solidFill>
                <a:round/>
                <a:headEnd/>
                <a:tailEnd/>
              </a:ln>
            </p:spPr>
            <p:txBody>
              <a:bodyPr/>
              <a:lstStyle/>
              <a:p>
                <a:endParaRPr lang="en-US"/>
              </a:p>
            </p:txBody>
          </p:sp>
          <p:sp>
            <p:nvSpPr>
              <p:cNvPr id="57725" name="Line 381"/>
              <p:cNvSpPr>
                <a:spLocks noChangeShapeType="1"/>
              </p:cNvSpPr>
              <p:nvPr/>
            </p:nvSpPr>
            <p:spPr bwMode="auto">
              <a:xfrm flipH="1">
                <a:off x="640" y="3591"/>
                <a:ext cx="23" cy="1"/>
              </a:xfrm>
              <a:prstGeom prst="line">
                <a:avLst/>
              </a:prstGeom>
              <a:noFill/>
              <a:ln w="0">
                <a:solidFill>
                  <a:srgbClr val="FFDF7F"/>
                </a:solidFill>
                <a:round/>
                <a:headEnd/>
                <a:tailEnd/>
              </a:ln>
            </p:spPr>
            <p:txBody>
              <a:bodyPr/>
              <a:lstStyle/>
              <a:p>
                <a:endParaRPr lang="en-US"/>
              </a:p>
            </p:txBody>
          </p:sp>
          <p:sp>
            <p:nvSpPr>
              <p:cNvPr id="57726" name="Line 382"/>
              <p:cNvSpPr>
                <a:spLocks noChangeShapeType="1"/>
              </p:cNvSpPr>
              <p:nvPr/>
            </p:nvSpPr>
            <p:spPr bwMode="auto">
              <a:xfrm>
                <a:off x="674" y="3547"/>
                <a:ext cx="1" cy="44"/>
              </a:xfrm>
              <a:prstGeom prst="line">
                <a:avLst/>
              </a:prstGeom>
              <a:noFill/>
              <a:ln w="0">
                <a:solidFill>
                  <a:srgbClr val="FFDF7F"/>
                </a:solidFill>
                <a:round/>
                <a:headEnd/>
                <a:tailEnd/>
              </a:ln>
            </p:spPr>
            <p:txBody>
              <a:bodyPr/>
              <a:lstStyle/>
              <a:p>
                <a:endParaRPr lang="en-US"/>
              </a:p>
            </p:txBody>
          </p:sp>
          <p:sp>
            <p:nvSpPr>
              <p:cNvPr id="57727" name="Line 383"/>
              <p:cNvSpPr>
                <a:spLocks noChangeShapeType="1"/>
              </p:cNvSpPr>
              <p:nvPr/>
            </p:nvSpPr>
            <p:spPr bwMode="auto">
              <a:xfrm>
                <a:off x="674" y="3591"/>
                <a:ext cx="22" cy="1"/>
              </a:xfrm>
              <a:prstGeom prst="line">
                <a:avLst/>
              </a:prstGeom>
              <a:noFill/>
              <a:ln w="0">
                <a:solidFill>
                  <a:srgbClr val="FFDF7F"/>
                </a:solidFill>
                <a:round/>
                <a:headEnd/>
                <a:tailEnd/>
              </a:ln>
            </p:spPr>
            <p:txBody>
              <a:bodyPr/>
              <a:lstStyle/>
              <a:p>
                <a:endParaRPr lang="en-US"/>
              </a:p>
            </p:txBody>
          </p:sp>
          <p:sp>
            <p:nvSpPr>
              <p:cNvPr id="57728" name="Line 384"/>
              <p:cNvSpPr>
                <a:spLocks noChangeShapeType="1"/>
              </p:cNvSpPr>
              <p:nvPr/>
            </p:nvSpPr>
            <p:spPr bwMode="auto">
              <a:xfrm>
                <a:off x="707" y="3547"/>
                <a:ext cx="23" cy="1"/>
              </a:xfrm>
              <a:prstGeom prst="line">
                <a:avLst/>
              </a:prstGeom>
              <a:noFill/>
              <a:ln w="0">
                <a:solidFill>
                  <a:srgbClr val="FFDF7F"/>
                </a:solidFill>
                <a:round/>
                <a:headEnd/>
                <a:tailEnd/>
              </a:ln>
            </p:spPr>
            <p:txBody>
              <a:bodyPr/>
              <a:lstStyle/>
              <a:p>
                <a:endParaRPr lang="en-US"/>
              </a:p>
            </p:txBody>
          </p:sp>
          <p:sp>
            <p:nvSpPr>
              <p:cNvPr id="57729" name="Line 385"/>
              <p:cNvSpPr>
                <a:spLocks noChangeShapeType="1"/>
              </p:cNvSpPr>
              <p:nvPr/>
            </p:nvSpPr>
            <p:spPr bwMode="auto">
              <a:xfrm>
                <a:off x="719" y="3547"/>
                <a:ext cx="1" cy="44"/>
              </a:xfrm>
              <a:prstGeom prst="line">
                <a:avLst/>
              </a:prstGeom>
              <a:noFill/>
              <a:ln w="0">
                <a:solidFill>
                  <a:srgbClr val="FFDF7F"/>
                </a:solidFill>
                <a:round/>
                <a:headEnd/>
                <a:tailEnd/>
              </a:ln>
            </p:spPr>
            <p:txBody>
              <a:bodyPr/>
              <a:lstStyle/>
              <a:p>
                <a:endParaRPr lang="en-US"/>
              </a:p>
            </p:txBody>
          </p:sp>
          <p:sp>
            <p:nvSpPr>
              <p:cNvPr id="57730" name="Line 386"/>
              <p:cNvSpPr>
                <a:spLocks noChangeShapeType="1"/>
              </p:cNvSpPr>
              <p:nvPr/>
            </p:nvSpPr>
            <p:spPr bwMode="auto">
              <a:xfrm>
                <a:off x="364" y="4350"/>
                <a:ext cx="17" cy="1"/>
              </a:xfrm>
              <a:prstGeom prst="line">
                <a:avLst/>
              </a:prstGeom>
              <a:noFill/>
              <a:ln w="0">
                <a:solidFill>
                  <a:srgbClr val="FFDF7F"/>
                </a:solidFill>
                <a:round/>
                <a:headEnd/>
                <a:tailEnd/>
              </a:ln>
            </p:spPr>
            <p:txBody>
              <a:bodyPr/>
              <a:lstStyle/>
              <a:p>
                <a:endParaRPr lang="en-US"/>
              </a:p>
            </p:txBody>
          </p:sp>
          <p:sp>
            <p:nvSpPr>
              <p:cNvPr id="57731" name="Line 387"/>
              <p:cNvSpPr>
                <a:spLocks noChangeShapeType="1"/>
              </p:cNvSpPr>
              <p:nvPr/>
            </p:nvSpPr>
            <p:spPr bwMode="auto">
              <a:xfrm flipV="1">
                <a:off x="381" y="4343"/>
                <a:ext cx="6" cy="7"/>
              </a:xfrm>
              <a:prstGeom prst="line">
                <a:avLst/>
              </a:prstGeom>
              <a:noFill/>
              <a:ln w="0">
                <a:solidFill>
                  <a:srgbClr val="FFDF7F"/>
                </a:solidFill>
                <a:round/>
                <a:headEnd/>
                <a:tailEnd/>
              </a:ln>
            </p:spPr>
            <p:txBody>
              <a:bodyPr/>
              <a:lstStyle/>
              <a:p>
                <a:endParaRPr lang="en-US"/>
              </a:p>
            </p:txBody>
          </p:sp>
          <p:sp>
            <p:nvSpPr>
              <p:cNvPr id="57732" name="Line 388"/>
              <p:cNvSpPr>
                <a:spLocks noChangeShapeType="1"/>
              </p:cNvSpPr>
              <p:nvPr/>
            </p:nvSpPr>
            <p:spPr bwMode="auto">
              <a:xfrm flipV="1">
                <a:off x="387" y="4336"/>
                <a:ext cx="1" cy="7"/>
              </a:xfrm>
              <a:prstGeom prst="line">
                <a:avLst/>
              </a:prstGeom>
              <a:noFill/>
              <a:ln w="0">
                <a:solidFill>
                  <a:srgbClr val="FFDF7F"/>
                </a:solidFill>
                <a:round/>
                <a:headEnd/>
                <a:tailEnd/>
              </a:ln>
            </p:spPr>
            <p:txBody>
              <a:bodyPr/>
              <a:lstStyle/>
              <a:p>
                <a:endParaRPr lang="en-US"/>
              </a:p>
            </p:txBody>
          </p:sp>
          <p:sp>
            <p:nvSpPr>
              <p:cNvPr id="57733" name="Line 389"/>
              <p:cNvSpPr>
                <a:spLocks noChangeShapeType="1"/>
              </p:cNvSpPr>
              <p:nvPr/>
            </p:nvSpPr>
            <p:spPr bwMode="auto">
              <a:xfrm flipH="1" flipV="1">
                <a:off x="381" y="4328"/>
                <a:ext cx="6" cy="8"/>
              </a:xfrm>
              <a:prstGeom prst="line">
                <a:avLst/>
              </a:prstGeom>
              <a:noFill/>
              <a:ln w="0">
                <a:solidFill>
                  <a:srgbClr val="FFDF7F"/>
                </a:solidFill>
                <a:round/>
                <a:headEnd/>
                <a:tailEnd/>
              </a:ln>
            </p:spPr>
            <p:txBody>
              <a:bodyPr/>
              <a:lstStyle/>
              <a:p>
                <a:endParaRPr lang="en-US"/>
              </a:p>
            </p:txBody>
          </p:sp>
          <p:sp>
            <p:nvSpPr>
              <p:cNvPr id="57734" name="Line 390"/>
              <p:cNvSpPr>
                <a:spLocks noChangeShapeType="1"/>
              </p:cNvSpPr>
              <p:nvPr/>
            </p:nvSpPr>
            <p:spPr bwMode="auto">
              <a:xfrm flipH="1">
                <a:off x="370" y="4328"/>
                <a:ext cx="11" cy="1"/>
              </a:xfrm>
              <a:prstGeom prst="line">
                <a:avLst/>
              </a:prstGeom>
              <a:noFill/>
              <a:ln w="0">
                <a:solidFill>
                  <a:srgbClr val="FFDF7F"/>
                </a:solidFill>
                <a:round/>
                <a:headEnd/>
                <a:tailEnd/>
              </a:ln>
            </p:spPr>
            <p:txBody>
              <a:bodyPr/>
              <a:lstStyle/>
              <a:p>
                <a:endParaRPr lang="en-US"/>
              </a:p>
            </p:txBody>
          </p:sp>
          <p:sp>
            <p:nvSpPr>
              <p:cNvPr id="57735" name="Line 391"/>
              <p:cNvSpPr>
                <a:spLocks noChangeShapeType="1"/>
              </p:cNvSpPr>
              <p:nvPr/>
            </p:nvSpPr>
            <p:spPr bwMode="auto">
              <a:xfrm flipV="1">
                <a:off x="381" y="4321"/>
                <a:ext cx="6" cy="7"/>
              </a:xfrm>
              <a:prstGeom prst="line">
                <a:avLst/>
              </a:prstGeom>
              <a:noFill/>
              <a:ln w="0">
                <a:solidFill>
                  <a:srgbClr val="FFDF7F"/>
                </a:solidFill>
                <a:round/>
                <a:headEnd/>
                <a:tailEnd/>
              </a:ln>
            </p:spPr>
            <p:txBody>
              <a:bodyPr/>
              <a:lstStyle/>
              <a:p>
                <a:endParaRPr lang="en-US"/>
              </a:p>
            </p:txBody>
          </p:sp>
          <p:sp>
            <p:nvSpPr>
              <p:cNvPr id="57736" name="Line 392"/>
              <p:cNvSpPr>
                <a:spLocks noChangeShapeType="1"/>
              </p:cNvSpPr>
              <p:nvPr/>
            </p:nvSpPr>
            <p:spPr bwMode="auto">
              <a:xfrm flipV="1">
                <a:off x="387" y="4313"/>
                <a:ext cx="1" cy="8"/>
              </a:xfrm>
              <a:prstGeom prst="line">
                <a:avLst/>
              </a:prstGeom>
              <a:noFill/>
              <a:ln w="0">
                <a:solidFill>
                  <a:srgbClr val="FFDF7F"/>
                </a:solidFill>
                <a:round/>
                <a:headEnd/>
                <a:tailEnd/>
              </a:ln>
            </p:spPr>
            <p:txBody>
              <a:bodyPr/>
              <a:lstStyle/>
              <a:p>
                <a:endParaRPr lang="en-US"/>
              </a:p>
            </p:txBody>
          </p:sp>
          <p:sp>
            <p:nvSpPr>
              <p:cNvPr id="57737" name="Line 393"/>
              <p:cNvSpPr>
                <a:spLocks noChangeShapeType="1"/>
              </p:cNvSpPr>
              <p:nvPr/>
            </p:nvSpPr>
            <p:spPr bwMode="auto">
              <a:xfrm flipH="1" flipV="1">
                <a:off x="381" y="4306"/>
                <a:ext cx="6" cy="7"/>
              </a:xfrm>
              <a:prstGeom prst="line">
                <a:avLst/>
              </a:prstGeom>
              <a:noFill/>
              <a:ln w="0">
                <a:solidFill>
                  <a:srgbClr val="FFDF7F"/>
                </a:solidFill>
                <a:round/>
                <a:headEnd/>
                <a:tailEnd/>
              </a:ln>
            </p:spPr>
            <p:txBody>
              <a:bodyPr/>
              <a:lstStyle/>
              <a:p>
                <a:endParaRPr lang="en-US"/>
              </a:p>
            </p:txBody>
          </p:sp>
          <p:sp>
            <p:nvSpPr>
              <p:cNvPr id="57738" name="Line 394"/>
              <p:cNvSpPr>
                <a:spLocks noChangeShapeType="1"/>
              </p:cNvSpPr>
              <p:nvPr/>
            </p:nvSpPr>
            <p:spPr bwMode="auto">
              <a:xfrm flipH="1">
                <a:off x="364" y="4306"/>
                <a:ext cx="17" cy="1"/>
              </a:xfrm>
              <a:prstGeom prst="line">
                <a:avLst/>
              </a:prstGeom>
              <a:noFill/>
              <a:ln w="0">
                <a:solidFill>
                  <a:srgbClr val="FFDF7F"/>
                </a:solidFill>
                <a:round/>
                <a:headEnd/>
                <a:tailEnd/>
              </a:ln>
            </p:spPr>
            <p:txBody>
              <a:bodyPr/>
              <a:lstStyle/>
              <a:p>
                <a:endParaRPr lang="en-US"/>
              </a:p>
            </p:txBody>
          </p:sp>
          <p:sp>
            <p:nvSpPr>
              <p:cNvPr id="57739" name="Line 395"/>
              <p:cNvSpPr>
                <a:spLocks noChangeShapeType="1"/>
              </p:cNvSpPr>
              <p:nvPr/>
            </p:nvSpPr>
            <p:spPr bwMode="auto">
              <a:xfrm>
                <a:off x="370" y="4306"/>
                <a:ext cx="1" cy="44"/>
              </a:xfrm>
              <a:prstGeom prst="line">
                <a:avLst/>
              </a:prstGeom>
              <a:noFill/>
              <a:ln w="0">
                <a:solidFill>
                  <a:srgbClr val="FFDF7F"/>
                </a:solidFill>
                <a:round/>
                <a:headEnd/>
                <a:tailEnd/>
              </a:ln>
            </p:spPr>
            <p:txBody>
              <a:bodyPr/>
              <a:lstStyle/>
              <a:p>
                <a:endParaRPr lang="en-US"/>
              </a:p>
            </p:txBody>
          </p:sp>
          <p:sp>
            <p:nvSpPr>
              <p:cNvPr id="57740" name="Line 396"/>
              <p:cNvSpPr>
                <a:spLocks noChangeShapeType="1"/>
              </p:cNvSpPr>
              <p:nvPr/>
            </p:nvSpPr>
            <p:spPr bwMode="auto">
              <a:xfrm flipV="1">
                <a:off x="398" y="4306"/>
                <a:ext cx="1" cy="44"/>
              </a:xfrm>
              <a:prstGeom prst="line">
                <a:avLst/>
              </a:prstGeom>
              <a:noFill/>
              <a:ln w="0">
                <a:solidFill>
                  <a:srgbClr val="FFDF7F"/>
                </a:solidFill>
                <a:round/>
                <a:headEnd/>
                <a:tailEnd/>
              </a:ln>
            </p:spPr>
            <p:txBody>
              <a:bodyPr/>
              <a:lstStyle/>
              <a:p>
                <a:endParaRPr lang="en-US"/>
              </a:p>
            </p:txBody>
          </p:sp>
          <p:sp>
            <p:nvSpPr>
              <p:cNvPr id="57741" name="Line 397"/>
              <p:cNvSpPr>
                <a:spLocks noChangeShapeType="1"/>
              </p:cNvSpPr>
              <p:nvPr/>
            </p:nvSpPr>
            <p:spPr bwMode="auto">
              <a:xfrm>
                <a:off x="398" y="4306"/>
                <a:ext cx="17" cy="1"/>
              </a:xfrm>
              <a:prstGeom prst="line">
                <a:avLst/>
              </a:prstGeom>
              <a:noFill/>
              <a:ln w="0">
                <a:solidFill>
                  <a:srgbClr val="FFDF7F"/>
                </a:solidFill>
                <a:round/>
                <a:headEnd/>
                <a:tailEnd/>
              </a:ln>
            </p:spPr>
            <p:txBody>
              <a:bodyPr/>
              <a:lstStyle/>
              <a:p>
                <a:endParaRPr lang="en-US"/>
              </a:p>
            </p:txBody>
          </p:sp>
          <p:sp>
            <p:nvSpPr>
              <p:cNvPr id="57742" name="Line 398"/>
              <p:cNvSpPr>
                <a:spLocks noChangeShapeType="1"/>
              </p:cNvSpPr>
              <p:nvPr/>
            </p:nvSpPr>
            <p:spPr bwMode="auto">
              <a:xfrm>
                <a:off x="415" y="4306"/>
                <a:ext cx="5" cy="7"/>
              </a:xfrm>
              <a:prstGeom prst="line">
                <a:avLst/>
              </a:prstGeom>
              <a:noFill/>
              <a:ln w="0">
                <a:solidFill>
                  <a:srgbClr val="FFDF7F"/>
                </a:solidFill>
                <a:round/>
                <a:headEnd/>
                <a:tailEnd/>
              </a:ln>
            </p:spPr>
            <p:txBody>
              <a:bodyPr/>
              <a:lstStyle/>
              <a:p>
                <a:endParaRPr lang="en-US"/>
              </a:p>
            </p:txBody>
          </p:sp>
          <p:sp>
            <p:nvSpPr>
              <p:cNvPr id="57743" name="Line 399"/>
              <p:cNvSpPr>
                <a:spLocks noChangeShapeType="1"/>
              </p:cNvSpPr>
              <p:nvPr/>
            </p:nvSpPr>
            <p:spPr bwMode="auto">
              <a:xfrm>
                <a:off x="420" y="4313"/>
                <a:ext cx="1" cy="8"/>
              </a:xfrm>
              <a:prstGeom prst="line">
                <a:avLst/>
              </a:prstGeom>
              <a:noFill/>
              <a:ln w="0">
                <a:solidFill>
                  <a:srgbClr val="FFDF7F"/>
                </a:solidFill>
                <a:round/>
                <a:headEnd/>
                <a:tailEnd/>
              </a:ln>
            </p:spPr>
            <p:txBody>
              <a:bodyPr/>
              <a:lstStyle/>
              <a:p>
                <a:endParaRPr lang="en-US"/>
              </a:p>
            </p:txBody>
          </p:sp>
          <p:sp>
            <p:nvSpPr>
              <p:cNvPr id="57744" name="Line 400"/>
              <p:cNvSpPr>
                <a:spLocks noChangeShapeType="1"/>
              </p:cNvSpPr>
              <p:nvPr/>
            </p:nvSpPr>
            <p:spPr bwMode="auto">
              <a:xfrm flipH="1">
                <a:off x="415" y="4321"/>
                <a:ext cx="5" cy="7"/>
              </a:xfrm>
              <a:prstGeom prst="line">
                <a:avLst/>
              </a:prstGeom>
              <a:noFill/>
              <a:ln w="0">
                <a:solidFill>
                  <a:srgbClr val="FFDF7F"/>
                </a:solidFill>
                <a:round/>
                <a:headEnd/>
                <a:tailEnd/>
              </a:ln>
            </p:spPr>
            <p:txBody>
              <a:bodyPr/>
              <a:lstStyle/>
              <a:p>
                <a:endParaRPr lang="en-US"/>
              </a:p>
            </p:txBody>
          </p:sp>
          <p:sp>
            <p:nvSpPr>
              <p:cNvPr id="57745" name="Line 401"/>
              <p:cNvSpPr>
                <a:spLocks noChangeShapeType="1"/>
              </p:cNvSpPr>
              <p:nvPr/>
            </p:nvSpPr>
            <p:spPr bwMode="auto">
              <a:xfrm flipH="1">
                <a:off x="398" y="4328"/>
                <a:ext cx="17" cy="1"/>
              </a:xfrm>
              <a:prstGeom prst="line">
                <a:avLst/>
              </a:prstGeom>
              <a:noFill/>
              <a:ln w="0">
                <a:solidFill>
                  <a:srgbClr val="FFDF7F"/>
                </a:solidFill>
                <a:round/>
                <a:headEnd/>
                <a:tailEnd/>
              </a:ln>
            </p:spPr>
            <p:txBody>
              <a:bodyPr/>
              <a:lstStyle/>
              <a:p>
                <a:endParaRPr lang="en-US"/>
              </a:p>
            </p:txBody>
          </p:sp>
          <p:sp>
            <p:nvSpPr>
              <p:cNvPr id="57746" name="Line 402"/>
              <p:cNvSpPr>
                <a:spLocks noChangeShapeType="1"/>
              </p:cNvSpPr>
              <p:nvPr/>
            </p:nvSpPr>
            <p:spPr bwMode="auto">
              <a:xfrm>
                <a:off x="403" y="4328"/>
                <a:ext cx="17" cy="22"/>
              </a:xfrm>
              <a:prstGeom prst="line">
                <a:avLst/>
              </a:prstGeom>
              <a:noFill/>
              <a:ln w="0">
                <a:solidFill>
                  <a:srgbClr val="FFDF7F"/>
                </a:solidFill>
                <a:round/>
                <a:headEnd/>
                <a:tailEnd/>
              </a:ln>
            </p:spPr>
            <p:txBody>
              <a:bodyPr/>
              <a:lstStyle/>
              <a:p>
                <a:endParaRPr lang="en-US"/>
              </a:p>
            </p:txBody>
          </p:sp>
          <p:sp>
            <p:nvSpPr>
              <p:cNvPr id="57747" name="Line 403"/>
              <p:cNvSpPr>
                <a:spLocks noChangeShapeType="1"/>
              </p:cNvSpPr>
              <p:nvPr/>
            </p:nvSpPr>
            <p:spPr bwMode="auto">
              <a:xfrm flipV="1">
                <a:off x="432" y="4336"/>
                <a:ext cx="1" cy="14"/>
              </a:xfrm>
              <a:prstGeom prst="line">
                <a:avLst/>
              </a:prstGeom>
              <a:noFill/>
              <a:ln w="0">
                <a:solidFill>
                  <a:srgbClr val="FFDF7F"/>
                </a:solidFill>
                <a:round/>
                <a:headEnd/>
                <a:tailEnd/>
              </a:ln>
            </p:spPr>
            <p:txBody>
              <a:bodyPr/>
              <a:lstStyle/>
              <a:p>
                <a:endParaRPr lang="en-US"/>
              </a:p>
            </p:txBody>
          </p:sp>
          <p:sp>
            <p:nvSpPr>
              <p:cNvPr id="57748" name="Line 404"/>
              <p:cNvSpPr>
                <a:spLocks noChangeShapeType="1"/>
              </p:cNvSpPr>
              <p:nvPr/>
            </p:nvSpPr>
            <p:spPr bwMode="auto">
              <a:xfrm flipV="1">
                <a:off x="432" y="4306"/>
                <a:ext cx="11" cy="30"/>
              </a:xfrm>
              <a:prstGeom prst="line">
                <a:avLst/>
              </a:prstGeom>
              <a:noFill/>
              <a:ln w="0">
                <a:solidFill>
                  <a:srgbClr val="FFDF7F"/>
                </a:solidFill>
                <a:round/>
                <a:headEnd/>
                <a:tailEnd/>
              </a:ln>
            </p:spPr>
            <p:txBody>
              <a:bodyPr/>
              <a:lstStyle/>
              <a:p>
                <a:endParaRPr lang="en-US"/>
              </a:p>
            </p:txBody>
          </p:sp>
          <p:sp>
            <p:nvSpPr>
              <p:cNvPr id="57749" name="Line 405"/>
              <p:cNvSpPr>
                <a:spLocks noChangeShapeType="1"/>
              </p:cNvSpPr>
              <p:nvPr/>
            </p:nvSpPr>
            <p:spPr bwMode="auto">
              <a:xfrm>
                <a:off x="443" y="4306"/>
                <a:ext cx="11" cy="30"/>
              </a:xfrm>
              <a:prstGeom prst="line">
                <a:avLst/>
              </a:prstGeom>
              <a:noFill/>
              <a:ln w="0">
                <a:solidFill>
                  <a:srgbClr val="FFDF7F"/>
                </a:solidFill>
                <a:round/>
                <a:headEnd/>
                <a:tailEnd/>
              </a:ln>
            </p:spPr>
            <p:txBody>
              <a:bodyPr/>
              <a:lstStyle/>
              <a:p>
                <a:endParaRPr lang="en-US"/>
              </a:p>
            </p:txBody>
          </p:sp>
          <p:sp>
            <p:nvSpPr>
              <p:cNvPr id="57750" name="Line 406"/>
              <p:cNvSpPr>
                <a:spLocks noChangeShapeType="1"/>
              </p:cNvSpPr>
              <p:nvPr/>
            </p:nvSpPr>
            <p:spPr bwMode="auto">
              <a:xfrm>
                <a:off x="454" y="4336"/>
                <a:ext cx="1" cy="14"/>
              </a:xfrm>
              <a:prstGeom prst="line">
                <a:avLst/>
              </a:prstGeom>
              <a:noFill/>
              <a:ln w="0">
                <a:solidFill>
                  <a:srgbClr val="FFDF7F"/>
                </a:solidFill>
                <a:round/>
                <a:headEnd/>
                <a:tailEnd/>
              </a:ln>
            </p:spPr>
            <p:txBody>
              <a:bodyPr/>
              <a:lstStyle/>
              <a:p>
                <a:endParaRPr lang="en-US"/>
              </a:p>
            </p:txBody>
          </p:sp>
          <p:sp>
            <p:nvSpPr>
              <p:cNvPr id="57751" name="Line 407"/>
              <p:cNvSpPr>
                <a:spLocks noChangeShapeType="1"/>
              </p:cNvSpPr>
              <p:nvPr/>
            </p:nvSpPr>
            <p:spPr bwMode="auto">
              <a:xfrm>
                <a:off x="432" y="4336"/>
                <a:ext cx="22" cy="1"/>
              </a:xfrm>
              <a:prstGeom prst="line">
                <a:avLst/>
              </a:prstGeom>
              <a:noFill/>
              <a:ln w="0">
                <a:solidFill>
                  <a:srgbClr val="FFDF7F"/>
                </a:solidFill>
                <a:round/>
                <a:headEnd/>
                <a:tailEnd/>
              </a:ln>
            </p:spPr>
            <p:txBody>
              <a:bodyPr/>
              <a:lstStyle/>
              <a:p>
                <a:endParaRPr lang="en-US"/>
              </a:p>
            </p:txBody>
          </p:sp>
          <p:sp>
            <p:nvSpPr>
              <p:cNvPr id="57752" name="Line 408"/>
              <p:cNvSpPr>
                <a:spLocks noChangeShapeType="1"/>
              </p:cNvSpPr>
              <p:nvPr/>
            </p:nvSpPr>
            <p:spPr bwMode="auto">
              <a:xfrm flipH="1">
                <a:off x="482" y="4343"/>
                <a:ext cx="5" cy="7"/>
              </a:xfrm>
              <a:prstGeom prst="line">
                <a:avLst/>
              </a:prstGeom>
              <a:noFill/>
              <a:ln w="0">
                <a:solidFill>
                  <a:srgbClr val="FFDF7F"/>
                </a:solidFill>
                <a:round/>
                <a:headEnd/>
                <a:tailEnd/>
              </a:ln>
            </p:spPr>
            <p:txBody>
              <a:bodyPr/>
              <a:lstStyle/>
              <a:p>
                <a:endParaRPr lang="en-US"/>
              </a:p>
            </p:txBody>
          </p:sp>
          <p:sp>
            <p:nvSpPr>
              <p:cNvPr id="57753" name="Line 409"/>
              <p:cNvSpPr>
                <a:spLocks noChangeShapeType="1"/>
              </p:cNvSpPr>
              <p:nvPr/>
            </p:nvSpPr>
            <p:spPr bwMode="auto">
              <a:xfrm flipH="1">
                <a:off x="471" y="4350"/>
                <a:ext cx="11" cy="1"/>
              </a:xfrm>
              <a:prstGeom prst="line">
                <a:avLst/>
              </a:prstGeom>
              <a:noFill/>
              <a:ln w="0">
                <a:solidFill>
                  <a:srgbClr val="FFDF7F"/>
                </a:solidFill>
                <a:round/>
                <a:headEnd/>
                <a:tailEnd/>
              </a:ln>
            </p:spPr>
            <p:txBody>
              <a:bodyPr/>
              <a:lstStyle/>
              <a:p>
                <a:endParaRPr lang="en-US"/>
              </a:p>
            </p:txBody>
          </p:sp>
          <p:sp>
            <p:nvSpPr>
              <p:cNvPr id="57754" name="Line 410"/>
              <p:cNvSpPr>
                <a:spLocks noChangeShapeType="1"/>
              </p:cNvSpPr>
              <p:nvPr/>
            </p:nvSpPr>
            <p:spPr bwMode="auto">
              <a:xfrm flipH="1" flipV="1">
                <a:off x="465" y="4343"/>
                <a:ext cx="6" cy="7"/>
              </a:xfrm>
              <a:prstGeom prst="line">
                <a:avLst/>
              </a:prstGeom>
              <a:noFill/>
              <a:ln w="0">
                <a:solidFill>
                  <a:srgbClr val="FFDF7F"/>
                </a:solidFill>
                <a:round/>
                <a:headEnd/>
                <a:tailEnd/>
              </a:ln>
            </p:spPr>
            <p:txBody>
              <a:bodyPr/>
              <a:lstStyle/>
              <a:p>
                <a:endParaRPr lang="en-US"/>
              </a:p>
            </p:txBody>
          </p:sp>
          <p:sp>
            <p:nvSpPr>
              <p:cNvPr id="57755" name="Line 411"/>
              <p:cNvSpPr>
                <a:spLocks noChangeShapeType="1"/>
              </p:cNvSpPr>
              <p:nvPr/>
            </p:nvSpPr>
            <p:spPr bwMode="auto">
              <a:xfrm flipV="1">
                <a:off x="465" y="4313"/>
                <a:ext cx="1" cy="30"/>
              </a:xfrm>
              <a:prstGeom prst="line">
                <a:avLst/>
              </a:prstGeom>
              <a:noFill/>
              <a:ln w="0">
                <a:solidFill>
                  <a:srgbClr val="FFDF7F"/>
                </a:solidFill>
                <a:round/>
                <a:headEnd/>
                <a:tailEnd/>
              </a:ln>
            </p:spPr>
            <p:txBody>
              <a:bodyPr/>
              <a:lstStyle/>
              <a:p>
                <a:endParaRPr lang="en-US"/>
              </a:p>
            </p:txBody>
          </p:sp>
          <p:sp>
            <p:nvSpPr>
              <p:cNvPr id="57756" name="Line 412"/>
              <p:cNvSpPr>
                <a:spLocks noChangeShapeType="1"/>
              </p:cNvSpPr>
              <p:nvPr/>
            </p:nvSpPr>
            <p:spPr bwMode="auto">
              <a:xfrm flipV="1">
                <a:off x="465" y="4306"/>
                <a:ext cx="6" cy="7"/>
              </a:xfrm>
              <a:prstGeom prst="line">
                <a:avLst/>
              </a:prstGeom>
              <a:noFill/>
              <a:ln w="0">
                <a:solidFill>
                  <a:srgbClr val="FFDF7F"/>
                </a:solidFill>
                <a:round/>
                <a:headEnd/>
                <a:tailEnd/>
              </a:ln>
            </p:spPr>
            <p:txBody>
              <a:bodyPr/>
              <a:lstStyle/>
              <a:p>
                <a:endParaRPr lang="en-US"/>
              </a:p>
            </p:txBody>
          </p:sp>
          <p:sp>
            <p:nvSpPr>
              <p:cNvPr id="57757" name="Line 413"/>
              <p:cNvSpPr>
                <a:spLocks noChangeShapeType="1"/>
              </p:cNvSpPr>
              <p:nvPr/>
            </p:nvSpPr>
            <p:spPr bwMode="auto">
              <a:xfrm>
                <a:off x="471" y="4306"/>
                <a:ext cx="11" cy="1"/>
              </a:xfrm>
              <a:prstGeom prst="line">
                <a:avLst/>
              </a:prstGeom>
              <a:noFill/>
              <a:ln w="0">
                <a:solidFill>
                  <a:srgbClr val="FFDF7F"/>
                </a:solidFill>
                <a:round/>
                <a:headEnd/>
                <a:tailEnd/>
              </a:ln>
            </p:spPr>
            <p:txBody>
              <a:bodyPr/>
              <a:lstStyle/>
              <a:p>
                <a:endParaRPr lang="en-US"/>
              </a:p>
            </p:txBody>
          </p:sp>
          <p:sp>
            <p:nvSpPr>
              <p:cNvPr id="57758" name="Line 414"/>
              <p:cNvSpPr>
                <a:spLocks noChangeShapeType="1"/>
              </p:cNvSpPr>
              <p:nvPr/>
            </p:nvSpPr>
            <p:spPr bwMode="auto">
              <a:xfrm>
                <a:off x="482" y="4306"/>
                <a:ext cx="5" cy="7"/>
              </a:xfrm>
              <a:prstGeom prst="line">
                <a:avLst/>
              </a:prstGeom>
              <a:noFill/>
              <a:ln w="0">
                <a:solidFill>
                  <a:srgbClr val="FFDF7F"/>
                </a:solidFill>
                <a:round/>
                <a:headEnd/>
                <a:tailEnd/>
              </a:ln>
            </p:spPr>
            <p:txBody>
              <a:bodyPr/>
              <a:lstStyle/>
              <a:p>
                <a:endParaRPr lang="en-US"/>
              </a:p>
            </p:txBody>
          </p:sp>
          <p:sp>
            <p:nvSpPr>
              <p:cNvPr id="57759" name="Line 415"/>
              <p:cNvSpPr>
                <a:spLocks noChangeShapeType="1"/>
              </p:cNvSpPr>
              <p:nvPr/>
            </p:nvSpPr>
            <p:spPr bwMode="auto">
              <a:xfrm flipV="1">
                <a:off x="498" y="4306"/>
                <a:ext cx="1" cy="44"/>
              </a:xfrm>
              <a:prstGeom prst="line">
                <a:avLst/>
              </a:prstGeom>
              <a:noFill/>
              <a:ln w="0">
                <a:solidFill>
                  <a:srgbClr val="FFDF7F"/>
                </a:solidFill>
                <a:round/>
                <a:headEnd/>
                <a:tailEnd/>
              </a:ln>
            </p:spPr>
            <p:txBody>
              <a:bodyPr/>
              <a:lstStyle/>
              <a:p>
                <a:endParaRPr lang="en-US"/>
              </a:p>
            </p:txBody>
          </p:sp>
          <p:sp>
            <p:nvSpPr>
              <p:cNvPr id="57760" name="Line 416"/>
              <p:cNvSpPr>
                <a:spLocks noChangeShapeType="1"/>
              </p:cNvSpPr>
              <p:nvPr/>
            </p:nvSpPr>
            <p:spPr bwMode="auto">
              <a:xfrm>
                <a:off x="498" y="4306"/>
                <a:ext cx="23" cy="1"/>
              </a:xfrm>
              <a:prstGeom prst="line">
                <a:avLst/>
              </a:prstGeom>
              <a:noFill/>
              <a:ln w="0">
                <a:solidFill>
                  <a:srgbClr val="FFDF7F"/>
                </a:solidFill>
                <a:round/>
                <a:headEnd/>
                <a:tailEnd/>
              </a:ln>
            </p:spPr>
            <p:txBody>
              <a:bodyPr/>
              <a:lstStyle/>
              <a:p>
                <a:endParaRPr lang="en-US"/>
              </a:p>
            </p:txBody>
          </p:sp>
          <p:sp>
            <p:nvSpPr>
              <p:cNvPr id="57761" name="Line 417"/>
              <p:cNvSpPr>
                <a:spLocks noChangeShapeType="1"/>
              </p:cNvSpPr>
              <p:nvPr/>
            </p:nvSpPr>
            <p:spPr bwMode="auto">
              <a:xfrm>
                <a:off x="498" y="4328"/>
                <a:ext cx="11" cy="1"/>
              </a:xfrm>
              <a:prstGeom prst="line">
                <a:avLst/>
              </a:prstGeom>
              <a:noFill/>
              <a:ln w="0">
                <a:solidFill>
                  <a:srgbClr val="FFDF7F"/>
                </a:solidFill>
                <a:round/>
                <a:headEnd/>
                <a:tailEnd/>
              </a:ln>
            </p:spPr>
            <p:txBody>
              <a:bodyPr/>
              <a:lstStyle/>
              <a:p>
                <a:endParaRPr lang="en-US"/>
              </a:p>
            </p:txBody>
          </p:sp>
          <p:sp>
            <p:nvSpPr>
              <p:cNvPr id="57762" name="Line 418"/>
              <p:cNvSpPr>
                <a:spLocks noChangeShapeType="1"/>
              </p:cNvSpPr>
              <p:nvPr/>
            </p:nvSpPr>
            <p:spPr bwMode="auto">
              <a:xfrm>
                <a:off x="498" y="4350"/>
                <a:ext cx="23" cy="1"/>
              </a:xfrm>
              <a:prstGeom prst="line">
                <a:avLst/>
              </a:prstGeom>
              <a:noFill/>
              <a:ln w="0">
                <a:solidFill>
                  <a:srgbClr val="FFDF7F"/>
                </a:solidFill>
                <a:round/>
                <a:headEnd/>
                <a:tailEnd/>
              </a:ln>
            </p:spPr>
            <p:txBody>
              <a:bodyPr/>
              <a:lstStyle/>
              <a:p>
                <a:endParaRPr lang="en-US"/>
              </a:p>
            </p:txBody>
          </p:sp>
          <p:sp>
            <p:nvSpPr>
              <p:cNvPr id="57763" name="Line 419"/>
              <p:cNvSpPr>
                <a:spLocks noChangeShapeType="1"/>
              </p:cNvSpPr>
              <p:nvPr/>
            </p:nvSpPr>
            <p:spPr bwMode="auto">
              <a:xfrm flipV="1">
                <a:off x="565" y="4306"/>
                <a:ext cx="1" cy="44"/>
              </a:xfrm>
              <a:prstGeom prst="line">
                <a:avLst/>
              </a:prstGeom>
              <a:noFill/>
              <a:ln w="0">
                <a:solidFill>
                  <a:srgbClr val="FFDF7F"/>
                </a:solidFill>
                <a:round/>
                <a:headEnd/>
                <a:tailEnd/>
              </a:ln>
            </p:spPr>
            <p:txBody>
              <a:bodyPr/>
              <a:lstStyle/>
              <a:p>
                <a:endParaRPr lang="en-US"/>
              </a:p>
            </p:txBody>
          </p:sp>
          <p:sp>
            <p:nvSpPr>
              <p:cNvPr id="57764" name="Line 420"/>
              <p:cNvSpPr>
                <a:spLocks noChangeShapeType="1"/>
              </p:cNvSpPr>
              <p:nvPr/>
            </p:nvSpPr>
            <p:spPr bwMode="auto">
              <a:xfrm>
                <a:off x="565" y="4306"/>
                <a:ext cx="17" cy="1"/>
              </a:xfrm>
              <a:prstGeom prst="line">
                <a:avLst/>
              </a:prstGeom>
              <a:noFill/>
              <a:ln w="0">
                <a:solidFill>
                  <a:srgbClr val="FFDF7F"/>
                </a:solidFill>
                <a:round/>
                <a:headEnd/>
                <a:tailEnd/>
              </a:ln>
            </p:spPr>
            <p:txBody>
              <a:bodyPr/>
              <a:lstStyle/>
              <a:p>
                <a:endParaRPr lang="en-US"/>
              </a:p>
            </p:txBody>
          </p:sp>
          <p:sp>
            <p:nvSpPr>
              <p:cNvPr id="57765" name="Line 421"/>
              <p:cNvSpPr>
                <a:spLocks noChangeShapeType="1"/>
              </p:cNvSpPr>
              <p:nvPr/>
            </p:nvSpPr>
            <p:spPr bwMode="auto">
              <a:xfrm>
                <a:off x="582" y="4306"/>
                <a:ext cx="6" cy="7"/>
              </a:xfrm>
              <a:prstGeom prst="line">
                <a:avLst/>
              </a:prstGeom>
              <a:noFill/>
              <a:ln w="0">
                <a:solidFill>
                  <a:srgbClr val="FFDF7F"/>
                </a:solidFill>
                <a:round/>
                <a:headEnd/>
                <a:tailEnd/>
              </a:ln>
            </p:spPr>
            <p:txBody>
              <a:bodyPr/>
              <a:lstStyle/>
              <a:p>
                <a:endParaRPr lang="en-US"/>
              </a:p>
            </p:txBody>
          </p:sp>
          <p:sp>
            <p:nvSpPr>
              <p:cNvPr id="57766" name="Line 422"/>
              <p:cNvSpPr>
                <a:spLocks noChangeShapeType="1"/>
              </p:cNvSpPr>
              <p:nvPr/>
            </p:nvSpPr>
            <p:spPr bwMode="auto">
              <a:xfrm>
                <a:off x="588" y="4313"/>
                <a:ext cx="1" cy="8"/>
              </a:xfrm>
              <a:prstGeom prst="line">
                <a:avLst/>
              </a:prstGeom>
              <a:noFill/>
              <a:ln w="0">
                <a:solidFill>
                  <a:srgbClr val="FFDF7F"/>
                </a:solidFill>
                <a:round/>
                <a:headEnd/>
                <a:tailEnd/>
              </a:ln>
            </p:spPr>
            <p:txBody>
              <a:bodyPr/>
              <a:lstStyle/>
              <a:p>
                <a:endParaRPr lang="en-US"/>
              </a:p>
            </p:txBody>
          </p:sp>
          <p:sp>
            <p:nvSpPr>
              <p:cNvPr id="57767" name="Line 423"/>
              <p:cNvSpPr>
                <a:spLocks noChangeShapeType="1"/>
              </p:cNvSpPr>
              <p:nvPr/>
            </p:nvSpPr>
            <p:spPr bwMode="auto">
              <a:xfrm flipH="1">
                <a:off x="582" y="4321"/>
                <a:ext cx="6" cy="7"/>
              </a:xfrm>
              <a:prstGeom prst="line">
                <a:avLst/>
              </a:prstGeom>
              <a:noFill/>
              <a:ln w="0">
                <a:solidFill>
                  <a:srgbClr val="FFDF7F"/>
                </a:solidFill>
                <a:round/>
                <a:headEnd/>
                <a:tailEnd/>
              </a:ln>
            </p:spPr>
            <p:txBody>
              <a:bodyPr/>
              <a:lstStyle/>
              <a:p>
                <a:endParaRPr lang="en-US"/>
              </a:p>
            </p:txBody>
          </p:sp>
          <p:sp>
            <p:nvSpPr>
              <p:cNvPr id="57768" name="Line 424"/>
              <p:cNvSpPr>
                <a:spLocks noChangeShapeType="1"/>
              </p:cNvSpPr>
              <p:nvPr/>
            </p:nvSpPr>
            <p:spPr bwMode="auto">
              <a:xfrm flipH="1">
                <a:off x="565" y="4328"/>
                <a:ext cx="17" cy="1"/>
              </a:xfrm>
              <a:prstGeom prst="line">
                <a:avLst/>
              </a:prstGeom>
              <a:noFill/>
              <a:ln w="0">
                <a:solidFill>
                  <a:srgbClr val="FFDF7F"/>
                </a:solidFill>
                <a:round/>
                <a:headEnd/>
                <a:tailEnd/>
              </a:ln>
            </p:spPr>
            <p:txBody>
              <a:bodyPr/>
              <a:lstStyle/>
              <a:p>
                <a:endParaRPr lang="en-US"/>
              </a:p>
            </p:txBody>
          </p:sp>
          <p:sp>
            <p:nvSpPr>
              <p:cNvPr id="57769" name="Line 425"/>
              <p:cNvSpPr>
                <a:spLocks noChangeShapeType="1"/>
              </p:cNvSpPr>
              <p:nvPr/>
            </p:nvSpPr>
            <p:spPr bwMode="auto">
              <a:xfrm>
                <a:off x="571" y="4328"/>
                <a:ext cx="17" cy="22"/>
              </a:xfrm>
              <a:prstGeom prst="line">
                <a:avLst/>
              </a:prstGeom>
              <a:noFill/>
              <a:ln w="0">
                <a:solidFill>
                  <a:srgbClr val="FFDF7F"/>
                </a:solidFill>
                <a:round/>
                <a:headEnd/>
                <a:tailEnd/>
              </a:ln>
            </p:spPr>
            <p:txBody>
              <a:bodyPr/>
              <a:lstStyle/>
              <a:p>
                <a:endParaRPr lang="en-US"/>
              </a:p>
            </p:txBody>
          </p:sp>
          <p:sp>
            <p:nvSpPr>
              <p:cNvPr id="57770" name="Line 426"/>
              <p:cNvSpPr>
                <a:spLocks noChangeShapeType="1"/>
              </p:cNvSpPr>
              <p:nvPr/>
            </p:nvSpPr>
            <p:spPr bwMode="auto">
              <a:xfrm flipV="1">
                <a:off x="599" y="4306"/>
                <a:ext cx="1" cy="44"/>
              </a:xfrm>
              <a:prstGeom prst="line">
                <a:avLst/>
              </a:prstGeom>
              <a:noFill/>
              <a:ln w="0">
                <a:solidFill>
                  <a:srgbClr val="FFDF7F"/>
                </a:solidFill>
                <a:round/>
                <a:headEnd/>
                <a:tailEnd/>
              </a:ln>
            </p:spPr>
            <p:txBody>
              <a:bodyPr/>
              <a:lstStyle/>
              <a:p>
                <a:endParaRPr lang="en-US"/>
              </a:p>
            </p:txBody>
          </p:sp>
          <p:sp>
            <p:nvSpPr>
              <p:cNvPr id="57771" name="Line 427"/>
              <p:cNvSpPr>
                <a:spLocks noChangeShapeType="1"/>
              </p:cNvSpPr>
              <p:nvPr/>
            </p:nvSpPr>
            <p:spPr bwMode="auto">
              <a:xfrm>
                <a:off x="599" y="4306"/>
                <a:ext cx="22" cy="1"/>
              </a:xfrm>
              <a:prstGeom prst="line">
                <a:avLst/>
              </a:prstGeom>
              <a:noFill/>
              <a:ln w="0">
                <a:solidFill>
                  <a:srgbClr val="FFDF7F"/>
                </a:solidFill>
                <a:round/>
                <a:headEnd/>
                <a:tailEnd/>
              </a:ln>
            </p:spPr>
            <p:txBody>
              <a:bodyPr/>
              <a:lstStyle/>
              <a:p>
                <a:endParaRPr lang="en-US"/>
              </a:p>
            </p:txBody>
          </p:sp>
          <p:sp>
            <p:nvSpPr>
              <p:cNvPr id="57772" name="Line 428"/>
              <p:cNvSpPr>
                <a:spLocks noChangeShapeType="1"/>
              </p:cNvSpPr>
              <p:nvPr/>
            </p:nvSpPr>
            <p:spPr bwMode="auto">
              <a:xfrm>
                <a:off x="599" y="4328"/>
                <a:ext cx="11" cy="1"/>
              </a:xfrm>
              <a:prstGeom prst="line">
                <a:avLst/>
              </a:prstGeom>
              <a:noFill/>
              <a:ln w="0">
                <a:solidFill>
                  <a:srgbClr val="FFDF7F"/>
                </a:solidFill>
                <a:round/>
                <a:headEnd/>
                <a:tailEnd/>
              </a:ln>
            </p:spPr>
            <p:txBody>
              <a:bodyPr/>
              <a:lstStyle/>
              <a:p>
                <a:endParaRPr lang="en-US"/>
              </a:p>
            </p:txBody>
          </p:sp>
          <p:sp>
            <p:nvSpPr>
              <p:cNvPr id="57773" name="Line 429"/>
              <p:cNvSpPr>
                <a:spLocks noChangeShapeType="1"/>
              </p:cNvSpPr>
              <p:nvPr/>
            </p:nvSpPr>
            <p:spPr bwMode="auto">
              <a:xfrm>
                <a:off x="599" y="4350"/>
                <a:ext cx="22" cy="1"/>
              </a:xfrm>
              <a:prstGeom prst="line">
                <a:avLst/>
              </a:prstGeom>
              <a:noFill/>
              <a:ln w="0">
                <a:solidFill>
                  <a:srgbClr val="FFDF7F"/>
                </a:solidFill>
                <a:round/>
                <a:headEnd/>
                <a:tailEnd/>
              </a:ln>
            </p:spPr>
            <p:txBody>
              <a:bodyPr/>
              <a:lstStyle/>
              <a:p>
                <a:endParaRPr lang="en-US"/>
              </a:p>
            </p:txBody>
          </p:sp>
          <p:sp>
            <p:nvSpPr>
              <p:cNvPr id="57774" name="Line 430"/>
              <p:cNvSpPr>
                <a:spLocks noChangeShapeType="1"/>
              </p:cNvSpPr>
              <p:nvPr/>
            </p:nvSpPr>
            <p:spPr bwMode="auto">
              <a:xfrm>
                <a:off x="643" y="4336"/>
                <a:ext cx="6" cy="7"/>
              </a:xfrm>
              <a:prstGeom prst="line">
                <a:avLst/>
              </a:prstGeom>
              <a:noFill/>
              <a:ln w="0">
                <a:solidFill>
                  <a:srgbClr val="FFDF7F"/>
                </a:solidFill>
                <a:round/>
                <a:headEnd/>
                <a:tailEnd/>
              </a:ln>
            </p:spPr>
            <p:txBody>
              <a:bodyPr/>
              <a:lstStyle/>
              <a:p>
                <a:endParaRPr lang="en-US"/>
              </a:p>
            </p:txBody>
          </p:sp>
          <p:sp>
            <p:nvSpPr>
              <p:cNvPr id="57775" name="Line 431"/>
              <p:cNvSpPr>
                <a:spLocks noChangeShapeType="1"/>
              </p:cNvSpPr>
              <p:nvPr/>
            </p:nvSpPr>
            <p:spPr bwMode="auto">
              <a:xfrm flipH="1">
                <a:off x="643" y="4343"/>
                <a:ext cx="6" cy="7"/>
              </a:xfrm>
              <a:prstGeom prst="line">
                <a:avLst/>
              </a:prstGeom>
              <a:noFill/>
              <a:ln w="0">
                <a:solidFill>
                  <a:srgbClr val="FFDF7F"/>
                </a:solidFill>
                <a:round/>
                <a:headEnd/>
                <a:tailEnd/>
              </a:ln>
            </p:spPr>
            <p:txBody>
              <a:bodyPr/>
              <a:lstStyle/>
              <a:p>
                <a:endParaRPr lang="en-US"/>
              </a:p>
            </p:txBody>
          </p:sp>
          <p:sp>
            <p:nvSpPr>
              <p:cNvPr id="57776" name="Line 432"/>
              <p:cNvSpPr>
                <a:spLocks noChangeShapeType="1"/>
              </p:cNvSpPr>
              <p:nvPr/>
            </p:nvSpPr>
            <p:spPr bwMode="auto">
              <a:xfrm flipH="1">
                <a:off x="638" y="4350"/>
                <a:ext cx="5" cy="1"/>
              </a:xfrm>
              <a:prstGeom prst="line">
                <a:avLst/>
              </a:prstGeom>
              <a:noFill/>
              <a:ln w="0">
                <a:solidFill>
                  <a:srgbClr val="FFDF7F"/>
                </a:solidFill>
                <a:round/>
                <a:headEnd/>
                <a:tailEnd/>
              </a:ln>
            </p:spPr>
            <p:txBody>
              <a:bodyPr/>
              <a:lstStyle/>
              <a:p>
                <a:endParaRPr lang="en-US"/>
              </a:p>
            </p:txBody>
          </p:sp>
          <p:sp>
            <p:nvSpPr>
              <p:cNvPr id="57777" name="Line 433"/>
              <p:cNvSpPr>
                <a:spLocks noChangeShapeType="1"/>
              </p:cNvSpPr>
              <p:nvPr/>
            </p:nvSpPr>
            <p:spPr bwMode="auto">
              <a:xfrm flipH="1" flipV="1">
                <a:off x="632" y="4343"/>
                <a:ext cx="6" cy="7"/>
              </a:xfrm>
              <a:prstGeom prst="line">
                <a:avLst/>
              </a:prstGeom>
              <a:noFill/>
              <a:ln w="0">
                <a:solidFill>
                  <a:srgbClr val="FFDF7F"/>
                </a:solidFill>
                <a:round/>
                <a:headEnd/>
                <a:tailEnd/>
              </a:ln>
            </p:spPr>
            <p:txBody>
              <a:bodyPr/>
              <a:lstStyle/>
              <a:p>
                <a:endParaRPr lang="en-US"/>
              </a:p>
            </p:txBody>
          </p:sp>
          <p:sp>
            <p:nvSpPr>
              <p:cNvPr id="57778" name="Line 434"/>
              <p:cNvSpPr>
                <a:spLocks noChangeShapeType="1"/>
              </p:cNvSpPr>
              <p:nvPr/>
            </p:nvSpPr>
            <p:spPr bwMode="auto">
              <a:xfrm flipV="1">
                <a:off x="632" y="4313"/>
                <a:ext cx="1" cy="30"/>
              </a:xfrm>
              <a:prstGeom prst="line">
                <a:avLst/>
              </a:prstGeom>
              <a:noFill/>
              <a:ln w="0">
                <a:solidFill>
                  <a:srgbClr val="FFDF7F"/>
                </a:solidFill>
                <a:round/>
                <a:headEnd/>
                <a:tailEnd/>
              </a:ln>
            </p:spPr>
            <p:txBody>
              <a:bodyPr/>
              <a:lstStyle/>
              <a:p>
                <a:endParaRPr lang="en-US"/>
              </a:p>
            </p:txBody>
          </p:sp>
          <p:sp>
            <p:nvSpPr>
              <p:cNvPr id="57779" name="Line 435"/>
              <p:cNvSpPr>
                <a:spLocks noChangeShapeType="1"/>
              </p:cNvSpPr>
              <p:nvPr/>
            </p:nvSpPr>
            <p:spPr bwMode="auto">
              <a:xfrm flipV="1">
                <a:off x="632" y="4306"/>
                <a:ext cx="6" cy="7"/>
              </a:xfrm>
              <a:prstGeom prst="line">
                <a:avLst/>
              </a:prstGeom>
              <a:noFill/>
              <a:ln w="0">
                <a:solidFill>
                  <a:srgbClr val="FFDF7F"/>
                </a:solidFill>
                <a:round/>
                <a:headEnd/>
                <a:tailEnd/>
              </a:ln>
            </p:spPr>
            <p:txBody>
              <a:bodyPr/>
              <a:lstStyle/>
              <a:p>
                <a:endParaRPr lang="en-US"/>
              </a:p>
            </p:txBody>
          </p:sp>
          <p:sp>
            <p:nvSpPr>
              <p:cNvPr id="57780" name="Line 436"/>
              <p:cNvSpPr>
                <a:spLocks noChangeShapeType="1"/>
              </p:cNvSpPr>
              <p:nvPr/>
            </p:nvSpPr>
            <p:spPr bwMode="auto">
              <a:xfrm>
                <a:off x="638" y="4306"/>
                <a:ext cx="11" cy="1"/>
              </a:xfrm>
              <a:prstGeom prst="line">
                <a:avLst/>
              </a:prstGeom>
              <a:noFill/>
              <a:ln w="0">
                <a:solidFill>
                  <a:srgbClr val="FFDF7F"/>
                </a:solidFill>
                <a:round/>
                <a:headEnd/>
                <a:tailEnd/>
              </a:ln>
            </p:spPr>
            <p:txBody>
              <a:bodyPr/>
              <a:lstStyle/>
              <a:p>
                <a:endParaRPr lang="en-US"/>
              </a:p>
            </p:txBody>
          </p:sp>
          <p:sp>
            <p:nvSpPr>
              <p:cNvPr id="57781" name="Line 437"/>
              <p:cNvSpPr>
                <a:spLocks noChangeShapeType="1"/>
              </p:cNvSpPr>
              <p:nvPr/>
            </p:nvSpPr>
            <p:spPr bwMode="auto">
              <a:xfrm>
                <a:off x="649" y="4306"/>
                <a:ext cx="5" cy="7"/>
              </a:xfrm>
              <a:prstGeom prst="line">
                <a:avLst/>
              </a:prstGeom>
              <a:noFill/>
              <a:ln w="0">
                <a:solidFill>
                  <a:srgbClr val="FFDF7F"/>
                </a:solidFill>
                <a:round/>
                <a:headEnd/>
                <a:tailEnd/>
              </a:ln>
            </p:spPr>
            <p:txBody>
              <a:bodyPr/>
              <a:lstStyle/>
              <a:p>
                <a:endParaRPr lang="en-US"/>
              </a:p>
            </p:txBody>
          </p:sp>
          <p:sp>
            <p:nvSpPr>
              <p:cNvPr id="57782" name="Line 438"/>
              <p:cNvSpPr>
                <a:spLocks noChangeShapeType="1"/>
              </p:cNvSpPr>
              <p:nvPr/>
            </p:nvSpPr>
            <p:spPr bwMode="auto">
              <a:xfrm>
                <a:off x="654" y="4313"/>
                <a:ext cx="1" cy="23"/>
              </a:xfrm>
              <a:prstGeom prst="line">
                <a:avLst/>
              </a:prstGeom>
              <a:noFill/>
              <a:ln w="0">
                <a:solidFill>
                  <a:srgbClr val="FFDF7F"/>
                </a:solidFill>
                <a:round/>
                <a:headEnd/>
                <a:tailEnd/>
              </a:ln>
            </p:spPr>
            <p:txBody>
              <a:bodyPr/>
              <a:lstStyle/>
              <a:p>
                <a:endParaRPr lang="en-US"/>
              </a:p>
            </p:txBody>
          </p:sp>
          <p:sp>
            <p:nvSpPr>
              <p:cNvPr id="57783" name="Line 439"/>
              <p:cNvSpPr>
                <a:spLocks noChangeShapeType="1"/>
              </p:cNvSpPr>
              <p:nvPr/>
            </p:nvSpPr>
            <p:spPr bwMode="auto">
              <a:xfrm flipH="1">
                <a:off x="649" y="4336"/>
                <a:ext cx="5" cy="7"/>
              </a:xfrm>
              <a:prstGeom prst="line">
                <a:avLst/>
              </a:prstGeom>
              <a:noFill/>
              <a:ln w="0">
                <a:solidFill>
                  <a:srgbClr val="FFDF7F"/>
                </a:solidFill>
                <a:round/>
                <a:headEnd/>
                <a:tailEnd/>
              </a:ln>
            </p:spPr>
            <p:txBody>
              <a:bodyPr/>
              <a:lstStyle/>
              <a:p>
                <a:endParaRPr lang="en-US"/>
              </a:p>
            </p:txBody>
          </p:sp>
          <p:sp>
            <p:nvSpPr>
              <p:cNvPr id="57784" name="Line 440"/>
              <p:cNvSpPr>
                <a:spLocks noChangeShapeType="1"/>
              </p:cNvSpPr>
              <p:nvPr/>
            </p:nvSpPr>
            <p:spPr bwMode="auto">
              <a:xfrm>
                <a:off x="649" y="4343"/>
                <a:ext cx="5" cy="7"/>
              </a:xfrm>
              <a:prstGeom prst="line">
                <a:avLst/>
              </a:prstGeom>
              <a:noFill/>
              <a:ln w="0">
                <a:solidFill>
                  <a:srgbClr val="FFDF7F"/>
                </a:solidFill>
                <a:round/>
                <a:headEnd/>
                <a:tailEnd/>
              </a:ln>
            </p:spPr>
            <p:txBody>
              <a:bodyPr/>
              <a:lstStyle/>
              <a:p>
                <a:endParaRPr lang="en-US"/>
              </a:p>
            </p:txBody>
          </p:sp>
          <p:sp>
            <p:nvSpPr>
              <p:cNvPr id="57785" name="Line 441"/>
              <p:cNvSpPr>
                <a:spLocks noChangeShapeType="1"/>
              </p:cNvSpPr>
              <p:nvPr/>
            </p:nvSpPr>
            <p:spPr bwMode="auto">
              <a:xfrm>
                <a:off x="666" y="4306"/>
                <a:ext cx="1" cy="37"/>
              </a:xfrm>
              <a:prstGeom prst="line">
                <a:avLst/>
              </a:prstGeom>
              <a:noFill/>
              <a:ln w="0">
                <a:solidFill>
                  <a:srgbClr val="FFDF7F"/>
                </a:solidFill>
                <a:round/>
                <a:headEnd/>
                <a:tailEnd/>
              </a:ln>
            </p:spPr>
            <p:txBody>
              <a:bodyPr/>
              <a:lstStyle/>
              <a:p>
                <a:endParaRPr lang="en-US"/>
              </a:p>
            </p:txBody>
          </p:sp>
          <p:sp>
            <p:nvSpPr>
              <p:cNvPr id="57786" name="Line 442"/>
              <p:cNvSpPr>
                <a:spLocks noChangeShapeType="1"/>
              </p:cNvSpPr>
              <p:nvPr/>
            </p:nvSpPr>
            <p:spPr bwMode="auto">
              <a:xfrm>
                <a:off x="666" y="4343"/>
                <a:ext cx="5" cy="7"/>
              </a:xfrm>
              <a:prstGeom prst="line">
                <a:avLst/>
              </a:prstGeom>
              <a:noFill/>
              <a:ln w="0">
                <a:solidFill>
                  <a:srgbClr val="FFDF7F"/>
                </a:solidFill>
                <a:round/>
                <a:headEnd/>
                <a:tailEnd/>
              </a:ln>
            </p:spPr>
            <p:txBody>
              <a:bodyPr/>
              <a:lstStyle/>
              <a:p>
                <a:endParaRPr lang="en-US"/>
              </a:p>
            </p:txBody>
          </p:sp>
          <p:sp>
            <p:nvSpPr>
              <p:cNvPr id="57787" name="Line 443"/>
              <p:cNvSpPr>
                <a:spLocks noChangeShapeType="1"/>
              </p:cNvSpPr>
              <p:nvPr/>
            </p:nvSpPr>
            <p:spPr bwMode="auto">
              <a:xfrm>
                <a:off x="671" y="4350"/>
                <a:ext cx="12" cy="1"/>
              </a:xfrm>
              <a:prstGeom prst="line">
                <a:avLst/>
              </a:prstGeom>
              <a:noFill/>
              <a:ln w="0">
                <a:solidFill>
                  <a:srgbClr val="FFDF7F"/>
                </a:solidFill>
                <a:round/>
                <a:headEnd/>
                <a:tailEnd/>
              </a:ln>
            </p:spPr>
            <p:txBody>
              <a:bodyPr/>
              <a:lstStyle/>
              <a:p>
                <a:endParaRPr lang="en-US"/>
              </a:p>
            </p:txBody>
          </p:sp>
        </p:grpSp>
        <p:grpSp>
          <p:nvGrpSpPr>
            <p:cNvPr id="57989" name="Group 645"/>
            <p:cNvGrpSpPr>
              <a:grpSpLocks/>
            </p:cNvGrpSpPr>
            <p:nvPr/>
          </p:nvGrpSpPr>
          <p:grpSpPr bwMode="auto">
            <a:xfrm>
              <a:off x="364" y="3098"/>
              <a:ext cx="1124" cy="1442"/>
              <a:chOff x="364" y="3098"/>
              <a:chExt cx="1124" cy="1442"/>
            </a:xfrm>
          </p:grpSpPr>
          <p:sp>
            <p:nvSpPr>
              <p:cNvPr id="57789" name="Line 445"/>
              <p:cNvSpPr>
                <a:spLocks noChangeShapeType="1"/>
              </p:cNvSpPr>
              <p:nvPr/>
            </p:nvSpPr>
            <p:spPr bwMode="auto">
              <a:xfrm flipV="1">
                <a:off x="683" y="4343"/>
                <a:ext cx="5" cy="7"/>
              </a:xfrm>
              <a:prstGeom prst="line">
                <a:avLst/>
              </a:prstGeom>
              <a:noFill/>
              <a:ln w="0">
                <a:solidFill>
                  <a:srgbClr val="FFDF7F"/>
                </a:solidFill>
                <a:round/>
                <a:headEnd/>
                <a:tailEnd/>
              </a:ln>
            </p:spPr>
            <p:txBody>
              <a:bodyPr/>
              <a:lstStyle/>
              <a:p>
                <a:endParaRPr lang="en-US"/>
              </a:p>
            </p:txBody>
          </p:sp>
          <p:sp>
            <p:nvSpPr>
              <p:cNvPr id="57790" name="Line 446"/>
              <p:cNvSpPr>
                <a:spLocks noChangeShapeType="1"/>
              </p:cNvSpPr>
              <p:nvPr/>
            </p:nvSpPr>
            <p:spPr bwMode="auto">
              <a:xfrm flipV="1">
                <a:off x="688" y="4306"/>
                <a:ext cx="1" cy="37"/>
              </a:xfrm>
              <a:prstGeom prst="line">
                <a:avLst/>
              </a:prstGeom>
              <a:noFill/>
              <a:ln w="0">
                <a:solidFill>
                  <a:srgbClr val="FFDF7F"/>
                </a:solidFill>
                <a:round/>
                <a:headEnd/>
                <a:tailEnd/>
              </a:ln>
            </p:spPr>
            <p:txBody>
              <a:bodyPr/>
              <a:lstStyle/>
              <a:p>
                <a:endParaRPr lang="en-US"/>
              </a:p>
            </p:txBody>
          </p:sp>
          <p:sp>
            <p:nvSpPr>
              <p:cNvPr id="57791" name="Line 447"/>
              <p:cNvSpPr>
                <a:spLocks noChangeShapeType="1"/>
              </p:cNvSpPr>
              <p:nvPr/>
            </p:nvSpPr>
            <p:spPr bwMode="auto">
              <a:xfrm>
                <a:off x="699" y="4306"/>
                <a:ext cx="11" cy="1"/>
              </a:xfrm>
              <a:prstGeom prst="line">
                <a:avLst/>
              </a:prstGeom>
              <a:noFill/>
              <a:ln w="0">
                <a:solidFill>
                  <a:srgbClr val="FFDF7F"/>
                </a:solidFill>
                <a:round/>
                <a:headEnd/>
                <a:tailEnd/>
              </a:ln>
            </p:spPr>
            <p:txBody>
              <a:bodyPr/>
              <a:lstStyle/>
              <a:p>
                <a:endParaRPr lang="en-US"/>
              </a:p>
            </p:txBody>
          </p:sp>
          <p:sp>
            <p:nvSpPr>
              <p:cNvPr id="57792" name="Line 448"/>
              <p:cNvSpPr>
                <a:spLocks noChangeShapeType="1"/>
              </p:cNvSpPr>
              <p:nvPr/>
            </p:nvSpPr>
            <p:spPr bwMode="auto">
              <a:xfrm>
                <a:off x="705" y="4306"/>
                <a:ext cx="1" cy="44"/>
              </a:xfrm>
              <a:prstGeom prst="line">
                <a:avLst/>
              </a:prstGeom>
              <a:noFill/>
              <a:ln w="0">
                <a:solidFill>
                  <a:srgbClr val="FFDF7F"/>
                </a:solidFill>
                <a:round/>
                <a:headEnd/>
                <a:tailEnd/>
              </a:ln>
            </p:spPr>
            <p:txBody>
              <a:bodyPr/>
              <a:lstStyle/>
              <a:p>
                <a:endParaRPr lang="en-US"/>
              </a:p>
            </p:txBody>
          </p:sp>
          <p:sp>
            <p:nvSpPr>
              <p:cNvPr id="57793" name="Line 449"/>
              <p:cNvSpPr>
                <a:spLocks noChangeShapeType="1"/>
              </p:cNvSpPr>
              <p:nvPr/>
            </p:nvSpPr>
            <p:spPr bwMode="auto">
              <a:xfrm>
                <a:off x="699" y="4350"/>
                <a:ext cx="11" cy="1"/>
              </a:xfrm>
              <a:prstGeom prst="line">
                <a:avLst/>
              </a:prstGeom>
              <a:noFill/>
              <a:ln w="0">
                <a:solidFill>
                  <a:srgbClr val="FFDF7F"/>
                </a:solidFill>
                <a:round/>
                <a:headEnd/>
                <a:tailEnd/>
              </a:ln>
            </p:spPr>
            <p:txBody>
              <a:bodyPr/>
              <a:lstStyle/>
              <a:p>
                <a:endParaRPr lang="en-US"/>
              </a:p>
            </p:txBody>
          </p:sp>
          <p:sp>
            <p:nvSpPr>
              <p:cNvPr id="57794" name="Line 450"/>
              <p:cNvSpPr>
                <a:spLocks noChangeShapeType="1"/>
              </p:cNvSpPr>
              <p:nvPr/>
            </p:nvSpPr>
            <p:spPr bwMode="auto">
              <a:xfrm flipV="1">
                <a:off x="722" y="4306"/>
                <a:ext cx="1" cy="44"/>
              </a:xfrm>
              <a:prstGeom prst="line">
                <a:avLst/>
              </a:prstGeom>
              <a:noFill/>
              <a:ln w="0">
                <a:solidFill>
                  <a:srgbClr val="FFDF7F"/>
                </a:solidFill>
                <a:round/>
                <a:headEnd/>
                <a:tailEnd/>
              </a:ln>
            </p:spPr>
            <p:txBody>
              <a:bodyPr/>
              <a:lstStyle/>
              <a:p>
                <a:endParaRPr lang="en-US"/>
              </a:p>
            </p:txBody>
          </p:sp>
          <p:sp>
            <p:nvSpPr>
              <p:cNvPr id="57795" name="Line 451"/>
              <p:cNvSpPr>
                <a:spLocks noChangeShapeType="1"/>
              </p:cNvSpPr>
              <p:nvPr/>
            </p:nvSpPr>
            <p:spPr bwMode="auto">
              <a:xfrm>
                <a:off x="722" y="4306"/>
                <a:ext cx="16" cy="1"/>
              </a:xfrm>
              <a:prstGeom prst="line">
                <a:avLst/>
              </a:prstGeom>
              <a:noFill/>
              <a:ln w="0">
                <a:solidFill>
                  <a:srgbClr val="FFDF7F"/>
                </a:solidFill>
                <a:round/>
                <a:headEnd/>
                <a:tailEnd/>
              </a:ln>
            </p:spPr>
            <p:txBody>
              <a:bodyPr/>
              <a:lstStyle/>
              <a:p>
                <a:endParaRPr lang="en-US"/>
              </a:p>
            </p:txBody>
          </p:sp>
          <p:sp>
            <p:nvSpPr>
              <p:cNvPr id="57796" name="Line 452"/>
              <p:cNvSpPr>
                <a:spLocks noChangeShapeType="1"/>
              </p:cNvSpPr>
              <p:nvPr/>
            </p:nvSpPr>
            <p:spPr bwMode="auto">
              <a:xfrm>
                <a:off x="738" y="4306"/>
                <a:ext cx="6" cy="7"/>
              </a:xfrm>
              <a:prstGeom prst="line">
                <a:avLst/>
              </a:prstGeom>
              <a:noFill/>
              <a:ln w="0">
                <a:solidFill>
                  <a:srgbClr val="FFDF7F"/>
                </a:solidFill>
                <a:round/>
                <a:headEnd/>
                <a:tailEnd/>
              </a:ln>
            </p:spPr>
            <p:txBody>
              <a:bodyPr/>
              <a:lstStyle/>
              <a:p>
                <a:endParaRPr lang="en-US"/>
              </a:p>
            </p:txBody>
          </p:sp>
          <p:sp>
            <p:nvSpPr>
              <p:cNvPr id="57797" name="Line 453"/>
              <p:cNvSpPr>
                <a:spLocks noChangeShapeType="1"/>
              </p:cNvSpPr>
              <p:nvPr/>
            </p:nvSpPr>
            <p:spPr bwMode="auto">
              <a:xfrm>
                <a:off x="744" y="4313"/>
                <a:ext cx="1" cy="8"/>
              </a:xfrm>
              <a:prstGeom prst="line">
                <a:avLst/>
              </a:prstGeom>
              <a:noFill/>
              <a:ln w="0">
                <a:solidFill>
                  <a:srgbClr val="FFDF7F"/>
                </a:solidFill>
                <a:round/>
                <a:headEnd/>
                <a:tailEnd/>
              </a:ln>
            </p:spPr>
            <p:txBody>
              <a:bodyPr/>
              <a:lstStyle/>
              <a:p>
                <a:endParaRPr lang="en-US"/>
              </a:p>
            </p:txBody>
          </p:sp>
          <p:sp>
            <p:nvSpPr>
              <p:cNvPr id="57798" name="Line 454"/>
              <p:cNvSpPr>
                <a:spLocks noChangeShapeType="1"/>
              </p:cNvSpPr>
              <p:nvPr/>
            </p:nvSpPr>
            <p:spPr bwMode="auto">
              <a:xfrm flipH="1">
                <a:off x="738" y="4321"/>
                <a:ext cx="6" cy="7"/>
              </a:xfrm>
              <a:prstGeom prst="line">
                <a:avLst/>
              </a:prstGeom>
              <a:noFill/>
              <a:ln w="0">
                <a:solidFill>
                  <a:srgbClr val="FFDF7F"/>
                </a:solidFill>
                <a:round/>
                <a:headEnd/>
                <a:tailEnd/>
              </a:ln>
            </p:spPr>
            <p:txBody>
              <a:bodyPr/>
              <a:lstStyle/>
              <a:p>
                <a:endParaRPr lang="en-US"/>
              </a:p>
            </p:txBody>
          </p:sp>
          <p:sp>
            <p:nvSpPr>
              <p:cNvPr id="57799" name="Line 455"/>
              <p:cNvSpPr>
                <a:spLocks noChangeShapeType="1"/>
              </p:cNvSpPr>
              <p:nvPr/>
            </p:nvSpPr>
            <p:spPr bwMode="auto">
              <a:xfrm flipH="1">
                <a:off x="722" y="4328"/>
                <a:ext cx="16" cy="1"/>
              </a:xfrm>
              <a:prstGeom prst="line">
                <a:avLst/>
              </a:prstGeom>
              <a:noFill/>
              <a:ln w="0">
                <a:solidFill>
                  <a:srgbClr val="FFDF7F"/>
                </a:solidFill>
                <a:round/>
                <a:headEnd/>
                <a:tailEnd/>
              </a:ln>
            </p:spPr>
            <p:txBody>
              <a:bodyPr/>
              <a:lstStyle/>
              <a:p>
                <a:endParaRPr lang="en-US"/>
              </a:p>
            </p:txBody>
          </p:sp>
          <p:sp>
            <p:nvSpPr>
              <p:cNvPr id="57800" name="Line 456"/>
              <p:cNvSpPr>
                <a:spLocks noChangeShapeType="1"/>
              </p:cNvSpPr>
              <p:nvPr/>
            </p:nvSpPr>
            <p:spPr bwMode="auto">
              <a:xfrm>
                <a:off x="727" y="4328"/>
                <a:ext cx="17" cy="22"/>
              </a:xfrm>
              <a:prstGeom prst="line">
                <a:avLst/>
              </a:prstGeom>
              <a:noFill/>
              <a:ln w="0">
                <a:solidFill>
                  <a:srgbClr val="FFDF7F"/>
                </a:solidFill>
                <a:round/>
                <a:headEnd/>
                <a:tailEnd/>
              </a:ln>
            </p:spPr>
            <p:txBody>
              <a:bodyPr/>
              <a:lstStyle/>
              <a:p>
                <a:endParaRPr lang="en-US"/>
              </a:p>
            </p:txBody>
          </p:sp>
          <p:sp>
            <p:nvSpPr>
              <p:cNvPr id="57801" name="Line 457"/>
              <p:cNvSpPr>
                <a:spLocks noChangeShapeType="1"/>
              </p:cNvSpPr>
              <p:nvPr/>
            </p:nvSpPr>
            <p:spPr bwMode="auto">
              <a:xfrm flipV="1">
                <a:off x="755" y="4306"/>
                <a:ext cx="1" cy="44"/>
              </a:xfrm>
              <a:prstGeom prst="line">
                <a:avLst/>
              </a:prstGeom>
              <a:noFill/>
              <a:ln w="0">
                <a:solidFill>
                  <a:srgbClr val="FFDF7F"/>
                </a:solidFill>
                <a:round/>
                <a:headEnd/>
                <a:tailEnd/>
              </a:ln>
            </p:spPr>
            <p:txBody>
              <a:bodyPr/>
              <a:lstStyle/>
              <a:p>
                <a:endParaRPr lang="en-US"/>
              </a:p>
            </p:txBody>
          </p:sp>
          <p:sp>
            <p:nvSpPr>
              <p:cNvPr id="57802" name="Line 458"/>
              <p:cNvSpPr>
                <a:spLocks noChangeShapeType="1"/>
              </p:cNvSpPr>
              <p:nvPr/>
            </p:nvSpPr>
            <p:spPr bwMode="auto">
              <a:xfrm>
                <a:off x="755" y="4306"/>
                <a:ext cx="22" cy="1"/>
              </a:xfrm>
              <a:prstGeom prst="line">
                <a:avLst/>
              </a:prstGeom>
              <a:noFill/>
              <a:ln w="0">
                <a:solidFill>
                  <a:srgbClr val="FFDF7F"/>
                </a:solidFill>
                <a:round/>
                <a:headEnd/>
                <a:tailEnd/>
              </a:ln>
            </p:spPr>
            <p:txBody>
              <a:bodyPr/>
              <a:lstStyle/>
              <a:p>
                <a:endParaRPr lang="en-US"/>
              </a:p>
            </p:txBody>
          </p:sp>
          <p:sp>
            <p:nvSpPr>
              <p:cNvPr id="57803" name="Line 459"/>
              <p:cNvSpPr>
                <a:spLocks noChangeShapeType="1"/>
              </p:cNvSpPr>
              <p:nvPr/>
            </p:nvSpPr>
            <p:spPr bwMode="auto">
              <a:xfrm>
                <a:off x="755" y="4328"/>
                <a:ext cx="11" cy="1"/>
              </a:xfrm>
              <a:prstGeom prst="line">
                <a:avLst/>
              </a:prstGeom>
              <a:noFill/>
              <a:ln w="0">
                <a:solidFill>
                  <a:srgbClr val="FFDF7F"/>
                </a:solidFill>
                <a:round/>
                <a:headEnd/>
                <a:tailEnd/>
              </a:ln>
            </p:spPr>
            <p:txBody>
              <a:bodyPr/>
              <a:lstStyle/>
              <a:p>
                <a:endParaRPr lang="en-US"/>
              </a:p>
            </p:txBody>
          </p:sp>
          <p:sp>
            <p:nvSpPr>
              <p:cNvPr id="57804" name="Line 460"/>
              <p:cNvSpPr>
                <a:spLocks noChangeShapeType="1"/>
              </p:cNvSpPr>
              <p:nvPr/>
            </p:nvSpPr>
            <p:spPr bwMode="auto">
              <a:xfrm>
                <a:off x="755" y="4350"/>
                <a:ext cx="22" cy="1"/>
              </a:xfrm>
              <a:prstGeom prst="line">
                <a:avLst/>
              </a:prstGeom>
              <a:noFill/>
              <a:ln w="0">
                <a:solidFill>
                  <a:srgbClr val="FFDF7F"/>
                </a:solidFill>
                <a:round/>
                <a:headEnd/>
                <a:tailEnd/>
              </a:ln>
            </p:spPr>
            <p:txBody>
              <a:bodyPr/>
              <a:lstStyle/>
              <a:p>
                <a:endParaRPr lang="en-US"/>
              </a:p>
            </p:txBody>
          </p:sp>
          <p:sp>
            <p:nvSpPr>
              <p:cNvPr id="57805" name="Line 461"/>
              <p:cNvSpPr>
                <a:spLocks noChangeShapeType="1"/>
              </p:cNvSpPr>
              <p:nvPr/>
            </p:nvSpPr>
            <p:spPr bwMode="auto">
              <a:xfrm>
                <a:off x="789" y="4350"/>
                <a:ext cx="16" cy="1"/>
              </a:xfrm>
              <a:prstGeom prst="line">
                <a:avLst/>
              </a:prstGeom>
              <a:noFill/>
              <a:ln w="0">
                <a:solidFill>
                  <a:srgbClr val="FFDF7F"/>
                </a:solidFill>
                <a:round/>
                <a:headEnd/>
                <a:tailEnd/>
              </a:ln>
            </p:spPr>
            <p:txBody>
              <a:bodyPr/>
              <a:lstStyle/>
              <a:p>
                <a:endParaRPr lang="en-US"/>
              </a:p>
            </p:txBody>
          </p:sp>
          <p:sp>
            <p:nvSpPr>
              <p:cNvPr id="57806" name="Line 462"/>
              <p:cNvSpPr>
                <a:spLocks noChangeShapeType="1"/>
              </p:cNvSpPr>
              <p:nvPr/>
            </p:nvSpPr>
            <p:spPr bwMode="auto">
              <a:xfrm flipV="1">
                <a:off x="805" y="4343"/>
                <a:ext cx="6" cy="7"/>
              </a:xfrm>
              <a:prstGeom prst="line">
                <a:avLst/>
              </a:prstGeom>
              <a:noFill/>
              <a:ln w="0">
                <a:solidFill>
                  <a:srgbClr val="FFDF7F"/>
                </a:solidFill>
                <a:round/>
                <a:headEnd/>
                <a:tailEnd/>
              </a:ln>
            </p:spPr>
            <p:txBody>
              <a:bodyPr/>
              <a:lstStyle/>
              <a:p>
                <a:endParaRPr lang="en-US"/>
              </a:p>
            </p:txBody>
          </p:sp>
          <p:sp>
            <p:nvSpPr>
              <p:cNvPr id="57807" name="Line 463"/>
              <p:cNvSpPr>
                <a:spLocks noChangeShapeType="1"/>
              </p:cNvSpPr>
              <p:nvPr/>
            </p:nvSpPr>
            <p:spPr bwMode="auto">
              <a:xfrm flipV="1">
                <a:off x="811" y="4313"/>
                <a:ext cx="1" cy="30"/>
              </a:xfrm>
              <a:prstGeom prst="line">
                <a:avLst/>
              </a:prstGeom>
              <a:noFill/>
              <a:ln w="0">
                <a:solidFill>
                  <a:srgbClr val="FFDF7F"/>
                </a:solidFill>
                <a:round/>
                <a:headEnd/>
                <a:tailEnd/>
              </a:ln>
            </p:spPr>
            <p:txBody>
              <a:bodyPr/>
              <a:lstStyle/>
              <a:p>
                <a:endParaRPr lang="en-US"/>
              </a:p>
            </p:txBody>
          </p:sp>
          <p:sp>
            <p:nvSpPr>
              <p:cNvPr id="57808" name="Line 464"/>
              <p:cNvSpPr>
                <a:spLocks noChangeShapeType="1"/>
              </p:cNvSpPr>
              <p:nvPr/>
            </p:nvSpPr>
            <p:spPr bwMode="auto">
              <a:xfrm flipH="1" flipV="1">
                <a:off x="805" y="4306"/>
                <a:ext cx="6" cy="7"/>
              </a:xfrm>
              <a:prstGeom prst="line">
                <a:avLst/>
              </a:prstGeom>
              <a:noFill/>
              <a:ln w="0">
                <a:solidFill>
                  <a:srgbClr val="FFDF7F"/>
                </a:solidFill>
                <a:round/>
                <a:headEnd/>
                <a:tailEnd/>
              </a:ln>
            </p:spPr>
            <p:txBody>
              <a:bodyPr/>
              <a:lstStyle/>
              <a:p>
                <a:endParaRPr lang="en-US"/>
              </a:p>
            </p:txBody>
          </p:sp>
          <p:sp>
            <p:nvSpPr>
              <p:cNvPr id="57809" name="Line 465"/>
              <p:cNvSpPr>
                <a:spLocks noChangeShapeType="1"/>
              </p:cNvSpPr>
              <p:nvPr/>
            </p:nvSpPr>
            <p:spPr bwMode="auto">
              <a:xfrm flipH="1">
                <a:off x="789" y="4306"/>
                <a:ext cx="16" cy="1"/>
              </a:xfrm>
              <a:prstGeom prst="line">
                <a:avLst/>
              </a:prstGeom>
              <a:noFill/>
              <a:ln w="0">
                <a:solidFill>
                  <a:srgbClr val="FFDF7F"/>
                </a:solidFill>
                <a:round/>
                <a:headEnd/>
                <a:tailEnd/>
              </a:ln>
            </p:spPr>
            <p:txBody>
              <a:bodyPr/>
              <a:lstStyle/>
              <a:p>
                <a:endParaRPr lang="en-US"/>
              </a:p>
            </p:txBody>
          </p:sp>
          <p:sp>
            <p:nvSpPr>
              <p:cNvPr id="57810" name="Line 466"/>
              <p:cNvSpPr>
                <a:spLocks noChangeShapeType="1"/>
              </p:cNvSpPr>
              <p:nvPr/>
            </p:nvSpPr>
            <p:spPr bwMode="auto">
              <a:xfrm>
                <a:off x="794" y="4306"/>
                <a:ext cx="1" cy="44"/>
              </a:xfrm>
              <a:prstGeom prst="line">
                <a:avLst/>
              </a:prstGeom>
              <a:noFill/>
              <a:ln w="0">
                <a:solidFill>
                  <a:srgbClr val="FFDF7F"/>
                </a:solidFill>
                <a:round/>
                <a:headEnd/>
                <a:tailEnd/>
              </a:ln>
            </p:spPr>
            <p:txBody>
              <a:bodyPr/>
              <a:lstStyle/>
              <a:p>
                <a:endParaRPr lang="en-US"/>
              </a:p>
            </p:txBody>
          </p:sp>
          <p:sp>
            <p:nvSpPr>
              <p:cNvPr id="57811" name="Line 467"/>
              <p:cNvSpPr>
                <a:spLocks noChangeShapeType="1"/>
              </p:cNvSpPr>
              <p:nvPr/>
            </p:nvSpPr>
            <p:spPr bwMode="auto">
              <a:xfrm flipV="1">
                <a:off x="855" y="4306"/>
                <a:ext cx="1" cy="44"/>
              </a:xfrm>
              <a:prstGeom prst="line">
                <a:avLst/>
              </a:prstGeom>
              <a:noFill/>
              <a:ln w="0">
                <a:solidFill>
                  <a:srgbClr val="FFDF7F"/>
                </a:solidFill>
                <a:round/>
                <a:headEnd/>
                <a:tailEnd/>
              </a:ln>
            </p:spPr>
            <p:txBody>
              <a:bodyPr/>
              <a:lstStyle/>
              <a:p>
                <a:endParaRPr lang="en-US"/>
              </a:p>
            </p:txBody>
          </p:sp>
          <p:sp>
            <p:nvSpPr>
              <p:cNvPr id="57812" name="Line 468"/>
              <p:cNvSpPr>
                <a:spLocks noChangeShapeType="1"/>
              </p:cNvSpPr>
              <p:nvPr/>
            </p:nvSpPr>
            <p:spPr bwMode="auto">
              <a:xfrm>
                <a:off x="855" y="4306"/>
                <a:ext cx="23" cy="1"/>
              </a:xfrm>
              <a:prstGeom prst="line">
                <a:avLst/>
              </a:prstGeom>
              <a:noFill/>
              <a:ln w="0">
                <a:solidFill>
                  <a:srgbClr val="FFDF7F"/>
                </a:solidFill>
                <a:round/>
                <a:headEnd/>
                <a:tailEnd/>
              </a:ln>
            </p:spPr>
            <p:txBody>
              <a:bodyPr/>
              <a:lstStyle/>
              <a:p>
                <a:endParaRPr lang="en-US"/>
              </a:p>
            </p:txBody>
          </p:sp>
          <p:sp>
            <p:nvSpPr>
              <p:cNvPr id="57813" name="Line 469"/>
              <p:cNvSpPr>
                <a:spLocks noChangeShapeType="1"/>
              </p:cNvSpPr>
              <p:nvPr/>
            </p:nvSpPr>
            <p:spPr bwMode="auto">
              <a:xfrm>
                <a:off x="855" y="4328"/>
                <a:ext cx="12" cy="1"/>
              </a:xfrm>
              <a:prstGeom prst="line">
                <a:avLst/>
              </a:prstGeom>
              <a:noFill/>
              <a:ln w="0">
                <a:solidFill>
                  <a:srgbClr val="FFDF7F"/>
                </a:solidFill>
                <a:round/>
                <a:headEnd/>
                <a:tailEnd/>
              </a:ln>
            </p:spPr>
            <p:txBody>
              <a:bodyPr/>
              <a:lstStyle/>
              <a:p>
                <a:endParaRPr lang="en-US"/>
              </a:p>
            </p:txBody>
          </p:sp>
          <p:sp>
            <p:nvSpPr>
              <p:cNvPr id="57814" name="Line 470"/>
              <p:cNvSpPr>
                <a:spLocks noChangeShapeType="1"/>
              </p:cNvSpPr>
              <p:nvPr/>
            </p:nvSpPr>
            <p:spPr bwMode="auto">
              <a:xfrm flipV="1">
                <a:off x="889" y="4306"/>
                <a:ext cx="1" cy="44"/>
              </a:xfrm>
              <a:prstGeom prst="line">
                <a:avLst/>
              </a:prstGeom>
              <a:noFill/>
              <a:ln w="0">
                <a:solidFill>
                  <a:srgbClr val="FFDF7F"/>
                </a:solidFill>
                <a:round/>
                <a:headEnd/>
                <a:tailEnd/>
              </a:ln>
            </p:spPr>
            <p:txBody>
              <a:bodyPr/>
              <a:lstStyle/>
              <a:p>
                <a:endParaRPr lang="en-US"/>
              </a:p>
            </p:txBody>
          </p:sp>
          <p:sp>
            <p:nvSpPr>
              <p:cNvPr id="57815" name="Line 471"/>
              <p:cNvSpPr>
                <a:spLocks noChangeShapeType="1"/>
              </p:cNvSpPr>
              <p:nvPr/>
            </p:nvSpPr>
            <p:spPr bwMode="auto">
              <a:xfrm>
                <a:off x="889" y="4306"/>
                <a:ext cx="22" cy="1"/>
              </a:xfrm>
              <a:prstGeom prst="line">
                <a:avLst/>
              </a:prstGeom>
              <a:noFill/>
              <a:ln w="0">
                <a:solidFill>
                  <a:srgbClr val="FFDF7F"/>
                </a:solidFill>
                <a:round/>
                <a:headEnd/>
                <a:tailEnd/>
              </a:ln>
            </p:spPr>
            <p:txBody>
              <a:bodyPr/>
              <a:lstStyle/>
              <a:p>
                <a:endParaRPr lang="en-US"/>
              </a:p>
            </p:txBody>
          </p:sp>
          <p:sp>
            <p:nvSpPr>
              <p:cNvPr id="57816" name="Line 472"/>
              <p:cNvSpPr>
                <a:spLocks noChangeShapeType="1"/>
              </p:cNvSpPr>
              <p:nvPr/>
            </p:nvSpPr>
            <p:spPr bwMode="auto">
              <a:xfrm>
                <a:off x="911" y="4306"/>
                <a:ext cx="1" cy="44"/>
              </a:xfrm>
              <a:prstGeom prst="line">
                <a:avLst/>
              </a:prstGeom>
              <a:noFill/>
              <a:ln w="0">
                <a:solidFill>
                  <a:srgbClr val="FFDF7F"/>
                </a:solidFill>
                <a:round/>
                <a:headEnd/>
                <a:tailEnd/>
              </a:ln>
            </p:spPr>
            <p:txBody>
              <a:bodyPr/>
              <a:lstStyle/>
              <a:p>
                <a:endParaRPr lang="en-US"/>
              </a:p>
            </p:txBody>
          </p:sp>
          <p:sp>
            <p:nvSpPr>
              <p:cNvPr id="57817" name="Line 473"/>
              <p:cNvSpPr>
                <a:spLocks noChangeShapeType="1"/>
              </p:cNvSpPr>
              <p:nvPr/>
            </p:nvSpPr>
            <p:spPr bwMode="auto">
              <a:xfrm flipH="1">
                <a:off x="889" y="4350"/>
                <a:ext cx="22" cy="1"/>
              </a:xfrm>
              <a:prstGeom prst="line">
                <a:avLst/>
              </a:prstGeom>
              <a:noFill/>
              <a:ln w="0">
                <a:solidFill>
                  <a:srgbClr val="FFDF7F"/>
                </a:solidFill>
                <a:round/>
                <a:headEnd/>
                <a:tailEnd/>
              </a:ln>
            </p:spPr>
            <p:txBody>
              <a:bodyPr/>
              <a:lstStyle/>
              <a:p>
                <a:endParaRPr lang="en-US"/>
              </a:p>
            </p:txBody>
          </p:sp>
          <p:sp>
            <p:nvSpPr>
              <p:cNvPr id="57818" name="Line 474"/>
              <p:cNvSpPr>
                <a:spLocks noChangeShapeType="1"/>
              </p:cNvSpPr>
              <p:nvPr/>
            </p:nvSpPr>
            <p:spPr bwMode="auto">
              <a:xfrm flipV="1">
                <a:off x="922" y="4306"/>
                <a:ext cx="1" cy="44"/>
              </a:xfrm>
              <a:prstGeom prst="line">
                <a:avLst/>
              </a:prstGeom>
              <a:noFill/>
              <a:ln w="0">
                <a:solidFill>
                  <a:srgbClr val="FFDF7F"/>
                </a:solidFill>
                <a:round/>
                <a:headEnd/>
                <a:tailEnd/>
              </a:ln>
            </p:spPr>
            <p:txBody>
              <a:bodyPr/>
              <a:lstStyle/>
              <a:p>
                <a:endParaRPr lang="en-US"/>
              </a:p>
            </p:txBody>
          </p:sp>
          <p:sp>
            <p:nvSpPr>
              <p:cNvPr id="57819" name="Line 475"/>
              <p:cNvSpPr>
                <a:spLocks noChangeShapeType="1"/>
              </p:cNvSpPr>
              <p:nvPr/>
            </p:nvSpPr>
            <p:spPr bwMode="auto">
              <a:xfrm>
                <a:off x="922" y="4306"/>
                <a:ext cx="17" cy="1"/>
              </a:xfrm>
              <a:prstGeom prst="line">
                <a:avLst/>
              </a:prstGeom>
              <a:noFill/>
              <a:ln w="0">
                <a:solidFill>
                  <a:srgbClr val="FFDF7F"/>
                </a:solidFill>
                <a:round/>
                <a:headEnd/>
                <a:tailEnd/>
              </a:ln>
            </p:spPr>
            <p:txBody>
              <a:bodyPr/>
              <a:lstStyle/>
              <a:p>
                <a:endParaRPr lang="en-US"/>
              </a:p>
            </p:txBody>
          </p:sp>
          <p:sp>
            <p:nvSpPr>
              <p:cNvPr id="57820" name="Line 476"/>
              <p:cNvSpPr>
                <a:spLocks noChangeShapeType="1"/>
              </p:cNvSpPr>
              <p:nvPr/>
            </p:nvSpPr>
            <p:spPr bwMode="auto">
              <a:xfrm>
                <a:off x="939" y="4306"/>
                <a:ext cx="5" cy="7"/>
              </a:xfrm>
              <a:prstGeom prst="line">
                <a:avLst/>
              </a:prstGeom>
              <a:noFill/>
              <a:ln w="0">
                <a:solidFill>
                  <a:srgbClr val="FFDF7F"/>
                </a:solidFill>
                <a:round/>
                <a:headEnd/>
                <a:tailEnd/>
              </a:ln>
            </p:spPr>
            <p:txBody>
              <a:bodyPr/>
              <a:lstStyle/>
              <a:p>
                <a:endParaRPr lang="en-US"/>
              </a:p>
            </p:txBody>
          </p:sp>
          <p:sp>
            <p:nvSpPr>
              <p:cNvPr id="57821" name="Line 477"/>
              <p:cNvSpPr>
                <a:spLocks noChangeShapeType="1"/>
              </p:cNvSpPr>
              <p:nvPr/>
            </p:nvSpPr>
            <p:spPr bwMode="auto">
              <a:xfrm>
                <a:off x="944" y="4313"/>
                <a:ext cx="1" cy="8"/>
              </a:xfrm>
              <a:prstGeom prst="line">
                <a:avLst/>
              </a:prstGeom>
              <a:noFill/>
              <a:ln w="0">
                <a:solidFill>
                  <a:srgbClr val="FFDF7F"/>
                </a:solidFill>
                <a:round/>
                <a:headEnd/>
                <a:tailEnd/>
              </a:ln>
            </p:spPr>
            <p:txBody>
              <a:bodyPr/>
              <a:lstStyle/>
              <a:p>
                <a:endParaRPr lang="en-US"/>
              </a:p>
            </p:txBody>
          </p:sp>
          <p:sp>
            <p:nvSpPr>
              <p:cNvPr id="57822" name="Line 478"/>
              <p:cNvSpPr>
                <a:spLocks noChangeShapeType="1"/>
              </p:cNvSpPr>
              <p:nvPr/>
            </p:nvSpPr>
            <p:spPr bwMode="auto">
              <a:xfrm flipH="1">
                <a:off x="939" y="4321"/>
                <a:ext cx="5" cy="7"/>
              </a:xfrm>
              <a:prstGeom prst="line">
                <a:avLst/>
              </a:prstGeom>
              <a:noFill/>
              <a:ln w="0">
                <a:solidFill>
                  <a:srgbClr val="FFDF7F"/>
                </a:solidFill>
                <a:round/>
                <a:headEnd/>
                <a:tailEnd/>
              </a:ln>
            </p:spPr>
            <p:txBody>
              <a:bodyPr/>
              <a:lstStyle/>
              <a:p>
                <a:endParaRPr lang="en-US"/>
              </a:p>
            </p:txBody>
          </p:sp>
          <p:sp>
            <p:nvSpPr>
              <p:cNvPr id="57823" name="Line 479"/>
              <p:cNvSpPr>
                <a:spLocks noChangeShapeType="1"/>
              </p:cNvSpPr>
              <p:nvPr/>
            </p:nvSpPr>
            <p:spPr bwMode="auto">
              <a:xfrm flipH="1">
                <a:off x="922" y="4328"/>
                <a:ext cx="17" cy="1"/>
              </a:xfrm>
              <a:prstGeom prst="line">
                <a:avLst/>
              </a:prstGeom>
              <a:noFill/>
              <a:ln w="0">
                <a:solidFill>
                  <a:srgbClr val="FFDF7F"/>
                </a:solidFill>
                <a:round/>
                <a:headEnd/>
                <a:tailEnd/>
              </a:ln>
            </p:spPr>
            <p:txBody>
              <a:bodyPr/>
              <a:lstStyle/>
              <a:p>
                <a:endParaRPr lang="en-US"/>
              </a:p>
            </p:txBody>
          </p:sp>
          <p:sp>
            <p:nvSpPr>
              <p:cNvPr id="57824" name="Line 480"/>
              <p:cNvSpPr>
                <a:spLocks noChangeShapeType="1"/>
              </p:cNvSpPr>
              <p:nvPr/>
            </p:nvSpPr>
            <p:spPr bwMode="auto">
              <a:xfrm>
                <a:off x="928" y="4328"/>
                <a:ext cx="16" cy="22"/>
              </a:xfrm>
              <a:prstGeom prst="line">
                <a:avLst/>
              </a:prstGeom>
              <a:noFill/>
              <a:ln w="0">
                <a:solidFill>
                  <a:srgbClr val="FFDF7F"/>
                </a:solidFill>
                <a:round/>
                <a:headEnd/>
                <a:tailEnd/>
              </a:ln>
            </p:spPr>
            <p:txBody>
              <a:bodyPr/>
              <a:lstStyle/>
              <a:p>
                <a:endParaRPr lang="en-US"/>
              </a:p>
            </p:txBody>
          </p:sp>
          <p:sp>
            <p:nvSpPr>
              <p:cNvPr id="57825" name="Line 481"/>
              <p:cNvSpPr>
                <a:spLocks noChangeShapeType="1"/>
              </p:cNvSpPr>
              <p:nvPr/>
            </p:nvSpPr>
            <p:spPr bwMode="auto">
              <a:xfrm flipV="1">
                <a:off x="364" y="4377"/>
                <a:ext cx="6" cy="8"/>
              </a:xfrm>
              <a:prstGeom prst="line">
                <a:avLst/>
              </a:prstGeom>
              <a:noFill/>
              <a:ln w="0">
                <a:solidFill>
                  <a:srgbClr val="FFDF7F"/>
                </a:solidFill>
                <a:round/>
                <a:headEnd/>
                <a:tailEnd/>
              </a:ln>
            </p:spPr>
            <p:txBody>
              <a:bodyPr/>
              <a:lstStyle/>
              <a:p>
                <a:endParaRPr lang="en-US"/>
              </a:p>
            </p:txBody>
          </p:sp>
          <p:sp>
            <p:nvSpPr>
              <p:cNvPr id="57826" name="Line 482"/>
              <p:cNvSpPr>
                <a:spLocks noChangeShapeType="1"/>
              </p:cNvSpPr>
              <p:nvPr/>
            </p:nvSpPr>
            <p:spPr bwMode="auto">
              <a:xfrm>
                <a:off x="370" y="4377"/>
                <a:ext cx="11" cy="1"/>
              </a:xfrm>
              <a:prstGeom prst="line">
                <a:avLst/>
              </a:prstGeom>
              <a:noFill/>
              <a:ln w="0">
                <a:solidFill>
                  <a:srgbClr val="FFDF7F"/>
                </a:solidFill>
                <a:round/>
                <a:headEnd/>
                <a:tailEnd/>
              </a:ln>
            </p:spPr>
            <p:txBody>
              <a:bodyPr/>
              <a:lstStyle/>
              <a:p>
                <a:endParaRPr lang="en-US"/>
              </a:p>
            </p:txBody>
          </p:sp>
          <p:sp>
            <p:nvSpPr>
              <p:cNvPr id="57827" name="Line 483"/>
              <p:cNvSpPr>
                <a:spLocks noChangeShapeType="1"/>
              </p:cNvSpPr>
              <p:nvPr/>
            </p:nvSpPr>
            <p:spPr bwMode="auto">
              <a:xfrm>
                <a:off x="381" y="4377"/>
                <a:ext cx="6" cy="8"/>
              </a:xfrm>
              <a:prstGeom prst="line">
                <a:avLst/>
              </a:prstGeom>
              <a:noFill/>
              <a:ln w="0">
                <a:solidFill>
                  <a:srgbClr val="FFDF7F"/>
                </a:solidFill>
                <a:round/>
                <a:headEnd/>
                <a:tailEnd/>
              </a:ln>
            </p:spPr>
            <p:txBody>
              <a:bodyPr/>
              <a:lstStyle/>
              <a:p>
                <a:endParaRPr lang="en-US"/>
              </a:p>
            </p:txBody>
          </p:sp>
          <p:sp>
            <p:nvSpPr>
              <p:cNvPr id="57828" name="Line 484"/>
              <p:cNvSpPr>
                <a:spLocks noChangeShapeType="1"/>
              </p:cNvSpPr>
              <p:nvPr/>
            </p:nvSpPr>
            <p:spPr bwMode="auto">
              <a:xfrm>
                <a:off x="387" y="4385"/>
                <a:ext cx="1" cy="7"/>
              </a:xfrm>
              <a:prstGeom prst="line">
                <a:avLst/>
              </a:prstGeom>
              <a:noFill/>
              <a:ln w="0">
                <a:solidFill>
                  <a:srgbClr val="FFDF7F"/>
                </a:solidFill>
                <a:round/>
                <a:headEnd/>
                <a:tailEnd/>
              </a:ln>
            </p:spPr>
            <p:txBody>
              <a:bodyPr/>
              <a:lstStyle/>
              <a:p>
                <a:endParaRPr lang="en-US"/>
              </a:p>
            </p:txBody>
          </p:sp>
          <p:sp>
            <p:nvSpPr>
              <p:cNvPr id="57829" name="Line 485"/>
              <p:cNvSpPr>
                <a:spLocks noChangeShapeType="1"/>
              </p:cNvSpPr>
              <p:nvPr/>
            </p:nvSpPr>
            <p:spPr bwMode="auto">
              <a:xfrm flipH="1">
                <a:off x="381" y="4392"/>
                <a:ext cx="6" cy="7"/>
              </a:xfrm>
              <a:prstGeom prst="line">
                <a:avLst/>
              </a:prstGeom>
              <a:noFill/>
              <a:ln w="0">
                <a:solidFill>
                  <a:srgbClr val="FFDF7F"/>
                </a:solidFill>
                <a:round/>
                <a:headEnd/>
                <a:tailEnd/>
              </a:ln>
            </p:spPr>
            <p:txBody>
              <a:bodyPr/>
              <a:lstStyle/>
              <a:p>
                <a:endParaRPr lang="en-US"/>
              </a:p>
            </p:txBody>
          </p:sp>
          <p:sp>
            <p:nvSpPr>
              <p:cNvPr id="57830" name="Line 486"/>
              <p:cNvSpPr>
                <a:spLocks noChangeShapeType="1"/>
              </p:cNvSpPr>
              <p:nvPr/>
            </p:nvSpPr>
            <p:spPr bwMode="auto">
              <a:xfrm flipH="1">
                <a:off x="370" y="4399"/>
                <a:ext cx="11" cy="1"/>
              </a:xfrm>
              <a:prstGeom prst="line">
                <a:avLst/>
              </a:prstGeom>
              <a:noFill/>
              <a:ln w="0">
                <a:solidFill>
                  <a:srgbClr val="FFDF7F"/>
                </a:solidFill>
                <a:round/>
                <a:headEnd/>
                <a:tailEnd/>
              </a:ln>
            </p:spPr>
            <p:txBody>
              <a:bodyPr/>
              <a:lstStyle/>
              <a:p>
                <a:endParaRPr lang="en-US"/>
              </a:p>
            </p:txBody>
          </p:sp>
          <p:sp>
            <p:nvSpPr>
              <p:cNvPr id="57831" name="Line 487"/>
              <p:cNvSpPr>
                <a:spLocks noChangeShapeType="1"/>
              </p:cNvSpPr>
              <p:nvPr/>
            </p:nvSpPr>
            <p:spPr bwMode="auto">
              <a:xfrm flipH="1">
                <a:off x="364" y="4399"/>
                <a:ext cx="6" cy="8"/>
              </a:xfrm>
              <a:prstGeom prst="line">
                <a:avLst/>
              </a:prstGeom>
              <a:noFill/>
              <a:ln w="0">
                <a:solidFill>
                  <a:srgbClr val="FFDF7F"/>
                </a:solidFill>
                <a:round/>
                <a:headEnd/>
                <a:tailEnd/>
              </a:ln>
            </p:spPr>
            <p:txBody>
              <a:bodyPr/>
              <a:lstStyle/>
              <a:p>
                <a:endParaRPr lang="en-US"/>
              </a:p>
            </p:txBody>
          </p:sp>
          <p:sp>
            <p:nvSpPr>
              <p:cNvPr id="57832" name="Line 488"/>
              <p:cNvSpPr>
                <a:spLocks noChangeShapeType="1"/>
              </p:cNvSpPr>
              <p:nvPr/>
            </p:nvSpPr>
            <p:spPr bwMode="auto">
              <a:xfrm>
                <a:off x="364" y="4407"/>
                <a:ext cx="1" cy="15"/>
              </a:xfrm>
              <a:prstGeom prst="line">
                <a:avLst/>
              </a:prstGeom>
              <a:noFill/>
              <a:ln w="0">
                <a:solidFill>
                  <a:srgbClr val="FFDF7F"/>
                </a:solidFill>
                <a:round/>
                <a:headEnd/>
                <a:tailEnd/>
              </a:ln>
            </p:spPr>
            <p:txBody>
              <a:bodyPr/>
              <a:lstStyle/>
              <a:p>
                <a:endParaRPr lang="en-US"/>
              </a:p>
            </p:txBody>
          </p:sp>
          <p:sp>
            <p:nvSpPr>
              <p:cNvPr id="57833" name="Line 489"/>
              <p:cNvSpPr>
                <a:spLocks noChangeShapeType="1"/>
              </p:cNvSpPr>
              <p:nvPr/>
            </p:nvSpPr>
            <p:spPr bwMode="auto">
              <a:xfrm>
                <a:off x="364" y="4422"/>
                <a:ext cx="23" cy="1"/>
              </a:xfrm>
              <a:prstGeom prst="line">
                <a:avLst/>
              </a:prstGeom>
              <a:noFill/>
              <a:ln w="0">
                <a:solidFill>
                  <a:srgbClr val="FFDF7F"/>
                </a:solidFill>
                <a:round/>
                <a:headEnd/>
                <a:tailEnd/>
              </a:ln>
            </p:spPr>
            <p:txBody>
              <a:bodyPr/>
              <a:lstStyle/>
              <a:p>
                <a:endParaRPr lang="en-US"/>
              </a:p>
            </p:txBody>
          </p:sp>
          <p:sp>
            <p:nvSpPr>
              <p:cNvPr id="57834" name="Line 490"/>
              <p:cNvSpPr>
                <a:spLocks noChangeShapeType="1"/>
              </p:cNvSpPr>
              <p:nvPr/>
            </p:nvSpPr>
            <p:spPr bwMode="auto">
              <a:xfrm flipH="1">
                <a:off x="398" y="4407"/>
                <a:ext cx="22" cy="1"/>
              </a:xfrm>
              <a:prstGeom prst="line">
                <a:avLst/>
              </a:prstGeom>
              <a:noFill/>
              <a:ln w="0">
                <a:solidFill>
                  <a:srgbClr val="FFDF7F"/>
                </a:solidFill>
                <a:round/>
                <a:headEnd/>
                <a:tailEnd/>
              </a:ln>
            </p:spPr>
            <p:txBody>
              <a:bodyPr/>
              <a:lstStyle/>
              <a:p>
                <a:endParaRPr lang="en-US"/>
              </a:p>
            </p:txBody>
          </p:sp>
          <p:sp>
            <p:nvSpPr>
              <p:cNvPr id="57835" name="Line 491"/>
              <p:cNvSpPr>
                <a:spLocks noChangeShapeType="1"/>
              </p:cNvSpPr>
              <p:nvPr/>
            </p:nvSpPr>
            <p:spPr bwMode="auto">
              <a:xfrm flipV="1">
                <a:off x="398" y="4377"/>
                <a:ext cx="17" cy="30"/>
              </a:xfrm>
              <a:prstGeom prst="line">
                <a:avLst/>
              </a:prstGeom>
              <a:noFill/>
              <a:ln w="0">
                <a:solidFill>
                  <a:srgbClr val="FFDF7F"/>
                </a:solidFill>
                <a:round/>
                <a:headEnd/>
                <a:tailEnd/>
              </a:ln>
            </p:spPr>
            <p:txBody>
              <a:bodyPr/>
              <a:lstStyle/>
              <a:p>
                <a:endParaRPr lang="en-US"/>
              </a:p>
            </p:txBody>
          </p:sp>
          <p:sp>
            <p:nvSpPr>
              <p:cNvPr id="57836" name="Line 492"/>
              <p:cNvSpPr>
                <a:spLocks noChangeShapeType="1"/>
              </p:cNvSpPr>
              <p:nvPr/>
            </p:nvSpPr>
            <p:spPr bwMode="auto">
              <a:xfrm>
                <a:off x="415" y="4377"/>
                <a:ext cx="1" cy="45"/>
              </a:xfrm>
              <a:prstGeom prst="line">
                <a:avLst/>
              </a:prstGeom>
              <a:noFill/>
              <a:ln w="0">
                <a:solidFill>
                  <a:srgbClr val="FFDF7F"/>
                </a:solidFill>
                <a:round/>
                <a:headEnd/>
                <a:tailEnd/>
              </a:ln>
            </p:spPr>
            <p:txBody>
              <a:bodyPr/>
              <a:lstStyle/>
              <a:p>
                <a:endParaRPr lang="en-US"/>
              </a:p>
            </p:txBody>
          </p:sp>
          <p:sp>
            <p:nvSpPr>
              <p:cNvPr id="57837" name="Line 493"/>
              <p:cNvSpPr>
                <a:spLocks noChangeShapeType="1"/>
              </p:cNvSpPr>
              <p:nvPr/>
            </p:nvSpPr>
            <p:spPr bwMode="auto">
              <a:xfrm>
                <a:off x="432" y="4399"/>
                <a:ext cx="22" cy="1"/>
              </a:xfrm>
              <a:prstGeom prst="line">
                <a:avLst/>
              </a:prstGeom>
              <a:noFill/>
              <a:ln w="0">
                <a:solidFill>
                  <a:srgbClr val="FFDF7F"/>
                </a:solidFill>
                <a:round/>
                <a:headEnd/>
                <a:tailEnd/>
              </a:ln>
            </p:spPr>
            <p:txBody>
              <a:bodyPr/>
              <a:lstStyle/>
              <a:p>
                <a:endParaRPr lang="en-US"/>
              </a:p>
            </p:txBody>
          </p:sp>
          <p:sp>
            <p:nvSpPr>
              <p:cNvPr id="57838" name="Line 494"/>
              <p:cNvSpPr>
                <a:spLocks noChangeShapeType="1"/>
              </p:cNvSpPr>
              <p:nvPr/>
            </p:nvSpPr>
            <p:spPr bwMode="auto">
              <a:xfrm>
                <a:off x="465" y="4377"/>
                <a:ext cx="11" cy="1"/>
              </a:xfrm>
              <a:prstGeom prst="line">
                <a:avLst/>
              </a:prstGeom>
              <a:noFill/>
              <a:ln w="0">
                <a:solidFill>
                  <a:srgbClr val="FFDF7F"/>
                </a:solidFill>
                <a:round/>
                <a:headEnd/>
                <a:tailEnd/>
              </a:ln>
            </p:spPr>
            <p:txBody>
              <a:bodyPr/>
              <a:lstStyle/>
              <a:p>
                <a:endParaRPr lang="en-US"/>
              </a:p>
            </p:txBody>
          </p:sp>
          <p:sp>
            <p:nvSpPr>
              <p:cNvPr id="57839" name="Line 495"/>
              <p:cNvSpPr>
                <a:spLocks noChangeShapeType="1"/>
              </p:cNvSpPr>
              <p:nvPr/>
            </p:nvSpPr>
            <p:spPr bwMode="auto">
              <a:xfrm>
                <a:off x="471" y="4377"/>
                <a:ext cx="1" cy="45"/>
              </a:xfrm>
              <a:prstGeom prst="line">
                <a:avLst/>
              </a:prstGeom>
              <a:noFill/>
              <a:ln w="0">
                <a:solidFill>
                  <a:srgbClr val="FFDF7F"/>
                </a:solidFill>
                <a:round/>
                <a:headEnd/>
                <a:tailEnd/>
              </a:ln>
            </p:spPr>
            <p:txBody>
              <a:bodyPr/>
              <a:lstStyle/>
              <a:p>
                <a:endParaRPr lang="en-US"/>
              </a:p>
            </p:txBody>
          </p:sp>
          <p:sp>
            <p:nvSpPr>
              <p:cNvPr id="57840" name="Line 496"/>
              <p:cNvSpPr>
                <a:spLocks noChangeShapeType="1"/>
              </p:cNvSpPr>
              <p:nvPr/>
            </p:nvSpPr>
            <p:spPr bwMode="auto">
              <a:xfrm>
                <a:off x="465" y="4422"/>
                <a:ext cx="11" cy="1"/>
              </a:xfrm>
              <a:prstGeom prst="line">
                <a:avLst/>
              </a:prstGeom>
              <a:noFill/>
              <a:ln w="0">
                <a:solidFill>
                  <a:srgbClr val="FFDF7F"/>
                </a:solidFill>
                <a:round/>
                <a:headEnd/>
                <a:tailEnd/>
              </a:ln>
            </p:spPr>
            <p:txBody>
              <a:bodyPr/>
              <a:lstStyle/>
              <a:p>
                <a:endParaRPr lang="en-US"/>
              </a:p>
            </p:txBody>
          </p:sp>
          <p:sp>
            <p:nvSpPr>
              <p:cNvPr id="57841" name="Line 497"/>
              <p:cNvSpPr>
                <a:spLocks noChangeShapeType="1"/>
              </p:cNvSpPr>
              <p:nvPr/>
            </p:nvSpPr>
            <p:spPr bwMode="auto">
              <a:xfrm flipV="1">
                <a:off x="487" y="4377"/>
                <a:ext cx="1" cy="45"/>
              </a:xfrm>
              <a:prstGeom prst="line">
                <a:avLst/>
              </a:prstGeom>
              <a:noFill/>
              <a:ln w="0">
                <a:solidFill>
                  <a:srgbClr val="FFDF7F"/>
                </a:solidFill>
                <a:round/>
                <a:headEnd/>
                <a:tailEnd/>
              </a:ln>
            </p:spPr>
            <p:txBody>
              <a:bodyPr/>
              <a:lstStyle/>
              <a:p>
                <a:endParaRPr lang="en-US"/>
              </a:p>
            </p:txBody>
          </p:sp>
          <p:sp>
            <p:nvSpPr>
              <p:cNvPr id="57842" name="Line 498"/>
              <p:cNvSpPr>
                <a:spLocks noChangeShapeType="1"/>
              </p:cNvSpPr>
              <p:nvPr/>
            </p:nvSpPr>
            <p:spPr bwMode="auto">
              <a:xfrm>
                <a:off x="487" y="4377"/>
                <a:ext cx="22" cy="45"/>
              </a:xfrm>
              <a:prstGeom prst="line">
                <a:avLst/>
              </a:prstGeom>
              <a:noFill/>
              <a:ln w="0">
                <a:solidFill>
                  <a:srgbClr val="FFDF7F"/>
                </a:solidFill>
                <a:round/>
                <a:headEnd/>
                <a:tailEnd/>
              </a:ln>
            </p:spPr>
            <p:txBody>
              <a:bodyPr/>
              <a:lstStyle/>
              <a:p>
                <a:endParaRPr lang="en-US"/>
              </a:p>
            </p:txBody>
          </p:sp>
          <p:sp>
            <p:nvSpPr>
              <p:cNvPr id="57843" name="Line 499"/>
              <p:cNvSpPr>
                <a:spLocks noChangeShapeType="1"/>
              </p:cNvSpPr>
              <p:nvPr/>
            </p:nvSpPr>
            <p:spPr bwMode="auto">
              <a:xfrm flipV="1">
                <a:off x="509" y="4377"/>
                <a:ext cx="1" cy="45"/>
              </a:xfrm>
              <a:prstGeom prst="line">
                <a:avLst/>
              </a:prstGeom>
              <a:noFill/>
              <a:ln w="0">
                <a:solidFill>
                  <a:srgbClr val="FFDF7F"/>
                </a:solidFill>
                <a:round/>
                <a:headEnd/>
                <a:tailEnd/>
              </a:ln>
            </p:spPr>
            <p:txBody>
              <a:bodyPr/>
              <a:lstStyle/>
              <a:p>
                <a:endParaRPr lang="en-US"/>
              </a:p>
            </p:txBody>
          </p:sp>
          <p:sp>
            <p:nvSpPr>
              <p:cNvPr id="57844" name="Line 500"/>
              <p:cNvSpPr>
                <a:spLocks noChangeShapeType="1"/>
              </p:cNvSpPr>
              <p:nvPr/>
            </p:nvSpPr>
            <p:spPr bwMode="auto">
              <a:xfrm flipV="1">
                <a:off x="521" y="4414"/>
                <a:ext cx="1" cy="8"/>
              </a:xfrm>
              <a:prstGeom prst="line">
                <a:avLst/>
              </a:prstGeom>
              <a:noFill/>
              <a:ln w="0">
                <a:solidFill>
                  <a:srgbClr val="FFDF7F"/>
                </a:solidFill>
                <a:round/>
                <a:headEnd/>
                <a:tailEnd/>
              </a:ln>
            </p:spPr>
            <p:txBody>
              <a:bodyPr/>
              <a:lstStyle/>
              <a:p>
                <a:endParaRPr lang="en-US"/>
              </a:p>
            </p:txBody>
          </p:sp>
          <p:sp>
            <p:nvSpPr>
              <p:cNvPr id="57845" name="Line 501"/>
              <p:cNvSpPr>
                <a:spLocks noChangeShapeType="1"/>
              </p:cNvSpPr>
              <p:nvPr/>
            </p:nvSpPr>
            <p:spPr bwMode="auto">
              <a:xfrm>
                <a:off x="565" y="4422"/>
                <a:ext cx="17" cy="1"/>
              </a:xfrm>
              <a:prstGeom prst="line">
                <a:avLst/>
              </a:prstGeom>
              <a:noFill/>
              <a:ln w="0">
                <a:solidFill>
                  <a:srgbClr val="FFDF7F"/>
                </a:solidFill>
                <a:round/>
                <a:headEnd/>
                <a:tailEnd/>
              </a:ln>
            </p:spPr>
            <p:txBody>
              <a:bodyPr/>
              <a:lstStyle/>
              <a:p>
                <a:endParaRPr lang="en-US"/>
              </a:p>
            </p:txBody>
          </p:sp>
          <p:sp>
            <p:nvSpPr>
              <p:cNvPr id="57846" name="Line 502"/>
              <p:cNvSpPr>
                <a:spLocks noChangeShapeType="1"/>
              </p:cNvSpPr>
              <p:nvPr/>
            </p:nvSpPr>
            <p:spPr bwMode="auto">
              <a:xfrm flipV="1">
                <a:off x="582" y="4414"/>
                <a:ext cx="6" cy="8"/>
              </a:xfrm>
              <a:prstGeom prst="line">
                <a:avLst/>
              </a:prstGeom>
              <a:noFill/>
              <a:ln w="0">
                <a:solidFill>
                  <a:srgbClr val="FFDF7F"/>
                </a:solidFill>
                <a:round/>
                <a:headEnd/>
                <a:tailEnd/>
              </a:ln>
            </p:spPr>
            <p:txBody>
              <a:bodyPr/>
              <a:lstStyle/>
              <a:p>
                <a:endParaRPr lang="en-US"/>
              </a:p>
            </p:txBody>
          </p:sp>
          <p:sp>
            <p:nvSpPr>
              <p:cNvPr id="57847" name="Line 503"/>
              <p:cNvSpPr>
                <a:spLocks noChangeShapeType="1"/>
              </p:cNvSpPr>
              <p:nvPr/>
            </p:nvSpPr>
            <p:spPr bwMode="auto">
              <a:xfrm flipV="1">
                <a:off x="588" y="4385"/>
                <a:ext cx="1" cy="29"/>
              </a:xfrm>
              <a:prstGeom prst="line">
                <a:avLst/>
              </a:prstGeom>
              <a:noFill/>
              <a:ln w="0">
                <a:solidFill>
                  <a:srgbClr val="FFDF7F"/>
                </a:solidFill>
                <a:round/>
                <a:headEnd/>
                <a:tailEnd/>
              </a:ln>
            </p:spPr>
            <p:txBody>
              <a:bodyPr/>
              <a:lstStyle/>
              <a:p>
                <a:endParaRPr lang="en-US"/>
              </a:p>
            </p:txBody>
          </p:sp>
          <p:sp>
            <p:nvSpPr>
              <p:cNvPr id="57848" name="Line 504"/>
              <p:cNvSpPr>
                <a:spLocks noChangeShapeType="1"/>
              </p:cNvSpPr>
              <p:nvPr/>
            </p:nvSpPr>
            <p:spPr bwMode="auto">
              <a:xfrm flipH="1" flipV="1">
                <a:off x="582" y="4377"/>
                <a:ext cx="6" cy="8"/>
              </a:xfrm>
              <a:prstGeom prst="line">
                <a:avLst/>
              </a:prstGeom>
              <a:noFill/>
              <a:ln w="0">
                <a:solidFill>
                  <a:srgbClr val="FFDF7F"/>
                </a:solidFill>
                <a:round/>
                <a:headEnd/>
                <a:tailEnd/>
              </a:ln>
            </p:spPr>
            <p:txBody>
              <a:bodyPr/>
              <a:lstStyle/>
              <a:p>
                <a:endParaRPr lang="en-US"/>
              </a:p>
            </p:txBody>
          </p:sp>
          <p:sp>
            <p:nvSpPr>
              <p:cNvPr id="57849" name="Line 505"/>
              <p:cNvSpPr>
                <a:spLocks noChangeShapeType="1"/>
              </p:cNvSpPr>
              <p:nvPr/>
            </p:nvSpPr>
            <p:spPr bwMode="auto">
              <a:xfrm flipH="1">
                <a:off x="565" y="4377"/>
                <a:ext cx="17" cy="1"/>
              </a:xfrm>
              <a:prstGeom prst="line">
                <a:avLst/>
              </a:prstGeom>
              <a:noFill/>
              <a:ln w="0">
                <a:solidFill>
                  <a:srgbClr val="FFDF7F"/>
                </a:solidFill>
                <a:round/>
                <a:headEnd/>
                <a:tailEnd/>
              </a:ln>
            </p:spPr>
            <p:txBody>
              <a:bodyPr/>
              <a:lstStyle/>
              <a:p>
                <a:endParaRPr lang="en-US"/>
              </a:p>
            </p:txBody>
          </p:sp>
          <p:sp>
            <p:nvSpPr>
              <p:cNvPr id="57850" name="Line 506"/>
              <p:cNvSpPr>
                <a:spLocks noChangeShapeType="1"/>
              </p:cNvSpPr>
              <p:nvPr/>
            </p:nvSpPr>
            <p:spPr bwMode="auto">
              <a:xfrm>
                <a:off x="571" y="4377"/>
                <a:ext cx="1" cy="45"/>
              </a:xfrm>
              <a:prstGeom prst="line">
                <a:avLst/>
              </a:prstGeom>
              <a:noFill/>
              <a:ln w="0">
                <a:solidFill>
                  <a:srgbClr val="FFDF7F"/>
                </a:solidFill>
                <a:round/>
                <a:headEnd/>
                <a:tailEnd/>
              </a:ln>
            </p:spPr>
            <p:txBody>
              <a:bodyPr/>
              <a:lstStyle/>
              <a:p>
                <a:endParaRPr lang="en-US"/>
              </a:p>
            </p:txBody>
          </p:sp>
          <p:sp>
            <p:nvSpPr>
              <p:cNvPr id="57851" name="Line 507"/>
              <p:cNvSpPr>
                <a:spLocks noChangeShapeType="1"/>
              </p:cNvSpPr>
              <p:nvPr/>
            </p:nvSpPr>
            <p:spPr bwMode="auto">
              <a:xfrm>
                <a:off x="599" y="4377"/>
                <a:ext cx="11" cy="1"/>
              </a:xfrm>
              <a:prstGeom prst="line">
                <a:avLst/>
              </a:prstGeom>
              <a:noFill/>
              <a:ln w="0">
                <a:solidFill>
                  <a:srgbClr val="FFDF7F"/>
                </a:solidFill>
                <a:round/>
                <a:headEnd/>
                <a:tailEnd/>
              </a:ln>
            </p:spPr>
            <p:txBody>
              <a:bodyPr/>
              <a:lstStyle/>
              <a:p>
                <a:endParaRPr lang="en-US"/>
              </a:p>
            </p:txBody>
          </p:sp>
          <p:sp>
            <p:nvSpPr>
              <p:cNvPr id="57852" name="Line 508"/>
              <p:cNvSpPr>
                <a:spLocks noChangeShapeType="1"/>
              </p:cNvSpPr>
              <p:nvPr/>
            </p:nvSpPr>
            <p:spPr bwMode="auto">
              <a:xfrm>
                <a:off x="604" y="4377"/>
                <a:ext cx="1" cy="45"/>
              </a:xfrm>
              <a:prstGeom prst="line">
                <a:avLst/>
              </a:prstGeom>
              <a:noFill/>
              <a:ln w="0">
                <a:solidFill>
                  <a:srgbClr val="FFDF7F"/>
                </a:solidFill>
                <a:round/>
                <a:headEnd/>
                <a:tailEnd/>
              </a:ln>
            </p:spPr>
            <p:txBody>
              <a:bodyPr/>
              <a:lstStyle/>
              <a:p>
                <a:endParaRPr lang="en-US"/>
              </a:p>
            </p:txBody>
          </p:sp>
          <p:sp>
            <p:nvSpPr>
              <p:cNvPr id="57853" name="Line 509"/>
              <p:cNvSpPr>
                <a:spLocks noChangeShapeType="1"/>
              </p:cNvSpPr>
              <p:nvPr/>
            </p:nvSpPr>
            <p:spPr bwMode="auto">
              <a:xfrm>
                <a:off x="599" y="4422"/>
                <a:ext cx="11" cy="1"/>
              </a:xfrm>
              <a:prstGeom prst="line">
                <a:avLst/>
              </a:prstGeom>
              <a:noFill/>
              <a:ln w="0">
                <a:solidFill>
                  <a:srgbClr val="FFDF7F"/>
                </a:solidFill>
                <a:round/>
                <a:headEnd/>
                <a:tailEnd/>
              </a:ln>
            </p:spPr>
            <p:txBody>
              <a:bodyPr/>
              <a:lstStyle/>
              <a:p>
                <a:endParaRPr lang="en-US"/>
              </a:p>
            </p:txBody>
          </p:sp>
          <p:sp>
            <p:nvSpPr>
              <p:cNvPr id="57854" name="Line 510"/>
              <p:cNvSpPr>
                <a:spLocks noChangeShapeType="1"/>
              </p:cNvSpPr>
              <p:nvPr/>
            </p:nvSpPr>
            <p:spPr bwMode="auto">
              <a:xfrm flipV="1">
                <a:off x="621" y="4407"/>
                <a:ext cx="1" cy="15"/>
              </a:xfrm>
              <a:prstGeom prst="line">
                <a:avLst/>
              </a:prstGeom>
              <a:noFill/>
              <a:ln w="0">
                <a:solidFill>
                  <a:srgbClr val="FFDF7F"/>
                </a:solidFill>
                <a:round/>
                <a:headEnd/>
                <a:tailEnd/>
              </a:ln>
            </p:spPr>
            <p:txBody>
              <a:bodyPr/>
              <a:lstStyle/>
              <a:p>
                <a:endParaRPr lang="en-US"/>
              </a:p>
            </p:txBody>
          </p:sp>
          <p:sp>
            <p:nvSpPr>
              <p:cNvPr id="57855" name="Line 511"/>
              <p:cNvSpPr>
                <a:spLocks noChangeShapeType="1"/>
              </p:cNvSpPr>
              <p:nvPr/>
            </p:nvSpPr>
            <p:spPr bwMode="auto">
              <a:xfrm flipV="1">
                <a:off x="621" y="4377"/>
                <a:ext cx="11" cy="30"/>
              </a:xfrm>
              <a:prstGeom prst="line">
                <a:avLst/>
              </a:prstGeom>
              <a:noFill/>
              <a:ln w="0">
                <a:solidFill>
                  <a:srgbClr val="FFDF7F"/>
                </a:solidFill>
                <a:round/>
                <a:headEnd/>
                <a:tailEnd/>
              </a:ln>
            </p:spPr>
            <p:txBody>
              <a:bodyPr/>
              <a:lstStyle/>
              <a:p>
                <a:endParaRPr lang="en-US"/>
              </a:p>
            </p:txBody>
          </p:sp>
          <p:sp>
            <p:nvSpPr>
              <p:cNvPr id="57856" name="Line 512"/>
              <p:cNvSpPr>
                <a:spLocks noChangeShapeType="1"/>
              </p:cNvSpPr>
              <p:nvPr/>
            </p:nvSpPr>
            <p:spPr bwMode="auto">
              <a:xfrm>
                <a:off x="632" y="4377"/>
                <a:ext cx="11" cy="30"/>
              </a:xfrm>
              <a:prstGeom prst="line">
                <a:avLst/>
              </a:prstGeom>
              <a:noFill/>
              <a:ln w="0">
                <a:solidFill>
                  <a:srgbClr val="FFDF7F"/>
                </a:solidFill>
                <a:round/>
                <a:headEnd/>
                <a:tailEnd/>
              </a:ln>
            </p:spPr>
            <p:txBody>
              <a:bodyPr/>
              <a:lstStyle/>
              <a:p>
                <a:endParaRPr lang="en-US"/>
              </a:p>
            </p:txBody>
          </p:sp>
          <p:sp>
            <p:nvSpPr>
              <p:cNvPr id="57857" name="Line 513"/>
              <p:cNvSpPr>
                <a:spLocks noChangeShapeType="1"/>
              </p:cNvSpPr>
              <p:nvPr/>
            </p:nvSpPr>
            <p:spPr bwMode="auto">
              <a:xfrm>
                <a:off x="643" y="4407"/>
                <a:ext cx="1" cy="15"/>
              </a:xfrm>
              <a:prstGeom prst="line">
                <a:avLst/>
              </a:prstGeom>
              <a:noFill/>
              <a:ln w="0">
                <a:solidFill>
                  <a:srgbClr val="FFDF7F"/>
                </a:solidFill>
                <a:round/>
                <a:headEnd/>
                <a:tailEnd/>
              </a:ln>
            </p:spPr>
            <p:txBody>
              <a:bodyPr/>
              <a:lstStyle/>
              <a:p>
                <a:endParaRPr lang="en-US"/>
              </a:p>
            </p:txBody>
          </p:sp>
          <p:sp>
            <p:nvSpPr>
              <p:cNvPr id="57858" name="Line 514"/>
              <p:cNvSpPr>
                <a:spLocks noChangeShapeType="1"/>
              </p:cNvSpPr>
              <p:nvPr/>
            </p:nvSpPr>
            <p:spPr bwMode="auto">
              <a:xfrm>
                <a:off x="621" y="4407"/>
                <a:ext cx="22" cy="1"/>
              </a:xfrm>
              <a:prstGeom prst="line">
                <a:avLst/>
              </a:prstGeom>
              <a:noFill/>
              <a:ln w="0">
                <a:solidFill>
                  <a:srgbClr val="FFDF7F"/>
                </a:solidFill>
                <a:round/>
                <a:headEnd/>
                <a:tailEnd/>
              </a:ln>
            </p:spPr>
            <p:txBody>
              <a:bodyPr/>
              <a:lstStyle/>
              <a:p>
                <a:endParaRPr lang="en-US"/>
              </a:p>
            </p:txBody>
          </p:sp>
          <p:sp>
            <p:nvSpPr>
              <p:cNvPr id="57859" name="Line 515"/>
              <p:cNvSpPr>
                <a:spLocks noChangeShapeType="1"/>
              </p:cNvSpPr>
              <p:nvPr/>
            </p:nvSpPr>
            <p:spPr bwMode="auto">
              <a:xfrm flipV="1">
                <a:off x="654" y="4377"/>
                <a:ext cx="1" cy="45"/>
              </a:xfrm>
              <a:prstGeom prst="line">
                <a:avLst/>
              </a:prstGeom>
              <a:noFill/>
              <a:ln w="0">
                <a:solidFill>
                  <a:srgbClr val="FFDF7F"/>
                </a:solidFill>
                <a:round/>
                <a:headEnd/>
                <a:tailEnd/>
              </a:ln>
            </p:spPr>
            <p:txBody>
              <a:bodyPr/>
              <a:lstStyle/>
              <a:p>
                <a:endParaRPr lang="en-US"/>
              </a:p>
            </p:txBody>
          </p:sp>
          <p:sp>
            <p:nvSpPr>
              <p:cNvPr id="57860" name="Line 516"/>
              <p:cNvSpPr>
                <a:spLocks noChangeShapeType="1"/>
              </p:cNvSpPr>
              <p:nvPr/>
            </p:nvSpPr>
            <p:spPr bwMode="auto">
              <a:xfrm>
                <a:off x="654" y="4377"/>
                <a:ext cx="12" cy="30"/>
              </a:xfrm>
              <a:prstGeom prst="line">
                <a:avLst/>
              </a:prstGeom>
              <a:noFill/>
              <a:ln w="0">
                <a:solidFill>
                  <a:srgbClr val="FFDF7F"/>
                </a:solidFill>
                <a:round/>
                <a:headEnd/>
                <a:tailEnd/>
              </a:ln>
            </p:spPr>
            <p:txBody>
              <a:bodyPr/>
              <a:lstStyle/>
              <a:p>
                <a:endParaRPr lang="en-US"/>
              </a:p>
            </p:txBody>
          </p:sp>
          <p:sp>
            <p:nvSpPr>
              <p:cNvPr id="57861" name="Line 517"/>
              <p:cNvSpPr>
                <a:spLocks noChangeShapeType="1"/>
              </p:cNvSpPr>
              <p:nvPr/>
            </p:nvSpPr>
            <p:spPr bwMode="auto">
              <a:xfrm flipV="1">
                <a:off x="666" y="4377"/>
                <a:ext cx="11" cy="30"/>
              </a:xfrm>
              <a:prstGeom prst="line">
                <a:avLst/>
              </a:prstGeom>
              <a:noFill/>
              <a:ln w="0">
                <a:solidFill>
                  <a:srgbClr val="FFDF7F"/>
                </a:solidFill>
                <a:round/>
                <a:headEnd/>
                <a:tailEnd/>
              </a:ln>
            </p:spPr>
            <p:txBody>
              <a:bodyPr/>
              <a:lstStyle/>
              <a:p>
                <a:endParaRPr lang="en-US"/>
              </a:p>
            </p:txBody>
          </p:sp>
          <p:sp>
            <p:nvSpPr>
              <p:cNvPr id="57862" name="Line 518"/>
              <p:cNvSpPr>
                <a:spLocks noChangeShapeType="1"/>
              </p:cNvSpPr>
              <p:nvPr/>
            </p:nvSpPr>
            <p:spPr bwMode="auto">
              <a:xfrm>
                <a:off x="677" y="4377"/>
                <a:ext cx="1" cy="45"/>
              </a:xfrm>
              <a:prstGeom prst="line">
                <a:avLst/>
              </a:prstGeom>
              <a:noFill/>
              <a:ln w="0">
                <a:solidFill>
                  <a:srgbClr val="FFDF7F"/>
                </a:solidFill>
                <a:round/>
                <a:headEnd/>
                <a:tailEnd/>
              </a:ln>
            </p:spPr>
            <p:txBody>
              <a:bodyPr/>
              <a:lstStyle/>
              <a:p>
                <a:endParaRPr lang="en-US"/>
              </a:p>
            </p:txBody>
          </p:sp>
          <p:sp>
            <p:nvSpPr>
              <p:cNvPr id="57863" name="Line 519"/>
              <p:cNvSpPr>
                <a:spLocks noChangeShapeType="1"/>
              </p:cNvSpPr>
              <p:nvPr/>
            </p:nvSpPr>
            <p:spPr bwMode="auto">
              <a:xfrm flipV="1">
                <a:off x="688" y="4414"/>
                <a:ext cx="1" cy="8"/>
              </a:xfrm>
              <a:prstGeom prst="line">
                <a:avLst/>
              </a:prstGeom>
              <a:noFill/>
              <a:ln w="0">
                <a:solidFill>
                  <a:srgbClr val="FFDF7F"/>
                </a:solidFill>
                <a:round/>
                <a:headEnd/>
                <a:tailEnd/>
              </a:ln>
            </p:spPr>
            <p:txBody>
              <a:bodyPr/>
              <a:lstStyle/>
              <a:p>
                <a:endParaRPr lang="en-US"/>
              </a:p>
            </p:txBody>
          </p:sp>
          <p:sp>
            <p:nvSpPr>
              <p:cNvPr id="57864" name="Line 520"/>
              <p:cNvSpPr>
                <a:spLocks noChangeShapeType="1"/>
              </p:cNvSpPr>
              <p:nvPr/>
            </p:nvSpPr>
            <p:spPr bwMode="auto">
              <a:xfrm flipH="1">
                <a:off x="749" y="4414"/>
                <a:ext cx="6" cy="8"/>
              </a:xfrm>
              <a:prstGeom prst="line">
                <a:avLst/>
              </a:prstGeom>
              <a:noFill/>
              <a:ln w="0">
                <a:solidFill>
                  <a:srgbClr val="FFDF7F"/>
                </a:solidFill>
                <a:round/>
                <a:headEnd/>
                <a:tailEnd/>
              </a:ln>
            </p:spPr>
            <p:txBody>
              <a:bodyPr/>
              <a:lstStyle/>
              <a:p>
                <a:endParaRPr lang="en-US"/>
              </a:p>
            </p:txBody>
          </p:sp>
          <p:sp>
            <p:nvSpPr>
              <p:cNvPr id="57865" name="Line 521"/>
              <p:cNvSpPr>
                <a:spLocks noChangeShapeType="1"/>
              </p:cNvSpPr>
              <p:nvPr/>
            </p:nvSpPr>
            <p:spPr bwMode="auto">
              <a:xfrm flipH="1">
                <a:off x="738" y="4422"/>
                <a:ext cx="11" cy="1"/>
              </a:xfrm>
              <a:prstGeom prst="line">
                <a:avLst/>
              </a:prstGeom>
              <a:noFill/>
              <a:ln w="0">
                <a:solidFill>
                  <a:srgbClr val="FFDF7F"/>
                </a:solidFill>
                <a:round/>
                <a:headEnd/>
                <a:tailEnd/>
              </a:ln>
            </p:spPr>
            <p:txBody>
              <a:bodyPr/>
              <a:lstStyle/>
              <a:p>
                <a:endParaRPr lang="en-US"/>
              </a:p>
            </p:txBody>
          </p:sp>
          <p:sp>
            <p:nvSpPr>
              <p:cNvPr id="57866" name="Line 522"/>
              <p:cNvSpPr>
                <a:spLocks noChangeShapeType="1"/>
              </p:cNvSpPr>
              <p:nvPr/>
            </p:nvSpPr>
            <p:spPr bwMode="auto">
              <a:xfrm flipH="1" flipV="1">
                <a:off x="733" y="4414"/>
                <a:ext cx="5" cy="8"/>
              </a:xfrm>
              <a:prstGeom prst="line">
                <a:avLst/>
              </a:prstGeom>
              <a:noFill/>
              <a:ln w="0">
                <a:solidFill>
                  <a:srgbClr val="FFDF7F"/>
                </a:solidFill>
                <a:round/>
                <a:headEnd/>
                <a:tailEnd/>
              </a:ln>
            </p:spPr>
            <p:txBody>
              <a:bodyPr/>
              <a:lstStyle/>
              <a:p>
                <a:endParaRPr lang="en-US"/>
              </a:p>
            </p:txBody>
          </p:sp>
          <p:sp>
            <p:nvSpPr>
              <p:cNvPr id="57867" name="Line 523"/>
              <p:cNvSpPr>
                <a:spLocks noChangeShapeType="1"/>
              </p:cNvSpPr>
              <p:nvPr/>
            </p:nvSpPr>
            <p:spPr bwMode="auto">
              <a:xfrm flipV="1">
                <a:off x="733" y="4385"/>
                <a:ext cx="1" cy="29"/>
              </a:xfrm>
              <a:prstGeom prst="line">
                <a:avLst/>
              </a:prstGeom>
              <a:noFill/>
              <a:ln w="0">
                <a:solidFill>
                  <a:srgbClr val="FFDF7F"/>
                </a:solidFill>
                <a:round/>
                <a:headEnd/>
                <a:tailEnd/>
              </a:ln>
            </p:spPr>
            <p:txBody>
              <a:bodyPr/>
              <a:lstStyle/>
              <a:p>
                <a:endParaRPr lang="en-US"/>
              </a:p>
            </p:txBody>
          </p:sp>
          <p:sp>
            <p:nvSpPr>
              <p:cNvPr id="57868" name="Line 524"/>
              <p:cNvSpPr>
                <a:spLocks noChangeShapeType="1"/>
              </p:cNvSpPr>
              <p:nvPr/>
            </p:nvSpPr>
            <p:spPr bwMode="auto">
              <a:xfrm flipV="1">
                <a:off x="733" y="4377"/>
                <a:ext cx="5" cy="8"/>
              </a:xfrm>
              <a:prstGeom prst="line">
                <a:avLst/>
              </a:prstGeom>
              <a:noFill/>
              <a:ln w="0">
                <a:solidFill>
                  <a:srgbClr val="FFDF7F"/>
                </a:solidFill>
                <a:round/>
                <a:headEnd/>
                <a:tailEnd/>
              </a:ln>
            </p:spPr>
            <p:txBody>
              <a:bodyPr/>
              <a:lstStyle/>
              <a:p>
                <a:endParaRPr lang="en-US"/>
              </a:p>
            </p:txBody>
          </p:sp>
          <p:sp>
            <p:nvSpPr>
              <p:cNvPr id="57869" name="Line 525"/>
              <p:cNvSpPr>
                <a:spLocks noChangeShapeType="1"/>
              </p:cNvSpPr>
              <p:nvPr/>
            </p:nvSpPr>
            <p:spPr bwMode="auto">
              <a:xfrm>
                <a:off x="738" y="4377"/>
                <a:ext cx="11" cy="1"/>
              </a:xfrm>
              <a:prstGeom prst="line">
                <a:avLst/>
              </a:prstGeom>
              <a:noFill/>
              <a:ln w="0">
                <a:solidFill>
                  <a:srgbClr val="FFDF7F"/>
                </a:solidFill>
                <a:round/>
                <a:headEnd/>
                <a:tailEnd/>
              </a:ln>
            </p:spPr>
            <p:txBody>
              <a:bodyPr/>
              <a:lstStyle/>
              <a:p>
                <a:endParaRPr lang="en-US"/>
              </a:p>
            </p:txBody>
          </p:sp>
          <p:sp>
            <p:nvSpPr>
              <p:cNvPr id="57870" name="Line 526"/>
              <p:cNvSpPr>
                <a:spLocks noChangeShapeType="1"/>
              </p:cNvSpPr>
              <p:nvPr/>
            </p:nvSpPr>
            <p:spPr bwMode="auto">
              <a:xfrm>
                <a:off x="749" y="4377"/>
                <a:ext cx="6" cy="8"/>
              </a:xfrm>
              <a:prstGeom prst="line">
                <a:avLst/>
              </a:prstGeom>
              <a:noFill/>
              <a:ln w="0">
                <a:solidFill>
                  <a:srgbClr val="FFDF7F"/>
                </a:solidFill>
                <a:round/>
                <a:headEnd/>
                <a:tailEnd/>
              </a:ln>
            </p:spPr>
            <p:txBody>
              <a:bodyPr/>
              <a:lstStyle/>
              <a:p>
                <a:endParaRPr lang="en-US"/>
              </a:p>
            </p:txBody>
          </p:sp>
          <p:sp>
            <p:nvSpPr>
              <p:cNvPr id="57871" name="Line 527"/>
              <p:cNvSpPr>
                <a:spLocks noChangeShapeType="1"/>
              </p:cNvSpPr>
              <p:nvPr/>
            </p:nvSpPr>
            <p:spPr bwMode="auto">
              <a:xfrm>
                <a:off x="766" y="4377"/>
                <a:ext cx="1" cy="37"/>
              </a:xfrm>
              <a:prstGeom prst="line">
                <a:avLst/>
              </a:prstGeom>
              <a:noFill/>
              <a:ln w="0">
                <a:solidFill>
                  <a:srgbClr val="FFDF7F"/>
                </a:solidFill>
                <a:round/>
                <a:headEnd/>
                <a:tailEnd/>
              </a:ln>
            </p:spPr>
            <p:txBody>
              <a:bodyPr/>
              <a:lstStyle/>
              <a:p>
                <a:endParaRPr lang="en-US"/>
              </a:p>
            </p:txBody>
          </p:sp>
          <p:sp>
            <p:nvSpPr>
              <p:cNvPr id="57872" name="Line 528"/>
              <p:cNvSpPr>
                <a:spLocks noChangeShapeType="1"/>
              </p:cNvSpPr>
              <p:nvPr/>
            </p:nvSpPr>
            <p:spPr bwMode="auto">
              <a:xfrm>
                <a:off x="766" y="4414"/>
                <a:ext cx="6" cy="8"/>
              </a:xfrm>
              <a:prstGeom prst="line">
                <a:avLst/>
              </a:prstGeom>
              <a:noFill/>
              <a:ln w="0">
                <a:solidFill>
                  <a:srgbClr val="FFDF7F"/>
                </a:solidFill>
                <a:round/>
                <a:headEnd/>
                <a:tailEnd/>
              </a:ln>
            </p:spPr>
            <p:txBody>
              <a:bodyPr/>
              <a:lstStyle/>
              <a:p>
                <a:endParaRPr lang="en-US"/>
              </a:p>
            </p:txBody>
          </p:sp>
          <p:sp>
            <p:nvSpPr>
              <p:cNvPr id="57873" name="Line 529"/>
              <p:cNvSpPr>
                <a:spLocks noChangeShapeType="1"/>
              </p:cNvSpPr>
              <p:nvPr/>
            </p:nvSpPr>
            <p:spPr bwMode="auto">
              <a:xfrm>
                <a:off x="772" y="4422"/>
                <a:ext cx="11" cy="1"/>
              </a:xfrm>
              <a:prstGeom prst="line">
                <a:avLst/>
              </a:prstGeom>
              <a:noFill/>
              <a:ln w="0">
                <a:solidFill>
                  <a:srgbClr val="FFDF7F"/>
                </a:solidFill>
                <a:round/>
                <a:headEnd/>
                <a:tailEnd/>
              </a:ln>
            </p:spPr>
            <p:txBody>
              <a:bodyPr/>
              <a:lstStyle/>
              <a:p>
                <a:endParaRPr lang="en-US"/>
              </a:p>
            </p:txBody>
          </p:sp>
          <p:sp>
            <p:nvSpPr>
              <p:cNvPr id="57874" name="Line 530"/>
              <p:cNvSpPr>
                <a:spLocks noChangeShapeType="1"/>
              </p:cNvSpPr>
              <p:nvPr/>
            </p:nvSpPr>
            <p:spPr bwMode="auto">
              <a:xfrm flipV="1">
                <a:off x="783" y="4414"/>
                <a:ext cx="6" cy="8"/>
              </a:xfrm>
              <a:prstGeom prst="line">
                <a:avLst/>
              </a:prstGeom>
              <a:noFill/>
              <a:ln w="0">
                <a:solidFill>
                  <a:srgbClr val="FFDF7F"/>
                </a:solidFill>
                <a:round/>
                <a:headEnd/>
                <a:tailEnd/>
              </a:ln>
            </p:spPr>
            <p:txBody>
              <a:bodyPr/>
              <a:lstStyle/>
              <a:p>
                <a:endParaRPr lang="en-US"/>
              </a:p>
            </p:txBody>
          </p:sp>
          <p:sp>
            <p:nvSpPr>
              <p:cNvPr id="57875" name="Line 531"/>
              <p:cNvSpPr>
                <a:spLocks noChangeShapeType="1"/>
              </p:cNvSpPr>
              <p:nvPr/>
            </p:nvSpPr>
            <p:spPr bwMode="auto">
              <a:xfrm flipV="1">
                <a:off x="789" y="4377"/>
                <a:ext cx="1" cy="37"/>
              </a:xfrm>
              <a:prstGeom prst="line">
                <a:avLst/>
              </a:prstGeom>
              <a:noFill/>
              <a:ln w="0">
                <a:solidFill>
                  <a:srgbClr val="FFDF7F"/>
                </a:solidFill>
                <a:round/>
                <a:headEnd/>
                <a:tailEnd/>
              </a:ln>
            </p:spPr>
            <p:txBody>
              <a:bodyPr/>
              <a:lstStyle/>
              <a:p>
                <a:endParaRPr lang="en-US"/>
              </a:p>
            </p:txBody>
          </p:sp>
          <p:sp>
            <p:nvSpPr>
              <p:cNvPr id="57876" name="Line 532"/>
              <p:cNvSpPr>
                <a:spLocks noChangeShapeType="1"/>
              </p:cNvSpPr>
              <p:nvPr/>
            </p:nvSpPr>
            <p:spPr bwMode="auto">
              <a:xfrm>
                <a:off x="799" y="4377"/>
                <a:ext cx="1" cy="45"/>
              </a:xfrm>
              <a:prstGeom prst="line">
                <a:avLst/>
              </a:prstGeom>
              <a:noFill/>
              <a:ln w="0">
                <a:solidFill>
                  <a:srgbClr val="FFDF7F"/>
                </a:solidFill>
                <a:round/>
                <a:headEnd/>
                <a:tailEnd/>
              </a:ln>
            </p:spPr>
            <p:txBody>
              <a:bodyPr/>
              <a:lstStyle/>
              <a:p>
                <a:endParaRPr lang="en-US"/>
              </a:p>
            </p:txBody>
          </p:sp>
          <p:sp>
            <p:nvSpPr>
              <p:cNvPr id="57877" name="Line 533"/>
              <p:cNvSpPr>
                <a:spLocks noChangeShapeType="1"/>
              </p:cNvSpPr>
              <p:nvPr/>
            </p:nvSpPr>
            <p:spPr bwMode="auto">
              <a:xfrm>
                <a:off x="799" y="4422"/>
                <a:ext cx="23" cy="1"/>
              </a:xfrm>
              <a:prstGeom prst="line">
                <a:avLst/>
              </a:prstGeom>
              <a:noFill/>
              <a:ln w="0">
                <a:solidFill>
                  <a:srgbClr val="FFDF7F"/>
                </a:solidFill>
                <a:round/>
                <a:headEnd/>
                <a:tailEnd/>
              </a:ln>
            </p:spPr>
            <p:txBody>
              <a:bodyPr/>
              <a:lstStyle/>
              <a:p>
                <a:endParaRPr lang="en-US"/>
              </a:p>
            </p:txBody>
          </p:sp>
          <p:sp>
            <p:nvSpPr>
              <p:cNvPr id="57878" name="Line 534"/>
              <p:cNvSpPr>
                <a:spLocks noChangeShapeType="1"/>
              </p:cNvSpPr>
              <p:nvPr/>
            </p:nvSpPr>
            <p:spPr bwMode="auto">
              <a:xfrm>
                <a:off x="833" y="4377"/>
                <a:ext cx="17" cy="45"/>
              </a:xfrm>
              <a:prstGeom prst="line">
                <a:avLst/>
              </a:prstGeom>
              <a:noFill/>
              <a:ln w="0">
                <a:solidFill>
                  <a:srgbClr val="FFDF7F"/>
                </a:solidFill>
                <a:round/>
                <a:headEnd/>
                <a:tailEnd/>
              </a:ln>
            </p:spPr>
            <p:txBody>
              <a:bodyPr/>
              <a:lstStyle/>
              <a:p>
                <a:endParaRPr lang="en-US"/>
              </a:p>
            </p:txBody>
          </p:sp>
          <p:sp>
            <p:nvSpPr>
              <p:cNvPr id="57879" name="Line 535"/>
              <p:cNvSpPr>
                <a:spLocks noChangeShapeType="1"/>
              </p:cNvSpPr>
              <p:nvPr/>
            </p:nvSpPr>
            <p:spPr bwMode="auto">
              <a:xfrm flipV="1">
                <a:off x="850" y="4377"/>
                <a:ext cx="17" cy="45"/>
              </a:xfrm>
              <a:prstGeom prst="line">
                <a:avLst/>
              </a:prstGeom>
              <a:noFill/>
              <a:ln w="0">
                <a:solidFill>
                  <a:srgbClr val="FFDF7F"/>
                </a:solidFill>
                <a:round/>
                <a:headEnd/>
                <a:tailEnd/>
              </a:ln>
            </p:spPr>
            <p:txBody>
              <a:bodyPr/>
              <a:lstStyle/>
              <a:p>
                <a:endParaRPr lang="en-US"/>
              </a:p>
            </p:txBody>
          </p:sp>
          <p:sp>
            <p:nvSpPr>
              <p:cNvPr id="57880" name="Line 536"/>
              <p:cNvSpPr>
                <a:spLocks noChangeShapeType="1"/>
              </p:cNvSpPr>
              <p:nvPr/>
            </p:nvSpPr>
            <p:spPr bwMode="auto">
              <a:xfrm flipV="1">
                <a:off x="878" y="4377"/>
                <a:ext cx="1" cy="45"/>
              </a:xfrm>
              <a:prstGeom prst="line">
                <a:avLst/>
              </a:prstGeom>
              <a:noFill/>
              <a:ln w="0">
                <a:solidFill>
                  <a:srgbClr val="FFDF7F"/>
                </a:solidFill>
                <a:round/>
                <a:headEnd/>
                <a:tailEnd/>
              </a:ln>
            </p:spPr>
            <p:txBody>
              <a:bodyPr/>
              <a:lstStyle/>
              <a:p>
                <a:endParaRPr lang="en-US"/>
              </a:p>
            </p:txBody>
          </p:sp>
          <p:sp>
            <p:nvSpPr>
              <p:cNvPr id="57881" name="Line 537"/>
              <p:cNvSpPr>
                <a:spLocks noChangeShapeType="1"/>
              </p:cNvSpPr>
              <p:nvPr/>
            </p:nvSpPr>
            <p:spPr bwMode="auto">
              <a:xfrm>
                <a:off x="878" y="4377"/>
                <a:ext cx="22" cy="1"/>
              </a:xfrm>
              <a:prstGeom prst="line">
                <a:avLst/>
              </a:prstGeom>
              <a:noFill/>
              <a:ln w="0">
                <a:solidFill>
                  <a:srgbClr val="FFDF7F"/>
                </a:solidFill>
                <a:round/>
                <a:headEnd/>
                <a:tailEnd/>
              </a:ln>
            </p:spPr>
            <p:txBody>
              <a:bodyPr/>
              <a:lstStyle/>
              <a:p>
                <a:endParaRPr lang="en-US"/>
              </a:p>
            </p:txBody>
          </p:sp>
          <p:sp>
            <p:nvSpPr>
              <p:cNvPr id="57882" name="Line 538"/>
              <p:cNvSpPr>
                <a:spLocks noChangeShapeType="1"/>
              </p:cNvSpPr>
              <p:nvPr/>
            </p:nvSpPr>
            <p:spPr bwMode="auto">
              <a:xfrm>
                <a:off x="878" y="4399"/>
                <a:ext cx="11" cy="1"/>
              </a:xfrm>
              <a:prstGeom prst="line">
                <a:avLst/>
              </a:prstGeom>
              <a:noFill/>
              <a:ln w="0">
                <a:solidFill>
                  <a:srgbClr val="FFDF7F"/>
                </a:solidFill>
                <a:round/>
                <a:headEnd/>
                <a:tailEnd/>
              </a:ln>
            </p:spPr>
            <p:txBody>
              <a:bodyPr/>
              <a:lstStyle/>
              <a:p>
                <a:endParaRPr lang="en-US"/>
              </a:p>
            </p:txBody>
          </p:sp>
          <p:sp>
            <p:nvSpPr>
              <p:cNvPr id="57883" name="Line 539"/>
              <p:cNvSpPr>
                <a:spLocks noChangeShapeType="1"/>
              </p:cNvSpPr>
              <p:nvPr/>
            </p:nvSpPr>
            <p:spPr bwMode="auto">
              <a:xfrm>
                <a:off x="878" y="4422"/>
                <a:ext cx="22" cy="1"/>
              </a:xfrm>
              <a:prstGeom prst="line">
                <a:avLst/>
              </a:prstGeom>
              <a:noFill/>
              <a:ln w="0">
                <a:solidFill>
                  <a:srgbClr val="FFDF7F"/>
                </a:solidFill>
                <a:round/>
                <a:headEnd/>
                <a:tailEnd/>
              </a:ln>
            </p:spPr>
            <p:txBody>
              <a:bodyPr/>
              <a:lstStyle/>
              <a:p>
                <a:endParaRPr lang="en-US"/>
              </a:p>
            </p:txBody>
          </p:sp>
          <p:sp>
            <p:nvSpPr>
              <p:cNvPr id="57884" name="Line 540"/>
              <p:cNvSpPr>
                <a:spLocks noChangeShapeType="1"/>
              </p:cNvSpPr>
              <p:nvPr/>
            </p:nvSpPr>
            <p:spPr bwMode="auto">
              <a:xfrm flipV="1">
                <a:off x="911" y="4377"/>
                <a:ext cx="1" cy="45"/>
              </a:xfrm>
              <a:prstGeom prst="line">
                <a:avLst/>
              </a:prstGeom>
              <a:noFill/>
              <a:ln w="0">
                <a:solidFill>
                  <a:srgbClr val="FFDF7F"/>
                </a:solidFill>
                <a:round/>
                <a:headEnd/>
                <a:tailEnd/>
              </a:ln>
            </p:spPr>
            <p:txBody>
              <a:bodyPr/>
              <a:lstStyle/>
              <a:p>
                <a:endParaRPr lang="en-US"/>
              </a:p>
            </p:txBody>
          </p:sp>
          <p:sp>
            <p:nvSpPr>
              <p:cNvPr id="57885" name="Line 541"/>
              <p:cNvSpPr>
                <a:spLocks noChangeShapeType="1"/>
              </p:cNvSpPr>
              <p:nvPr/>
            </p:nvSpPr>
            <p:spPr bwMode="auto">
              <a:xfrm>
                <a:off x="911" y="4377"/>
                <a:ext cx="17" cy="1"/>
              </a:xfrm>
              <a:prstGeom prst="line">
                <a:avLst/>
              </a:prstGeom>
              <a:noFill/>
              <a:ln w="0">
                <a:solidFill>
                  <a:srgbClr val="FFDF7F"/>
                </a:solidFill>
                <a:round/>
                <a:headEnd/>
                <a:tailEnd/>
              </a:ln>
            </p:spPr>
            <p:txBody>
              <a:bodyPr/>
              <a:lstStyle/>
              <a:p>
                <a:endParaRPr lang="en-US"/>
              </a:p>
            </p:txBody>
          </p:sp>
          <p:sp>
            <p:nvSpPr>
              <p:cNvPr id="57886" name="Line 542"/>
              <p:cNvSpPr>
                <a:spLocks noChangeShapeType="1"/>
              </p:cNvSpPr>
              <p:nvPr/>
            </p:nvSpPr>
            <p:spPr bwMode="auto">
              <a:xfrm>
                <a:off x="928" y="4377"/>
                <a:ext cx="6" cy="8"/>
              </a:xfrm>
              <a:prstGeom prst="line">
                <a:avLst/>
              </a:prstGeom>
              <a:noFill/>
              <a:ln w="0">
                <a:solidFill>
                  <a:srgbClr val="FFDF7F"/>
                </a:solidFill>
                <a:round/>
                <a:headEnd/>
                <a:tailEnd/>
              </a:ln>
            </p:spPr>
            <p:txBody>
              <a:bodyPr/>
              <a:lstStyle/>
              <a:p>
                <a:endParaRPr lang="en-US"/>
              </a:p>
            </p:txBody>
          </p:sp>
          <p:sp>
            <p:nvSpPr>
              <p:cNvPr id="57887" name="Line 543"/>
              <p:cNvSpPr>
                <a:spLocks noChangeShapeType="1"/>
              </p:cNvSpPr>
              <p:nvPr/>
            </p:nvSpPr>
            <p:spPr bwMode="auto">
              <a:xfrm>
                <a:off x="934" y="4385"/>
                <a:ext cx="1" cy="7"/>
              </a:xfrm>
              <a:prstGeom prst="line">
                <a:avLst/>
              </a:prstGeom>
              <a:noFill/>
              <a:ln w="0">
                <a:solidFill>
                  <a:srgbClr val="FFDF7F"/>
                </a:solidFill>
                <a:round/>
                <a:headEnd/>
                <a:tailEnd/>
              </a:ln>
            </p:spPr>
            <p:txBody>
              <a:bodyPr/>
              <a:lstStyle/>
              <a:p>
                <a:endParaRPr lang="en-US"/>
              </a:p>
            </p:txBody>
          </p:sp>
          <p:sp>
            <p:nvSpPr>
              <p:cNvPr id="57888" name="Line 544"/>
              <p:cNvSpPr>
                <a:spLocks noChangeShapeType="1"/>
              </p:cNvSpPr>
              <p:nvPr/>
            </p:nvSpPr>
            <p:spPr bwMode="auto">
              <a:xfrm flipH="1">
                <a:off x="928" y="4392"/>
                <a:ext cx="6" cy="7"/>
              </a:xfrm>
              <a:prstGeom prst="line">
                <a:avLst/>
              </a:prstGeom>
              <a:noFill/>
              <a:ln w="0">
                <a:solidFill>
                  <a:srgbClr val="FFDF7F"/>
                </a:solidFill>
                <a:round/>
                <a:headEnd/>
                <a:tailEnd/>
              </a:ln>
            </p:spPr>
            <p:txBody>
              <a:bodyPr/>
              <a:lstStyle/>
              <a:p>
                <a:endParaRPr lang="en-US"/>
              </a:p>
            </p:txBody>
          </p:sp>
          <p:sp>
            <p:nvSpPr>
              <p:cNvPr id="57889" name="Line 545"/>
              <p:cNvSpPr>
                <a:spLocks noChangeShapeType="1"/>
              </p:cNvSpPr>
              <p:nvPr/>
            </p:nvSpPr>
            <p:spPr bwMode="auto">
              <a:xfrm flipH="1">
                <a:off x="911" y="4399"/>
                <a:ext cx="17" cy="1"/>
              </a:xfrm>
              <a:prstGeom prst="line">
                <a:avLst/>
              </a:prstGeom>
              <a:noFill/>
              <a:ln w="0">
                <a:solidFill>
                  <a:srgbClr val="FFDF7F"/>
                </a:solidFill>
                <a:round/>
                <a:headEnd/>
                <a:tailEnd/>
              </a:ln>
            </p:spPr>
            <p:txBody>
              <a:bodyPr/>
              <a:lstStyle/>
              <a:p>
                <a:endParaRPr lang="en-US"/>
              </a:p>
            </p:txBody>
          </p:sp>
          <p:sp>
            <p:nvSpPr>
              <p:cNvPr id="57890" name="Line 546"/>
              <p:cNvSpPr>
                <a:spLocks noChangeShapeType="1"/>
              </p:cNvSpPr>
              <p:nvPr/>
            </p:nvSpPr>
            <p:spPr bwMode="auto">
              <a:xfrm>
                <a:off x="917" y="4399"/>
                <a:ext cx="17" cy="23"/>
              </a:xfrm>
              <a:prstGeom prst="line">
                <a:avLst/>
              </a:prstGeom>
              <a:noFill/>
              <a:ln w="0">
                <a:solidFill>
                  <a:srgbClr val="FFDF7F"/>
                </a:solidFill>
                <a:round/>
                <a:headEnd/>
                <a:tailEnd/>
              </a:ln>
            </p:spPr>
            <p:txBody>
              <a:bodyPr/>
              <a:lstStyle/>
              <a:p>
                <a:endParaRPr lang="en-US"/>
              </a:p>
            </p:txBody>
          </p:sp>
          <p:sp>
            <p:nvSpPr>
              <p:cNvPr id="57891" name="Line 547"/>
              <p:cNvSpPr>
                <a:spLocks noChangeShapeType="1"/>
              </p:cNvSpPr>
              <p:nvPr/>
            </p:nvSpPr>
            <p:spPr bwMode="auto">
              <a:xfrm>
                <a:off x="944" y="4377"/>
                <a:ext cx="23" cy="1"/>
              </a:xfrm>
              <a:prstGeom prst="line">
                <a:avLst/>
              </a:prstGeom>
              <a:noFill/>
              <a:ln w="0">
                <a:solidFill>
                  <a:srgbClr val="FFDF7F"/>
                </a:solidFill>
                <a:round/>
                <a:headEnd/>
                <a:tailEnd/>
              </a:ln>
            </p:spPr>
            <p:txBody>
              <a:bodyPr/>
              <a:lstStyle/>
              <a:p>
                <a:endParaRPr lang="en-US"/>
              </a:p>
            </p:txBody>
          </p:sp>
          <p:sp>
            <p:nvSpPr>
              <p:cNvPr id="57892" name="Line 548"/>
              <p:cNvSpPr>
                <a:spLocks noChangeShapeType="1"/>
              </p:cNvSpPr>
              <p:nvPr/>
            </p:nvSpPr>
            <p:spPr bwMode="auto">
              <a:xfrm>
                <a:off x="956" y="4377"/>
                <a:ext cx="1" cy="45"/>
              </a:xfrm>
              <a:prstGeom prst="line">
                <a:avLst/>
              </a:prstGeom>
              <a:noFill/>
              <a:ln w="0">
                <a:solidFill>
                  <a:srgbClr val="FFDF7F"/>
                </a:solidFill>
                <a:round/>
                <a:headEnd/>
                <a:tailEnd/>
              </a:ln>
            </p:spPr>
            <p:txBody>
              <a:bodyPr/>
              <a:lstStyle/>
              <a:p>
                <a:endParaRPr lang="en-US"/>
              </a:p>
            </p:txBody>
          </p:sp>
          <p:sp>
            <p:nvSpPr>
              <p:cNvPr id="57893" name="Line 549"/>
              <p:cNvSpPr>
                <a:spLocks noChangeShapeType="1"/>
              </p:cNvSpPr>
              <p:nvPr/>
            </p:nvSpPr>
            <p:spPr bwMode="auto">
              <a:xfrm>
                <a:off x="920" y="4248"/>
                <a:ext cx="461" cy="292"/>
              </a:xfrm>
              <a:prstGeom prst="line">
                <a:avLst/>
              </a:prstGeom>
              <a:noFill/>
              <a:ln w="0">
                <a:solidFill>
                  <a:srgbClr val="FFDF7F"/>
                </a:solidFill>
                <a:round/>
                <a:headEnd/>
                <a:tailEnd/>
              </a:ln>
            </p:spPr>
            <p:txBody>
              <a:bodyPr/>
              <a:lstStyle/>
              <a:p>
                <a:endParaRPr lang="en-US"/>
              </a:p>
            </p:txBody>
          </p:sp>
          <p:sp>
            <p:nvSpPr>
              <p:cNvPr id="57894" name="Line 550"/>
              <p:cNvSpPr>
                <a:spLocks noChangeShapeType="1"/>
              </p:cNvSpPr>
              <p:nvPr/>
            </p:nvSpPr>
            <p:spPr bwMode="auto">
              <a:xfrm>
                <a:off x="953" y="4233"/>
                <a:ext cx="395" cy="251"/>
              </a:xfrm>
              <a:prstGeom prst="line">
                <a:avLst/>
              </a:prstGeom>
              <a:noFill/>
              <a:ln w="0">
                <a:solidFill>
                  <a:srgbClr val="FFDF7F"/>
                </a:solidFill>
                <a:round/>
                <a:headEnd/>
                <a:tailEnd/>
              </a:ln>
            </p:spPr>
            <p:txBody>
              <a:bodyPr/>
              <a:lstStyle/>
              <a:p>
                <a:endParaRPr lang="en-US"/>
              </a:p>
            </p:txBody>
          </p:sp>
          <p:sp>
            <p:nvSpPr>
              <p:cNvPr id="57895" name="Line 551"/>
              <p:cNvSpPr>
                <a:spLocks noChangeShapeType="1"/>
              </p:cNvSpPr>
              <p:nvPr/>
            </p:nvSpPr>
            <p:spPr bwMode="auto">
              <a:xfrm>
                <a:off x="1040" y="4178"/>
                <a:ext cx="308" cy="196"/>
              </a:xfrm>
              <a:prstGeom prst="line">
                <a:avLst/>
              </a:prstGeom>
              <a:noFill/>
              <a:ln w="0">
                <a:solidFill>
                  <a:srgbClr val="FFDF7F"/>
                </a:solidFill>
                <a:round/>
                <a:headEnd/>
                <a:tailEnd/>
              </a:ln>
            </p:spPr>
            <p:txBody>
              <a:bodyPr/>
              <a:lstStyle/>
              <a:p>
                <a:endParaRPr lang="en-US"/>
              </a:p>
            </p:txBody>
          </p:sp>
          <p:sp>
            <p:nvSpPr>
              <p:cNvPr id="57896" name="Line 552"/>
              <p:cNvSpPr>
                <a:spLocks noChangeShapeType="1"/>
              </p:cNvSpPr>
              <p:nvPr/>
            </p:nvSpPr>
            <p:spPr bwMode="auto">
              <a:xfrm>
                <a:off x="1013" y="4074"/>
                <a:ext cx="335" cy="213"/>
              </a:xfrm>
              <a:prstGeom prst="line">
                <a:avLst/>
              </a:prstGeom>
              <a:noFill/>
              <a:ln w="0">
                <a:solidFill>
                  <a:srgbClr val="FFDF7F"/>
                </a:solidFill>
                <a:round/>
                <a:headEnd/>
                <a:tailEnd/>
              </a:ln>
            </p:spPr>
            <p:txBody>
              <a:bodyPr/>
              <a:lstStyle/>
              <a:p>
                <a:endParaRPr lang="en-US"/>
              </a:p>
            </p:txBody>
          </p:sp>
          <p:sp>
            <p:nvSpPr>
              <p:cNvPr id="57897" name="Line 553"/>
              <p:cNvSpPr>
                <a:spLocks noChangeShapeType="1"/>
              </p:cNvSpPr>
              <p:nvPr/>
            </p:nvSpPr>
            <p:spPr bwMode="auto">
              <a:xfrm>
                <a:off x="1348" y="3195"/>
                <a:ext cx="1" cy="1324"/>
              </a:xfrm>
              <a:prstGeom prst="line">
                <a:avLst/>
              </a:prstGeom>
              <a:noFill/>
              <a:ln w="0">
                <a:solidFill>
                  <a:srgbClr val="FFDF7F"/>
                </a:solidFill>
                <a:round/>
                <a:headEnd/>
                <a:tailEnd/>
              </a:ln>
            </p:spPr>
            <p:txBody>
              <a:bodyPr/>
              <a:lstStyle/>
              <a:p>
                <a:endParaRPr lang="en-US"/>
              </a:p>
            </p:txBody>
          </p:sp>
          <p:sp>
            <p:nvSpPr>
              <p:cNvPr id="57898" name="Line 554"/>
              <p:cNvSpPr>
                <a:spLocks noChangeShapeType="1"/>
              </p:cNvSpPr>
              <p:nvPr/>
            </p:nvSpPr>
            <p:spPr bwMode="auto">
              <a:xfrm>
                <a:off x="1381" y="3215"/>
                <a:ext cx="1" cy="1325"/>
              </a:xfrm>
              <a:prstGeom prst="line">
                <a:avLst/>
              </a:prstGeom>
              <a:noFill/>
              <a:ln w="0">
                <a:solidFill>
                  <a:srgbClr val="FFDF7F"/>
                </a:solidFill>
                <a:round/>
                <a:headEnd/>
                <a:tailEnd/>
              </a:ln>
            </p:spPr>
            <p:txBody>
              <a:bodyPr/>
              <a:lstStyle/>
              <a:p>
                <a:endParaRPr lang="en-US"/>
              </a:p>
            </p:txBody>
          </p:sp>
          <p:sp>
            <p:nvSpPr>
              <p:cNvPr id="57899" name="Line 555"/>
              <p:cNvSpPr>
                <a:spLocks noChangeShapeType="1"/>
              </p:cNvSpPr>
              <p:nvPr/>
            </p:nvSpPr>
            <p:spPr bwMode="auto">
              <a:xfrm>
                <a:off x="1473" y="3158"/>
                <a:ext cx="1" cy="1325"/>
              </a:xfrm>
              <a:prstGeom prst="line">
                <a:avLst/>
              </a:prstGeom>
              <a:noFill/>
              <a:ln w="0">
                <a:solidFill>
                  <a:srgbClr val="FFDF7F"/>
                </a:solidFill>
                <a:round/>
                <a:headEnd/>
                <a:tailEnd/>
              </a:ln>
            </p:spPr>
            <p:txBody>
              <a:bodyPr/>
              <a:lstStyle/>
              <a:p>
                <a:endParaRPr lang="en-US"/>
              </a:p>
            </p:txBody>
          </p:sp>
          <p:sp>
            <p:nvSpPr>
              <p:cNvPr id="57900" name="Line 556"/>
              <p:cNvSpPr>
                <a:spLocks noChangeShapeType="1"/>
              </p:cNvSpPr>
              <p:nvPr/>
            </p:nvSpPr>
            <p:spPr bwMode="auto">
              <a:xfrm>
                <a:off x="1487" y="3150"/>
                <a:ext cx="1" cy="1324"/>
              </a:xfrm>
              <a:prstGeom prst="line">
                <a:avLst/>
              </a:prstGeom>
              <a:noFill/>
              <a:ln w="0">
                <a:solidFill>
                  <a:srgbClr val="FFDF7F"/>
                </a:solidFill>
                <a:round/>
                <a:headEnd/>
                <a:tailEnd/>
              </a:ln>
            </p:spPr>
            <p:txBody>
              <a:bodyPr/>
              <a:lstStyle/>
              <a:p>
                <a:endParaRPr lang="en-US"/>
              </a:p>
            </p:txBody>
          </p:sp>
          <p:sp>
            <p:nvSpPr>
              <p:cNvPr id="57901" name="Line 557"/>
              <p:cNvSpPr>
                <a:spLocks noChangeShapeType="1"/>
              </p:cNvSpPr>
              <p:nvPr/>
            </p:nvSpPr>
            <p:spPr bwMode="auto">
              <a:xfrm>
                <a:off x="1140" y="3098"/>
                <a:ext cx="1" cy="1254"/>
              </a:xfrm>
              <a:prstGeom prst="line">
                <a:avLst/>
              </a:prstGeom>
              <a:noFill/>
              <a:ln w="0">
                <a:solidFill>
                  <a:srgbClr val="FFDF7F"/>
                </a:solidFill>
                <a:round/>
                <a:headEnd/>
                <a:tailEnd/>
              </a:ln>
            </p:spPr>
            <p:txBody>
              <a:bodyPr/>
              <a:lstStyle/>
              <a:p>
                <a:endParaRPr lang="en-US"/>
              </a:p>
            </p:txBody>
          </p:sp>
          <p:sp>
            <p:nvSpPr>
              <p:cNvPr id="57902" name="Line 558"/>
              <p:cNvSpPr>
                <a:spLocks noChangeShapeType="1"/>
              </p:cNvSpPr>
              <p:nvPr/>
            </p:nvSpPr>
            <p:spPr bwMode="auto">
              <a:xfrm>
                <a:off x="1173" y="3123"/>
                <a:ext cx="1" cy="1249"/>
              </a:xfrm>
              <a:prstGeom prst="line">
                <a:avLst/>
              </a:prstGeom>
              <a:noFill/>
              <a:ln w="0">
                <a:solidFill>
                  <a:srgbClr val="FFDF7F"/>
                </a:solidFill>
                <a:round/>
                <a:headEnd/>
                <a:tailEnd/>
              </a:ln>
            </p:spPr>
            <p:txBody>
              <a:bodyPr/>
              <a:lstStyle/>
              <a:p>
                <a:endParaRPr lang="en-US"/>
              </a:p>
            </p:txBody>
          </p:sp>
          <p:sp>
            <p:nvSpPr>
              <p:cNvPr id="57903" name="Line 559"/>
              <p:cNvSpPr>
                <a:spLocks noChangeShapeType="1"/>
              </p:cNvSpPr>
              <p:nvPr/>
            </p:nvSpPr>
            <p:spPr bwMode="auto">
              <a:xfrm>
                <a:off x="1257" y="4226"/>
                <a:ext cx="1" cy="94"/>
              </a:xfrm>
              <a:prstGeom prst="line">
                <a:avLst/>
              </a:prstGeom>
              <a:noFill/>
              <a:ln w="0">
                <a:solidFill>
                  <a:srgbClr val="FFDF7F"/>
                </a:solidFill>
                <a:round/>
                <a:headEnd/>
                <a:tailEnd/>
              </a:ln>
            </p:spPr>
            <p:txBody>
              <a:bodyPr/>
              <a:lstStyle/>
              <a:p>
                <a:endParaRPr lang="en-US"/>
              </a:p>
            </p:txBody>
          </p:sp>
          <p:sp>
            <p:nvSpPr>
              <p:cNvPr id="57904" name="Line 560"/>
              <p:cNvSpPr>
                <a:spLocks noChangeShapeType="1"/>
              </p:cNvSpPr>
              <p:nvPr/>
            </p:nvSpPr>
            <p:spPr bwMode="auto">
              <a:xfrm flipH="1">
                <a:off x="1260" y="4255"/>
                <a:ext cx="1" cy="1"/>
              </a:xfrm>
              <a:prstGeom prst="line">
                <a:avLst/>
              </a:prstGeom>
              <a:noFill/>
              <a:ln w="0">
                <a:solidFill>
                  <a:srgbClr val="FFDF7F"/>
                </a:solidFill>
                <a:round/>
                <a:headEnd/>
                <a:tailEnd/>
              </a:ln>
            </p:spPr>
            <p:txBody>
              <a:bodyPr/>
              <a:lstStyle/>
              <a:p>
                <a:endParaRPr lang="en-US"/>
              </a:p>
            </p:txBody>
          </p:sp>
          <p:sp>
            <p:nvSpPr>
              <p:cNvPr id="57905" name="Line 561"/>
              <p:cNvSpPr>
                <a:spLocks noChangeShapeType="1"/>
              </p:cNvSpPr>
              <p:nvPr/>
            </p:nvSpPr>
            <p:spPr bwMode="auto">
              <a:xfrm flipH="1">
                <a:off x="1259" y="4256"/>
                <a:ext cx="1" cy="1"/>
              </a:xfrm>
              <a:prstGeom prst="line">
                <a:avLst/>
              </a:prstGeom>
              <a:noFill/>
              <a:ln w="0">
                <a:solidFill>
                  <a:srgbClr val="FFDF7F"/>
                </a:solidFill>
                <a:round/>
                <a:headEnd/>
                <a:tailEnd/>
              </a:ln>
            </p:spPr>
            <p:txBody>
              <a:bodyPr/>
              <a:lstStyle/>
              <a:p>
                <a:endParaRPr lang="en-US"/>
              </a:p>
            </p:txBody>
          </p:sp>
          <p:sp>
            <p:nvSpPr>
              <p:cNvPr id="57906" name="Line 562"/>
              <p:cNvSpPr>
                <a:spLocks noChangeShapeType="1"/>
              </p:cNvSpPr>
              <p:nvPr/>
            </p:nvSpPr>
            <p:spPr bwMode="auto">
              <a:xfrm flipH="1">
                <a:off x="1258" y="4256"/>
                <a:ext cx="1" cy="1"/>
              </a:xfrm>
              <a:prstGeom prst="line">
                <a:avLst/>
              </a:prstGeom>
              <a:noFill/>
              <a:ln w="0">
                <a:solidFill>
                  <a:srgbClr val="FFDF7F"/>
                </a:solidFill>
                <a:round/>
                <a:headEnd/>
                <a:tailEnd/>
              </a:ln>
            </p:spPr>
            <p:txBody>
              <a:bodyPr/>
              <a:lstStyle/>
              <a:p>
                <a:endParaRPr lang="en-US"/>
              </a:p>
            </p:txBody>
          </p:sp>
          <p:sp>
            <p:nvSpPr>
              <p:cNvPr id="57907" name="Line 563"/>
              <p:cNvSpPr>
                <a:spLocks noChangeShapeType="1"/>
              </p:cNvSpPr>
              <p:nvPr/>
            </p:nvSpPr>
            <p:spPr bwMode="auto">
              <a:xfrm flipH="1">
                <a:off x="1258" y="4257"/>
                <a:ext cx="1" cy="2"/>
              </a:xfrm>
              <a:prstGeom prst="line">
                <a:avLst/>
              </a:prstGeom>
              <a:noFill/>
              <a:ln w="0">
                <a:solidFill>
                  <a:srgbClr val="FFDF7F"/>
                </a:solidFill>
                <a:round/>
                <a:headEnd/>
                <a:tailEnd/>
              </a:ln>
            </p:spPr>
            <p:txBody>
              <a:bodyPr/>
              <a:lstStyle/>
              <a:p>
                <a:endParaRPr lang="en-US"/>
              </a:p>
            </p:txBody>
          </p:sp>
          <p:sp>
            <p:nvSpPr>
              <p:cNvPr id="57908" name="Line 564"/>
              <p:cNvSpPr>
                <a:spLocks noChangeShapeType="1"/>
              </p:cNvSpPr>
              <p:nvPr/>
            </p:nvSpPr>
            <p:spPr bwMode="auto">
              <a:xfrm flipH="1">
                <a:off x="1257" y="4259"/>
                <a:ext cx="1" cy="1"/>
              </a:xfrm>
              <a:prstGeom prst="line">
                <a:avLst/>
              </a:prstGeom>
              <a:noFill/>
              <a:ln w="0">
                <a:solidFill>
                  <a:srgbClr val="FFDF7F"/>
                </a:solidFill>
                <a:round/>
                <a:headEnd/>
                <a:tailEnd/>
              </a:ln>
            </p:spPr>
            <p:txBody>
              <a:bodyPr/>
              <a:lstStyle/>
              <a:p>
                <a:endParaRPr lang="en-US"/>
              </a:p>
            </p:txBody>
          </p:sp>
          <p:sp>
            <p:nvSpPr>
              <p:cNvPr id="57909" name="Line 565"/>
              <p:cNvSpPr>
                <a:spLocks noChangeShapeType="1"/>
              </p:cNvSpPr>
              <p:nvPr/>
            </p:nvSpPr>
            <p:spPr bwMode="auto">
              <a:xfrm flipH="1">
                <a:off x="1256" y="4260"/>
                <a:ext cx="1" cy="2"/>
              </a:xfrm>
              <a:prstGeom prst="line">
                <a:avLst/>
              </a:prstGeom>
              <a:noFill/>
              <a:ln w="0">
                <a:solidFill>
                  <a:srgbClr val="FFDF7F"/>
                </a:solidFill>
                <a:round/>
                <a:headEnd/>
                <a:tailEnd/>
              </a:ln>
            </p:spPr>
            <p:txBody>
              <a:bodyPr/>
              <a:lstStyle/>
              <a:p>
                <a:endParaRPr lang="en-US"/>
              </a:p>
            </p:txBody>
          </p:sp>
          <p:sp>
            <p:nvSpPr>
              <p:cNvPr id="57910" name="Line 566"/>
              <p:cNvSpPr>
                <a:spLocks noChangeShapeType="1"/>
              </p:cNvSpPr>
              <p:nvPr/>
            </p:nvSpPr>
            <p:spPr bwMode="auto">
              <a:xfrm flipH="1">
                <a:off x="1256" y="4262"/>
                <a:ext cx="1" cy="2"/>
              </a:xfrm>
              <a:prstGeom prst="line">
                <a:avLst/>
              </a:prstGeom>
              <a:noFill/>
              <a:ln w="0">
                <a:solidFill>
                  <a:srgbClr val="FFDF7F"/>
                </a:solidFill>
                <a:round/>
                <a:headEnd/>
                <a:tailEnd/>
              </a:ln>
            </p:spPr>
            <p:txBody>
              <a:bodyPr/>
              <a:lstStyle/>
              <a:p>
                <a:endParaRPr lang="en-US"/>
              </a:p>
            </p:txBody>
          </p:sp>
          <p:sp>
            <p:nvSpPr>
              <p:cNvPr id="57911" name="Line 567"/>
              <p:cNvSpPr>
                <a:spLocks noChangeShapeType="1"/>
              </p:cNvSpPr>
              <p:nvPr/>
            </p:nvSpPr>
            <p:spPr bwMode="auto">
              <a:xfrm>
                <a:off x="1256" y="4264"/>
                <a:ext cx="1" cy="2"/>
              </a:xfrm>
              <a:prstGeom prst="line">
                <a:avLst/>
              </a:prstGeom>
              <a:noFill/>
              <a:ln w="0">
                <a:solidFill>
                  <a:srgbClr val="FFDF7F"/>
                </a:solidFill>
                <a:round/>
                <a:headEnd/>
                <a:tailEnd/>
              </a:ln>
            </p:spPr>
            <p:txBody>
              <a:bodyPr/>
              <a:lstStyle/>
              <a:p>
                <a:endParaRPr lang="en-US"/>
              </a:p>
            </p:txBody>
          </p:sp>
          <p:sp>
            <p:nvSpPr>
              <p:cNvPr id="57912" name="Line 568"/>
              <p:cNvSpPr>
                <a:spLocks noChangeShapeType="1"/>
              </p:cNvSpPr>
              <p:nvPr/>
            </p:nvSpPr>
            <p:spPr bwMode="auto">
              <a:xfrm>
                <a:off x="1256" y="4266"/>
                <a:ext cx="1" cy="3"/>
              </a:xfrm>
              <a:prstGeom prst="line">
                <a:avLst/>
              </a:prstGeom>
              <a:noFill/>
              <a:ln w="0">
                <a:solidFill>
                  <a:srgbClr val="FFDF7F"/>
                </a:solidFill>
                <a:round/>
                <a:headEnd/>
                <a:tailEnd/>
              </a:ln>
            </p:spPr>
            <p:txBody>
              <a:bodyPr/>
              <a:lstStyle/>
              <a:p>
                <a:endParaRPr lang="en-US"/>
              </a:p>
            </p:txBody>
          </p:sp>
          <p:sp>
            <p:nvSpPr>
              <p:cNvPr id="57913" name="Line 569"/>
              <p:cNvSpPr>
                <a:spLocks noChangeShapeType="1"/>
              </p:cNvSpPr>
              <p:nvPr/>
            </p:nvSpPr>
            <p:spPr bwMode="auto">
              <a:xfrm>
                <a:off x="1256" y="4269"/>
                <a:ext cx="1" cy="2"/>
              </a:xfrm>
              <a:prstGeom prst="line">
                <a:avLst/>
              </a:prstGeom>
              <a:noFill/>
              <a:ln w="0">
                <a:solidFill>
                  <a:srgbClr val="FFDF7F"/>
                </a:solidFill>
                <a:round/>
                <a:headEnd/>
                <a:tailEnd/>
              </a:ln>
            </p:spPr>
            <p:txBody>
              <a:bodyPr/>
              <a:lstStyle/>
              <a:p>
                <a:endParaRPr lang="en-US"/>
              </a:p>
            </p:txBody>
          </p:sp>
          <p:sp>
            <p:nvSpPr>
              <p:cNvPr id="57914" name="Line 570"/>
              <p:cNvSpPr>
                <a:spLocks noChangeShapeType="1"/>
              </p:cNvSpPr>
              <p:nvPr/>
            </p:nvSpPr>
            <p:spPr bwMode="auto">
              <a:xfrm>
                <a:off x="1256" y="4271"/>
                <a:ext cx="1" cy="2"/>
              </a:xfrm>
              <a:prstGeom prst="line">
                <a:avLst/>
              </a:prstGeom>
              <a:noFill/>
              <a:ln w="0">
                <a:solidFill>
                  <a:srgbClr val="FFDF7F"/>
                </a:solidFill>
                <a:round/>
                <a:headEnd/>
                <a:tailEnd/>
              </a:ln>
            </p:spPr>
            <p:txBody>
              <a:bodyPr/>
              <a:lstStyle/>
              <a:p>
                <a:endParaRPr lang="en-US"/>
              </a:p>
            </p:txBody>
          </p:sp>
          <p:sp>
            <p:nvSpPr>
              <p:cNvPr id="57915" name="Line 571"/>
              <p:cNvSpPr>
                <a:spLocks noChangeShapeType="1"/>
              </p:cNvSpPr>
              <p:nvPr/>
            </p:nvSpPr>
            <p:spPr bwMode="auto">
              <a:xfrm>
                <a:off x="1256" y="4273"/>
                <a:ext cx="1" cy="2"/>
              </a:xfrm>
              <a:prstGeom prst="line">
                <a:avLst/>
              </a:prstGeom>
              <a:noFill/>
              <a:ln w="0">
                <a:solidFill>
                  <a:srgbClr val="FFDF7F"/>
                </a:solidFill>
                <a:round/>
                <a:headEnd/>
                <a:tailEnd/>
              </a:ln>
            </p:spPr>
            <p:txBody>
              <a:bodyPr/>
              <a:lstStyle/>
              <a:p>
                <a:endParaRPr lang="en-US"/>
              </a:p>
            </p:txBody>
          </p:sp>
          <p:sp>
            <p:nvSpPr>
              <p:cNvPr id="57916" name="Line 572"/>
              <p:cNvSpPr>
                <a:spLocks noChangeShapeType="1"/>
              </p:cNvSpPr>
              <p:nvPr/>
            </p:nvSpPr>
            <p:spPr bwMode="auto">
              <a:xfrm>
                <a:off x="1257" y="4275"/>
                <a:ext cx="1" cy="2"/>
              </a:xfrm>
              <a:prstGeom prst="line">
                <a:avLst/>
              </a:prstGeom>
              <a:noFill/>
              <a:ln w="0">
                <a:solidFill>
                  <a:srgbClr val="FFDF7F"/>
                </a:solidFill>
                <a:round/>
                <a:headEnd/>
                <a:tailEnd/>
              </a:ln>
            </p:spPr>
            <p:txBody>
              <a:bodyPr/>
              <a:lstStyle/>
              <a:p>
                <a:endParaRPr lang="en-US"/>
              </a:p>
            </p:txBody>
          </p:sp>
          <p:sp>
            <p:nvSpPr>
              <p:cNvPr id="57917" name="Line 573"/>
              <p:cNvSpPr>
                <a:spLocks noChangeShapeType="1"/>
              </p:cNvSpPr>
              <p:nvPr/>
            </p:nvSpPr>
            <p:spPr bwMode="auto">
              <a:xfrm>
                <a:off x="1257" y="4277"/>
                <a:ext cx="1" cy="1"/>
              </a:xfrm>
              <a:prstGeom prst="line">
                <a:avLst/>
              </a:prstGeom>
              <a:noFill/>
              <a:ln w="0">
                <a:solidFill>
                  <a:srgbClr val="FFDF7F"/>
                </a:solidFill>
                <a:round/>
                <a:headEnd/>
                <a:tailEnd/>
              </a:ln>
            </p:spPr>
            <p:txBody>
              <a:bodyPr/>
              <a:lstStyle/>
              <a:p>
                <a:endParaRPr lang="en-US"/>
              </a:p>
            </p:txBody>
          </p:sp>
          <p:sp>
            <p:nvSpPr>
              <p:cNvPr id="57918" name="Line 574"/>
              <p:cNvSpPr>
                <a:spLocks noChangeShapeType="1"/>
              </p:cNvSpPr>
              <p:nvPr/>
            </p:nvSpPr>
            <p:spPr bwMode="auto">
              <a:xfrm>
                <a:off x="1258" y="4278"/>
                <a:ext cx="1" cy="1"/>
              </a:xfrm>
              <a:prstGeom prst="line">
                <a:avLst/>
              </a:prstGeom>
              <a:noFill/>
              <a:ln w="0">
                <a:solidFill>
                  <a:srgbClr val="FFDF7F"/>
                </a:solidFill>
                <a:round/>
                <a:headEnd/>
                <a:tailEnd/>
              </a:ln>
            </p:spPr>
            <p:txBody>
              <a:bodyPr/>
              <a:lstStyle/>
              <a:p>
                <a:endParaRPr lang="en-US"/>
              </a:p>
            </p:txBody>
          </p:sp>
          <p:sp>
            <p:nvSpPr>
              <p:cNvPr id="57919" name="Line 575"/>
              <p:cNvSpPr>
                <a:spLocks noChangeShapeType="1"/>
              </p:cNvSpPr>
              <p:nvPr/>
            </p:nvSpPr>
            <p:spPr bwMode="auto">
              <a:xfrm>
                <a:off x="1258" y="4279"/>
                <a:ext cx="2" cy="2"/>
              </a:xfrm>
              <a:prstGeom prst="line">
                <a:avLst/>
              </a:prstGeom>
              <a:noFill/>
              <a:ln w="0">
                <a:solidFill>
                  <a:srgbClr val="FFDF7F"/>
                </a:solidFill>
                <a:round/>
                <a:headEnd/>
                <a:tailEnd/>
              </a:ln>
            </p:spPr>
            <p:txBody>
              <a:bodyPr/>
              <a:lstStyle/>
              <a:p>
                <a:endParaRPr lang="en-US"/>
              </a:p>
            </p:txBody>
          </p:sp>
          <p:sp>
            <p:nvSpPr>
              <p:cNvPr id="57920" name="Line 576"/>
              <p:cNvSpPr>
                <a:spLocks noChangeShapeType="1"/>
              </p:cNvSpPr>
              <p:nvPr/>
            </p:nvSpPr>
            <p:spPr bwMode="auto">
              <a:xfrm>
                <a:off x="1260" y="4281"/>
                <a:ext cx="1" cy="1"/>
              </a:xfrm>
              <a:prstGeom prst="line">
                <a:avLst/>
              </a:prstGeom>
              <a:noFill/>
              <a:ln w="0">
                <a:solidFill>
                  <a:srgbClr val="FFDF7F"/>
                </a:solidFill>
                <a:round/>
                <a:headEnd/>
                <a:tailEnd/>
              </a:ln>
            </p:spPr>
            <p:txBody>
              <a:bodyPr/>
              <a:lstStyle/>
              <a:p>
                <a:endParaRPr lang="en-US"/>
              </a:p>
            </p:txBody>
          </p:sp>
          <p:sp>
            <p:nvSpPr>
              <p:cNvPr id="57921" name="Line 577"/>
              <p:cNvSpPr>
                <a:spLocks noChangeShapeType="1"/>
              </p:cNvSpPr>
              <p:nvPr/>
            </p:nvSpPr>
            <p:spPr bwMode="auto">
              <a:xfrm>
                <a:off x="1260" y="4281"/>
                <a:ext cx="1" cy="1"/>
              </a:xfrm>
              <a:prstGeom prst="line">
                <a:avLst/>
              </a:prstGeom>
              <a:noFill/>
              <a:ln w="0">
                <a:solidFill>
                  <a:srgbClr val="FFDF7F"/>
                </a:solidFill>
                <a:round/>
                <a:headEnd/>
                <a:tailEnd/>
              </a:ln>
            </p:spPr>
            <p:txBody>
              <a:bodyPr/>
              <a:lstStyle/>
              <a:p>
                <a:endParaRPr lang="en-US"/>
              </a:p>
            </p:txBody>
          </p:sp>
          <p:sp>
            <p:nvSpPr>
              <p:cNvPr id="57922" name="Line 578"/>
              <p:cNvSpPr>
                <a:spLocks noChangeShapeType="1"/>
              </p:cNvSpPr>
              <p:nvPr/>
            </p:nvSpPr>
            <p:spPr bwMode="auto">
              <a:xfrm flipV="1">
                <a:off x="1261" y="4281"/>
                <a:ext cx="1" cy="1"/>
              </a:xfrm>
              <a:prstGeom prst="line">
                <a:avLst/>
              </a:prstGeom>
              <a:noFill/>
              <a:ln w="0">
                <a:solidFill>
                  <a:srgbClr val="FFDF7F"/>
                </a:solidFill>
                <a:round/>
                <a:headEnd/>
                <a:tailEnd/>
              </a:ln>
            </p:spPr>
            <p:txBody>
              <a:bodyPr/>
              <a:lstStyle/>
              <a:p>
                <a:endParaRPr lang="en-US"/>
              </a:p>
            </p:txBody>
          </p:sp>
          <p:sp>
            <p:nvSpPr>
              <p:cNvPr id="57923" name="Line 579"/>
              <p:cNvSpPr>
                <a:spLocks noChangeShapeType="1"/>
              </p:cNvSpPr>
              <p:nvPr/>
            </p:nvSpPr>
            <p:spPr bwMode="auto">
              <a:xfrm flipV="1">
                <a:off x="1262" y="4281"/>
                <a:ext cx="1" cy="1"/>
              </a:xfrm>
              <a:prstGeom prst="line">
                <a:avLst/>
              </a:prstGeom>
              <a:noFill/>
              <a:ln w="0">
                <a:solidFill>
                  <a:srgbClr val="FFDF7F"/>
                </a:solidFill>
                <a:round/>
                <a:headEnd/>
                <a:tailEnd/>
              </a:ln>
            </p:spPr>
            <p:txBody>
              <a:bodyPr/>
              <a:lstStyle/>
              <a:p>
                <a:endParaRPr lang="en-US"/>
              </a:p>
            </p:txBody>
          </p:sp>
          <p:sp>
            <p:nvSpPr>
              <p:cNvPr id="57924" name="Line 580"/>
              <p:cNvSpPr>
                <a:spLocks noChangeShapeType="1"/>
              </p:cNvSpPr>
              <p:nvPr/>
            </p:nvSpPr>
            <p:spPr bwMode="auto">
              <a:xfrm flipV="1">
                <a:off x="1263" y="4279"/>
                <a:ext cx="1" cy="2"/>
              </a:xfrm>
              <a:prstGeom prst="line">
                <a:avLst/>
              </a:prstGeom>
              <a:noFill/>
              <a:ln w="0">
                <a:solidFill>
                  <a:srgbClr val="FFDF7F"/>
                </a:solidFill>
                <a:round/>
                <a:headEnd/>
                <a:tailEnd/>
              </a:ln>
            </p:spPr>
            <p:txBody>
              <a:bodyPr/>
              <a:lstStyle/>
              <a:p>
                <a:endParaRPr lang="en-US"/>
              </a:p>
            </p:txBody>
          </p:sp>
          <p:sp>
            <p:nvSpPr>
              <p:cNvPr id="57925" name="Line 581"/>
              <p:cNvSpPr>
                <a:spLocks noChangeShapeType="1"/>
              </p:cNvSpPr>
              <p:nvPr/>
            </p:nvSpPr>
            <p:spPr bwMode="auto">
              <a:xfrm flipV="1">
                <a:off x="1264" y="4278"/>
                <a:ext cx="1" cy="1"/>
              </a:xfrm>
              <a:prstGeom prst="line">
                <a:avLst/>
              </a:prstGeom>
              <a:noFill/>
              <a:ln w="0">
                <a:solidFill>
                  <a:srgbClr val="FFDF7F"/>
                </a:solidFill>
                <a:round/>
                <a:headEnd/>
                <a:tailEnd/>
              </a:ln>
            </p:spPr>
            <p:txBody>
              <a:bodyPr/>
              <a:lstStyle/>
              <a:p>
                <a:endParaRPr lang="en-US"/>
              </a:p>
            </p:txBody>
          </p:sp>
          <p:sp>
            <p:nvSpPr>
              <p:cNvPr id="57926" name="Line 582"/>
              <p:cNvSpPr>
                <a:spLocks noChangeShapeType="1"/>
              </p:cNvSpPr>
              <p:nvPr/>
            </p:nvSpPr>
            <p:spPr bwMode="auto">
              <a:xfrm flipV="1">
                <a:off x="1265" y="4277"/>
                <a:ext cx="1" cy="1"/>
              </a:xfrm>
              <a:prstGeom prst="line">
                <a:avLst/>
              </a:prstGeom>
              <a:noFill/>
              <a:ln w="0">
                <a:solidFill>
                  <a:srgbClr val="FFDF7F"/>
                </a:solidFill>
                <a:round/>
                <a:headEnd/>
                <a:tailEnd/>
              </a:ln>
            </p:spPr>
            <p:txBody>
              <a:bodyPr/>
              <a:lstStyle/>
              <a:p>
                <a:endParaRPr lang="en-US"/>
              </a:p>
            </p:txBody>
          </p:sp>
          <p:sp>
            <p:nvSpPr>
              <p:cNvPr id="57927" name="Line 583"/>
              <p:cNvSpPr>
                <a:spLocks noChangeShapeType="1"/>
              </p:cNvSpPr>
              <p:nvPr/>
            </p:nvSpPr>
            <p:spPr bwMode="auto">
              <a:xfrm flipV="1">
                <a:off x="1266" y="4275"/>
                <a:ext cx="1" cy="2"/>
              </a:xfrm>
              <a:prstGeom prst="line">
                <a:avLst/>
              </a:prstGeom>
              <a:noFill/>
              <a:ln w="0">
                <a:solidFill>
                  <a:srgbClr val="FFDF7F"/>
                </a:solidFill>
                <a:round/>
                <a:headEnd/>
                <a:tailEnd/>
              </a:ln>
            </p:spPr>
            <p:txBody>
              <a:bodyPr/>
              <a:lstStyle/>
              <a:p>
                <a:endParaRPr lang="en-US"/>
              </a:p>
            </p:txBody>
          </p:sp>
          <p:sp>
            <p:nvSpPr>
              <p:cNvPr id="57928" name="Line 584"/>
              <p:cNvSpPr>
                <a:spLocks noChangeShapeType="1"/>
              </p:cNvSpPr>
              <p:nvPr/>
            </p:nvSpPr>
            <p:spPr bwMode="auto">
              <a:xfrm flipV="1">
                <a:off x="1266" y="4273"/>
                <a:ext cx="1" cy="2"/>
              </a:xfrm>
              <a:prstGeom prst="line">
                <a:avLst/>
              </a:prstGeom>
              <a:noFill/>
              <a:ln w="0">
                <a:solidFill>
                  <a:srgbClr val="FFDF7F"/>
                </a:solidFill>
                <a:round/>
                <a:headEnd/>
                <a:tailEnd/>
              </a:ln>
            </p:spPr>
            <p:txBody>
              <a:bodyPr/>
              <a:lstStyle/>
              <a:p>
                <a:endParaRPr lang="en-US"/>
              </a:p>
            </p:txBody>
          </p:sp>
          <p:sp>
            <p:nvSpPr>
              <p:cNvPr id="57929" name="Line 585"/>
              <p:cNvSpPr>
                <a:spLocks noChangeShapeType="1"/>
              </p:cNvSpPr>
              <p:nvPr/>
            </p:nvSpPr>
            <p:spPr bwMode="auto">
              <a:xfrm flipV="1">
                <a:off x="1266" y="4271"/>
                <a:ext cx="1" cy="2"/>
              </a:xfrm>
              <a:prstGeom prst="line">
                <a:avLst/>
              </a:prstGeom>
              <a:noFill/>
              <a:ln w="0">
                <a:solidFill>
                  <a:srgbClr val="FFDF7F"/>
                </a:solidFill>
                <a:round/>
                <a:headEnd/>
                <a:tailEnd/>
              </a:ln>
            </p:spPr>
            <p:txBody>
              <a:bodyPr/>
              <a:lstStyle/>
              <a:p>
                <a:endParaRPr lang="en-US"/>
              </a:p>
            </p:txBody>
          </p:sp>
          <p:sp>
            <p:nvSpPr>
              <p:cNvPr id="57930" name="Line 586"/>
              <p:cNvSpPr>
                <a:spLocks noChangeShapeType="1"/>
              </p:cNvSpPr>
              <p:nvPr/>
            </p:nvSpPr>
            <p:spPr bwMode="auto">
              <a:xfrm flipV="1">
                <a:off x="1267" y="4268"/>
                <a:ext cx="1" cy="3"/>
              </a:xfrm>
              <a:prstGeom prst="line">
                <a:avLst/>
              </a:prstGeom>
              <a:noFill/>
              <a:ln w="0">
                <a:solidFill>
                  <a:srgbClr val="FFDF7F"/>
                </a:solidFill>
                <a:round/>
                <a:headEnd/>
                <a:tailEnd/>
              </a:ln>
            </p:spPr>
            <p:txBody>
              <a:bodyPr/>
              <a:lstStyle/>
              <a:p>
                <a:endParaRPr lang="en-US"/>
              </a:p>
            </p:txBody>
          </p:sp>
          <p:sp>
            <p:nvSpPr>
              <p:cNvPr id="57931" name="Line 587"/>
              <p:cNvSpPr>
                <a:spLocks noChangeShapeType="1"/>
              </p:cNvSpPr>
              <p:nvPr/>
            </p:nvSpPr>
            <p:spPr bwMode="auto">
              <a:xfrm flipV="1">
                <a:off x="1267" y="4266"/>
                <a:ext cx="1" cy="2"/>
              </a:xfrm>
              <a:prstGeom prst="line">
                <a:avLst/>
              </a:prstGeom>
              <a:noFill/>
              <a:ln w="0">
                <a:solidFill>
                  <a:srgbClr val="FFDF7F"/>
                </a:solidFill>
                <a:round/>
                <a:headEnd/>
                <a:tailEnd/>
              </a:ln>
            </p:spPr>
            <p:txBody>
              <a:bodyPr/>
              <a:lstStyle/>
              <a:p>
                <a:endParaRPr lang="en-US"/>
              </a:p>
            </p:txBody>
          </p:sp>
          <p:sp>
            <p:nvSpPr>
              <p:cNvPr id="57932" name="Line 588"/>
              <p:cNvSpPr>
                <a:spLocks noChangeShapeType="1"/>
              </p:cNvSpPr>
              <p:nvPr/>
            </p:nvSpPr>
            <p:spPr bwMode="auto">
              <a:xfrm flipH="1" flipV="1">
                <a:off x="1266" y="4264"/>
                <a:ext cx="1" cy="2"/>
              </a:xfrm>
              <a:prstGeom prst="line">
                <a:avLst/>
              </a:prstGeom>
              <a:noFill/>
              <a:ln w="0">
                <a:solidFill>
                  <a:srgbClr val="FFDF7F"/>
                </a:solidFill>
                <a:round/>
                <a:headEnd/>
                <a:tailEnd/>
              </a:ln>
            </p:spPr>
            <p:txBody>
              <a:bodyPr/>
              <a:lstStyle/>
              <a:p>
                <a:endParaRPr lang="en-US"/>
              </a:p>
            </p:txBody>
          </p:sp>
          <p:sp>
            <p:nvSpPr>
              <p:cNvPr id="57933" name="Line 589"/>
              <p:cNvSpPr>
                <a:spLocks noChangeShapeType="1"/>
              </p:cNvSpPr>
              <p:nvPr/>
            </p:nvSpPr>
            <p:spPr bwMode="auto">
              <a:xfrm flipH="1" flipV="1">
                <a:off x="1266" y="4262"/>
                <a:ext cx="1" cy="2"/>
              </a:xfrm>
              <a:prstGeom prst="line">
                <a:avLst/>
              </a:prstGeom>
              <a:noFill/>
              <a:ln w="0">
                <a:solidFill>
                  <a:srgbClr val="FFDF7F"/>
                </a:solidFill>
                <a:round/>
                <a:headEnd/>
                <a:tailEnd/>
              </a:ln>
            </p:spPr>
            <p:txBody>
              <a:bodyPr/>
              <a:lstStyle/>
              <a:p>
                <a:endParaRPr lang="en-US"/>
              </a:p>
            </p:txBody>
          </p:sp>
          <p:sp>
            <p:nvSpPr>
              <p:cNvPr id="57934" name="Line 590"/>
              <p:cNvSpPr>
                <a:spLocks noChangeShapeType="1"/>
              </p:cNvSpPr>
              <p:nvPr/>
            </p:nvSpPr>
            <p:spPr bwMode="auto">
              <a:xfrm flipH="1" flipV="1">
                <a:off x="1266" y="4260"/>
                <a:ext cx="1" cy="2"/>
              </a:xfrm>
              <a:prstGeom prst="line">
                <a:avLst/>
              </a:prstGeom>
              <a:noFill/>
              <a:ln w="0">
                <a:solidFill>
                  <a:srgbClr val="FFDF7F"/>
                </a:solidFill>
                <a:round/>
                <a:headEnd/>
                <a:tailEnd/>
              </a:ln>
            </p:spPr>
            <p:txBody>
              <a:bodyPr/>
              <a:lstStyle/>
              <a:p>
                <a:endParaRPr lang="en-US"/>
              </a:p>
            </p:txBody>
          </p:sp>
          <p:sp>
            <p:nvSpPr>
              <p:cNvPr id="57935" name="Line 591"/>
              <p:cNvSpPr>
                <a:spLocks noChangeShapeType="1"/>
              </p:cNvSpPr>
              <p:nvPr/>
            </p:nvSpPr>
            <p:spPr bwMode="auto">
              <a:xfrm flipH="1" flipV="1">
                <a:off x="1265" y="4259"/>
                <a:ext cx="1" cy="1"/>
              </a:xfrm>
              <a:prstGeom prst="line">
                <a:avLst/>
              </a:prstGeom>
              <a:noFill/>
              <a:ln w="0">
                <a:solidFill>
                  <a:srgbClr val="FFDF7F"/>
                </a:solidFill>
                <a:round/>
                <a:headEnd/>
                <a:tailEnd/>
              </a:ln>
            </p:spPr>
            <p:txBody>
              <a:bodyPr/>
              <a:lstStyle/>
              <a:p>
                <a:endParaRPr lang="en-US"/>
              </a:p>
            </p:txBody>
          </p:sp>
          <p:sp>
            <p:nvSpPr>
              <p:cNvPr id="57936" name="Line 592"/>
              <p:cNvSpPr>
                <a:spLocks noChangeShapeType="1"/>
              </p:cNvSpPr>
              <p:nvPr/>
            </p:nvSpPr>
            <p:spPr bwMode="auto">
              <a:xfrm flipH="1" flipV="1">
                <a:off x="1264" y="4257"/>
                <a:ext cx="1" cy="2"/>
              </a:xfrm>
              <a:prstGeom prst="line">
                <a:avLst/>
              </a:prstGeom>
              <a:noFill/>
              <a:ln w="0">
                <a:solidFill>
                  <a:srgbClr val="FFDF7F"/>
                </a:solidFill>
                <a:round/>
                <a:headEnd/>
                <a:tailEnd/>
              </a:ln>
            </p:spPr>
            <p:txBody>
              <a:bodyPr/>
              <a:lstStyle/>
              <a:p>
                <a:endParaRPr lang="en-US"/>
              </a:p>
            </p:txBody>
          </p:sp>
          <p:sp>
            <p:nvSpPr>
              <p:cNvPr id="57937" name="Line 593"/>
              <p:cNvSpPr>
                <a:spLocks noChangeShapeType="1"/>
              </p:cNvSpPr>
              <p:nvPr/>
            </p:nvSpPr>
            <p:spPr bwMode="auto">
              <a:xfrm flipH="1" flipV="1">
                <a:off x="1263" y="4256"/>
                <a:ext cx="1" cy="1"/>
              </a:xfrm>
              <a:prstGeom prst="line">
                <a:avLst/>
              </a:prstGeom>
              <a:noFill/>
              <a:ln w="0">
                <a:solidFill>
                  <a:srgbClr val="FFDF7F"/>
                </a:solidFill>
                <a:round/>
                <a:headEnd/>
                <a:tailEnd/>
              </a:ln>
            </p:spPr>
            <p:txBody>
              <a:bodyPr/>
              <a:lstStyle/>
              <a:p>
                <a:endParaRPr lang="en-US"/>
              </a:p>
            </p:txBody>
          </p:sp>
          <p:sp>
            <p:nvSpPr>
              <p:cNvPr id="57938" name="Line 594"/>
              <p:cNvSpPr>
                <a:spLocks noChangeShapeType="1"/>
              </p:cNvSpPr>
              <p:nvPr/>
            </p:nvSpPr>
            <p:spPr bwMode="auto">
              <a:xfrm flipH="1" flipV="1">
                <a:off x="1262" y="4256"/>
                <a:ext cx="1" cy="1"/>
              </a:xfrm>
              <a:prstGeom prst="line">
                <a:avLst/>
              </a:prstGeom>
              <a:noFill/>
              <a:ln w="0">
                <a:solidFill>
                  <a:srgbClr val="FFDF7F"/>
                </a:solidFill>
                <a:round/>
                <a:headEnd/>
                <a:tailEnd/>
              </a:ln>
            </p:spPr>
            <p:txBody>
              <a:bodyPr/>
              <a:lstStyle/>
              <a:p>
                <a:endParaRPr lang="en-US"/>
              </a:p>
            </p:txBody>
          </p:sp>
          <p:sp>
            <p:nvSpPr>
              <p:cNvPr id="57939" name="Line 595"/>
              <p:cNvSpPr>
                <a:spLocks noChangeShapeType="1"/>
              </p:cNvSpPr>
              <p:nvPr/>
            </p:nvSpPr>
            <p:spPr bwMode="auto">
              <a:xfrm flipH="1" flipV="1">
                <a:off x="1261" y="4255"/>
                <a:ext cx="1" cy="1"/>
              </a:xfrm>
              <a:prstGeom prst="line">
                <a:avLst/>
              </a:prstGeom>
              <a:noFill/>
              <a:ln w="0">
                <a:solidFill>
                  <a:srgbClr val="FFDF7F"/>
                </a:solidFill>
                <a:round/>
                <a:headEnd/>
                <a:tailEnd/>
              </a:ln>
            </p:spPr>
            <p:txBody>
              <a:bodyPr/>
              <a:lstStyle/>
              <a:p>
                <a:endParaRPr lang="en-US"/>
              </a:p>
            </p:txBody>
          </p:sp>
          <p:sp>
            <p:nvSpPr>
              <p:cNvPr id="57940" name="Line 596"/>
              <p:cNvSpPr>
                <a:spLocks noChangeShapeType="1"/>
              </p:cNvSpPr>
              <p:nvPr/>
            </p:nvSpPr>
            <p:spPr bwMode="auto">
              <a:xfrm flipV="1">
                <a:off x="1173" y="4320"/>
                <a:ext cx="84" cy="52"/>
              </a:xfrm>
              <a:prstGeom prst="line">
                <a:avLst/>
              </a:prstGeom>
              <a:noFill/>
              <a:ln w="0">
                <a:solidFill>
                  <a:srgbClr val="FFDF7F"/>
                </a:solidFill>
                <a:round/>
                <a:headEnd/>
                <a:tailEnd/>
              </a:ln>
            </p:spPr>
            <p:txBody>
              <a:bodyPr/>
              <a:lstStyle/>
              <a:p>
                <a:endParaRPr lang="en-US"/>
              </a:p>
            </p:txBody>
          </p:sp>
          <p:sp>
            <p:nvSpPr>
              <p:cNvPr id="57941" name="Line 597"/>
              <p:cNvSpPr>
                <a:spLocks noChangeShapeType="1"/>
              </p:cNvSpPr>
              <p:nvPr/>
            </p:nvSpPr>
            <p:spPr bwMode="auto">
              <a:xfrm>
                <a:off x="896" y="4401"/>
                <a:ext cx="99" cy="1"/>
              </a:xfrm>
              <a:prstGeom prst="line">
                <a:avLst/>
              </a:prstGeom>
              <a:noFill/>
              <a:ln w="0">
                <a:solidFill>
                  <a:srgbClr val="FFDF7F"/>
                </a:solidFill>
                <a:round/>
                <a:headEnd/>
                <a:tailEnd/>
              </a:ln>
            </p:spPr>
            <p:txBody>
              <a:bodyPr/>
              <a:lstStyle/>
              <a:p>
                <a:endParaRPr lang="en-US"/>
              </a:p>
            </p:txBody>
          </p:sp>
          <p:sp>
            <p:nvSpPr>
              <p:cNvPr id="57942" name="Line 598"/>
              <p:cNvSpPr>
                <a:spLocks noChangeShapeType="1"/>
              </p:cNvSpPr>
              <p:nvPr/>
            </p:nvSpPr>
            <p:spPr bwMode="auto">
              <a:xfrm flipV="1">
                <a:off x="995" y="4306"/>
                <a:ext cx="143" cy="95"/>
              </a:xfrm>
              <a:prstGeom prst="line">
                <a:avLst/>
              </a:prstGeom>
              <a:noFill/>
              <a:ln w="0">
                <a:solidFill>
                  <a:srgbClr val="FFDF7F"/>
                </a:solidFill>
                <a:round/>
                <a:headEnd/>
                <a:tailEnd/>
              </a:ln>
            </p:spPr>
            <p:txBody>
              <a:bodyPr/>
              <a:lstStyle/>
              <a:p>
                <a:endParaRPr lang="en-US"/>
              </a:p>
            </p:txBody>
          </p:sp>
          <p:sp>
            <p:nvSpPr>
              <p:cNvPr id="57943" name="Line 599"/>
              <p:cNvSpPr>
                <a:spLocks noChangeShapeType="1"/>
              </p:cNvSpPr>
              <p:nvPr/>
            </p:nvSpPr>
            <p:spPr bwMode="auto">
              <a:xfrm flipH="1" flipV="1">
                <a:off x="1097" y="4317"/>
                <a:ext cx="5" cy="7"/>
              </a:xfrm>
              <a:prstGeom prst="line">
                <a:avLst/>
              </a:prstGeom>
              <a:noFill/>
              <a:ln w="0">
                <a:solidFill>
                  <a:srgbClr val="FFFF00"/>
                </a:solidFill>
                <a:round/>
                <a:headEnd/>
                <a:tailEnd/>
              </a:ln>
            </p:spPr>
            <p:txBody>
              <a:bodyPr/>
              <a:lstStyle/>
              <a:p>
                <a:endParaRPr lang="en-US"/>
              </a:p>
            </p:txBody>
          </p:sp>
          <p:sp>
            <p:nvSpPr>
              <p:cNvPr id="57944" name="Line 600"/>
              <p:cNvSpPr>
                <a:spLocks noChangeShapeType="1"/>
              </p:cNvSpPr>
              <p:nvPr/>
            </p:nvSpPr>
            <p:spPr bwMode="auto">
              <a:xfrm>
                <a:off x="1097" y="4317"/>
                <a:ext cx="2" cy="1"/>
              </a:xfrm>
              <a:prstGeom prst="line">
                <a:avLst/>
              </a:prstGeom>
              <a:noFill/>
              <a:ln w="0">
                <a:solidFill>
                  <a:srgbClr val="FFFF00"/>
                </a:solidFill>
                <a:round/>
                <a:headEnd/>
                <a:tailEnd/>
              </a:ln>
            </p:spPr>
            <p:txBody>
              <a:bodyPr/>
              <a:lstStyle/>
              <a:p>
                <a:endParaRPr lang="en-US"/>
              </a:p>
            </p:txBody>
          </p:sp>
          <p:sp>
            <p:nvSpPr>
              <p:cNvPr id="57945" name="Line 601"/>
              <p:cNvSpPr>
                <a:spLocks noChangeShapeType="1"/>
              </p:cNvSpPr>
              <p:nvPr/>
            </p:nvSpPr>
            <p:spPr bwMode="auto">
              <a:xfrm flipV="1">
                <a:off x="1099" y="4317"/>
                <a:ext cx="6" cy="1"/>
              </a:xfrm>
              <a:prstGeom prst="line">
                <a:avLst/>
              </a:prstGeom>
              <a:noFill/>
              <a:ln w="0">
                <a:solidFill>
                  <a:srgbClr val="FFFF00"/>
                </a:solidFill>
                <a:round/>
                <a:headEnd/>
                <a:tailEnd/>
              </a:ln>
            </p:spPr>
            <p:txBody>
              <a:bodyPr/>
              <a:lstStyle/>
              <a:p>
                <a:endParaRPr lang="en-US"/>
              </a:p>
            </p:txBody>
          </p:sp>
          <p:sp>
            <p:nvSpPr>
              <p:cNvPr id="57946" name="Line 602"/>
              <p:cNvSpPr>
                <a:spLocks noChangeShapeType="1"/>
              </p:cNvSpPr>
              <p:nvPr/>
            </p:nvSpPr>
            <p:spPr bwMode="auto">
              <a:xfrm flipV="1">
                <a:off x="1105" y="4306"/>
                <a:ext cx="33" cy="11"/>
              </a:xfrm>
              <a:prstGeom prst="line">
                <a:avLst/>
              </a:prstGeom>
              <a:noFill/>
              <a:ln w="0">
                <a:solidFill>
                  <a:srgbClr val="FFFF00"/>
                </a:solidFill>
                <a:round/>
                <a:headEnd/>
                <a:tailEnd/>
              </a:ln>
            </p:spPr>
            <p:txBody>
              <a:bodyPr/>
              <a:lstStyle/>
              <a:p>
                <a:endParaRPr lang="en-US"/>
              </a:p>
            </p:txBody>
          </p:sp>
          <p:sp>
            <p:nvSpPr>
              <p:cNvPr id="57947" name="Line 603"/>
              <p:cNvSpPr>
                <a:spLocks noChangeShapeType="1"/>
              </p:cNvSpPr>
              <p:nvPr/>
            </p:nvSpPr>
            <p:spPr bwMode="auto">
              <a:xfrm flipH="1">
                <a:off x="1114" y="4306"/>
                <a:ext cx="24" cy="26"/>
              </a:xfrm>
              <a:prstGeom prst="line">
                <a:avLst/>
              </a:prstGeom>
              <a:noFill/>
              <a:ln w="0">
                <a:solidFill>
                  <a:srgbClr val="FFFF00"/>
                </a:solidFill>
                <a:round/>
                <a:headEnd/>
                <a:tailEnd/>
              </a:ln>
            </p:spPr>
            <p:txBody>
              <a:bodyPr/>
              <a:lstStyle/>
              <a:p>
                <a:endParaRPr lang="en-US"/>
              </a:p>
            </p:txBody>
          </p:sp>
          <p:sp>
            <p:nvSpPr>
              <p:cNvPr id="57948" name="Line 604"/>
              <p:cNvSpPr>
                <a:spLocks noChangeShapeType="1"/>
              </p:cNvSpPr>
              <p:nvPr/>
            </p:nvSpPr>
            <p:spPr bwMode="auto">
              <a:xfrm flipH="1">
                <a:off x="1111" y="4332"/>
                <a:ext cx="3" cy="6"/>
              </a:xfrm>
              <a:prstGeom prst="line">
                <a:avLst/>
              </a:prstGeom>
              <a:noFill/>
              <a:ln w="0">
                <a:solidFill>
                  <a:srgbClr val="FFFF00"/>
                </a:solidFill>
                <a:round/>
                <a:headEnd/>
                <a:tailEnd/>
              </a:ln>
            </p:spPr>
            <p:txBody>
              <a:bodyPr/>
              <a:lstStyle/>
              <a:p>
                <a:endParaRPr lang="en-US"/>
              </a:p>
            </p:txBody>
          </p:sp>
          <p:sp>
            <p:nvSpPr>
              <p:cNvPr id="57949" name="Line 605"/>
              <p:cNvSpPr>
                <a:spLocks noChangeShapeType="1"/>
              </p:cNvSpPr>
              <p:nvPr/>
            </p:nvSpPr>
            <p:spPr bwMode="auto">
              <a:xfrm flipH="1">
                <a:off x="1110" y="4338"/>
                <a:ext cx="1" cy="2"/>
              </a:xfrm>
              <a:prstGeom prst="line">
                <a:avLst/>
              </a:prstGeom>
              <a:noFill/>
              <a:ln w="0">
                <a:solidFill>
                  <a:srgbClr val="FFFF00"/>
                </a:solidFill>
                <a:round/>
                <a:headEnd/>
                <a:tailEnd/>
              </a:ln>
            </p:spPr>
            <p:txBody>
              <a:bodyPr/>
              <a:lstStyle/>
              <a:p>
                <a:endParaRPr lang="en-US"/>
              </a:p>
            </p:txBody>
          </p:sp>
          <p:sp>
            <p:nvSpPr>
              <p:cNvPr id="57950" name="Line 606"/>
              <p:cNvSpPr>
                <a:spLocks noChangeShapeType="1"/>
              </p:cNvSpPr>
              <p:nvPr/>
            </p:nvSpPr>
            <p:spPr bwMode="auto">
              <a:xfrm flipH="1" flipV="1">
                <a:off x="1107" y="4332"/>
                <a:ext cx="3" cy="8"/>
              </a:xfrm>
              <a:prstGeom prst="line">
                <a:avLst/>
              </a:prstGeom>
              <a:noFill/>
              <a:ln w="0">
                <a:solidFill>
                  <a:srgbClr val="FFFF00"/>
                </a:solidFill>
                <a:round/>
                <a:headEnd/>
                <a:tailEnd/>
              </a:ln>
            </p:spPr>
            <p:txBody>
              <a:bodyPr/>
              <a:lstStyle/>
              <a:p>
                <a:endParaRPr lang="en-US"/>
              </a:p>
            </p:txBody>
          </p:sp>
          <p:sp>
            <p:nvSpPr>
              <p:cNvPr id="57951" name="Line 607"/>
              <p:cNvSpPr>
                <a:spLocks noChangeShapeType="1"/>
              </p:cNvSpPr>
              <p:nvPr/>
            </p:nvSpPr>
            <p:spPr bwMode="auto">
              <a:xfrm flipV="1">
                <a:off x="1107" y="4312"/>
                <a:ext cx="14" cy="20"/>
              </a:xfrm>
              <a:prstGeom prst="line">
                <a:avLst/>
              </a:prstGeom>
              <a:noFill/>
              <a:ln w="0">
                <a:solidFill>
                  <a:srgbClr val="FFFF00"/>
                </a:solidFill>
                <a:round/>
                <a:headEnd/>
                <a:tailEnd/>
              </a:ln>
            </p:spPr>
            <p:txBody>
              <a:bodyPr/>
              <a:lstStyle/>
              <a:p>
                <a:endParaRPr lang="en-US"/>
              </a:p>
            </p:txBody>
          </p:sp>
          <p:sp>
            <p:nvSpPr>
              <p:cNvPr id="57952" name="Line 608"/>
              <p:cNvSpPr>
                <a:spLocks noChangeShapeType="1"/>
              </p:cNvSpPr>
              <p:nvPr/>
            </p:nvSpPr>
            <p:spPr bwMode="auto">
              <a:xfrm flipH="1">
                <a:off x="1102" y="4312"/>
                <a:ext cx="19" cy="12"/>
              </a:xfrm>
              <a:prstGeom prst="line">
                <a:avLst/>
              </a:prstGeom>
              <a:noFill/>
              <a:ln w="0">
                <a:solidFill>
                  <a:srgbClr val="FFFF00"/>
                </a:solidFill>
                <a:round/>
                <a:headEnd/>
                <a:tailEnd/>
              </a:ln>
            </p:spPr>
            <p:txBody>
              <a:bodyPr/>
              <a:lstStyle/>
              <a:p>
                <a:endParaRPr lang="en-US"/>
              </a:p>
            </p:txBody>
          </p:sp>
          <p:sp>
            <p:nvSpPr>
              <p:cNvPr id="57953" name="Line 609"/>
              <p:cNvSpPr>
                <a:spLocks noChangeShapeType="1"/>
              </p:cNvSpPr>
              <p:nvPr/>
            </p:nvSpPr>
            <p:spPr bwMode="auto">
              <a:xfrm>
                <a:off x="1102" y="4324"/>
                <a:ext cx="4" cy="3"/>
              </a:xfrm>
              <a:prstGeom prst="line">
                <a:avLst/>
              </a:prstGeom>
              <a:noFill/>
              <a:ln w="0">
                <a:solidFill>
                  <a:srgbClr val="FFFF00"/>
                </a:solidFill>
                <a:round/>
                <a:headEnd/>
                <a:tailEnd/>
              </a:ln>
            </p:spPr>
            <p:txBody>
              <a:bodyPr/>
              <a:lstStyle/>
              <a:p>
                <a:endParaRPr lang="en-US"/>
              </a:p>
            </p:txBody>
          </p:sp>
          <p:sp>
            <p:nvSpPr>
              <p:cNvPr id="57954" name="Line 610"/>
              <p:cNvSpPr>
                <a:spLocks noChangeShapeType="1"/>
              </p:cNvSpPr>
              <p:nvPr/>
            </p:nvSpPr>
            <p:spPr bwMode="auto">
              <a:xfrm>
                <a:off x="1106" y="4327"/>
                <a:ext cx="1" cy="5"/>
              </a:xfrm>
              <a:prstGeom prst="line">
                <a:avLst/>
              </a:prstGeom>
              <a:noFill/>
              <a:ln w="0">
                <a:solidFill>
                  <a:srgbClr val="FFFF00"/>
                </a:solidFill>
                <a:round/>
                <a:headEnd/>
                <a:tailEnd/>
              </a:ln>
            </p:spPr>
            <p:txBody>
              <a:bodyPr/>
              <a:lstStyle/>
              <a:p>
                <a:endParaRPr lang="en-US"/>
              </a:p>
            </p:txBody>
          </p:sp>
          <p:sp>
            <p:nvSpPr>
              <p:cNvPr id="57955" name="Line 611"/>
              <p:cNvSpPr>
                <a:spLocks noChangeShapeType="1"/>
              </p:cNvSpPr>
              <p:nvPr/>
            </p:nvSpPr>
            <p:spPr bwMode="auto">
              <a:xfrm flipV="1">
                <a:off x="1107" y="4320"/>
                <a:ext cx="18" cy="12"/>
              </a:xfrm>
              <a:prstGeom prst="line">
                <a:avLst/>
              </a:prstGeom>
              <a:noFill/>
              <a:ln w="0">
                <a:solidFill>
                  <a:srgbClr val="FFFF00"/>
                </a:solidFill>
                <a:round/>
                <a:headEnd/>
                <a:tailEnd/>
              </a:ln>
            </p:spPr>
            <p:txBody>
              <a:bodyPr/>
              <a:lstStyle/>
              <a:p>
                <a:endParaRPr lang="en-US"/>
              </a:p>
            </p:txBody>
          </p:sp>
          <p:sp>
            <p:nvSpPr>
              <p:cNvPr id="57956" name="Line 612"/>
              <p:cNvSpPr>
                <a:spLocks noChangeShapeType="1"/>
              </p:cNvSpPr>
              <p:nvPr/>
            </p:nvSpPr>
            <p:spPr bwMode="auto">
              <a:xfrm flipV="1">
                <a:off x="1381" y="4474"/>
                <a:ext cx="106" cy="66"/>
              </a:xfrm>
              <a:prstGeom prst="line">
                <a:avLst/>
              </a:prstGeom>
              <a:noFill/>
              <a:ln w="0">
                <a:solidFill>
                  <a:srgbClr val="FFDF7F"/>
                </a:solidFill>
                <a:round/>
                <a:headEnd/>
                <a:tailEnd/>
              </a:ln>
            </p:spPr>
            <p:txBody>
              <a:bodyPr/>
              <a:lstStyle/>
              <a:p>
                <a:endParaRPr lang="en-US"/>
              </a:p>
            </p:txBody>
          </p:sp>
          <p:sp>
            <p:nvSpPr>
              <p:cNvPr id="57957" name="Line 613"/>
              <p:cNvSpPr>
                <a:spLocks noChangeShapeType="1"/>
              </p:cNvSpPr>
              <p:nvPr/>
            </p:nvSpPr>
            <p:spPr bwMode="auto">
              <a:xfrm flipH="1" flipV="1">
                <a:off x="1464" y="4470"/>
                <a:ext cx="2" cy="3"/>
              </a:xfrm>
              <a:prstGeom prst="line">
                <a:avLst/>
              </a:prstGeom>
              <a:noFill/>
              <a:ln w="0">
                <a:solidFill>
                  <a:srgbClr val="FFDF7F"/>
                </a:solidFill>
                <a:round/>
                <a:headEnd/>
                <a:tailEnd/>
              </a:ln>
            </p:spPr>
            <p:txBody>
              <a:bodyPr/>
              <a:lstStyle/>
              <a:p>
                <a:endParaRPr lang="en-US"/>
              </a:p>
            </p:txBody>
          </p:sp>
          <p:sp>
            <p:nvSpPr>
              <p:cNvPr id="57958" name="Line 614"/>
              <p:cNvSpPr>
                <a:spLocks noChangeShapeType="1"/>
              </p:cNvSpPr>
              <p:nvPr/>
            </p:nvSpPr>
            <p:spPr bwMode="auto">
              <a:xfrm flipH="1" flipV="1">
                <a:off x="1461" y="4468"/>
                <a:ext cx="3" cy="2"/>
              </a:xfrm>
              <a:prstGeom prst="line">
                <a:avLst/>
              </a:prstGeom>
              <a:noFill/>
              <a:ln w="0">
                <a:solidFill>
                  <a:srgbClr val="FFDF7F"/>
                </a:solidFill>
                <a:round/>
                <a:headEnd/>
                <a:tailEnd/>
              </a:ln>
            </p:spPr>
            <p:txBody>
              <a:bodyPr/>
              <a:lstStyle/>
              <a:p>
                <a:endParaRPr lang="en-US"/>
              </a:p>
            </p:txBody>
          </p:sp>
          <p:sp>
            <p:nvSpPr>
              <p:cNvPr id="57959" name="Line 615"/>
              <p:cNvSpPr>
                <a:spLocks noChangeShapeType="1"/>
              </p:cNvSpPr>
              <p:nvPr/>
            </p:nvSpPr>
            <p:spPr bwMode="auto">
              <a:xfrm flipH="1">
                <a:off x="1458" y="4468"/>
                <a:ext cx="3" cy="2"/>
              </a:xfrm>
              <a:prstGeom prst="line">
                <a:avLst/>
              </a:prstGeom>
              <a:noFill/>
              <a:ln w="0">
                <a:solidFill>
                  <a:srgbClr val="FFDF7F"/>
                </a:solidFill>
                <a:round/>
                <a:headEnd/>
                <a:tailEnd/>
              </a:ln>
            </p:spPr>
            <p:txBody>
              <a:bodyPr/>
              <a:lstStyle/>
              <a:p>
                <a:endParaRPr lang="en-US"/>
              </a:p>
            </p:txBody>
          </p:sp>
          <p:sp>
            <p:nvSpPr>
              <p:cNvPr id="57960" name="Line 616"/>
              <p:cNvSpPr>
                <a:spLocks noChangeShapeType="1"/>
              </p:cNvSpPr>
              <p:nvPr/>
            </p:nvSpPr>
            <p:spPr bwMode="auto">
              <a:xfrm flipH="1">
                <a:off x="1456" y="4470"/>
                <a:ext cx="2" cy="3"/>
              </a:xfrm>
              <a:prstGeom prst="line">
                <a:avLst/>
              </a:prstGeom>
              <a:noFill/>
              <a:ln w="0">
                <a:solidFill>
                  <a:srgbClr val="FFDF7F"/>
                </a:solidFill>
                <a:round/>
                <a:headEnd/>
                <a:tailEnd/>
              </a:ln>
            </p:spPr>
            <p:txBody>
              <a:bodyPr/>
              <a:lstStyle/>
              <a:p>
                <a:endParaRPr lang="en-US"/>
              </a:p>
            </p:txBody>
          </p:sp>
          <p:sp>
            <p:nvSpPr>
              <p:cNvPr id="57961" name="Line 617"/>
              <p:cNvSpPr>
                <a:spLocks noChangeShapeType="1"/>
              </p:cNvSpPr>
              <p:nvPr/>
            </p:nvSpPr>
            <p:spPr bwMode="auto">
              <a:xfrm>
                <a:off x="1456" y="4473"/>
                <a:ext cx="2" cy="3"/>
              </a:xfrm>
              <a:prstGeom prst="line">
                <a:avLst/>
              </a:prstGeom>
              <a:noFill/>
              <a:ln w="0">
                <a:solidFill>
                  <a:srgbClr val="FFDF7F"/>
                </a:solidFill>
                <a:round/>
                <a:headEnd/>
                <a:tailEnd/>
              </a:ln>
            </p:spPr>
            <p:txBody>
              <a:bodyPr/>
              <a:lstStyle/>
              <a:p>
                <a:endParaRPr lang="en-US"/>
              </a:p>
            </p:txBody>
          </p:sp>
          <p:sp>
            <p:nvSpPr>
              <p:cNvPr id="57962" name="Line 618"/>
              <p:cNvSpPr>
                <a:spLocks noChangeShapeType="1"/>
              </p:cNvSpPr>
              <p:nvPr/>
            </p:nvSpPr>
            <p:spPr bwMode="auto">
              <a:xfrm>
                <a:off x="1458" y="4476"/>
                <a:ext cx="3" cy="2"/>
              </a:xfrm>
              <a:prstGeom prst="line">
                <a:avLst/>
              </a:prstGeom>
              <a:noFill/>
              <a:ln w="0">
                <a:solidFill>
                  <a:srgbClr val="FFDF7F"/>
                </a:solidFill>
                <a:round/>
                <a:headEnd/>
                <a:tailEnd/>
              </a:ln>
            </p:spPr>
            <p:txBody>
              <a:bodyPr/>
              <a:lstStyle/>
              <a:p>
                <a:endParaRPr lang="en-US"/>
              </a:p>
            </p:txBody>
          </p:sp>
          <p:sp>
            <p:nvSpPr>
              <p:cNvPr id="57963" name="Line 619"/>
              <p:cNvSpPr>
                <a:spLocks noChangeShapeType="1"/>
              </p:cNvSpPr>
              <p:nvPr/>
            </p:nvSpPr>
            <p:spPr bwMode="auto">
              <a:xfrm flipV="1">
                <a:off x="1461" y="4476"/>
                <a:ext cx="3" cy="2"/>
              </a:xfrm>
              <a:prstGeom prst="line">
                <a:avLst/>
              </a:prstGeom>
              <a:noFill/>
              <a:ln w="0">
                <a:solidFill>
                  <a:srgbClr val="FFDF7F"/>
                </a:solidFill>
                <a:round/>
                <a:headEnd/>
                <a:tailEnd/>
              </a:ln>
            </p:spPr>
            <p:txBody>
              <a:bodyPr/>
              <a:lstStyle/>
              <a:p>
                <a:endParaRPr lang="en-US"/>
              </a:p>
            </p:txBody>
          </p:sp>
          <p:sp>
            <p:nvSpPr>
              <p:cNvPr id="57964" name="Line 620"/>
              <p:cNvSpPr>
                <a:spLocks noChangeShapeType="1"/>
              </p:cNvSpPr>
              <p:nvPr/>
            </p:nvSpPr>
            <p:spPr bwMode="auto">
              <a:xfrm flipV="1">
                <a:off x="1464" y="4473"/>
                <a:ext cx="2" cy="3"/>
              </a:xfrm>
              <a:prstGeom prst="line">
                <a:avLst/>
              </a:prstGeom>
              <a:noFill/>
              <a:ln w="0">
                <a:solidFill>
                  <a:srgbClr val="FFDF7F"/>
                </a:solidFill>
                <a:round/>
                <a:headEnd/>
                <a:tailEnd/>
              </a:ln>
            </p:spPr>
            <p:txBody>
              <a:bodyPr/>
              <a:lstStyle/>
              <a:p>
                <a:endParaRPr lang="en-US"/>
              </a:p>
            </p:txBody>
          </p:sp>
          <p:sp>
            <p:nvSpPr>
              <p:cNvPr id="57965" name="Line 621"/>
              <p:cNvSpPr>
                <a:spLocks noChangeShapeType="1"/>
              </p:cNvSpPr>
              <p:nvPr/>
            </p:nvSpPr>
            <p:spPr bwMode="auto">
              <a:xfrm flipH="1" flipV="1">
                <a:off x="1436" y="4487"/>
                <a:ext cx="1" cy="3"/>
              </a:xfrm>
              <a:prstGeom prst="line">
                <a:avLst/>
              </a:prstGeom>
              <a:noFill/>
              <a:ln w="0">
                <a:solidFill>
                  <a:srgbClr val="FFDF7F"/>
                </a:solidFill>
                <a:round/>
                <a:headEnd/>
                <a:tailEnd/>
              </a:ln>
            </p:spPr>
            <p:txBody>
              <a:bodyPr/>
              <a:lstStyle/>
              <a:p>
                <a:endParaRPr lang="en-US"/>
              </a:p>
            </p:txBody>
          </p:sp>
          <p:sp>
            <p:nvSpPr>
              <p:cNvPr id="57966" name="Line 622"/>
              <p:cNvSpPr>
                <a:spLocks noChangeShapeType="1"/>
              </p:cNvSpPr>
              <p:nvPr/>
            </p:nvSpPr>
            <p:spPr bwMode="auto">
              <a:xfrm flipH="1" flipV="1">
                <a:off x="1432" y="4485"/>
                <a:ext cx="4" cy="2"/>
              </a:xfrm>
              <a:prstGeom prst="line">
                <a:avLst/>
              </a:prstGeom>
              <a:noFill/>
              <a:ln w="0">
                <a:solidFill>
                  <a:srgbClr val="FFDF7F"/>
                </a:solidFill>
                <a:round/>
                <a:headEnd/>
                <a:tailEnd/>
              </a:ln>
            </p:spPr>
            <p:txBody>
              <a:bodyPr/>
              <a:lstStyle/>
              <a:p>
                <a:endParaRPr lang="en-US"/>
              </a:p>
            </p:txBody>
          </p:sp>
          <p:sp>
            <p:nvSpPr>
              <p:cNvPr id="57967" name="Line 623"/>
              <p:cNvSpPr>
                <a:spLocks noChangeShapeType="1"/>
              </p:cNvSpPr>
              <p:nvPr/>
            </p:nvSpPr>
            <p:spPr bwMode="auto">
              <a:xfrm flipH="1">
                <a:off x="1429" y="4485"/>
                <a:ext cx="3" cy="2"/>
              </a:xfrm>
              <a:prstGeom prst="line">
                <a:avLst/>
              </a:prstGeom>
              <a:noFill/>
              <a:ln w="0">
                <a:solidFill>
                  <a:srgbClr val="FFDF7F"/>
                </a:solidFill>
                <a:round/>
                <a:headEnd/>
                <a:tailEnd/>
              </a:ln>
            </p:spPr>
            <p:txBody>
              <a:bodyPr/>
              <a:lstStyle/>
              <a:p>
                <a:endParaRPr lang="en-US"/>
              </a:p>
            </p:txBody>
          </p:sp>
          <p:sp>
            <p:nvSpPr>
              <p:cNvPr id="57968" name="Line 624"/>
              <p:cNvSpPr>
                <a:spLocks noChangeShapeType="1"/>
              </p:cNvSpPr>
              <p:nvPr/>
            </p:nvSpPr>
            <p:spPr bwMode="auto">
              <a:xfrm flipH="1">
                <a:off x="1428" y="4487"/>
                <a:ext cx="1" cy="3"/>
              </a:xfrm>
              <a:prstGeom prst="line">
                <a:avLst/>
              </a:prstGeom>
              <a:noFill/>
              <a:ln w="0">
                <a:solidFill>
                  <a:srgbClr val="FFDF7F"/>
                </a:solidFill>
                <a:round/>
                <a:headEnd/>
                <a:tailEnd/>
              </a:ln>
            </p:spPr>
            <p:txBody>
              <a:bodyPr/>
              <a:lstStyle/>
              <a:p>
                <a:endParaRPr lang="en-US"/>
              </a:p>
            </p:txBody>
          </p:sp>
          <p:sp>
            <p:nvSpPr>
              <p:cNvPr id="57969" name="Line 625"/>
              <p:cNvSpPr>
                <a:spLocks noChangeShapeType="1"/>
              </p:cNvSpPr>
              <p:nvPr/>
            </p:nvSpPr>
            <p:spPr bwMode="auto">
              <a:xfrm>
                <a:off x="1428" y="4490"/>
                <a:ext cx="1" cy="4"/>
              </a:xfrm>
              <a:prstGeom prst="line">
                <a:avLst/>
              </a:prstGeom>
              <a:noFill/>
              <a:ln w="0">
                <a:solidFill>
                  <a:srgbClr val="FFDF7F"/>
                </a:solidFill>
                <a:round/>
                <a:headEnd/>
                <a:tailEnd/>
              </a:ln>
            </p:spPr>
            <p:txBody>
              <a:bodyPr/>
              <a:lstStyle/>
              <a:p>
                <a:endParaRPr lang="en-US"/>
              </a:p>
            </p:txBody>
          </p:sp>
          <p:sp>
            <p:nvSpPr>
              <p:cNvPr id="57970" name="Line 626"/>
              <p:cNvSpPr>
                <a:spLocks noChangeShapeType="1"/>
              </p:cNvSpPr>
              <p:nvPr/>
            </p:nvSpPr>
            <p:spPr bwMode="auto">
              <a:xfrm>
                <a:off x="1429" y="4494"/>
                <a:ext cx="3" cy="1"/>
              </a:xfrm>
              <a:prstGeom prst="line">
                <a:avLst/>
              </a:prstGeom>
              <a:noFill/>
              <a:ln w="0">
                <a:solidFill>
                  <a:srgbClr val="FFDF7F"/>
                </a:solidFill>
                <a:round/>
                <a:headEnd/>
                <a:tailEnd/>
              </a:ln>
            </p:spPr>
            <p:txBody>
              <a:bodyPr/>
              <a:lstStyle/>
              <a:p>
                <a:endParaRPr lang="en-US"/>
              </a:p>
            </p:txBody>
          </p:sp>
          <p:sp>
            <p:nvSpPr>
              <p:cNvPr id="57971" name="Line 627"/>
              <p:cNvSpPr>
                <a:spLocks noChangeShapeType="1"/>
              </p:cNvSpPr>
              <p:nvPr/>
            </p:nvSpPr>
            <p:spPr bwMode="auto">
              <a:xfrm flipV="1">
                <a:off x="1432" y="4494"/>
                <a:ext cx="4" cy="1"/>
              </a:xfrm>
              <a:prstGeom prst="line">
                <a:avLst/>
              </a:prstGeom>
              <a:noFill/>
              <a:ln w="0">
                <a:solidFill>
                  <a:srgbClr val="FFDF7F"/>
                </a:solidFill>
                <a:round/>
                <a:headEnd/>
                <a:tailEnd/>
              </a:ln>
            </p:spPr>
            <p:txBody>
              <a:bodyPr/>
              <a:lstStyle/>
              <a:p>
                <a:endParaRPr lang="en-US"/>
              </a:p>
            </p:txBody>
          </p:sp>
          <p:sp>
            <p:nvSpPr>
              <p:cNvPr id="57972" name="Line 628"/>
              <p:cNvSpPr>
                <a:spLocks noChangeShapeType="1"/>
              </p:cNvSpPr>
              <p:nvPr/>
            </p:nvSpPr>
            <p:spPr bwMode="auto">
              <a:xfrm flipV="1">
                <a:off x="1436" y="4490"/>
                <a:ext cx="1" cy="4"/>
              </a:xfrm>
              <a:prstGeom prst="line">
                <a:avLst/>
              </a:prstGeom>
              <a:noFill/>
              <a:ln w="0">
                <a:solidFill>
                  <a:srgbClr val="FFDF7F"/>
                </a:solidFill>
                <a:round/>
                <a:headEnd/>
                <a:tailEnd/>
              </a:ln>
            </p:spPr>
            <p:txBody>
              <a:bodyPr/>
              <a:lstStyle/>
              <a:p>
                <a:endParaRPr lang="en-US"/>
              </a:p>
            </p:txBody>
          </p:sp>
          <p:sp>
            <p:nvSpPr>
              <p:cNvPr id="57973" name="Line 629"/>
              <p:cNvSpPr>
                <a:spLocks noChangeShapeType="1"/>
              </p:cNvSpPr>
              <p:nvPr/>
            </p:nvSpPr>
            <p:spPr bwMode="auto">
              <a:xfrm flipH="1" flipV="1">
                <a:off x="1406" y="4505"/>
                <a:ext cx="1" cy="4"/>
              </a:xfrm>
              <a:prstGeom prst="line">
                <a:avLst/>
              </a:prstGeom>
              <a:noFill/>
              <a:ln w="0">
                <a:solidFill>
                  <a:srgbClr val="FFDF7F"/>
                </a:solidFill>
                <a:round/>
                <a:headEnd/>
                <a:tailEnd/>
              </a:ln>
            </p:spPr>
            <p:txBody>
              <a:bodyPr/>
              <a:lstStyle/>
              <a:p>
                <a:endParaRPr lang="en-US"/>
              </a:p>
            </p:txBody>
          </p:sp>
          <p:sp>
            <p:nvSpPr>
              <p:cNvPr id="57974" name="Line 630"/>
              <p:cNvSpPr>
                <a:spLocks noChangeShapeType="1"/>
              </p:cNvSpPr>
              <p:nvPr/>
            </p:nvSpPr>
            <p:spPr bwMode="auto">
              <a:xfrm flipH="1" flipV="1">
                <a:off x="1403" y="4504"/>
                <a:ext cx="3" cy="1"/>
              </a:xfrm>
              <a:prstGeom prst="line">
                <a:avLst/>
              </a:prstGeom>
              <a:noFill/>
              <a:ln w="0">
                <a:solidFill>
                  <a:srgbClr val="FFDF7F"/>
                </a:solidFill>
                <a:round/>
                <a:headEnd/>
                <a:tailEnd/>
              </a:ln>
            </p:spPr>
            <p:txBody>
              <a:bodyPr/>
              <a:lstStyle/>
              <a:p>
                <a:endParaRPr lang="en-US"/>
              </a:p>
            </p:txBody>
          </p:sp>
          <p:sp>
            <p:nvSpPr>
              <p:cNvPr id="57975" name="Line 631"/>
              <p:cNvSpPr>
                <a:spLocks noChangeShapeType="1"/>
              </p:cNvSpPr>
              <p:nvPr/>
            </p:nvSpPr>
            <p:spPr bwMode="auto">
              <a:xfrm flipH="1">
                <a:off x="1400" y="4504"/>
                <a:ext cx="3" cy="1"/>
              </a:xfrm>
              <a:prstGeom prst="line">
                <a:avLst/>
              </a:prstGeom>
              <a:noFill/>
              <a:ln w="0">
                <a:solidFill>
                  <a:srgbClr val="FFDF7F"/>
                </a:solidFill>
                <a:round/>
                <a:headEnd/>
                <a:tailEnd/>
              </a:ln>
            </p:spPr>
            <p:txBody>
              <a:bodyPr/>
              <a:lstStyle/>
              <a:p>
                <a:endParaRPr lang="en-US"/>
              </a:p>
            </p:txBody>
          </p:sp>
          <p:sp>
            <p:nvSpPr>
              <p:cNvPr id="57976" name="Line 632"/>
              <p:cNvSpPr>
                <a:spLocks noChangeShapeType="1"/>
              </p:cNvSpPr>
              <p:nvPr/>
            </p:nvSpPr>
            <p:spPr bwMode="auto">
              <a:xfrm flipH="1">
                <a:off x="1398" y="4505"/>
                <a:ext cx="2" cy="4"/>
              </a:xfrm>
              <a:prstGeom prst="line">
                <a:avLst/>
              </a:prstGeom>
              <a:noFill/>
              <a:ln w="0">
                <a:solidFill>
                  <a:srgbClr val="FFDF7F"/>
                </a:solidFill>
                <a:round/>
                <a:headEnd/>
                <a:tailEnd/>
              </a:ln>
            </p:spPr>
            <p:txBody>
              <a:bodyPr/>
              <a:lstStyle/>
              <a:p>
                <a:endParaRPr lang="en-US"/>
              </a:p>
            </p:txBody>
          </p:sp>
          <p:sp>
            <p:nvSpPr>
              <p:cNvPr id="57977" name="Line 633"/>
              <p:cNvSpPr>
                <a:spLocks noChangeShapeType="1"/>
              </p:cNvSpPr>
              <p:nvPr/>
            </p:nvSpPr>
            <p:spPr bwMode="auto">
              <a:xfrm>
                <a:off x="1398" y="4509"/>
                <a:ext cx="2" cy="3"/>
              </a:xfrm>
              <a:prstGeom prst="line">
                <a:avLst/>
              </a:prstGeom>
              <a:noFill/>
              <a:ln w="0">
                <a:solidFill>
                  <a:srgbClr val="FFDF7F"/>
                </a:solidFill>
                <a:round/>
                <a:headEnd/>
                <a:tailEnd/>
              </a:ln>
            </p:spPr>
            <p:txBody>
              <a:bodyPr/>
              <a:lstStyle/>
              <a:p>
                <a:endParaRPr lang="en-US"/>
              </a:p>
            </p:txBody>
          </p:sp>
          <p:sp>
            <p:nvSpPr>
              <p:cNvPr id="57978" name="Line 634"/>
              <p:cNvSpPr>
                <a:spLocks noChangeShapeType="1"/>
              </p:cNvSpPr>
              <p:nvPr/>
            </p:nvSpPr>
            <p:spPr bwMode="auto">
              <a:xfrm>
                <a:off x="1400" y="4512"/>
                <a:ext cx="3" cy="2"/>
              </a:xfrm>
              <a:prstGeom prst="line">
                <a:avLst/>
              </a:prstGeom>
              <a:noFill/>
              <a:ln w="0">
                <a:solidFill>
                  <a:srgbClr val="FFDF7F"/>
                </a:solidFill>
                <a:round/>
                <a:headEnd/>
                <a:tailEnd/>
              </a:ln>
            </p:spPr>
            <p:txBody>
              <a:bodyPr/>
              <a:lstStyle/>
              <a:p>
                <a:endParaRPr lang="en-US"/>
              </a:p>
            </p:txBody>
          </p:sp>
          <p:sp>
            <p:nvSpPr>
              <p:cNvPr id="57979" name="Line 635"/>
              <p:cNvSpPr>
                <a:spLocks noChangeShapeType="1"/>
              </p:cNvSpPr>
              <p:nvPr/>
            </p:nvSpPr>
            <p:spPr bwMode="auto">
              <a:xfrm flipV="1">
                <a:off x="1403" y="4512"/>
                <a:ext cx="3" cy="2"/>
              </a:xfrm>
              <a:prstGeom prst="line">
                <a:avLst/>
              </a:prstGeom>
              <a:noFill/>
              <a:ln w="0">
                <a:solidFill>
                  <a:srgbClr val="FFDF7F"/>
                </a:solidFill>
                <a:round/>
                <a:headEnd/>
                <a:tailEnd/>
              </a:ln>
            </p:spPr>
            <p:txBody>
              <a:bodyPr/>
              <a:lstStyle/>
              <a:p>
                <a:endParaRPr lang="en-US"/>
              </a:p>
            </p:txBody>
          </p:sp>
          <p:sp>
            <p:nvSpPr>
              <p:cNvPr id="57980" name="Line 636"/>
              <p:cNvSpPr>
                <a:spLocks noChangeShapeType="1"/>
              </p:cNvSpPr>
              <p:nvPr/>
            </p:nvSpPr>
            <p:spPr bwMode="auto">
              <a:xfrm flipV="1">
                <a:off x="1406" y="4509"/>
                <a:ext cx="1" cy="3"/>
              </a:xfrm>
              <a:prstGeom prst="line">
                <a:avLst/>
              </a:prstGeom>
              <a:noFill/>
              <a:ln w="0">
                <a:solidFill>
                  <a:srgbClr val="FFDF7F"/>
                </a:solidFill>
                <a:round/>
                <a:headEnd/>
                <a:tailEnd/>
              </a:ln>
            </p:spPr>
            <p:txBody>
              <a:bodyPr/>
              <a:lstStyle/>
              <a:p>
                <a:endParaRPr lang="en-US"/>
              </a:p>
            </p:txBody>
          </p:sp>
          <p:sp>
            <p:nvSpPr>
              <p:cNvPr id="57981" name="Line 637"/>
              <p:cNvSpPr>
                <a:spLocks noChangeShapeType="1"/>
              </p:cNvSpPr>
              <p:nvPr/>
            </p:nvSpPr>
            <p:spPr bwMode="auto">
              <a:xfrm flipH="1" flipV="1">
                <a:off x="1465" y="4299"/>
                <a:ext cx="1" cy="3"/>
              </a:xfrm>
              <a:prstGeom prst="line">
                <a:avLst/>
              </a:prstGeom>
              <a:noFill/>
              <a:ln w="0">
                <a:solidFill>
                  <a:srgbClr val="FFDF7F"/>
                </a:solidFill>
                <a:round/>
                <a:headEnd/>
                <a:tailEnd/>
              </a:ln>
            </p:spPr>
            <p:txBody>
              <a:bodyPr/>
              <a:lstStyle/>
              <a:p>
                <a:endParaRPr lang="en-US"/>
              </a:p>
            </p:txBody>
          </p:sp>
          <p:sp>
            <p:nvSpPr>
              <p:cNvPr id="57982" name="Line 638"/>
              <p:cNvSpPr>
                <a:spLocks noChangeShapeType="1"/>
              </p:cNvSpPr>
              <p:nvPr/>
            </p:nvSpPr>
            <p:spPr bwMode="auto">
              <a:xfrm flipH="1" flipV="1">
                <a:off x="1461" y="4297"/>
                <a:ext cx="4" cy="2"/>
              </a:xfrm>
              <a:prstGeom prst="line">
                <a:avLst/>
              </a:prstGeom>
              <a:noFill/>
              <a:ln w="0">
                <a:solidFill>
                  <a:srgbClr val="FFDF7F"/>
                </a:solidFill>
                <a:round/>
                <a:headEnd/>
                <a:tailEnd/>
              </a:ln>
            </p:spPr>
            <p:txBody>
              <a:bodyPr/>
              <a:lstStyle/>
              <a:p>
                <a:endParaRPr lang="en-US"/>
              </a:p>
            </p:txBody>
          </p:sp>
          <p:sp>
            <p:nvSpPr>
              <p:cNvPr id="57983" name="Line 639"/>
              <p:cNvSpPr>
                <a:spLocks noChangeShapeType="1"/>
              </p:cNvSpPr>
              <p:nvPr/>
            </p:nvSpPr>
            <p:spPr bwMode="auto">
              <a:xfrm flipH="1">
                <a:off x="1458" y="4297"/>
                <a:ext cx="3" cy="2"/>
              </a:xfrm>
              <a:prstGeom prst="line">
                <a:avLst/>
              </a:prstGeom>
              <a:noFill/>
              <a:ln w="0">
                <a:solidFill>
                  <a:srgbClr val="FFDF7F"/>
                </a:solidFill>
                <a:round/>
                <a:headEnd/>
                <a:tailEnd/>
              </a:ln>
            </p:spPr>
            <p:txBody>
              <a:bodyPr/>
              <a:lstStyle/>
              <a:p>
                <a:endParaRPr lang="en-US"/>
              </a:p>
            </p:txBody>
          </p:sp>
          <p:sp>
            <p:nvSpPr>
              <p:cNvPr id="57984" name="Line 640"/>
              <p:cNvSpPr>
                <a:spLocks noChangeShapeType="1"/>
              </p:cNvSpPr>
              <p:nvPr/>
            </p:nvSpPr>
            <p:spPr bwMode="auto">
              <a:xfrm flipH="1">
                <a:off x="1457" y="4299"/>
                <a:ext cx="1" cy="3"/>
              </a:xfrm>
              <a:prstGeom prst="line">
                <a:avLst/>
              </a:prstGeom>
              <a:noFill/>
              <a:ln w="0">
                <a:solidFill>
                  <a:srgbClr val="FFDF7F"/>
                </a:solidFill>
                <a:round/>
                <a:headEnd/>
                <a:tailEnd/>
              </a:ln>
            </p:spPr>
            <p:txBody>
              <a:bodyPr/>
              <a:lstStyle/>
              <a:p>
                <a:endParaRPr lang="en-US"/>
              </a:p>
            </p:txBody>
          </p:sp>
          <p:sp>
            <p:nvSpPr>
              <p:cNvPr id="57985" name="Line 641"/>
              <p:cNvSpPr>
                <a:spLocks noChangeShapeType="1"/>
              </p:cNvSpPr>
              <p:nvPr/>
            </p:nvSpPr>
            <p:spPr bwMode="auto">
              <a:xfrm>
                <a:off x="1457" y="4302"/>
                <a:ext cx="1" cy="4"/>
              </a:xfrm>
              <a:prstGeom prst="line">
                <a:avLst/>
              </a:prstGeom>
              <a:noFill/>
              <a:ln w="0">
                <a:solidFill>
                  <a:srgbClr val="FFDF7F"/>
                </a:solidFill>
                <a:round/>
                <a:headEnd/>
                <a:tailEnd/>
              </a:ln>
            </p:spPr>
            <p:txBody>
              <a:bodyPr/>
              <a:lstStyle/>
              <a:p>
                <a:endParaRPr lang="en-US"/>
              </a:p>
            </p:txBody>
          </p:sp>
          <p:sp>
            <p:nvSpPr>
              <p:cNvPr id="57986" name="Line 642"/>
              <p:cNvSpPr>
                <a:spLocks noChangeShapeType="1"/>
              </p:cNvSpPr>
              <p:nvPr/>
            </p:nvSpPr>
            <p:spPr bwMode="auto">
              <a:xfrm>
                <a:off x="1458" y="4306"/>
                <a:ext cx="3" cy="1"/>
              </a:xfrm>
              <a:prstGeom prst="line">
                <a:avLst/>
              </a:prstGeom>
              <a:noFill/>
              <a:ln w="0">
                <a:solidFill>
                  <a:srgbClr val="FFDF7F"/>
                </a:solidFill>
                <a:round/>
                <a:headEnd/>
                <a:tailEnd/>
              </a:ln>
            </p:spPr>
            <p:txBody>
              <a:bodyPr/>
              <a:lstStyle/>
              <a:p>
                <a:endParaRPr lang="en-US"/>
              </a:p>
            </p:txBody>
          </p:sp>
          <p:sp>
            <p:nvSpPr>
              <p:cNvPr id="57987" name="Line 643"/>
              <p:cNvSpPr>
                <a:spLocks noChangeShapeType="1"/>
              </p:cNvSpPr>
              <p:nvPr/>
            </p:nvSpPr>
            <p:spPr bwMode="auto">
              <a:xfrm flipV="1">
                <a:off x="1461" y="4306"/>
                <a:ext cx="4" cy="1"/>
              </a:xfrm>
              <a:prstGeom prst="line">
                <a:avLst/>
              </a:prstGeom>
              <a:noFill/>
              <a:ln w="0">
                <a:solidFill>
                  <a:srgbClr val="FFDF7F"/>
                </a:solidFill>
                <a:round/>
                <a:headEnd/>
                <a:tailEnd/>
              </a:ln>
            </p:spPr>
            <p:txBody>
              <a:bodyPr/>
              <a:lstStyle/>
              <a:p>
                <a:endParaRPr lang="en-US"/>
              </a:p>
            </p:txBody>
          </p:sp>
          <p:sp>
            <p:nvSpPr>
              <p:cNvPr id="57988" name="Line 644"/>
              <p:cNvSpPr>
                <a:spLocks noChangeShapeType="1"/>
              </p:cNvSpPr>
              <p:nvPr/>
            </p:nvSpPr>
            <p:spPr bwMode="auto">
              <a:xfrm flipV="1">
                <a:off x="1465" y="4302"/>
                <a:ext cx="1" cy="4"/>
              </a:xfrm>
              <a:prstGeom prst="line">
                <a:avLst/>
              </a:prstGeom>
              <a:noFill/>
              <a:ln w="0">
                <a:solidFill>
                  <a:srgbClr val="FFDF7F"/>
                </a:solidFill>
                <a:round/>
                <a:headEnd/>
                <a:tailEnd/>
              </a:ln>
            </p:spPr>
            <p:txBody>
              <a:bodyPr/>
              <a:lstStyle/>
              <a:p>
                <a:endParaRPr lang="en-US"/>
              </a:p>
            </p:txBody>
          </p:sp>
        </p:grpSp>
        <p:grpSp>
          <p:nvGrpSpPr>
            <p:cNvPr id="58190" name="Group 846"/>
            <p:cNvGrpSpPr>
              <a:grpSpLocks/>
            </p:cNvGrpSpPr>
            <p:nvPr/>
          </p:nvGrpSpPr>
          <p:grpSpPr bwMode="auto">
            <a:xfrm>
              <a:off x="626" y="2981"/>
              <a:ext cx="841" cy="1379"/>
              <a:chOff x="626" y="2981"/>
              <a:chExt cx="841" cy="1379"/>
            </a:xfrm>
          </p:grpSpPr>
          <p:sp>
            <p:nvSpPr>
              <p:cNvPr id="57990" name="Line 646"/>
              <p:cNvSpPr>
                <a:spLocks noChangeShapeType="1"/>
              </p:cNvSpPr>
              <p:nvPr/>
            </p:nvSpPr>
            <p:spPr bwMode="auto">
              <a:xfrm flipH="1" flipV="1">
                <a:off x="1465" y="4351"/>
                <a:ext cx="2" cy="4"/>
              </a:xfrm>
              <a:prstGeom prst="line">
                <a:avLst/>
              </a:prstGeom>
              <a:noFill/>
              <a:ln w="0">
                <a:solidFill>
                  <a:srgbClr val="FFDF7F"/>
                </a:solidFill>
                <a:round/>
                <a:headEnd/>
                <a:tailEnd/>
              </a:ln>
            </p:spPr>
            <p:txBody>
              <a:bodyPr/>
              <a:lstStyle/>
              <a:p>
                <a:endParaRPr lang="en-US"/>
              </a:p>
            </p:txBody>
          </p:sp>
          <p:sp>
            <p:nvSpPr>
              <p:cNvPr id="57991" name="Line 647"/>
              <p:cNvSpPr>
                <a:spLocks noChangeShapeType="1"/>
              </p:cNvSpPr>
              <p:nvPr/>
            </p:nvSpPr>
            <p:spPr bwMode="auto">
              <a:xfrm flipH="1" flipV="1">
                <a:off x="1462" y="4350"/>
                <a:ext cx="3" cy="1"/>
              </a:xfrm>
              <a:prstGeom prst="line">
                <a:avLst/>
              </a:prstGeom>
              <a:noFill/>
              <a:ln w="0">
                <a:solidFill>
                  <a:srgbClr val="FFDF7F"/>
                </a:solidFill>
                <a:round/>
                <a:headEnd/>
                <a:tailEnd/>
              </a:ln>
            </p:spPr>
            <p:txBody>
              <a:bodyPr/>
              <a:lstStyle/>
              <a:p>
                <a:endParaRPr lang="en-US"/>
              </a:p>
            </p:txBody>
          </p:sp>
          <p:sp>
            <p:nvSpPr>
              <p:cNvPr id="57992" name="Line 648"/>
              <p:cNvSpPr>
                <a:spLocks noChangeShapeType="1"/>
              </p:cNvSpPr>
              <p:nvPr/>
            </p:nvSpPr>
            <p:spPr bwMode="auto">
              <a:xfrm flipH="1">
                <a:off x="1459" y="4350"/>
                <a:ext cx="3" cy="1"/>
              </a:xfrm>
              <a:prstGeom prst="line">
                <a:avLst/>
              </a:prstGeom>
              <a:noFill/>
              <a:ln w="0">
                <a:solidFill>
                  <a:srgbClr val="FFDF7F"/>
                </a:solidFill>
                <a:round/>
                <a:headEnd/>
                <a:tailEnd/>
              </a:ln>
            </p:spPr>
            <p:txBody>
              <a:bodyPr/>
              <a:lstStyle/>
              <a:p>
                <a:endParaRPr lang="en-US"/>
              </a:p>
            </p:txBody>
          </p:sp>
          <p:sp>
            <p:nvSpPr>
              <p:cNvPr id="57993" name="Line 649"/>
              <p:cNvSpPr>
                <a:spLocks noChangeShapeType="1"/>
              </p:cNvSpPr>
              <p:nvPr/>
            </p:nvSpPr>
            <p:spPr bwMode="auto">
              <a:xfrm flipH="1">
                <a:off x="1458" y="4351"/>
                <a:ext cx="1" cy="4"/>
              </a:xfrm>
              <a:prstGeom prst="line">
                <a:avLst/>
              </a:prstGeom>
              <a:noFill/>
              <a:ln w="0">
                <a:solidFill>
                  <a:srgbClr val="FFDF7F"/>
                </a:solidFill>
                <a:round/>
                <a:headEnd/>
                <a:tailEnd/>
              </a:ln>
            </p:spPr>
            <p:txBody>
              <a:bodyPr/>
              <a:lstStyle/>
              <a:p>
                <a:endParaRPr lang="en-US"/>
              </a:p>
            </p:txBody>
          </p:sp>
          <p:sp>
            <p:nvSpPr>
              <p:cNvPr id="57994" name="Line 650"/>
              <p:cNvSpPr>
                <a:spLocks noChangeShapeType="1"/>
              </p:cNvSpPr>
              <p:nvPr/>
            </p:nvSpPr>
            <p:spPr bwMode="auto">
              <a:xfrm>
                <a:off x="1458" y="4355"/>
                <a:ext cx="1" cy="3"/>
              </a:xfrm>
              <a:prstGeom prst="line">
                <a:avLst/>
              </a:prstGeom>
              <a:noFill/>
              <a:ln w="0">
                <a:solidFill>
                  <a:srgbClr val="FFDF7F"/>
                </a:solidFill>
                <a:round/>
                <a:headEnd/>
                <a:tailEnd/>
              </a:ln>
            </p:spPr>
            <p:txBody>
              <a:bodyPr/>
              <a:lstStyle/>
              <a:p>
                <a:endParaRPr lang="en-US"/>
              </a:p>
            </p:txBody>
          </p:sp>
          <p:sp>
            <p:nvSpPr>
              <p:cNvPr id="57995" name="Line 651"/>
              <p:cNvSpPr>
                <a:spLocks noChangeShapeType="1"/>
              </p:cNvSpPr>
              <p:nvPr/>
            </p:nvSpPr>
            <p:spPr bwMode="auto">
              <a:xfrm>
                <a:off x="1459" y="4358"/>
                <a:ext cx="3" cy="2"/>
              </a:xfrm>
              <a:prstGeom prst="line">
                <a:avLst/>
              </a:prstGeom>
              <a:noFill/>
              <a:ln w="0">
                <a:solidFill>
                  <a:srgbClr val="FFDF7F"/>
                </a:solidFill>
                <a:round/>
                <a:headEnd/>
                <a:tailEnd/>
              </a:ln>
            </p:spPr>
            <p:txBody>
              <a:bodyPr/>
              <a:lstStyle/>
              <a:p>
                <a:endParaRPr lang="en-US"/>
              </a:p>
            </p:txBody>
          </p:sp>
          <p:sp>
            <p:nvSpPr>
              <p:cNvPr id="57996" name="Line 652"/>
              <p:cNvSpPr>
                <a:spLocks noChangeShapeType="1"/>
              </p:cNvSpPr>
              <p:nvPr/>
            </p:nvSpPr>
            <p:spPr bwMode="auto">
              <a:xfrm flipV="1">
                <a:off x="1462" y="4358"/>
                <a:ext cx="3" cy="2"/>
              </a:xfrm>
              <a:prstGeom prst="line">
                <a:avLst/>
              </a:prstGeom>
              <a:noFill/>
              <a:ln w="0">
                <a:solidFill>
                  <a:srgbClr val="FFDF7F"/>
                </a:solidFill>
                <a:round/>
                <a:headEnd/>
                <a:tailEnd/>
              </a:ln>
            </p:spPr>
            <p:txBody>
              <a:bodyPr/>
              <a:lstStyle/>
              <a:p>
                <a:endParaRPr lang="en-US"/>
              </a:p>
            </p:txBody>
          </p:sp>
          <p:sp>
            <p:nvSpPr>
              <p:cNvPr id="57997" name="Line 653"/>
              <p:cNvSpPr>
                <a:spLocks noChangeShapeType="1"/>
              </p:cNvSpPr>
              <p:nvPr/>
            </p:nvSpPr>
            <p:spPr bwMode="auto">
              <a:xfrm flipV="1">
                <a:off x="1465" y="4355"/>
                <a:ext cx="2" cy="3"/>
              </a:xfrm>
              <a:prstGeom prst="line">
                <a:avLst/>
              </a:prstGeom>
              <a:noFill/>
              <a:ln w="0">
                <a:solidFill>
                  <a:srgbClr val="FFDF7F"/>
                </a:solidFill>
                <a:round/>
                <a:headEnd/>
                <a:tailEnd/>
              </a:ln>
            </p:spPr>
            <p:txBody>
              <a:bodyPr/>
              <a:lstStyle/>
              <a:p>
                <a:endParaRPr lang="en-US"/>
              </a:p>
            </p:txBody>
          </p:sp>
          <p:sp>
            <p:nvSpPr>
              <p:cNvPr id="57998" name="Line 654"/>
              <p:cNvSpPr>
                <a:spLocks noChangeShapeType="1"/>
              </p:cNvSpPr>
              <p:nvPr/>
            </p:nvSpPr>
            <p:spPr bwMode="auto">
              <a:xfrm>
                <a:off x="955" y="2981"/>
                <a:ext cx="393" cy="250"/>
              </a:xfrm>
              <a:prstGeom prst="line">
                <a:avLst/>
              </a:prstGeom>
              <a:noFill/>
              <a:ln w="0">
                <a:solidFill>
                  <a:srgbClr val="FFDF7F"/>
                </a:solidFill>
                <a:round/>
                <a:headEnd/>
                <a:tailEnd/>
              </a:ln>
            </p:spPr>
            <p:txBody>
              <a:bodyPr/>
              <a:lstStyle/>
              <a:p>
                <a:endParaRPr lang="en-US"/>
              </a:p>
            </p:txBody>
          </p:sp>
          <p:sp>
            <p:nvSpPr>
              <p:cNvPr id="57999" name="Line 655"/>
              <p:cNvSpPr>
                <a:spLocks noChangeShapeType="1"/>
              </p:cNvSpPr>
              <p:nvPr/>
            </p:nvSpPr>
            <p:spPr bwMode="auto">
              <a:xfrm>
                <a:off x="1013" y="3946"/>
                <a:ext cx="335" cy="213"/>
              </a:xfrm>
              <a:prstGeom prst="line">
                <a:avLst/>
              </a:prstGeom>
              <a:noFill/>
              <a:ln w="0">
                <a:solidFill>
                  <a:srgbClr val="FFDF7F"/>
                </a:solidFill>
                <a:round/>
                <a:headEnd/>
                <a:tailEnd/>
              </a:ln>
            </p:spPr>
            <p:txBody>
              <a:bodyPr/>
              <a:lstStyle/>
              <a:p>
                <a:endParaRPr lang="en-US"/>
              </a:p>
            </p:txBody>
          </p:sp>
          <p:sp>
            <p:nvSpPr>
              <p:cNvPr id="58000" name="Line 656"/>
              <p:cNvSpPr>
                <a:spLocks noChangeShapeType="1"/>
              </p:cNvSpPr>
              <p:nvPr/>
            </p:nvSpPr>
            <p:spPr bwMode="auto">
              <a:xfrm>
                <a:off x="1040" y="3926"/>
                <a:ext cx="308" cy="196"/>
              </a:xfrm>
              <a:prstGeom prst="line">
                <a:avLst/>
              </a:prstGeom>
              <a:noFill/>
              <a:ln w="0">
                <a:solidFill>
                  <a:srgbClr val="FFDF7F"/>
                </a:solidFill>
                <a:round/>
                <a:headEnd/>
                <a:tailEnd/>
              </a:ln>
            </p:spPr>
            <p:txBody>
              <a:bodyPr/>
              <a:lstStyle/>
              <a:p>
                <a:endParaRPr lang="en-US"/>
              </a:p>
            </p:txBody>
          </p:sp>
          <p:sp>
            <p:nvSpPr>
              <p:cNvPr id="58001" name="Line 657"/>
              <p:cNvSpPr>
                <a:spLocks noChangeShapeType="1"/>
              </p:cNvSpPr>
              <p:nvPr/>
            </p:nvSpPr>
            <p:spPr bwMode="auto">
              <a:xfrm>
                <a:off x="1013" y="3620"/>
                <a:ext cx="335" cy="213"/>
              </a:xfrm>
              <a:prstGeom prst="line">
                <a:avLst/>
              </a:prstGeom>
              <a:noFill/>
              <a:ln w="0">
                <a:solidFill>
                  <a:srgbClr val="FFDF7F"/>
                </a:solidFill>
                <a:round/>
                <a:headEnd/>
                <a:tailEnd/>
              </a:ln>
            </p:spPr>
            <p:txBody>
              <a:bodyPr/>
              <a:lstStyle/>
              <a:p>
                <a:endParaRPr lang="en-US"/>
              </a:p>
            </p:txBody>
          </p:sp>
          <p:sp>
            <p:nvSpPr>
              <p:cNvPr id="58002" name="Line 658"/>
              <p:cNvSpPr>
                <a:spLocks noChangeShapeType="1"/>
              </p:cNvSpPr>
              <p:nvPr/>
            </p:nvSpPr>
            <p:spPr bwMode="auto">
              <a:xfrm>
                <a:off x="1013" y="3488"/>
                <a:ext cx="335" cy="213"/>
              </a:xfrm>
              <a:prstGeom prst="line">
                <a:avLst/>
              </a:prstGeom>
              <a:noFill/>
              <a:ln w="0">
                <a:solidFill>
                  <a:srgbClr val="FFDF7F"/>
                </a:solidFill>
                <a:round/>
                <a:headEnd/>
                <a:tailEnd/>
              </a:ln>
            </p:spPr>
            <p:txBody>
              <a:bodyPr/>
              <a:lstStyle/>
              <a:p>
                <a:endParaRPr lang="en-US"/>
              </a:p>
            </p:txBody>
          </p:sp>
          <p:sp>
            <p:nvSpPr>
              <p:cNvPr id="58003" name="Line 659"/>
              <p:cNvSpPr>
                <a:spLocks noChangeShapeType="1"/>
              </p:cNvSpPr>
              <p:nvPr/>
            </p:nvSpPr>
            <p:spPr bwMode="auto">
              <a:xfrm>
                <a:off x="1040" y="3471"/>
                <a:ext cx="308" cy="196"/>
              </a:xfrm>
              <a:prstGeom prst="line">
                <a:avLst/>
              </a:prstGeom>
              <a:noFill/>
              <a:ln w="0">
                <a:solidFill>
                  <a:srgbClr val="FFDF7F"/>
                </a:solidFill>
                <a:round/>
                <a:headEnd/>
                <a:tailEnd/>
              </a:ln>
            </p:spPr>
            <p:txBody>
              <a:bodyPr/>
              <a:lstStyle/>
              <a:p>
                <a:endParaRPr lang="en-US"/>
              </a:p>
            </p:txBody>
          </p:sp>
          <p:sp>
            <p:nvSpPr>
              <p:cNvPr id="58004" name="Line 660"/>
              <p:cNvSpPr>
                <a:spLocks noChangeShapeType="1"/>
              </p:cNvSpPr>
              <p:nvPr/>
            </p:nvSpPr>
            <p:spPr bwMode="auto">
              <a:xfrm>
                <a:off x="1013" y="3162"/>
                <a:ext cx="335" cy="213"/>
              </a:xfrm>
              <a:prstGeom prst="line">
                <a:avLst/>
              </a:prstGeom>
              <a:noFill/>
              <a:ln w="0">
                <a:solidFill>
                  <a:srgbClr val="FFDF7F"/>
                </a:solidFill>
                <a:round/>
                <a:headEnd/>
                <a:tailEnd/>
              </a:ln>
            </p:spPr>
            <p:txBody>
              <a:bodyPr/>
              <a:lstStyle/>
              <a:p>
                <a:endParaRPr lang="en-US"/>
              </a:p>
            </p:txBody>
          </p:sp>
          <p:sp>
            <p:nvSpPr>
              <p:cNvPr id="58005" name="Line 661"/>
              <p:cNvSpPr>
                <a:spLocks noChangeShapeType="1"/>
              </p:cNvSpPr>
              <p:nvPr/>
            </p:nvSpPr>
            <p:spPr bwMode="auto">
              <a:xfrm>
                <a:off x="1013" y="3035"/>
                <a:ext cx="335" cy="213"/>
              </a:xfrm>
              <a:prstGeom prst="line">
                <a:avLst/>
              </a:prstGeom>
              <a:noFill/>
              <a:ln w="0">
                <a:solidFill>
                  <a:srgbClr val="FFDF7F"/>
                </a:solidFill>
                <a:round/>
                <a:headEnd/>
                <a:tailEnd/>
              </a:ln>
            </p:spPr>
            <p:txBody>
              <a:bodyPr/>
              <a:lstStyle/>
              <a:p>
                <a:endParaRPr lang="en-US"/>
              </a:p>
            </p:txBody>
          </p:sp>
          <p:sp>
            <p:nvSpPr>
              <p:cNvPr id="58006" name="Line 662"/>
              <p:cNvSpPr>
                <a:spLocks noChangeShapeType="1"/>
              </p:cNvSpPr>
              <p:nvPr/>
            </p:nvSpPr>
            <p:spPr bwMode="auto">
              <a:xfrm flipH="1">
                <a:off x="971" y="3604"/>
                <a:ext cx="1" cy="1"/>
              </a:xfrm>
              <a:prstGeom prst="line">
                <a:avLst/>
              </a:prstGeom>
              <a:noFill/>
              <a:ln w="0">
                <a:solidFill>
                  <a:srgbClr val="FFDF7F"/>
                </a:solidFill>
                <a:round/>
                <a:headEnd/>
                <a:tailEnd/>
              </a:ln>
            </p:spPr>
            <p:txBody>
              <a:bodyPr/>
              <a:lstStyle/>
              <a:p>
                <a:endParaRPr lang="en-US"/>
              </a:p>
            </p:txBody>
          </p:sp>
          <p:sp>
            <p:nvSpPr>
              <p:cNvPr id="58007" name="Line 663"/>
              <p:cNvSpPr>
                <a:spLocks noChangeShapeType="1"/>
              </p:cNvSpPr>
              <p:nvPr/>
            </p:nvSpPr>
            <p:spPr bwMode="auto">
              <a:xfrm flipH="1">
                <a:off x="970" y="3604"/>
                <a:ext cx="1" cy="1"/>
              </a:xfrm>
              <a:prstGeom prst="line">
                <a:avLst/>
              </a:prstGeom>
              <a:noFill/>
              <a:ln w="0">
                <a:solidFill>
                  <a:srgbClr val="FFDF7F"/>
                </a:solidFill>
                <a:round/>
                <a:headEnd/>
                <a:tailEnd/>
              </a:ln>
            </p:spPr>
            <p:txBody>
              <a:bodyPr/>
              <a:lstStyle/>
              <a:p>
                <a:endParaRPr lang="en-US"/>
              </a:p>
            </p:txBody>
          </p:sp>
          <p:sp>
            <p:nvSpPr>
              <p:cNvPr id="58008" name="Line 664"/>
              <p:cNvSpPr>
                <a:spLocks noChangeShapeType="1"/>
              </p:cNvSpPr>
              <p:nvPr/>
            </p:nvSpPr>
            <p:spPr bwMode="auto">
              <a:xfrm flipH="1">
                <a:off x="969" y="3605"/>
                <a:ext cx="1" cy="1"/>
              </a:xfrm>
              <a:prstGeom prst="line">
                <a:avLst/>
              </a:prstGeom>
              <a:noFill/>
              <a:ln w="0">
                <a:solidFill>
                  <a:srgbClr val="FFDF7F"/>
                </a:solidFill>
                <a:round/>
                <a:headEnd/>
                <a:tailEnd/>
              </a:ln>
            </p:spPr>
            <p:txBody>
              <a:bodyPr/>
              <a:lstStyle/>
              <a:p>
                <a:endParaRPr lang="en-US"/>
              </a:p>
            </p:txBody>
          </p:sp>
          <p:sp>
            <p:nvSpPr>
              <p:cNvPr id="58009" name="Line 665"/>
              <p:cNvSpPr>
                <a:spLocks noChangeShapeType="1"/>
              </p:cNvSpPr>
              <p:nvPr/>
            </p:nvSpPr>
            <p:spPr bwMode="auto">
              <a:xfrm flipH="1">
                <a:off x="968" y="3606"/>
                <a:ext cx="1" cy="1"/>
              </a:xfrm>
              <a:prstGeom prst="line">
                <a:avLst/>
              </a:prstGeom>
              <a:noFill/>
              <a:ln w="0">
                <a:solidFill>
                  <a:srgbClr val="FFDF7F"/>
                </a:solidFill>
                <a:round/>
                <a:headEnd/>
                <a:tailEnd/>
              </a:ln>
            </p:spPr>
            <p:txBody>
              <a:bodyPr/>
              <a:lstStyle/>
              <a:p>
                <a:endParaRPr lang="en-US"/>
              </a:p>
            </p:txBody>
          </p:sp>
          <p:sp>
            <p:nvSpPr>
              <p:cNvPr id="58010" name="Line 666"/>
              <p:cNvSpPr>
                <a:spLocks noChangeShapeType="1"/>
              </p:cNvSpPr>
              <p:nvPr/>
            </p:nvSpPr>
            <p:spPr bwMode="auto">
              <a:xfrm flipH="1">
                <a:off x="967" y="3607"/>
                <a:ext cx="1" cy="2"/>
              </a:xfrm>
              <a:prstGeom prst="line">
                <a:avLst/>
              </a:prstGeom>
              <a:noFill/>
              <a:ln w="0">
                <a:solidFill>
                  <a:srgbClr val="FFDF7F"/>
                </a:solidFill>
                <a:round/>
                <a:headEnd/>
                <a:tailEnd/>
              </a:ln>
            </p:spPr>
            <p:txBody>
              <a:bodyPr/>
              <a:lstStyle/>
              <a:p>
                <a:endParaRPr lang="en-US"/>
              </a:p>
            </p:txBody>
          </p:sp>
          <p:sp>
            <p:nvSpPr>
              <p:cNvPr id="58011" name="Line 667"/>
              <p:cNvSpPr>
                <a:spLocks noChangeShapeType="1"/>
              </p:cNvSpPr>
              <p:nvPr/>
            </p:nvSpPr>
            <p:spPr bwMode="auto">
              <a:xfrm flipH="1">
                <a:off x="967" y="3609"/>
                <a:ext cx="1" cy="2"/>
              </a:xfrm>
              <a:prstGeom prst="line">
                <a:avLst/>
              </a:prstGeom>
              <a:noFill/>
              <a:ln w="0">
                <a:solidFill>
                  <a:srgbClr val="FFDF7F"/>
                </a:solidFill>
                <a:round/>
                <a:headEnd/>
                <a:tailEnd/>
              </a:ln>
            </p:spPr>
            <p:txBody>
              <a:bodyPr/>
              <a:lstStyle/>
              <a:p>
                <a:endParaRPr lang="en-US"/>
              </a:p>
            </p:txBody>
          </p:sp>
          <p:sp>
            <p:nvSpPr>
              <p:cNvPr id="58012" name="Line 668"/>
              <p:cNvSpPr>
                <a:spLocks noChangeShapeType="1"/>
              </p:cNvSpPr>
              <p:nvPr/>
            </p:nvSpPr>
            <p:spPr bwMode="auto">
              <a:xfrm flipH="1">
                <a:off x="966" y="3611"/>
                <a:ext cx="1" cy="2"/>
              </a:xfrm>
              <a:prstGeom prst="line">
                <a:avLst/>
              </a:prstGeom>
              <a:noFill/>
              <a:ln w="0">
                <a:solidFill>
                  <a:srgbClr val="FFDF7F"/>
                </a:solidFill>
                <a:round/>
                <a:headEnd/>
                <a:tailEnd/>
              </a:ln>
            </p:spPr>
            <p:txBody>
              <a:bodyPr/>
              <a:lstStyle/>
              <a:p>
                <a:endParaRPr lang="en-US"/>
              </a:p>
            </p:txBody>
          </p:sp>
          <p:sp>
            <p:nvSpPr>
              <p:cNvPr id="58013" name="Line 669"/>
              <p:cNvSpPr>
                <a:spLocks noChangeShapeType="1"/>
              </p:cNvSpPr>
              <p:nvPr/>
            </p:nvSpPr>
            <p:spPr bwMode="auto">
              <a:xfrm>
                <a:off x="966" y="3613"/>
                <a:ext cx="1" cy="2"/>
              </a:xfrm>
              <a:prstGeom prst="line">
                <a:avLst/>
              </a:prstGeom>
              <a:noFill/>
              <a:ln w="0">
                <a:solidFill>
                  <a:srgbClr val="FFDF7F"/>
                </a:solidFill>
                <a:round/>
                <a:headEnd/>
                <a:tailEnd/>
              </a:ln>
            </p:spPr>
            <p:txBody>
              <a:bodyPr/>
              <a:lstStyle/>
              <a:p>
                <a:endParaRPr lang="en-US"/>
              </a:p>
            </p:txBody>
          </p:sp>
          <p:sp>
            <p:nvSpPr>
              <p:cNvPr id="58014" name="Line 670"/>
              <p:cNvSpPr>
                <a:spLocks noChangeShapeType="1"/>
              </p:cNvSpPr>
              <p:nvPr/>
            </p:nvSpPr>
            <p:spPr bwMode="auto">
              <a:xfrm>
                <a:off x="966" y="3615"/>
                <a:ext cx="1" cy="2"/>
              </a:xfrm>
              <a:prstGeom prst="line">
                <a:avLst/>
              </a:prstGeom>
              <a:noFill/>
              <a:ln w="0">
                <a:solidFill>
                  <a:srgbClr val="FFDF7F"/>
                </a:solidFill>
                <a:round/>
                <a:headEnd/>
                <a:tailEnd/>
              </a:ln>
            </p:spPr>
            <p:txBody>
              <a:bodyPr/>
              <a:lstStyle/>
              <a:p>
                <a:endParaRPr lang="en-US"/>
              </a:p>
            </p:txBody>
          </p:sp>
          <p:sp>
            <p:nvSpPr>
              <p:cNvPr id="58015" name="Line 671"/>
              <p:cNvSpPr>
                <a:spLocks noChangeShapeType="1"/>
              </p:cNvSpPr>
              <p:nvPr/>
            </p:nvSpPr>
            <p:spPr bwMode="auto">
              <a:xfrm>
                <a:off x="966" y="3617"/>
                <a:ext cx="1" cy="2"/>
              </a:xfrm>
              <a:prstGeom prst="line">
                <a:avLst/>
              </a:prstGeom>
              <a:noFill/>
              <a:ln w="0">
                <a:solidFill>
                  <a:srgbClr val="FFDF7F"/>
                </a:solidFill>
                <a:round/>
                <a:headEnd/>
                <a:tailEnd/>
              </a:ln>
            </p:spPr>
            <p:txBody>
              <a:bodyPr/>
              <a:lstStyle/>
              <a:p>
                <a:endParaRPr lang="en-US"/>
              </a:p>
            </p:txBody>
          </p:sp>
          <p:sp>
            <p:nvSpPr>
              <p:cNvPr id="58016" name="Line 672"/>
              <p:cNvSpPr>
                <a:spLocks noChangeShapeType="1"/>
              </p:cNvSpPr>
              <p:nvPr/>
            </p:nvSpPr>
            <p:spPr bwMode="auto">
              <a:xfrm>
                <a:off x="966" y="3619"/>
                <a:ext cx="1" cy="2"/>
              </a:xfrm>
              <a:prstGeom prst="line">
                <a:avLst/>
              </a:prstGeom>
              <a:noFill/>
              <a:ln w="0">
                <a:solidFill>
                  <a:srgbClr val="FFDF7F"/>
                </a:solidFill>
                <a:round/>
                <a:headEnd/>
                <a:tailEnd/>
              </a:ln>
            </p:spPr>
            <p:txBody>
              <a:bodyPr/>
              <a:lstStyle/>
              <a:p>
                <a:endParaRPr lang="en-US"/>
              </a:p>
            </p:txBody>
          </p:sp>
          <p:sp>
            <p:nvSpPr>
              <p:cNvPr id="58017" name="Line 673"/>
              <p:cNvSpPr>
                <a:spLocks noChangeShapeType="1"/>
              </p:cNvSpPr>
              <p:nvPr/>
            </p:nvSpPr>
            <p:spPr bwMode="auto">
              <a:xfrm>
                <a:off x="967" y="3621"/>
                <a:ext cx="1" cy="2"/>
              </a:xfrm>
              <a:prstGeom prst="line">
                <a:avLst/>
              </a:prstGeom>
              <a:noFill/>
              <a:ln w="0">
                <a:solidFill>
                  <a:srgbClr val="FFDF7F"/>
                </a:solidFill>
                <a:round/>
                <a:headEnd/>
                <a:tailEnd/>
              </a:ln>
            </p:spPr>
            <p:txBody>
              <a:bodyPr/>
              <a:lstStyle/>
              <a:p>
                <a:endParaRPr lang="en-US"/>
              </a:p>
            </p:txBody>
          </p:sp>
          <p:sp>
            <p:nvSpPr>
              <p:cNvPr id="58018" name="Line 674"/>
              <p:cNvSpPr>
                <a:spLocks noChangeShapeType="1"/>
              </p:cNvSpPr>
              <p:nvPr/>
            </p:nvSpPr>
            <p:spPr bwMode="auto">
              <a:xfrm>
                <a:off x="967" y="3623"/>
                <a:ext cx="1" cy="2"/>
              </a:xfrm>
              <a:prstGeom prst="line">
                <a:avLst/>
              </a:prstGeom>
              <a:noFill/>
              <a:ln w="0">
                <a:solidFill>
                  <a:srgbClr val="FFDF7F"/>
                </a:solidFill>
                <a:round/>
                <a:headEnd/>
                <a:tailEnd/>
              </a:ln>
            </p:spPr>
            <p:txBody>
              <a:bodyPr/>
              <a:lstStyle/>
              <a:p>
                <a:endParaRPr lang="en-US"/>
              </a:p>
            </p:txBody>
          </p:sp>
          <p:sp>
            <p:nvSpPr>
              <p:cNvPr id="58019" name="Line 675"/>
              <p:cNvSpPr>
                <a:spLocks noChangeShapeType="1"/>
              </p:cNvSpPr>
              <p:nvPr/>
            </p:nvSpPr>
            <p:spPr bwMode="auto">
              <a:xfrm>
                <a:off x="967" y="3625"/>
                <a:ext cx="1" cy="2"/>
              </a:xfrm>
              <a:prstGeom prst="line">
                <a:avLst/>
              </a:prstGeom>
              <a:noFill/>
              <a:ln w="0">
                <a:solidFill>
                  <a:srgbClr val="FFDF7F"/>
                </a:solidFill>
                <a:round/>
                <a:headEnd/>
                <a:tailEnd/>
              </a:ln>
            </p:spPr>
            <p:txBody>
              <a:bodyPr/>
              <a:lstStyle/>
              <a:p>
                <a:endParaRPr lang="en-US"/>
              </a:p>
            </p:txBody>
          </p:sp>
          <p:sp>
            <p:nvSpPr>
              <p:cNvPr id="58020" name="Line 676"/>
              <p:cNvSpPr>
                <a:spLocks noChangeShapeType="1"/>
              </p:cNvSpPr>
              <p:nvPr/>
            </p:nvSpPr>
            <p:spPr bwMode="auto">
              <a:xfrm>
                <a:off x="968" y="3627"/>
                <a:ext cx="1" cy="1"/>
              </a:xfrm>
              <a:prstGeom prst="line">
                <a:avLst/>
              </a:prstGeom>
              <a:noFill/>
              <a:ln w="0">
                <a:solidFill>
                  <a:srgbClr val="FFDF7F"/>
                </a:solidFill>
                <a:round/>
                <a:headEnd/>
                <a:tailEnd/>
              </a:ln>
            </p:spPr>
            <p:txBody>
              <a:bodyPr/>
              <a:lstStyle/>
              <a:p>
                <a:endParaRPr lang="en-US"/>
              </a:p>
            </p:txBody>
          </p:sp>
          <p:sp>
            <p:nvSpPr>
              <p:cNvPr id="58021" name="Line 677"/>
              <p:cNvSpPr>
                <a:spLocks noChangeShapeType="1"/>
              </p:cNvSpPr>
              <p:nvPr/>
            </p:nvSpPr>
            <p:spPr bwMode="auto">
              <a:xfrm>
                <a:off x="969" y="3628"/>
                <a:ext cx="1" cy="1"/>
              </a:xfrm>
              <a:prstGeom prst="line">
                <a:avLst/>
              </a:prstGeom>
              <a:noFill/>
              <a:ln w="0">
                <a:solidFill>
                  <a:srgbClr val="FFDF7F"/>
                </a:solidFill>
                <a:round/>
                <a:headEnd/>
                <a:tailEnd/>
              </a:ln>
            </p:spPr>
            <p:txBody>
              <a:bodyPr/>
              <a:lstStyle/>
              <a:p>
                <a:endParaRPr lang="en-US"/>
              </a:p>
            </p:txBody>
          </p:sp>
          <p:sp>
            <p:nvSpPr>
              <p:cNvPr id="58022" name="Line 678"/>
              <p:cNvSpPr>
                <a:spLocks noChangeShapeType="1"/>
              </p:cNvSpPr>
              <p:nvPr/>
            </p:nvSpPr>
            <p:spPr bwMode="auto">
              <a:xfrm>
                <a:off x="970" y="3629"/>
                <a:ext cx="1" cy="1"/>
              </a:xfrm>
              <a:prstGeom prst="line">
                <a:avLst/>
              </a:prstGeom>
              <a:noFill/>
              <a:ln w="0">
                <a:solidFill>
                  <a:srgbClr val="FFDF7F"/>
                </a:solidFill>
                <a:round/>
                <a:headEnd/>
                <a:tailEnd/>
              </a:ln>
            </p:spPr>
            <p:txBody>
              <a:bodyPr/>
              <a:lstStyle/>
              <a:p>
                <a:endParaRPr lang="en-US"/>
              </a:p>
            </p:txBody>
          </p:sp>
          <p:sp>
            <p:nvSpPr>
              <p:cNvPr id="58023" name="Line 679"/>
              <p:cNvSpPr>
                <a:spLocks noChangeShapeType="1"/>
              </p:cNvSpPr>
              <p:nvPr/>
            </p:nvSpPr>
            <p:spPr bwMode="auto">
              <a:xfrm>
                <a:off x="971" y="3629"/>
                <a:ext cx="1" cy="1"/>
              </a:xfrm>
              <a:prstGeom prst="line">
                <a:avLst/>
              </a:prstGeom>
              <a:noFill/>
              <a:ln w="0">
                <a:solidFill>
                  <a:srgbClr val="FFDF7F"/>
                </a:solidFill>
                <a:round/>
                <a:headEnd/>
                <a:tailEnd/>
              </a:ln>
            </p:spPr>
            <p:txBody>
              <a:bodyPr/>
              <a:lstStyle/>
              <a:p>
                <a:endParaRPr lang="en-US"/>
              </a:p>
            </p:txBody>
          </p:sp>
          <p:sp>
            <p:nvSpPr>
              <p:cNvPr id="58024" name="Line 680"/>
              <p:cNvSpPr>
                <a:spLocks noChangeShapeType="1"/>
              </p:cNvSpPr>
              <p:nvPr/>
            </p:nvSpPr>
            <p:spPr bwMode="auto">
              <a:xfrm flipV="1">
                <a:off x="972" y="3629"/>
                <a:ext cx="1" cy="1"/>
              </a:xfrm>
              <a:prstGeom prst="line">
                <a:avLst/>
              </a:prstGeom>
              <a:noFill/>
              <a:ln w="0">
                <a:solidFill>
                  <a:srgbClr val="FFDF7F"/>
                </a:solidFill>
                <a:round/>
                <a:headEnd/>
                <a:tailEnd/>
              </a:ln>
            </p:spPr>
            <p:txBody>
              <a:bodyPr/>
              <a:lstStyle/>
              <a:p>
                <a:endParaRPr lang="en-US"/>
              </a:p>
            </p:txBody>
          </p:sp>
          <p:sp>
            <p:nvSpPr>
              <p:cNvPr id="58025" name="Line 681"/>
              <p:cNvSpPr>
                <a:spLocks noChangeShapeType="1"/>
              </p:cNvSpPr>
              <p:nvPr/>
            </p:nvSpPr>
            <p:spPr bwMode="auto">
              <a:xfrm flipV="1">
                <a:off x="973" y="3629"/>
                <a:ext cx="1" cy="1"/>
              </a:xfrm>
              <a:prstGeom prst="line">
                <a:avLst/>
              </a:prstGeom>
              <a:noFill/>
              <a:ln w="0">
                <a:solidFill>
                  <a:srgbClr val="FFDF7F"/>
                </a:solidFill>
                <a:round/>
                <a:headEnd/>
                <a:tailEnd/>
              </a:ln>
            </p:spPr>
            <p:txBody>
              <a:bodyPr/>
              <a:lstStyle/>
              <a:p>
                <a:endParaRPr lang="en-US"/>
              </a:p>
            </p:txBody>
          </p:sp>
          <p:sp>
            <p:nvSpPr>
              <p:cNvPr id="58026" name="Line 682"/>
              <p:cNvSpPr>
                <a:spLocks noChangeShapeType="1"/>
              </p:cNvSpPr>
              <p:nvPr/>
            </p:nvSpPr>
            <p:spPr bwMode="auto">
              <a:xfrm flipV="1">
                <a:off x="974" y="3628"/>
                <a:ext cx="1" cy="1"/>
              </a:xfrm>
              <a:prstGeom prst="line">
                <a:avLst/>
              </a:prstGeom>
              <a:noFill/>
              <a:ln w="0">
                <a:solidFill>
                  <a:srgbClr val="FFDF7F"/>
                </a:solidFill>
                <a:round/>
                <a:headEnd/>
                <a:tailEnd/>
              </a:ln>
            </p:spPr>
            <p:txBody>
              <a:bodyPr/>
              <a:lstStyle/>
              <a:p>
                <a:endParaRPr lang="en-US"/>
              </a:p>
            </p:txBody>
          </p:sp>
          <p:sp>
            <p:nvSpPr>
              <p:cNvPr id="58027" name="Line 683"/>
              <p:cNvSpPr>
                <a:spLocks noChangeShapeType="1"/>
              </p:cNvSpPr>
              <p:nvPr/>
            </p:nvSpPr>
            <p:spPr bwMode="auto">
              <a:xfrm flipV="1">
                <a:off x="974" y="3627"/>
                <a:ext cx="1" cy="1"/>
              </a:xfrm>
              <a:prstGeom prst="line">
                <a:avLst/>
              </a:prstGeom>
              <a:noFill/>
              <a:ln w="0">
                <a:solidFill>
                  <a:srgbClr val="FFDF7F"/>
                </a:solidFill>
                <a:round/>
                <a:headEnd/>
                <a:tailEnd/>
              </a:ln>
            </p:spPr>
            <p:txBody>
              <a:bodyPr/>
              <a:lstStyle/>
              <a:p>
                <a:endParaRPr lang="en-US"/>
              </a:p>
            </p:txBody>
          </p:sp>
          <p:sp>
            <p:nvSpPr>
              <p:cNvPr id="58028" name="Line 684"/>
              <p:cNvSpPr>
                <a:spLocks noChangeShapeType="1"/>
              </p:cNvSpPr>
              <p:nvPr/>
            </p:nvSpPr>
            <p:spPr bwMode="auto">
              <a:xfrm flipV="1">
                <a:off x="975" y="3625"/>
                <a:ext cx="1" cy="2"/>
              </a:xfrm>
              <a:prstGeom prst="line">
                <a:avLst/>
              </a:prstGeom>
              <a:noFill/>
              <a:ln w="0">
                <a:solidFill>
                  <a:srgbClr val="FFDF7F"/>
                </a:solidFill>
                <a:round/>
                <a:headEnd/>
                <a:tailEnd/>
              </a:ln>
            </p:spPr>
            <p:txBody>
              <a:bodyPr/>
              <a:lstStyle/>
              <a:p>
                <a:endParaRPr lang="en-US"/>
              </a:p>
            </p:txBody>
          </p:sp>
          <p:sp>
            <p:nvSpPr>
              <p:cNvPr id="58029" name="Line 685"/>
              <p:cNvSpPr>
                <a:spLocks noChangeShapeType="1"/>
              </p:cNvSpPr>
              <p:nvPr/>
            </p:nvSpPr>
            <p:spPr bwMode="auto">
              <a:xfrm flipV="1">
                <a:off x="976" y="3623"/>
                <a:ext cx="1" cy="2"/>
              </a:xfrm>
              <a:prstGeom prst="line">
                <a:avLst/>
              </a:prstGeom>
              <a:noFill/>
              <a:ln w="0">
                <a:solidFill>
                  <a:srgbClr val="FFDF7F"/>
                </a:solidFill>
                <a:round/>
                <a:headEnd/>
                <a:tailEnd/>
              </a:ln>
            </p:spPr>
            <p:txBody>
              <a:bodyPr/>
              <a:lstStyle/>
              <a:p>
                <a:endParaRPr lang="en-US"/>
              </a:p>
            </p:txBody>
          </p:sp>
          <p:sp>
            <p:nvSpPr>
              <p:cNvPr id="58030" name="Line 686"/>
              <p:cNvSpPr>
                <a:spLocks noChangeShapeType="1"/>
              </p:cNvSpPr>
              <p:nvPr/>
            </p:nvSpPr>
            <p:spPr bwMode="auto">
              <a:xfrm flipV="1">
                <a:off x="976" y="3621"/>
                <a:ext cx="1" cy="2"/>
              </a:xfrm>
              <a:prstGeom prst="line">
                <a:avLst/>
              </a:prstGeom>
              <a:noFill/>
              <a:ln w="0">
                <a:solidFill>
                  <a:srgbClr val="FFDF7F"/>
                </a:solidFill>
                <a:round/>
                <a:headEnd/>
                <a:tailEnd/>
              </a:ln>
            </p:spPr>
            <p:txBody>
              <a:bodyPr/>
              <a:lstStyle/>
              <a:p>
                <a:endParaRPr lang="en-US"/>
              </a:p>
            </p:txBody>
          </p:sp>
          <p:sp>
            <p:nvSpPr>
              <p:cNvPr id="58031" name="Line 687"/>
              <p:cNvSpPr>
                <a:spLocks noChangeShapeType="1"/>
              </p:cNvSpPr>
              <p:nvPr/>
            </p:nvSpPr>
            <p:spPr bwMode="auto">
              <a:xfrm flipV="1">
                <a:off x="977" y="3619"/>
                <a:ext cx="1" cy="2"/>
              </a:xfrm>
              <a:prstGeom prst="line">
                <a:avLst/>
              </a:prstGeom>
              <a:noFill/>
              <a:ln w="0">
                <a:solidFill>
                  <a:srgbClr val="FFDF7F"/>
                </a:solidFill>
                <a:round/>
                <a:headEnd/>
                <a:tailEnd/>
              </a:ln>
            </p:spPr>
            <p:txBody>
              <a:bodyPr/>
              <a:lstStyle/>
              <a:p>
                <a:endParaRPr lang="en-US"/>
              </a:p>
            </p:txBody>
          </p:sp>
          <p:sp>
            <p:nvSpPr>
              <p:cNvPr id="58032" name="Line 688"/>
              <p:cNvSpPr>
                <a:spLocks noChangeShapeType="1"/>
              </p:cNvSpPr>
              <p:nvPr/>
            </p:nvSpPr>
            <p:spPr bwMode="auto">
              <a:xfrm flipV="1">
                <a:off x="977" y="3617"/>
                <a:ext cx="1" cy="2"/>
              </a:xfrm>
              <a:prstGeom prst="line">
                <a:avLst/>
              </a:prstGeom>
              <a:noFill/>
              <a:ln w="0">
                <a:solidFill>
                  <a:srgbClr val="FFDF7F"/>
                </a:solidFill>
                <a:round/>
                <a:headEnd/>
                <a:tailEnd/>
              </a:ln>
            </p:spPr>
            <p:txBody>
              <a:bodyPr/>
              <a:lstStyle/>
              <a:p>
                <a:endParaRPr lang="en-US"/>
              </a:p>
            </p:txBody>
          </p:sp>
          <p:sp>
            <p:nvSpPr>
              <p:cNvPr id="58033" name="Line 689"/>
              <p:cNvSpPr>
                <a:spLocks noChangeShapeType="1"/>
              </p:cNvSpPr>
              <p:nvPr/>
            </p:nvSpPr>
            <p:spPr bwMode="auto">
              <a:xfrm flipV="1">
                <a:off x="977" y="3615"/>
                <a:ext cx="1" cy="2"/>
              </a:xfrm>
              <a:prstGeom prst="line">
                <a:avLst/>
              </a:prstGeom>
              <a:noFill/>
              <a:ln w="0">
                <a:solidFill>
                  <a:srgbClr val="FFDF7F"/>
                </a:solidFill>
                <a:round/>
                <a:headEnd/>
                <a:tailEnd/>
              </a:ln>
            </p:spPr>
            <p:txBody>
              <a:bodyPr/>
              <a:lstStyle/>
              <a:p>
                <a:endParaRPr lang="en-US"/>
              </a:p>
            </p:txBody>
          </p:sp>
          <p:sp>
            <p:nvSpPr>
              <p:cNvPr id="58034" name="Line 690"/>
              <p:cNvSpPr>
                <a:spLocks noChangeShapeType="1"/>
              </p:cNvSpPr>
              <p:nvPr/>
            </p:nvSpPr>
            <p:spPr bwMode="auto">
              <a:xfrm flipH="1" flipV="1">
                <a:off x="977" y="3613"/>
                <a:ext cx="1" cy="2"/>
              </a:xfrm>
              <a:prstGeom prst="line">
                <a:avLst/>
              </a:prstGeom>
              <a:noFill/>
              <a:ln w="0">
                <a:solidFill>
                  <a:srgbClr val="FFDF7F"/>
                </a:solidFill>
                <a:round/>
                <a:headEnd/>
                <a:tailEnd/>
              </a:ln>
            </p:spPr>
            <p:txBody>
              <a:bodyPr/>
              <a:lstStyle/>
              <a:p>
                <a:endParaRPr lang="en-US"/>
              </a:p>
            </p:txBody>
          </p:sp>
          <p:sp>
            <p:nvSpPr>
              <p:cNvPr id="58035" name="Line 691"/>
              <p:cNvSpPr>
                <a:spLocks noChangeShapeType="1"/>
              </p:cNvSpPr>
              <p:nvPr/>
            </p:nvSpPr>
            <p:spPr bwMode="auto">
              <a:xfrm flipH="1" flipV="1">
                <a:off x="976" y="3611"/>
                <a:ext cx="1" cy="2"/>
              </a:xfrm>
              <a:prstGeom prst="line">
                <a:avLst/>
              </a:prstGeom>
              <a:noFill/>
              <a:ln w="0">
                <a:solidFill>
                  <a:srgbClr val="FFDF7F"/>
                </a:solidFill>
                <a:round/>
                <a:headEnd/>
                <a:tailEnd/>
              </a:ln>
            </p:spPr>
            <p:txBody>
              <a:bodyPr/>
              <a:lstStyle/>
              <a:p>
                <a:endParaRPr lang="en-US"/>
              </a:p>
            </p:txBody>
          </p:sp>
          <p:sp>
            <p:nvSpPr>
              <p:cNvPr id="58036" name="Line 692"/>
              <p:cNvSpPr>
                <a:spLocks noChangeShapeType="1"/>
              </p:cNvSpPr>
              <p:nvPr/>
            </p:nvSpPr>
            <p:spPr bwMode="auto">
              <a:xfrm flipH="1" flipV="1">
                <a:off x="976" y="3609"/>
                <a:ext cx="1" cy="2"/>
              </a:xfrm>
              <a:prstGeom prst="line">
                <a:avLst/>
              </a:prstGeom>
              <a:noFill/>
              <a:ln w="0">
                <a:solidFill>
                  <a:srgbClr val="FFDF7F"/>
                </a:solidFill>
                <a:round/>
                <a:headEnd/>
                <a:tailEnd/>
              </a:ln>
            </p:spPr>
            <p:txBody>
              <a:bodyPr/>
              <a:lstStyle/>
              <a:p>
                <a:endParaRPr lang="en-US"/>
              </a:p>
            </p:txBody>
          </p:sp>
          <p:sp>
            <p:nvSpPr>
              <p:cNvPr id="58037" name="Line 693"/>
              <p:cNvSpPr>
                <a:spLocks noChangeShapeType="1"/>
              </p:cNvSpPr>
              <p:nvPr/>
            </p:nvSpPr>
            <p:spPr bwMode="auto">
              <a:xfrm flipH="1" flipV="1">
                <a:off x="975" y="3607"/>
                <a:ext cx="1" cy="2"/>
              </a:xfrm>
              <a:prstGeom prst="line">
                <a:avLst/>
              </a:prstGeom>
              <a:noFill/>
              <a:ln w="0">
                <a:solidFill>
                  <a:srgbClr val="FFDF7F"/>
                </a:solidFill>
                <a:round/>
                <a:headEnd/>
                <a:tailEnd/>
              </a:ln>
            </p:spPr>
            <p:txBody>
              <a:bodyPr/>
              <a:lstStyle/>
              <a:p>
                <a:endParaRPr lang="en-US"/>
              </a:p>
            </p:txBody>
          </p:sp>
          <p:sp>
            <p:nvSpPr>
              <p:cNvPr id="58038" name="Line 694"/>
              <p:cNvSpPr>
                <a:spLocks noChangeShapeType="1"/>
              </p:cNvSpPr>
              <p:nvPr/>
            </p:nvSpPr>
            <p:spPr bwMode="auto">
              <a:xfrm flipH="1" flipV="1">
                <a:off x="974" y="3606"/>
                <a:ext cx="1" cy="1"/>
              </a:xfrm>
              <a:prstGeom prst="line">
                <a:avLst/>
              </a:prstGeom>
              <a:noFill/>
              <a:ln w="0">
                <a:solidFill>
                  <a:srgbClr val="FFDF7F"/>
                </a:solidFill>
                <a:round/>
                <a:headEnd/>
                <a:tailEnd/>
              </a:ln>
            </p:spPr>
            <p:txBody>
              <a:bodyPr/>
              <a:lstStyle/>
              <a:p>
                <a:endParaRPr lang="en-US"/>
              </a:p>
            </p:txBody>
          </p:sp>
          <p:sp>
            <p:nvSpPr>
              <p:cNvPr id="58039" name="Line 695"/>
              <p:cNvSpPr>
                <a:spLocks noChangeShapeType="1"/>
              </p:cNvSpPr>
              <p:nvPr/>
            </p:nvSpPr>
            <p:spPr bwMode="auto">
              <a:xfrm flipH="1" flipV="1">
                <a:off x="973" y="3605"/>
                <a:ext cx="1" cy="1"/>
              </a:xfrm>
              <a:prstGeom prst="line">
                <a:avLst/>
              </a:prstGeom>
              <a:noFill/>
              <a:ln w="0">
                <a:solidFill>
                  <a:srgbClr val="FFDF7F"/>
                </a:solidFill>
                <a:round/>
                <a:headEnd/>
                <a:tailEnd/>
              </a:ln>
            </p:spPr>
            <p:txBody>
              <a:bodyPr/>
              <a:lstStyle/>
              <a:p>
                <a:endParaRPr lang="en-US"/>
              </a:p>
            </p:txBody>
          </p:sp>
          <p:sp>
            <p:nvSpPr>
              <p:cNvPr id="58040" name="Line 696"/>
              <p:cNvSpPr>
                <a:spLocks noChangeShapeType="1"/>
              </p:cNvSpPr>
              <p:nvPr/>
            </p:nvSpPr>
            <p:spPr bwMode="auto">
              <a:xfrm flipH="1" flipV="1">
                <a:off x="973" y="3604"/>
                <a:ext cx="1" cy="1"/>
              </a:xfrm>
              <a:prstGeom prst="line">
                <a:avLst/>
              </a:prstGeom>
              <a:noFill/>
              <a:ln w="0">
                <a:solidFill>
                  <a:srgbClr val="FFDF7F"/>
                </a:solidFill>
                <a:round/>
                <a:headEnd/>
                <a:tailEnd/>
              </a:ln>
            </p:spPr>
            <p:txBody>
              <a:bodyPr/>
              <a:lstStyle/>
              <a:p>
                <a:endParaRPr lang="en-US"/>
              </a:p>
            </p:txBody>
          </p:sp>
          <p:sp>
            <p:nvSpPr>
              <p:cNvPr id="58041" name="Line 697"/>
              <p:cNvSpPr>
                <a:spLocks noChangeShapeType="1"/>
              </p:cNvSpPr>
              <p:nvPr/>
            </p:nvSpPr>
            <p:spPr bwMode="auto">
              <a:xfrm flipH="1">
                <a:off x="971" y="3604"/>
                <a:ext cx="2" cy="1"/>
              </a:xfrm>
              <a:prstGeom prst="line">
                <a:avLst/>
              </a:prstGeom>
              <a:noFill/>
              <a:ln w="0">
                <a:solidFill>
                  <a:srgbClr val="FFDF7F"/>
                </a:solidFill>
                <a:round/>
                <a:headEnd/>
                <a:tailEnd/>
              </a:ln>
            </p:spPr>
            <p:txBody>
              <a:bodyPr/>
              <a:lstStyle/>
              <a:p>
                <a:endParaRPr lang="en-US"/>
              </a:p>
            </p:txBody>
          </p:sp>
          <p:sp>
            <p:nvSpPr>
              <p:cNvPr id="58042" name="Line 698"/>
              <p:cNvSpPr>
                <a:spLocks noChangeShapeType="1"/>
              </p:cNvSpPr>
              <p:nvPr/>
            </p:nvSpPr>
            <p:spPr bwMode="auto">
              <a:xfrm flipV="1">
                <a:off x="904" y="4099"/>
                <a:ext cx="61" cy="31"/>
              </a:xfrm>
              <a:prstGeom prst="line">
                <a:avLst/>
              </a:prstGeom>
              <a:noFill/>
              <a:ln w="0">
                <a:solidFill>
                  <a:srgbClr val="FFDF7F"/>
                </a:solidFill>
                <a:round/>
                <a:headEnd/>
                <a:tailEnd/>
              </a:ln>
            </p:spPr>
            <p:txBody>
              <a:bodyPr/>
              <a:lstStyle/>
              <a:p>
                <a:endParaRPr lang="en-US"/>
              </a:p>
            </p:txBody>
          </p:sp>
          <p:sp>
            <p:nvSpPr>
              <p:cNvPr id="58043" name="Line 699"/>
              <p:cNvSpPr>
                <a:spLocks noChangeShapeType="1"/>
              </p:cNvSpPr>
              <p:nvPr/>
            </p:nvSpPr>
            <p:spPr bwMode="auto">
              <a:xfrm flipH="1">
                <a:off x="904" y="4099"/>
                <a:ext cx="61" cy="40"/>
              </a:xfrm>
              <a:prstGeom prst="line">
                <a:avLst/>
              </a:prstGeom>
              <a:noFill/>
              <a:ln w="0">
                <a:solidFill>
                  <a:srgbClr val="FFDF7F"/>
                </a:solidFill>
                <a:round/>
                <a:headEnd/>
                <a:tailEnd/>
              </a:ln>
            </p:spPr>
            <p:txBody>
              <a:bodyPr/>
              <a:lstStyle/>
              <a:p>
                <a:endParaRPr lang="en-US"/>
              </a:p>
            </p:txBody>
          </p:sp>
          <p:sp>
            <p:nvSpPr>
              <p:cNvPr id="58044" name="Line 700"/>
              <p:cNvSpPr>
                <a:spLocks noChangeShapeType="1"/>
              </p:cNvSpPr>
              <p:nvPr/>
            </p:nvSpPr>
            <p:spPr bwMode="auto">
              <a:xfrm>
                <a:off x="874" y="3951"/>
                <a:ext cx="181" cy="81"/>
              </a:xfrm>
              <a:prstGeom prst="line">
                <a:avLst/>
              </a:prstGeom>
              <a:noFill/>
              <a:ln w="0">
                <a:solidFill>
                  <a:srgbClr val="FFDF7F"/>
                </a:solidFill>
                <a:round/>
                <a:headEnd/>
                <a:tailEnd/>
              </a:ln>
            </p:spPr>
            <p:txBody>
              <a:bodyPr/>
              <a:lstStyle/>
              <a:p>
                <a:endParaRPr lang="en-US"/>
              </a:p>
            </p:txBody>
          </p:sp>
          <p:sp>
            <p:nvSpPr>
              <p:cNvPr id="58045" name="Line 701"/>
              <p:cNvSpPr>
                <a:spLocks noChangeShapeType="1"/>
              </p:cNvSpPr>
              <p:nvPr/>
            </p:nvSpPr>
            <p:spPr bwMode="auto">
              <a:xfrm flipV="1">
                <a:off x="626" y="3859"/>
                <a:ext cx="5" cy="7"/>
              </a:xfrm>
              <a:prstGeom prst="line">
                <a:avLst/>
              </a:prstGeom>
              <a:noFill/>
              <a:ln w="0">
                <a:solidFill>
                  <a:srgbClr val="FFDF7F"/>
                </a:solidFill>
                <a:round/>
                <a:headEnd/>
                <a:tailEnd/>
              </a:ln>
            </p:spPr>
            <p:txBody>
              <a:bodyPr/>
              <a:lstStyle/>
              <a:p>
                <a:endParaRPr lang="en-US"/>
              </a:p>
            </p:txBody>
          </p:sp>
          <p:sp>
            <p:nvSpPr>
              <p:cNvPr id="58046" name="Line 702"/>
              <p:cNvSpPr>
                <a:spLocks noChangeShapeType="1"/>
              </p:cNvSpPr>
              <p:nvPr/>
            </p:nvSpPr>
            <p:spPr bwMode="auto">
              <a:xfrm>
                <a:off x="631" y="3859"/>
                <a:ext cx="1" cy="45"/>
              </a:xfrm>
              <a:prstGeom prst="line">
                <a:avLst/>
              </a:prstGeom>
              <a:noFill/>
              <a:ln w="0">
                <a:solidFill>
                  <a:srgbClr val="FFDF7F"/>
                </a:solidFill>
                <a:round/>
                <a:headEnd/>
                <a:tailEnd/>
              </a:ln>
            </p:spPr>
            <p:txBody>
              <a:bodyPr/>
              <a:lstStyle/>
              <a:p>
                <a:endParaRPr lang="en-US"/>
              </a:p>
            </p:txBody>
          </p:sp>
          <p:sp>
            <p:nvSpPr>
              <p:cNvPr id="58047" name="Line 703"/>
              <p:cNvSpPr>
                <a:spLocks noChangeShapeType="1"/>
              </p:cNvSpPr>
              <p:nvPr/>
            </p:nvSpPr>
            <p:spPr bwMode="auto">
              <a:xfrm>
                <a:off x="626" y="3904"/>
                <a:ext cx="11" cy="1"/>
              </a:xfrm>
              <a:prstGeom prst="line">
                <a:avLst/>
              </a:prstGeom>
              <a:noFill/>
              <a:ln w="0">
                <a:solidFill>
                  <a:srgbClr val="FFDF7F"/>
                </a:solidFill>
                <a:round/>
                <a:headEnd/>
                <a:tailEnd/>
              </a:ln>
            </p:spPr>
            <p:txBody>
              <a:bodyPr/>
              <a:lstStyle/>
              <a:p>
                <a:endParaRPr lang="en-US"/>
              </a:p>
            </p:txBody>
          </p:sp>
          <p:sp>
            <p:nvSpPr>
              <p:cNvPr id="58048" name="Line 704"/>
              <p:cNvSpPr>
                <a:spLocks noChangeShapeType="1"/>
              </p:cNvSpPr>
              <p:nvPr/>
            </p:nvSpPr>
            <p:spPr bwMode="auto">
              <a:xfrm flipV="1">
                <a:off x="648" y="3859"/>
                <a:ext cx="22" cy="45"/>
              </a:xfrm>
              <a:prstGeom prst="line">
                <a:avLst/>
              </a:prstGeom>
              <a:noFill/>
              <a:ln w="0">
                <a:solidFill>
                  <a:srgbClr val="FFDF7F"/>
                </a:solidFill>
                <a:round/>
                <a:headEnd/>
                <a:tailEnd/>
              </a:ln>
            </p:spPr>
            <p:txBody>
              <a:bodyPr/>
              <a:lstStyle/>
              <a:p>
                <a:endParaRPr lang="en-US"/>
              </a:p>
            </p:txBody>
          </p:sp>
          <p:sp>
            <p:nvSpPr>
              <p:cNvPr id="58049" name="Line 705"/>
              <p:cNvSpPr>
                <a:spLocks noChangeShapeType="1"/>
              </p:cNvSpPr>
              <p:nvPr/>
            </p:nvSpPr>
            <p:spPr bwMode="auto">
              <a:xfrm flipV="1">
                <a:off x="681" y="3859"/>
                <a:ext cx="6" cy="7"/>
              </a:xfrm>
              <a:prstGeom prst="line">
                <a:avLst/>
              </a:prstGeom>
              <a:noFill/>
              <a:ln w="0">
                <a:solidFill>
                  <a:srgbClr val="FFDF7F"/>
                </a:solidFill>
                <a:round/>
                <a:headEnd/>
                <a:tailEnd/>
              </a:ln>
            </p:spPr>
            <p:txBody>
              <a:bodyPr/>
              <a:lstStyle/>
              <a:p>
                <a:endParaRPr lang="en-US"/>
              </a:p>
            </p:txBody>
          </p:sp>
          <p:sp>
            <p:nvSpPr>
              <p:cNvPr id="58050" name="Line 706"/>
              <p:cNvSpPr>
                <a:spLocks noChangeShapeType="1"/>
              </p:cNvSpPr>
              <p:nvPr/>
            </p:nvSpPr>
            <p:spPr bwMode="auto">
              <a:xfrm>
                <a:off x="687" y="3859"/>
                <a:ext cx="11" cy="1"/>
              </a:xfrm>
              <a:prstGeom prst="line">
                <a:avLst/>
              </a:prstGeom>
              <a:noFill/>
              <a:ln w="0">
                <a:solidFill>
                  <a:srgbClr val="FFDF7F"/>
                </a:solidFill>
                <a:round/>
                <a:headEnd/>
                <a:tailEnd/>
              </a:ln>
            </p:spPr>
            <p:txBody>
              <a:bodyPr/>
              <a:lstStyle/>
              <a:p>
                <a:endParaRPr lang="en-US"/>
              </a:p>
            </p:txBody>
          </p:sp>
          <p:sp>
            <p:nvSpPr>
              <p:cNvPr id="58051" name="Line 707"/>
              <p:cNvSpPr>
                <a:spLocks noChangeShapeType="1"/>
              </p:cNvSpPr>
              <p:nvPr/>
            </p:nvSpPr>
            <p:spPr bwMode="auto">
              <a:xfrm>
                <a:off x="698" y="3859"/>
                <a:ext cx="6" cy="7"/>
              </a:xfrm>
              <a:prstGeom prst="line">
                <a:avLst/>
              </a:prstGeom>
              <a:noFill/>
              <a:ln w="0">
                <a:solidFill>
                  <a:srgbClr val="FFDF7F"/>
                </a:solidFill>
                <a:round/>
                <a:headEnd/>
                <a:tailEnd/>
              </a:ln>
            </p:spPr>
            <p:txBody>
              <a:bodyPr/>
              <a:lstStyle/>
              <a:p>
                <a:endParaRPr lang="en-US"/>
              </a:p>
            </p:txBody>
          </p:sp>
          <p:sp>
            <p:nvSpPr>
              <p:cNvPr id="58052" name="Line 708"/>
              <p:cNvSpPr>
                <a:spLocks noChangeShapeType="1"/>
              </p:cNvSpPr>
              <p:nvPr/>
            </p:nvSpPr>
            <p:spPr bwMode="auto">
              <a:xfrm>
                <a:off x="704" y="3866"/>
                <a:ext cx="1" cy="8"/>
              </a:xfrm>
              <a:prstGeom prst="line">
                <a:avLst/>
              </a:prstGeom>
              <a:noFill/>
              <a:ln w="0">
                <a:solidFill>
                  <a:srgbClr val="FFDF7F"/>
                </a:solidFill>
                <a:round/>
                <a:headEnd/>
                <a:tailEnd/>
              </a:ln>
            </p:spPr>
            <p:txBody>
              <a:bodyPr/>
              <a:lstStyle/>
              <a:p>
                <a:endParaRPr lang="en-US"/>
              </a:p>
            </p:txBody>
          </p:sp>
          <p:sp>
            <p:nvSpPr>
              <p:cNvPr id="58053" name="Line 709"/>
              <p:cNvSpPr>
                <a:spLocks noChangeShapeType="1"/>
              </p:cNvSpPr>
              <p:nvPr/>
            </p:nvSpPr>
            <p:spPr bwMode="auto">
              <a:xfrm flipH="1">
                <a:off x="698" y="3874"/>
                <a:ext cx="6" cy="7"/>
              </a:xfrm>
              <a:prstGeom prst="line">
                <a:avLst/>
              </a:prstGeom>
              <a:noFill/>
              <a:ln w="0">
                <a:solidFill>
                  <a:srgbClr val="FFDF7F"/>
                </a:solidFill>
                <a:round/>
                <a:headEnd/>
                <a:tailEnd/>
              </a:ln>
            </p:spPr>
            <p:txBody>
              <a:bodyPr/>
              <a:lstStyle/>
              <a:p>
                <a:endParaRPr lang="en-US"/>
              </a:p>
            </p:txBody>
          </p:sp>
          <p:sp>
            <p:nvSpPr>
              <p:cNvPr id="58054" name="Line 710"/>
              <p:cNvSpPr>
                <a:spLocks noChangeShapeType="1"/>
              </p:cNvSpPr>
              <p:nvPr/>
            </p:nvSpPr>
            <p:spPr bwMode="auto">
              <a:xfrm flipH="1">
                <a:off x="687" y="3881"/>
                <a:ext cx="11" cy="1"/>
              </a:xfrm>
              <a:prstGeom prst="line">
                <a:avLst/>
              </a:prstGeom>
              <a:noFill/>
              <a:ln w="0">
                <a:solidFill>
                  <a:srgbClr val="FFDF7F"/>
                </a:solidFill>
                <a:round/>
                <a:headEnd/>
                <a:tailEnd/>
              </a:ln>
            </p:spPr>
            <p:txBody>
              <a:bodyPr/>
              <a:lstStyle/>
              <a:p>
                <a:endParaRPr lang="en-US"/>
              </a:p>
            </p:txBody>
          </p:sp>
          <p:sp>
            <p:nvSpPr>
              <p:cNvPr id="58055" name="Line 711"/>
              <p:cNvSpPr>
                <a:spLocks noChangeShapeType="1"/>
              </p:cNvSpPr>
              <p:nvPr/>
            </p:nvSpPr>
            <p:spPr bwMode="auto">
              <a:xfrm flipH="1">
                <a:off x="681" y="3881"/>
                <a:ext cx="6" cy="8"/>
              </a:xfrm>
              <a:prstGeom prst="line">
                <a:avLst/>
              </a:prstGeom>
              <a:noFill/>
              <a:ln w="0">
                <a:solidFill>
                  <a:srgbClr val="FFDF7F"/>
                </a:solidFill>
                <a:round/>
                <a:headEnd/>
                <a:tailEnd/>
              </a:ln>
            </p:spPr>
            <p:txBody>
              <a:bodyPr/>
              <a:lstStyle/>
              <a:p>
                <a:endParaRPr lang="en-US"/>
              </a:p>
            </p:txBody>
          </p:sp>
          <p:sp>
            <p:nvSpPr>
              <p:cNvPr id="58056" name="Line 712"/>
              <p:cNvSpPr>
                <a:spLocks noChangeShapeType="1"/>
              </p:cNvSpPr>
              <p:nvPr/>
            </p:nvSpPr>
            <p:spPr bwMode="auto">
              <a:xfrm>
                <a:off x="681" y="3889"/>
                <a:ext cx="1" cy="15"/>
              </a:xfrm>
              <a:prstGeom prst="line">
                <a:avLst/>
              </a:prstGeom>
              <a:noFill/>
              <a:ln w="0">
                <a:solidFill>
                  <a:srgbClr val="FFDF7F"/>
                </a:solidFill>
                <a:round/>
                <a:headEnd/>
                <a:tailEnd/>
              </a:ln>
            </p:spPr>
            <p:txBody>
              <a:bodyPr/>
              <a:lstStyle/>
              <a:p>
                <a:endParaRPr lang="en-US"/>
              </a:p>
            </p:txBody>
          </p:sp>
          <p:sp>
            <p:nvSpPr>
              <p:cNvPr id="58057" name="Line 713"/>
              <p:cNvSpPr>
                <a:spLocks noChangeShapeType="1"/>
              </p:cNvSpPr>
              <p:nvPr/>
            </p:nvSpPr>
            <p:spPr bwMode="auto">
              <a:xfrm>
                <a:off x="681" y="3904"/>
                <a:ext cx="23" cy="1"/>
              </a:xfrm>
              <a:prstGeom prst="line">
                <a:avLst/>
              </a:prstGeom>
              <a:noFill/>
              <a:ln w="0">
                <a:solidFill>
                  <a:srgbClr val="FFDF7F"/>
                </a:solidFill>
                <a:round/>
                <a:headEnd/>
                <a:tailEnd/>
              </a:ln>
            </p:spPr>
            <p:txBody>
              <a:bodyPr/>
              <a:lstStyle/>
              <a:p>
                <a:endParaRPr lang="en-US"/>
              </a:p>
            </p:txBody>
          </p:sp>
          <p:sp>
            <p:nvSpPr>
              <p:cNvPr id="58058" name="Line 714"/>
              <p:cNvSpPr>
                <a:spLocks noChangeShapeType="1"/>
              </p:cNvSpPr>
              <p:nvPr/>
            </p:nvSpPr>
            <p:spPr bwMode="auto">
              <a:xfrm flipV="1">
                <a:off x="715" y="3859"/>
                <a:ext cx="5" cy="15"/>
              </a:xfrm>
              <a:prstGeom prst="line">
                <a:avLst/>
              </a:prstGeom>
              <a:noFill/>
              <a:ln w="0">
                <a:solidFill>
                  <a:srgbClr val="FFDF7F"/>
                </a:solidFill>
                <a:round/>
                <a:headEnd/>
                <a:tailEnd/>
              </a:ln>
            </p:spPr>
            <p:txBody>
              <a:bodyPr/>
              <a:lstStyle/>
              <a:p>
                <a:endParaRPr lang="en-US"/>
              </a:p>
            </p:txBody>
          </p:sp>
          <p:sp>
            <p:nvSpPr>
              <p:cNvPr id="58059" name="Line 715"/>
              <p:cNvSpPr>
                <a:spLocks noChangeShapeType="1"/>
              </p:cNvSpPr>
              <p:nvPr/>
            </p:nvSpPr>
            <p:spPr bwMode="auto">
              <a:xfrm flipH="1">
                <a:off x="720" y="3859"/>
                <a:ext cx="6" cy="15"/>
              </a:xfrm>
              <a:prstGeom prst="line">
                <a:avLst/>
              </a:prstGeom>
              <a:noFill/>
              <a:ln w="0">
                <a:solidFill>
                  <a:srgbClr val="FFDF7F"/>
                </a:solidFill>
                <a:round/>
                <a:headEnd/>
                <a:tailEnd/>
              </a:ln>
            </p:spPr>
            <p:txBody>
              <a:bodyPr/>
              <a:lstStyle/>
              <a:p>
                <a:endParaRPr lang="en-US"/>
              </a:p>
            </p:txBody>
          </p:sp>
          <p:sp>
            <p:nvSpPr>
              <p:cNvPr id="58060" name="Line 716"/>
              <p:cNvSpPr>
                <a:spLocks noChangeShapeType="1"/>
              </p:cNvSpPr>
              <p:nvPr/>
            </p:nvSpPr>
            <p:spPr bwMode="auto">
              <a:xfrm>
                <a:off x="871" y="3904"/>
                <a:ext cx="17" cy="1"/>
              </a:xfrm>
              <a:prstGeom prst="line">
                <a:avLst/>
              </a:prstGeom>
              <a:noFill/>
              <a:ln w="0">
                <a:solidFill>
                  <a:srgbClr val="FFDF7F"/>
                </a:solidFill>
                <a:round/>
                <a:headEnd/>
                <a:tailEnd/>
              </a:ln>
            </p:spPr>
            <p:txBody>
              <a:bodyPr/>
              <a:lstStyle/>
              <a:p>
                <a:endParaRPr lang="en-US"/>
              </a:p>
            </p:txBody>
          </p:sp>
          <p:sp>
            <p:nvSpPr>
              <p:cNvPr id="58061" name="Line 717"/>
              <p:cNvSpPr>
                <a:spLocks noChangeShapeType="1"/>
              </p:cNvSpPr>
              <p:nvPr/>
            </p:nvSpPr>
            <p:spPr bwMode="auto">
              <a:xfrm flipV="1">
                <a:off x="888" y="3896"/>
                <a:ext cx="5" cy="8"/>
              </a:xfrm>
              <a:prstGeom prst="line">
                <a:avLst/>
              </a:prstGeom>
              <a:noFill/>
              <a:ln w="0">
                <a:solidFill>
                  <a:srgbClr val="FFDF7F"/>
                </a:solidFill>
                <a:round/>
                <a:headEnd/>
                <a:tailEnd/>
              </a:ln>
            </p:spPr>
            <p:txBody>
              <a:bodyPr/>
              <a:lstStyle/>
              <a:p>
                <a:endParaRPr lang="en-US"/>
              </a:p>
            </p:txBody>
          </p:sp>
          <p:sp>
            <p:nvSpPr>
              <p:cNvPr id="58062" name="Line 718"/>
              <p:cNvSpPr>
                <a:spLocks noChangeShapeType="1"/>
              </p:cNvSpPr>
              <p:nvPr/>
            </p:nvSpPr>
            <p:spPr bwMode="auto">
              <a:xfrm flipV="1">
                <a:off x="893" y="3889"/>
                <a:ext cx="1" cy="7"/>
              </a:xfrm>
              <a:prstGeom prst="line">
                <a:avLst/>
              </a:prstGeom>
              <a:noFill/>
              <a:ln w="0">
                <a:solidFill>
                  <a:srgbClr val="FFDF7F"/>
                </a:solidFill>
                <a:round/>
                <a:headEnd/>
                <a:tailEnd/>
              </a:ln>
            </p:spPr>
            <p:txBody>
              <a:bodyPr/>
              <a:lstStyle/>
              <a:p>
                <a:endParaRPr lang="en-US"/>
              </a:p>
            </p:txBody>
          </p:sp>
          <p:sp>
            <p:nvSpPr>
              <p:cNvPr id="58063" name="Line 719"/>
              <p:cNvSpPr>
                <a:spLocks noChangeShapeType="1"/>
              </p:cNvSpPr>
              <p:nvPr/>
            </p:nvSpPr>
            <p:spPr bwMode="auto">
              <a:xfrm flipH="1" flipV="1">
                <a:off x="888" y="3881"/>
                <a:ext cx="5" cy="8"/>
              </a:xfrm>
              <a:prstGeom prst="line">
                <a:avLst/>
              </a:prstGeom>
              <a:noFill/>
              <a:ln w="0">
                <a:solidFill>
                  <a:srgbClr val="FFDF7F"/>
                </a:solidFill>
                <a:round/>
                <a:headEnd/>
                <a:tailEnd/>
              </a:ln>
            </p:spPr>
            <p:txBody>
              <a:bodyPr/>
              <a:lstStyle/>
              <a:p>
                <a:endParaRPr lang="en-US"/>
              </a:p>
            </p:txBody>
          </p:sp>
          <p:sp>
            <p:nvSpPr>
              <p:cNvPr id="58064" name="Line 720"/>
              <p:cNvSpPr>
                <a:spLocks noChangeShapeType="1"/>
              </p:cNvSpPr>
              <p:nvPr/>
            </p:nvSpPr>
            <p:spPr bwMode="auto">
              <a:xfrm flipH="1">
                <a:off x="877" y="3881"/>
                <a:ext cx="11" cy="1"/>
              </a:xfrm>
              <a:prstGeom prst="line">
                <a:avLst/>
              </a:prstGeom>
              <a:noFill/>
              <a:ln w="0">
                <a:solidFill>
                  <a:srgbClr val="FFDF7F"/>
                </a:solidFill>
                <a:round/>
                <a:headEnd/>
                <a:tailEnd/>
              </a:ln>
            </p:spPr>
            <p:txBody>
              <a:bodyPr/>
              <a:lstStyle/>
              <a:p>
                <a:endParaRPr lang="en-US"/>
              </a:p>
            </p:txBody>
          </p:sp>
          <p:sp>
            <p:nvSpPr>
              <p:cNvPr id="58065" name="Line 721"/>
              <p:cNvSpPr>
                <a:spLocks noChangeShapeType="1"/>
              </p:cNvSpPr>
              <p:nvPr/>
            </p:nvSpPr>
            <p:spPr bwMode="auto">
              <a:xfrm flipV="1">
                <a:off x="888" y="3874"/>
                <a:ext cx="5" cy="7"/>
              </a:xfrm>
              <a:prstGeom prst="line">
                <a:avLst/>
              </a:prstGeom>
              <a:noFill/>
              <a:ln w="0">
                <a:solidFill>
                  <a:srgbClr val="FFDF7F"/>
                </a:solidFill>
                <a:round/>
                <a:headEnd/>
                <a:tailEnd/>
              </a:ln>
            </p:spPr>
            <p:txBody>
              <a:bodyPr/>
              <a:lstStyle/>
              <a:p>
                <a:endParaRPr lang="en-US"/>
              </a:p>
            </p:txBody>
          </p:sp>
          <p:sp>
            <p:nvSpPr>
              <p:cNvPr id="58066" name="Line 722"/>
              <p:cNvSpPr>
                <a:spLocks noChangeShapeType="1"/>
              </p:cNvSpPr>
              <p:nvPr/>
            </p:nvSpPr>
            <p:spPr bwMode="auto">
              <a:xfrm flipV="1">
                <a:off x="893" y="3866"/>
                <a:ext cx="1" cy="8"/>
              </a:xfrm>
              <a:prstGeom prst="line">
                <a:avLst/>
              </a:prstGeom>
              <a:noFill/>
              <a:ln w="0">
                <a:solidFill>
                  <a:srgbClr val="FFDF7F"/>
                </a:solidFill>
                <a:round/>
                <a:headEnd/>
                <a:tailEnd/>
              </a:ln>
            </p:spPr>
            <p:txBody>
              <a:bodyPr/>
              <a:lstStyle/>
              <a:p>
                <a:endParaRPr lang="en-US"/>
              </a:p>
            </p:txBody>
          </p:sp>
          <p:sp>
            <p:nvSpPr>
              <p:cNvPr id="58067" name="Line 723"/>
              <p:cNvSpPr>
                <a:spLocks noChangeShapeType="1"/>
              </p:cNvSpPr>
              <p:nvPr/>
            </p:nvSpPr>
            <p:spPr bwMode="auto">
              <a:xfrm flipH="1" flipV="1">
                <a:off x="888" y="3859"/>
                <a:ext cx="5" cy="7"/>
              </a:xfrm>
              <a:prstGeom prst="line">
                <a:avLst/>
              </a:prstGeom>
              <a:noFill/>
              <a:ln w="0">
                <a:solidFill>
                  <a:srgbClr val="FFDF7F"/>
                </a:solidFill>
                <a:round/>
                <a:headEnd/>
                <a:tailEnd/>
              </a:ln>
            </p:spPr>
            <p:txBody>
              <a:bodyPr/>
              <a:lstStyle/>
              <a:p>
                <a:endParaRPr lang="en-US"/>
              </a:p>
            </p:txBody>
          </p:sp>
          <p:sp>
            <p:nvSpPr>
              <p:cNvPr id="58068" name="Line 724"/>
              <p:cNvSpPr>
                <a:spLocks noChangeShapeType="1"/>
              </p:cNvSpPr>
              <p:nvPr/>
            </p:nvSpPr>
            <p:spPr bwMode="auto">
              <a:xfrm flipH="1">
                <a:off x="871" y="3859"/>
                <a:ext cx="17" cy="1"/>
              </a:xfrm>
              <a:prstGeom prst="line">
                <a:avLst/>
              </a:prstGeom>
              <a:noFill/>
              <a:ln w="0">
                <a:solidFill>
                  <a:srgbClr val="FFDF7F"/>
                </a:solidFill>
                <a:round/>
                <a:headEnd/>
                <a:tailEnd/>
              </a:ln>
            </p:spPr>
            <p:txBody>
              <a:bodyPr/>
              <a:lstStyle/>
              <a:p>
                <a:endParaRPr lang="en-US"/>
              </a:p>
            </p:txBody>
          </p:sp>
          <p:sp>
            <p:nvSpPr>
              <p:cNvPr id="58069" name="Line 725"/>
              <p:cNvSpPr>
                <a:spLocks noChangeShapeType="1"/>
              </p:cNvSpPr>
              <p:nvPr/>
            </p:nvSpPr>
            <p:spPr bwMode="auto">
              <a:xfrm>
                <a:off x="877" y="3859"/>
                <a:ext cx="1" cy="45"/>
              </a:xfrm>
              <a:prstGeom prst="line">
                <a:avLst/>
              </a:prstGeom>
              <a:noFill/>
              <a:ln w="0">
                <a:solidFill>
                  <a:srgbClr val="FFDF7F"/>
                </a:solidFill>
                <a:round/>
                <a:headEnd/>
                <a:tailEnd/>
              </a:ln>
            </p:spPr>
            <p:txBody>
              <a:bodyPr/>
              <a:lstStyle/>
              <a:p>
                <a:endParaRPr lang="en-US"/>
              </a:p>
            </p:txBody>
          </p:sp>
          <p:sp>
            <p:nvSpPr>
              <p:cNvPr id="58070" name="Line 726"/>
              <p:cNvSpPr>
                <a:spLocks noChangeShapeType="1"/>
              </p:cNvSpPr>
              <p:nvPr/>
            </p:nvSpPr>
            <p:spPr bwMode="auto">
              <a:xfrm flipV="1">
                <a:off x="904" y="3859"/>
                <a:ext cx="1" cy="45"/>
              </a:xfrm>
              <a:prstGeom prst="line">
                <a:avLst/>
              </a:prstGeom>
              <a:noFill/>
              <a:ln w="0">
                <a:solidFill>
                  <a:srgbClr val="FFDF7F"/>
                </a:solidFill>
                <a:round/>
                <a:headEnd/>
                <a:tailEnd/>
              </a:ln>
            </p:spPr>
            <p:txBody>
              <a:bodyPr/>
              <a:lstStyle/>
              <a:p>
                <a:endParaRPr lang="en-US"/>
              </a:p>
            </p:txBody>
          </p:sp>
          <p:sp>
            <p:nvSpPr>
              <p:cNvPr id="58071" name="Line 727"/>
              <p:cNvSpPr>
                <a:spLocks noChangeShapeType="1"/>
              </p:cNvSpPr>
              <p:nvPr/>
            </p:nvSpPr>
            <p:spPr bwMode="auto">
              <a:xfrm>
                <a:off x="904" y="3859"/>
                <a:ext cx="23" cy="1"/>
              </a:xfrm>
              <a:prstGeom prst="line">
                <a:avLst/>
              </a:prstGeom>
              <a:noFill/>
              <a:ln w="0">
                <a:solidFill>
                  <a:srgbClr val="FFDF7F"/>
                </a:solidFill>
                <a:round/>
                <a:headEnd/>
                <a:tailEnd/>
              </a:ln>
            </p:spPr>
            <p:txBody>
              <a:bodyPr/>
              <a:lstStyle/>
              <a:p>
                <a:endParaRPr lang="en-US"/>
              </a:p>
            </p:txBody>
          </p:sp>
          <p:sp>
            <p:nvSpPr>
              <p:cNvPr id="58072" name="Line 728"/>
              <p:cNvSpPr>
                <a:spLocks noChangeShapeType="1"/>
              </p:cNvSpPr>
              <p:nvPr/>
            </p:nvSpPr>
            <p:spPr bwMode="auto">
              <a:xfrm>
                <a:off x="927" y="3859"/>
                <a:ext cx="1" cy="45"/>
              </a:xfrm>
              <a:prstGeom prst="line">
                <a:avLst/>
              </a:prstGeom>
              <a:noFill/>
              <a:ln w="0">
                <a:solidFill>
                  <a:srgbClr val="FFDF7F"/>
                </a:solidFill>
                <a:round/>
                <a:headEnd/>
                <a:tailEnd/>
              </a:ln>
            </p:spPr>
            <p:txBody>
              <a:bodyPr/>
              <a:lstStyle/>
              <a:p>
                <a:endParaRPr lang="en-US"/>
              </a:p>
            </p:txBody>
          </p:sp>
          <p:sp>
            <p:nvSpPr>
              <p:cNvPr id="58073" name="Line 729"/>
              <p:cNvSpPr>
                <a:spLocks noChangeShapeType="1"/>
              </p:cNvSpPr>
              <p:nvPr/>
            </p:nvSpPr>
            <p:spPr bwMode="auto">
              <a:xfrm flipH="1">
                <a:off x="904" y="3904"/>
                <a:ext cx="23" cy="1"/>
              </a:xfrm>
              <a:prstGeom prst="line">
                <a:avLst/>
              </a:prstGeom>
              <a:noFill/>
              <a:ln w="0">
                <a:solidFill>
                  <a:srgbClr val="FFDF7F"/>
                </a:solidFill>
                <a:round/>
                <a:headEnd/>
                <a:tailEnd/>
              </a:ln>
            </p:spPr>
            <p:txBody>
              <a:bodyPr/>
              <a:lstStyle/>
              <a:p>
                <a:endParaRPr lang="en-US"/>
              </a:p>
            </p:txBody>
          </p:sp>
          <p:sp>
            <p:nvSpPr>
              <p:cNvPr id="58074" name="Line 730"/>
              <p:cNvSpPr>
                <a:spLocks noChangeShapeType="1"/>
              </p:cNvSpPr>
              <p:nvPr/>
            </p:nvSpPr>
            <p:spPr bwMode="auto">
              <a:xfrm>
                <a:off x="938" y="3859"/>
                <a:ext cx="1" cy="45"/>
              </a:xfrm>
              <a:prstGeom prst="line">
                <a:avLst/>
              </a:prstGeom>
              <a:noFill/>
              <a:ln w="0">
                <a:solidFill>
                  <a:srgbClr val="FFDF7F"/>
                </a:solidFill>
                <a:round/>
                <a:headEnd/>
                <a:tailEnd/>
              </a:ln>
            </p:spPr>
            <p:txBody>
              <a:bodyPr/>
              <a:lstStyle/>
              <a:p>
                <a:endParaRPr lang="en-US"/>
              </a:p>
            </p:txBody>
          </p:sp>
          <p:sp>
            <p:nvSpPr>
              <p:cNvPr id="58075" name="Line 731"/>
              <p:cNvSpPr>
                <a:spLocks noChangeShapeType="1"/>
              </p:cNvSpPr>
              <p:nvPr/>
            </p:nvSpPr>
            <p:spPr bwMode="auto">
              <a:xfrm>
                <a:off x="938" y="3904"/>
                <a:ext cx="22" cy="1"/>
              </a:xfrm>
              <a:prstGeom prst="line">
                <a:avLst/>
              </a:prstGeom>
              <a:noFill/>
              <a:ln w="0">
                <a:solidFill>
                  <a:srgbClr val="FFDF7F"/>
                </a:solidFill>
                <a:round/>
                <a:headEnd/>
                <a:tailEnd/>
              </a:ln>
            </p:spPr>
            <p:txBody>
              <a:bodyPr/>
              <a:lstStyle/>
              <a:p>
                <a:endParaRPr lang="en-US"/>
              </a:p>
            </p:txBody>
          </p:sp>
          <p:sp>
            <p:nvSpPr>
              <p:cNvPr id="58076" name="Line 732"/>
              <p:cNvSpPr>
                <a:spLocks noChangeShapeType="1"/>
              </p:cNvSpPr>
              <p:nvPr/>
            </p:nvSpPr>
            <p:spPr bwMode="auto">
              <a:xfrm>
                <a:off x="971" y="3859"/>
                <a:ext cx="23" cy="1"/>
              </a:xfrm>
              <a:prstGeom prst="line">
                <a:avLst/>
              </a:prstGeom>
              <a:noFill/>
              <a:ln w="0">
                <a:solidFill>
                  <a:srgbClr val="FFDF7F"/>
                </a:solidFill>
                <a:round/>
                <a:headEnd/>
                <a:tailEnd/>
              </a:ln>
            </p:spPr>
            <p:txBody>
              <a:bodyPr/>
              <a:lstStyle/>
              <a:p>
                <a:endParaRPr lang="en-US"/>
              </a:p>
            </p:txBody>
          </p:sp>
          <p:sp>
            <p:nvSpPr>
              <p:cNvPr id="58077" name="Line 733"/>
              <p:cNvSpPr>
                <a:spLocks noChangeShapeType="1"/>
              </p:cNvSpPr>
              <p:nvPr/>
            </p:nvSpPr>
            <p:spPr bwMode="auto">
              <a:xfrm>
                <a:off x="983" y="3859"/>
                <a:ext cx="1" cy="45"/>
              </a:xfrm>
              <a:prstGeom prst="line">
                <a:avLst/>
              </a:prstGeom>
              <a:noFill/>
              <a:ln w="0">
                <a:solidFill>
                  <a:srgbClr val="FFDF7F"/>
                </a:solidFill>
                <a:round/>
                <a:headEnd/>
                <a:tailEnd/>
              </a:ln>
            </p:spPr>
            <p:txBody>
              <a:bodyPr/>
              <a:lstStyle/>
              <a:p>
                <a:endParaRPr lang="en-US"/>
              </a:p>
            </p:txBody>
          </p:sp>
          <p:sp>
            <p:nvSpPr>
              <p:cNvPr id="58078" name="Line 734"/>
              <p:cNvSpPr>
                <a:spLocks noChangeShapeType="1"/>
              </p:cNvSpPr>
              <p:nvPr/>
            </p:nvSpPr>
            <p:spPr bwMode="auto">
              <a:xfrm flipV="1">
                <a:off x="626" y="3930"/>
                <a:ext cx="1" cy="45"/>
              </a:xfrm>
              <a:prstGeom prst="line">
                <a:avLst/>
              </a:prstGeom>
              <a:noFill/>
              <a:ln w="0">
                <a:solidFill>
                  <a:srgbClr val="FFDF7F"/>
                </a:solidFill>
                <a:round/>
                <a:headEnd/>
                <a:tailEnd/>
              </a:ln>
            </p:spPr>
            <p:txBody>
              <a:bodyPr/>
              <a:lstStyle/>
              <a:p>
                <a:endParaRPr lang="en-US"/>
              </a:p>
            </p:txBody>
          </p:sp>
          <p:sp>
            <p:nvSpPr>
              <p:cNvPr id="58079" name="Line 735"/>
              <p:cNvSpPr>
                <a:spLocks noChangeShapeType="1"/>
              </p:cNvSpPr>
              <p:nvPr/>
            </p:nvSpPr>
            <p:spPr bwMode="auto">
              <a:xfrm>
                <a:off x="626" y="3953"/>
                <a:ext cx="22" cy="1"/>
              </a:xfrm>
              <a:prstGeom prst="line">
                <a:avLst/>
              </a:prstGeom>
              <a:noFill/>
              <a:ln w="0">
                <a:solidFill>
                  <a:srgbClr val="FFDF7F"/>
                </a:solidFill>
                <a:round/>
                <a:headEnd/>
                <a:tailEnd/>
              </a:ln>
            </p:spPr>
            <p:txBody>
              <a:bodyPr/>
              <a:lstStyle/>
              <a:p>
                <a:endParaRPr lang="en-US"/>
              </a:p>
            </p:txBody>
          </p:sp>
          <p:sp>
            <p:nvSpPr>
              <p:cNvPr id="58080" name="Line 736"/>
              <p:cNvSpPr>
                <a:spLocks noChangeShapeType="1"/>
              </p:cNvSpPr>
              <p:nvPr/>
            </p:nvSpPr>
            <p:spPr bwMode="auto">
              <a:xfrm>
                <a:off x="648" y="3930"/>
                <a:ext cx="1" cy="45"/>
              </a:xfrm>
              <a:prstGeom prst="line">
                <a:avLst/>
              </a:prstGeom>
              <a:noFill/>
              <a:ln w="0">
                <a:solidFill>
                  <a:srgbClr val="FFDF7F"/>
                </a:solidFill>
                <a:round/>
                <a:headEnd/>
                <a:tailEnd/>
              </a:ln>
            </p:spPr>
            <p:txBody>
              <a:bodyPr/>
              <a:lstStyle/>
              <a:p>
                <a:endParaRPr lang="en-US"/>
              </a:p>
            </p:txBody>
          </p:sp>
          <p:sp>
            <p:nvSpPr>
              <p:cNvPr id="58081" name="Line 737"/>
              <p:cNvSpPr>
                <a:spLocks noChangeShapeType="1"/>
              </p:cNvSpPr>
              <p:nvPr/>
            </p:nvSpPr>
            <p:spPr bwMode="auto">
              <a:xfrm flipV="1">
                <a:off x="659" y="3930"/>
                <a:ext cx="1" cy="45"/>
              </a:xfrm>
              <a:prstGeom prst="line">
                <a:avLst/>
              </a:prstGeom>
              <a:noFill/>
              <a:ln w="0">
                <a:solidFill>
                  <a:srgbClr val="FFDF7F"/>
                </a:solidFill>
                <a:round/>
                <a:headEnd/>
                <a:tailEnd/>
              </a:ln>
            </p:spPr>
            <p:txBody>
              <a:bodyPr/>
              <a:lstStyle/>
              <a:p>
                <a:endParaRPr lang="en-US"/>
              </a:p>
            </p:txBody>
          </p:sp>
          <p:sp>
            <p:nvSpPr>
              <p:cNvPr id="58082" name="Line 738"/>
              <p:cNvSpPr>
                <a:spLocks noChangeShapeType="1"/>
              </p:cNvSpPr>
              <p:nvPr/>
            </p:nvSpPr>
            <p:spPr bwMode="auto">
              <a:xfrm>
                <a:off x="659" y="3930"/>
                <a:ext cx="22" cy="1"/>
              </a:xfrm>
              <a:prstGeom prst="line">
                <a:avLst/>
              </a:prstGeom>
              <a:noFill/>
              <a:ln w="0">
                <a:solidFill>
                  <a:srgbClr val="FFDF7F"/>
                </a:solidFill>
                <a:round/>
                <a:headEnd/>
                <a:tailEnd/>
              </a:ln>
            </p:spPr>
            <p:txBody>
              <a:bodyPr/>
              <a:lstStyle/>
              <a:p>
                <a:endParaRPr lang="en-US"/>
              </a:p>
            </p:txBody>
          </p:sp>
          <p:sp>
            <p:nvSpPr>
              <p:cNvPr id="58083" name="Line 739"/>
              <p:cNvSpPr>
                <a:spLocks noChangeShapeType="1"/>
              </p:cNvSpPr>
              <p:nvPr/>
            </p:nvSpPr>
            <p:spPr bwMode="auto">
              <a:xfrm>
                <a:off x="681" y="3930"/>
                <a:ext cx="1" cy="45"/>
              </a:xfrm>
              <a:prstGeom prst="line">
                <a:avLst/>
              </a:prstGeom>
              <a:noFill/>
              <a:ln w="0">
                <a:solidFill>
                  <a:srgbClr val="FFDF7F"/>
                </a:solidFill>
                <a:round/>
                <a:headEnd/>
                <a:tailEnd/>
              </a:ln>
            </p:spPr>
            <p:txBody>
              <a:bodyPr/>
              <a:lstStyle/>
              <a:p>
                <a:endParaRPr lang="en-US"/>
              </a:p>
            </p:txBody>
          </p:sp>
          <p:sp>
            <p:nvSpPr>
              <p:cNvPr id="58084" name="Line 740"/>
              <p:cNvSpPr>
                <a:spLocks noChangeShapeType="1"/>
              </p:cNvSpPr>
              <p:nvPr/>
            </p:nvSpPr>
            <p:spPr bwMode="auto">
              <a:xfrm flipH="1">
                <a:off x="659" y="3975"/>
                <a:ext cx="22" cy="1"/>
              </a:xfrm>
              <a:prstGeom prst="line">
                <a:avLst/>
              </a:prstGeom>
              <a:noFill/>
              <a:ln w="0">
                <a:solidFill>
                  <a:srgbClr val="FFDF7F"/>
                </a:solidFill>
                <a:round/>
                <a:headEnd/>
                <a:tailEnd/>
              </a:ln>
            </p:spPr>
            <p:txBody>
              <a:bodyPr/>
              <a:lstStyle/>
              <a:p>
                <a:endParaRPr lang="en-US"/>
              </a:p>
            </p:txBody>
          </p:sp>
          <p:sp>
            <p:nvSpPr>
              <p:cNvPr id="58085" name="Line 741"/>
              <p:cNvSpPr>
                <a:spLocks noChangeShapeType="1"/>
              </p:cNvSpPr>
              <p:nvPr/>
            </p:nvSpPr>
            <p:spPr bwMode="auto">
              <a:xfrm>
                <a:off x="692" y="3930"/>
                <a:ext cx="1" cy="45"/>
              </a:xfrm>
              <a:prstGeom prst="line">
                <a:avLst/>
              </a:prstGeom>
              <a:noFill/>
              <a:ln w="0">
                <a:solidFill>
                  <a:srgbClr val="FFDF7F"/>
                </a:solidFill>
                <a:round/>
                <a:headEnd/>
                <a:tailEnd/>
              </a:ln>
            </p:spPr>
            <p:txBody>
              <a:bodyPr/>
              <a:lstStyle/>
              <a:p>
                <a:endParaRPr lang="en-US"/>
              </a:p>
            </p:txBody>
          </p:sp>
          <p:sp>
            <p:nvSpPr>
              <p:cNvPr id="58086" name="Line 742"/>
              <p:cNvSpPr>
                <a:spLocks noChangeShapeType="1"/>
              </p:cNvSpPr>
              <p:nvPr/>
            </p:nvSpPr>
            <p:spPr bwMode="auto">
              <a:xfrm>
                <a:off x="692" y="3975"/>
                <a:ext cx="23" cy="1"/>
              </a:xfrm>
              <a:prstGeom prst="line">
                <a:avLst/>
              </a:prstGeom>
              <a:noFill/>
              <a:ln w="0">
                <a:solidFill>
                  <a:srgbClr val="FFDF7F"/>
                </a:solidFill>
                <a:round/>
                <a:headEnd/>
                <a:tailEnd/>
              </a:ln>
            </p:spPr>
            <p:txBody>
              <a:bodyPr/>
              <a:lstStyle/>
              <a:p>
                <a:endParaRPr lang="en-US"/>
              </a:p>
            </p:txBody>
          </p:sp>
          <p:sp>
            <p:nvSpPr>
              <p:cNvPr id="58087" name="Line 743"/>
              <p:cNvSpPr>
                <a:spLocks noChangeShapeType="1"/>
              </p:cNvSpPr>
              <p:nvPr/>
            </p:nvSpPr>
            <p:spPr bwMode="auto">
              <a:xfrm flipV="1">
                <a:off x="726" y="3930"/>
                <a:ext cx="1" cy="45"/>
              </a:xfrm>
              <a:prstGeom prst="line">
                <a:avLst/>
              </a:prstGeom>
              <a:noFill/>
              <a:ln w="0">
                <a:solidFill>
                  <a:srgbClr val="FFDF7F"/>
                </a:solidFill>
                <a:round/>
                <a:headEnd/>
                <a:tailEnd/>
              </a:ln>
            </p:spPr>
            <p:txBody>
              <a:bodyPr/>
              <a:lstStyle/>
              <a:p>
                <a:endParaRPr lang="en-US"/>
              </a:p>
            </p:txBody>
          </p:sp>
          <p:sp>
            <p:nvSpPr>
              <p:cNvPr id="58088" name="Line 744"/>
              <p:cNvSpPr>
                <a:spLocks noChangeShapeType="1"/>
              </p:cNvSpPr>
              <p:nvPr/>
            </p:nvSpPr>
            <p:spPr bwMode="auto">
              <a:xfrm>
                <a:off x="726" y="3930"/>
                <a:ext cx="22" cy="1"/>
              </a:xfrm>
              <a:prstGeom prst="line">
                <a:avLst/>
              </a:prstGeom>
              <a:noFill/>
              <a:ln w="0">
                <a:solidFill>
                  <a:srgbClr val="FFDF7F"/>
                </a:solidFill>
                <a:round/>
                <a:headEnd/>
                <a:tailEnd/>
              </a:ln>
            </p:spPr>
            <p:txBody>
              <a:bodyPr/>
              <a:lstStyle/>
              <a:p>
                <a:endParaRPr lang="en-US"/>
              </a:p>
            </p:txBody>
          </p:sp>
          <p:sp>
            <p:nvSpPr>
              <p:cNvPr id="58089" name="Line 745"/>
              <p:cNvSpPr>
                <a:spLocks noChangeShapeType="1"/>
              </p:cNvSpPr>
              <p:nvPr/>
            </p:nvSpPr>
            <p:spPr bwMode="auto">
              <a:xfrm>
                <a:off x="726" y="3953"/>
                <a:ext cx="11" cy="1"/>
              </a:xfrm>
              <a:prstGeom prst="line">
                <a:avLst/>
              </a:prstGeom>
              <a:noFill/>
              <a:ln w="0">
                <a:solidFill>
                  <a:srgbClr val="FFDF7F"/>
                </a:solidFill>
                <a:round/>
                <a:headEnd/>
                <a:tailEnd/>
              </a:ln>
            </p:spPr>
            <p:txBody>
              <a:bodyPr/>
              <a:lstStyle/>
              <a:p>
                <a:endParaRPr lang="en-US"/>
              </a:p>
            </p:txBody>
          </p:sp>
          <p:sp>
            <p:nvSpPr>
              <p:cNvPr id="58090" name="Line 746"/>
              <p:cNvSpPr>
                <a:spLocks noChangeShapeType="1"/>
              </p:cNvSpPr>
              <p:nvPr/>
            </p:nvSpPr>
            <p:spPr bwMode="auto">
              <a:xfrm>
                <a:off x="726" y="3975"/>
                <a:ext cx="22" cy="1"/>
              </a:xfrm>
              <a:prstGeom prst="line">
                <a:avLst/>
              </a:prstGeom>
              <a:noFill/>
              <a:ln w="0">
                <a:solidFill>
                  <a:srgbClr val="FFDF7F"/>
                </a:solidFill>
                <a:round/>
                <a:headEnd/>
                <a:tailEnd/>
              </a:ln>
            </p:spPr>
            <p:txBody>
              <a:bodyPr/>
              <a:lstStyle/>
              <a:p>
                <a:endParaRPr lang="en-US"/>
              </a:p>
            </p:txBody>
          </p:sp>
          <p:sp>
            <p:nvSpPr>
              <p:cNvPr id="58091" name="Line 747"/>
              <p:cNvSpPr>
                <a:spLocks noChangeShapeType="1"/>
              </p:cNvSpPr>
              <p:nvPr/>
            </p:nvSpPr>
            <p:spPr bwMode="auto">
              <a:xfrm flipH="1">
                <a:off x="900" y="4122"/>
                <a:ext cx="1" cy="1"/>
              </a:xfrm>
              <a:prstGeom prst="line">
                <a:avLst/>
              </a:prstGeom>
              <a:noFill/>
              <a:ln w="0">
                <a:solidFill>
                  <a:srgbClr val="FFDF7F"/>
                </a:solidFill>
                <a:round/>
                <a:headEnd/>
                <a:tailEnd/>
              </a:ln>
            </p:spPr>
            <p:txBody>
              <a:bodyPr/>
              <a:lstStyle/>
              <a:p>
                <a:endParaRPr lang="en-US"/>
              </a:p>
            </p:txBody>
          </p:sp>
          <p:sp>
            <p:nvSpPr>
              <p:cNvPr id="58092" name="Line 748"/>
              <p:cNvSpPr>
                <a:spLocks noChangeShapeType="1"/>
              </p:cNvSpPr>
              <p:nvPr/>
            </p:nvSpPr>
            <p:spPr bwMode="auto">
              <a:xfrm flipH="1">
                <a:off x="899" y="4122"/>
                <a:ext cx="1" cy="1"/>
              </a:xfrm>
              <a:prstGeom prst="line">
                <a:avLst/>
              </a:prstGeom>
              <a:noFill/>
              <a:ln w="0">
                <a:solidFill>
                  <a:srgbClr val="FFDF7F"/>
                </a:solidFill>
                <a:round/>
                <a:headEnd/>
                <a:tailEnd/>
              </a:ln>
            </p:spPr>
            <p:txBody>
              <a:bodyPr/>
              <a:lstStyle/>
              <a:p>
                <a:endParaRPr lang="en-US"/>
              </a:p>
            </p:txBody>
          </p:sp>
          <p:sp>
            <p:nvSpPr>
              <p:cNvPr id="58093" name="Line 749"/>
              <p:cNvSpPr>
                <a:spLocks noChangeShapeType="1"/>
              </p:cNvSpPr>
              <p:nvPr/>
            </p:nvSpPr>
            <p:spPr bwMode="auto">
              <a:xfrm flipH="1">
                <a:off x="898" y="4122"/>
                <a:ext cx="1" cy="2"/>
              </a:xfrm>
              <a:prstGeom prst="line">
                <a:avLst/>
              </a:prstGeom>
              <a:noFill/>
              <a:ln w="0">
                <a:solidFill>
                  <a:srgbClr val="FFDF7F"/>
                </a:solidFill>
                <a:round/>
                <a:headEnd/>
                <a:tailEnd/>
              </a:ln>
            </p:spPr>
            <p:txBody>
              <a:bodyPr/>
              <a:lstStyle/>
              <a:p>
                <a:endParaRPr lang="en-US"/>
              </a:p>
            </p:txBody>
          </p:sp>
          <p:sp>
            <p:nvSpPr>
              <p:cNvPr id="58094" name="Line 750"/>
              <p:cNvSpPr>
                <a:spLocks noChangeShapeType="1"/>
              </p:cNvSpPr>
              <p:nvPr/>
            </p:nvSpPr>
            <p:spPr bwMode="auto">
              <a:xfrm flipH="1">
                <a:off x="897" y="4124"/>
                <a:ext cx="1" cy="1"/>
              </a:xfrm>
              <a:prstGeom prst="line">
                <a:avLst/>
              </a:prstGeom>
              <a:noFill/>
              <a:ln w="0">
                <a:solidFill>
                  <a:srgbClr val="FFDF7F"/>
                </a:solidFill>
                <a:round/>
                <a:headEnd/>
                <a:tailEnd/>
              </a:ln>
            </p:spPr>
            <p:txBody>
              <a:bodyPr/>
              <a:lstStyle/>
              <a:p>
                <a:endParaRPr lang="en-US"/>
              </a:p>
            </p:txBody>
          </p:sp>
          <p:sp>
            <p:nvSpPr>
              <p:cNvPr id="58095" name="Line 751"/>
              <p:cNvSpPr>
                <a:spLocks noChangeShapeType="1"/>
              </p:cNvSpPr>
              <p:nvPr/>
            </p:nvSpPr>
            <p:spPr bwMode="auto">
              <a:xfrm flipH="1">
                <a:off x="896" y="4125"/>
                <a:ext cx="1" cy="1"/>
              </a:xfrm>
              <a:prstGeom prst="line">
                <a:avLst/>
              </a:prstGeom>
              <a:noFill/>
              <a:ln w="0">
                <a:solidFill>
                  <a:srgbClr val="FFDF7F"/>
                </a:solidFill>
                <a:round/>
                <a:headEnd/>
                <a:tailEnd/>
              </a:ln>
            </p:spPr>
            <p:txBody>
              <a:bodyPr/>
              <a:lstStyle/>
              <a:p>
                <a:endParaRPr lang="en-US"/>
              </a:p>
            </p:txBody>
          </p:sp>
          <p:sp>
            <p:nvSpPr>
              <p:cNvPr id="58096" name="Line 752"/>
              <p:cNvSpPr>
                <a:spLocks noChangeShapeType="1"/>
              </p:cNvSpPr>
              <p:nvPr/>
            </p:nvSpPr>
            <p:spPr bwMode="auto">
              <a:xfrm flipH="1">
                <a:off x="896" y="4126"/>
                <a:ext cx="1" cy="2"/>
              </a:xfrm>
              <a:prstGeom prst="line">
                <a:avLst/>
              </a:prstGeom>
              <a:noFill/>
              <a:ln w="0">
                <a:solidFill>
                  <a:srgbClr val="FFDF7F"/>
                </a:solidFill>
                <a:round/>
                <a:headEnd/>
                <a:tailEnd/>
              </a:ln>
            </p:spPr>
            <p:txBody>
              <a:bodyPr/>
              <a:lstStyle/>
              <a:p>
                <a:endParaRPr lang="en-US"/>
              </a:p>
            </p:txBody>
          </p:sp>
          <p:sp>
            <p:nvSpPr>
              <p:cNvPr id="58097" name="Line 753"/>
              <p:cNvSpPr>
                <a:spLocks noChangeShapeType="1"/>
              </p:cNvSpPr>
              <p:nvPr/>
            </p:nvSpPr>
            <p:spPr bwMode="auto">
              <a:xfrm flipH="1">
                <a:off x="896" y="4128"/>
                <a:ext cx="1" cy="2"/>
              </a:xfrm>
              <a:prstGeom prst="line">
                <a:avLst/>
              </a:prstGeom>
              <a:noFill/>
              <a:ln w="0">
                <a:solidFill>
                  <a:srgbClr val="FFDF7F"/>
                </a:solidFill>
                <a:round/>
                <a:headEnd/>
                <a:tailEnd/>
              </a:ln>
            </p:spPr>
            <p:txBody>
              <a:bodyPr/>
              <a:lstStyle/>
              <a:p>
                <a:endParaRPr lang="en-US"/>
              </a:p>
            </p:txBody>
          </p:sp>
          <p:sp>
            <p:nvSpPr>
              <p:cNvPr id="58098" name="Line 754"/>
              <p:cNvSpPr>
                <a:spLocks noChangeShapeType="1"/>
              </p:cNvSpPr>
              <p:nvPr/>
            </p:nvSpPr>
            <p:spPr bwMode="auto">
              <a:xfrm flipH="1">
                <a:off x="895" y="4130"/>
                <a:ext cx="1" cy="2"/>
              </a:xfrm>
              <a:prstGeom prst="line">
                <a:avLst/>
              </a:prstGeom>
              <a:noFill/>
              <a:ln w="0">
                <a:solidFill>
                  <a:srgbClr val="FFDF7F"/>
                </a:solidFill>
                <a:round/>
                <a:headEnd/>
                <a:tailEnd/>
              </a:ln>
            </p:spPr>
            <p:txBody>
              <a:bodyPr/>
              <a:lstStyle/>
              <a:p>
                <a:endParaRPr lang="en-US"/>
              </a:p>
            </p:txBody>
          </p:sp>
          <p:sp>
            <p:nvSpPr>
              <p:cNvPr id="58099" name="Line 755"/>
              <p:cNvSpPr>
                <a:spLocks noChangeShapeType="1"/>
              </p:cNvSpPr>
              <p:nvPr/>
            </p:nvSpPr>
            <p:spPr bwMode="auto">
              <a:xfrm>
                <a:off x="895" y="4132"/>
                <a:ext cx="1" cy="3"/>
              </a:xfrm>
              <a:prstGeom prst="line">
                <a:avLst/>
              </a:prstGeom>
              <a:noFill/>
              <a:ln w="0">
                <a:solidFill>
                  <a:srgbClr val="FFDF7F"/>
                </a:solidFill>
                <a:round/>
                <a:headEnd/>
                <a:tailEnd/>
              </a:ln>
            </p:spPr>
            <p:txBody>
              <a:bodyPr/>
              <a:lstStyle/>
              <a:p>
                <a:endParaRPr lang="en-US"/>
              </a:p>
            </p:txBody>
          </p:sp>
          <p:sp>
            <p:nvSpPr>
              <p:cNvPr id="58100" name="Line 756"/>
              <p:cNvSpPr>
                <a:spLocks noChangeShapeType="1"/>
              </p:cNvSpPr>
              <p:nvPr/>
            </p:nvSpPr>
            <p:spPr bwMode="auto">
              <a:xfrm>
                <a:off x="895" y="4135"/>
                <a:ext cx="1" cy="2"/>
              </a:xfrm>
              <a:prstGeom prst="line">
                <a:avLst/>
              </a:prstGeom>
              <a:noFill/>
              <a:ln w="0">
                <a:solidFill>
                  <a:srgbClr val="FFDF7F"/>
                </a:solidFill>
                <a:round/>
                <a:headEnd/>
                <a:tailEnd/>
              </a:ln>
            </p:spPr>
            <p:txBody>
              <a:bodyPr/>
              <a:lstStyle/>
              <a:p>
                <a:endParaRPr lang="en-US"/>
              </a:p>
            </p:txBody>
          </p:sp>
          <p:sp>
            <p:nvSpPr>
              <p:cNvPr id="58101" name="Line 757"/>
              <p:cNvSpPr>
                <a:spLocks noChangeShapeType="1"/>
              </p:cNvSpPr>
              <p:nvPr/>
            </p:nvSpPr>
            <p:spPr bwMode="auto">
              <a:xfrm>
                <a:off x="895" y="4137"/>
                <a:ext cx="1" cy="2"/>
              </a:xfrm>
              <a:prstGeom prst="line">
                <a:avLst/>
              </a:prstGeom>
              <a:noFill/>
              <a:ln w="0">
                <a:solidFill>
                  <a:srgbClr val="FFDF7F"/>
                </a:solidFill>
                <a:round/>
                <a:headEnd/>
                <a:tailEnd/>
              </a:ln>
            </p:spPr>
            <p:txBody>
              <a:bodyPr/>
              <a:lstStyle/>
              <a:p>
                <a:endParaRPr lang="en-US"/>
              </a:p>
            </p:txBody>
          </p:sp>
          <p:sp>
            <p:nvSpPr>
              <p:cNvPr id="58102" name="Line 758"/>
              <p:cNvSpPr>
                <a:spLocks noChangeShapeType="1"/>
              </p:cNvSpPr>
              <p:nvPr/>
            </p:nvSpPr>
            <p:spPr bwMode="auto">
              <a:xfrm>
                <a:off x="896" y="4139"/>
                <a:ext cx="1" cy="2"/>
              </a:xfrm>
              <a:prstGeom prst="line">
                <a:avLst/>
              </a:prstGeom>
              <a:noFill/>
              <a:ln w="0">
                <a:solidFill>
                  <a:srgbClr val="FFDF7F"/>
                </a:solidFill>
                <a:round/>
                <a:headEnd/>
                <a:tailEnd/>
              </a:ln>
            </p:spPr>
            <p:txBody>
              <a:bodyPr/>
              <a:lstStyle/>
              <a:p>
                <a:endParaRPr lang="en-US"/>
              </a:p>
            </p:txBody>
          </p:sp>
          <p:sp>
            <p:nvSpPr>
              <p:cNvPr id="58103" name="Line 759"/>
              <p:cNvSpPr>
                <a:spLocks noChangeShapeType="1"/>
              </p:cNvSpPr>
              <p:nvPr/>
            </p:nvSpPr>
            <p:spPr bwMode="auto">
              <a:xfrm>
                <a:off x="896" y="4141"/>
                <a:ext cx="1" cy="2"/>
              </a:xfrm>
              <a:prstGeom prst="line">
                <a:avLst/>
              </a:prstGeom>
              <a:noFill/>
              <a:ln w="0">
                <a:solidFill>
                  <a:srgbClr val="FFDF7F"/>
                </a:solidFill>
                <a:round/>
                <a:headEnd/>
                <a:tailEnd/>
              </a:ln>
            </p:spPr>
            <p:txBody>
              <a:bodyPr/>
              <a:lstStyle/>
              <a:p>
                <a:endParaRPr lang="en-US"/>
              </a:p>
            </p:txBody>
          </p:sp>
          <p:sp>
            <p:nvSpPr>
              <p:cNvPr id="58104" name="Line 760"/>
              <p:cNvSpPr>
                <a:spLocks noChangeShapeType="1"/>
              </p:cNvSpPr>
              <p:nvPr/>
            </p:nvSpPr>
            <p:spPr bwMode="auto">
              <a:xfrm>
                <a:off x="896" y="4143"/>
                <a:ext cx="1" cy="1"/>
              </a:xfrm>
              <a:prstGeom prst="line">
                <a:avLst/>
              </a:prstGeom>
              <a:noFill/>
              <a:ln w="0">
                <a:solidFill>
                  <a:srgbClr val="FFDF7F"/>
                </a:solidFill>
                <a:round/>
                <a:headEnd/>
                <a:tailEnd/>
              </a:ln>
            </p:spPr>
            <p:txBody>
              <a:bodyPr/>
              <a:lstStyle/>
              <a:p>
                <a:endParaRPr lang="en-US"/>
              </a:p>
            </p:txBody>
          </p:sp>
          <p:sp>
            <p:nvSpPr>
              <p:cNvPr id="58105" name="Line 761"/>
              <p:cNvSpPr>
                <a:spLocks noChangeShapeType="1"/>
              </p:cNvSpPr>
              <p:nvPr/>
            </p:nvSpPr>
            <p:spPr bwMode="auto">
              <a:xfrm>
                <a:off x="897" y="4144"/>
                <a:ext cx="1" cy="1"/>
              </a:xfrm>
              <a:prstGeom prst="line">
                <a:avLst/>
              </a:prstGeom>
              <a:noFill/>
              <a:ln w="0">
                <a:solidFill>
                  <a:srgbClr val="FFDF7F"/>
                </a:solidFill>
                <a:round/>
                <a:headEnd/>
                <a:tailEnd/>
              </a:ln>
            </p:spPr>
            <p:txBody>
              <a:bodyPr/>
              <a:lstStyle/>
              <a:p>
                <a:endParaRPr lang="en-US"/>
              </a:p>
            </p:txBody>
          </p:sp>
          <p:sp>
            <p:nvSpPr>
              <p:cNvPr id="58106" name="Line 762"/>
              <p:cNvSpPr>
                <a:spLocks noChangeShapeType="1"/>
              </p:cNvSpPr>
              <p:nvPr/>
            </p:nvSpPr>
            <p:spPr bwMode="auto">
              <a:xfrm>
                <a:off x="898" y="4145"/>
                <a:ext cx="1" cy="2"/>
              </a:xfrm>
              <a:prstGeom prst="line">
                <a:avLst/>
              </a:prstGeom>
              <a:noFill/>
              <a:ln w="0">
                <a:solidFill>
                  <a:srgbClr val="FFDF7F"/>
                </a:solidFill>
                <a:round/>
                <a:headEnd/>
                <a:tailEnd/>
              </a:ln>
            </p:spPr>
            <p:txBody>
              <a:bodyPr/>
              <a:lstStyle/>
              <a:p>
                <a:endParaRPr lang="en-US"/>
              </a:p>
            </p:txBody>
          </p:sp>
          <p:sp>
            <p:nvSpPr>
              <p:cNvPr id="58107" name="Line 763"/>
              <p:cNvSpPr>
                <a:spLocks noChangeShapeType="1"/>
              </p:cNvSpPr>
              <p:nvPr/>
            </p:nvSpPr>
            <p:spPr bwMode="auto">
              <a:xfrm>
                <a:off x="899" y="4147"/>
                <a:ext cx="1" cy="1"/>
              </a:xfrm>
              <a:prstGeom prst="line">
                <a:avLst/>
              </a:prstGeom>
              <a:noFill/>
              <a:ln w="0">
                <a:solidFill>
                  <a:srgbClr val="FFDF7F"/>
                </a:solidFill>
                <a:round/>
                <a:headEnd/>
                <a:tailEnd/>
              </a:ln>
            </p:spPr>
            <p:txBody>
              <a:bodyPr/>
              <a:lstStyle/>
              <a:p>
                <a:endParaRPr lang="en-US"/>
              </a:p>
            </p:txBody>
          </p:sp>
          <p:sp>
            <p:nvSpPr>
              <p:cNvPr id="58108" name="Line 764"/>
              <p:cNvSpPr>
                <a:spLocks noChangeShapeType="1"/>
              </p:cNvSpPr>
              <p:nvPr/>
            </p:nvSpPr>
            <p:spPr bwMode="auto">
              <a:xfrm>
                <a:off x="900" y="4147"/>
                <a:ext cx="1" cy="1"/>
              </a:xfrm>
              <a:prstGeom prst="line">
                <a:avLst/>
              </a:prstGeom>
              <a:noFill/>
              <a:ln w="0">
                <a:solidFill>
                  <a:srgbClr val="FFDF7F"/>
                </a:solidFill>
                <a:round/>
                <a:headEnd/>
                <a:tailEnd/>
              </a:ln>
            </p:spPr>
            <p:txBody>
              <a:bodyPr/>
              <a:lstStyle/>
              <a:p>
                <a:endParaRPr lang="en-US"/>
              </a:p>
            </p:txBody>
          </p:sp>
          <p:sp>
            <p:nvSpPr>
              <p:cNvPr id="58109" name="Line 765"/>
              <p:cNvSpPr>
                <a:spLocks noChangeShapeType="1"/>
              </p:cNvSpPr>
              <p:nvPr/>
            </p:nvSpPr>
            <p:spPr bwMode="auto">
              <a:xfrm flipV="1">
                <a:off x="901" y="4147"/>
                <a:ext cx="1" cy="1"/>
              </a:xfrm>
              <a:prstGeom prst="line">
                <a:avLst/>
              </a:prstGeom>
              <a:noFill/>
              <a:ln w="0">
                <a:solidFill>
                  <a:srgbClr val="FFDF7F"/>
                </a:solidFill>
                <a:round/>
                <a:headEnd/>
                <a:tailEnd/>
              </a:ln>
            </p:spPr>
            <p:txBody>
              <a:bodyPr/>
              <a:lstStyle/>
              <a:p>
                <a:endParaRPr lang="en-US"/>
              </a:p>
            </p:txBody>
          </p:sp>
          <p:sp>
            <p:nvSpPr>
              <p:cNvPr id="58110" name="Line 766"/>
              <p:cNvSpPr>
                <a:spLocks noChangeShapeType="1"/>
              </p:cNvSpPr>
              <p:nvPr/>
            </p:nvSpPr>
            <p:spPr bwMode="auto">
              <a:xfrm flipV="1">
                <a:off x="902" y="4147"/>
                <a:ext cx="1" cy="1"/>
              </a:xfrm>
              <a:prstGeom prst="line">
                <a:avLst/>
              </a:prstGeom>
              <a:noFill/>
              <a:ln w="0">
                <a:solidFill>
                  <a:srgbClr val="FFDF7F"/>
                </a:solidFill>
                <a:round/>
                <a:headEnd/>
                <a:tailEnd/>
              </a:ln>
            </p:spPr>
            <p:txBody>
              <a:bodyPr/>
              <a:lstStyle/>
              <a:p>
                <a:endParaRPr lang="en-US"/>
              </a:p>
            </p:txBody>
          </p:sp>
          <p:sp>
            <p:nvSpPr>
              <p:cNvPr id="58111" name="Line 767"/>
              <p:cNvSpPr>
                <a:spLocks noChangeShapeType="1"/>
              </p:cNvSpPr>
              <p:nvPr/>
            </p:nvSpPr>
            <p:spPr bwMode="auto">
              <a:xfrm flipV="1">
                <a:off x="903" y="4145"/>
                <a:ext cx="1" cy="2"/>
              </a:xfrm>
              <a:prstGeom prst="line">
                <a:avLst/>
              </a:prstGeom>
              <a:noFill/>
              <a:ln w="0">
                <a:solidFill>
                  <a:srgbClr val="FFDF7F"/>
                </a:solidFill>
                <a:round/>
                <a:headEnd/>
                <a:tailEnd/>
              </a:ln>
            </p:spPr>
            <p:txBody>
              <a:bodyPr/>
              <a:lstStyle/>
              <a:p>
                <a:endParaRPr lang="en-US"/>
              </a:p>
            </p:txBody>
          </p:sp>
          <p:sp>
            <p:nvSpPr>
              <p:cNvPr id="58112" name="Line 768"/>
              <p:cNvSpPr>
                <a:spLocks noChangeShapeType="1"/>
              </p:cNvSpPr>
              <p:nvPr/>
            </p:nvSpPr>
            <p:spPr bwMode="auto">
              <a:xfrm flipV="1">
                <a:off x="904" y="4144"/>
                <a:ext cx="1" cy="1"/>
              </a:xfrm>
              <a:prstGeom prst="line">
                <a:avLst/>
              </a:prstGeom>
              <a:noFill/>
              <a:ln w="0">
                <a:solidFill>
                  <a:srgbClr val="FFDF7F"/>
                </a:solidFill>
                <a:round/>
                <a:headEnd/>
                <a:tailEnd/>
              </a:ln>
            </p:spPr>
            <p:txBody>
              <a:bodyPr/>
              <a:lstStyle/>
              <a:p>
                <a:endParaRPr lang="en-US"/>
              </a:p>
            </p:txBody>
          </p:sp>
          <p:sp>
            <p:nvSpPr>
              <p:cNvPr id="58113" name="Line 769"/>
              <p:cNvSpPr>
                <a:spLocks noChangeShapeType="1"/>
              </p:cNvSpPr>
              <p:nvPr/>
            </p:nvSpPr>
            <p:spPr bwMode="auto">
              <a:xfrm flipV="1">
                <a:off x="905" y="4143"/>
                <a:ext cx="1" cy="1"/>
              </a:xfrm>
              <a:prstGeom prst="line">
                <a:avLst/>
              </a:prstGeom>
              <a:noFill/>
              <a:ln w="0">
                <a:solidFill>
                  <a:srgbClr val="FFDF7F"/>
                </a:solidFill>
                <a:round/>
                <a:headEnd/>
                <a:tailEnd/>
              </a:ln>
            </p:spPr>
            <p:txBody>
              <a:bodyPr/>
              <a:lstStyle/>
              <a:p>
                <a:endParaRPr lang="en-US"/>
              </a:p>
            </p:txBody>
          </p:sp>
          <p:sp>
            <p:nvSpPr>
              <p:cNvPr id="58114" name="Line 770"/>
              <p:cNvSpPr>
                <a:spLocks noChangeShapeType="1"/>
              </p:cNvSpPr>
              <p:nvPr/>
            </p:nvSpPr>
            <p:spPr bwMode="auto">
              <a:xfrm flipV="1">
                <a:off x="905" y="4141"/>
                <a:ext cx="1" cy="2"/>
              </a:xfrm>
              <a:prstGeom prst="line">
                <a:avLst/>
              </a:prstGeom>
              <a:noFill/>
              <a:ln w="0">
                <a:solidFill>
                  <a:srgbClr val="FFDF7F"/>
                </a:solidFill>
                <a:round/>
                <a:headEnd/>
                <a:tailEnd/>
              </a:ln>
            </p:spPr>
            <p:txBody>
              <a:bodyPr/>
              <a:lstStyle/>
              <a:p>
                <a:endParaRPr lang="en-US"/>
              </a:p>
            </p:txBody>
          </p:sp>
          <p:sp>
            <p:nvSpPr>
              <p:cNvPr id="58115" name="Line 771"/>
              <p:cNvSpPr>
                <a:spLocks noChangeShapeType="1"/>
              </p:cNvSpPr>
              <p:nvPr/>
            </p:nvSpPr>
            <p:spPr bwMode="auto">
              <a:xfrm flipV="1">
                <a:off x="906" y="4139"/>
                <a:ext cx="1" cy="2"/>
              </a:xfrm>
              <a:prstGeom prst="line">
                <a:avLst/>
              </a:prstGeom>
              <a:noFill/>
              <a:ln w="0">
                <a:solidFill>
                  <a:srgbClr val="FFDF7F"/>
                </a:solidFill>
                <a:round/>
                <a:headEnd/>
                <a:tailEnd/>
              </a:ln>
            </p:spPr>
            <p:txBody>
              <a:bodyPr/>
              <a:lstStyle/>
              <a:p>
                <a:endParaRPr lang="en-US"/>
              </a:p>
            </p:txBody>
          </p:sp>
          <p:sp>
            <p:nvSpPr>
              <p:cNvPr id="58116" name="Line 772"/>
              <p:cNvSpPr>
                <a:spLocks noChangeShapeType="1"/>
              </p:cNvSpPr>
              <p:nvPr/>
            </p:nvSpPr>
            <p:spPr bwMode="auto">
              <a:xfrm flipV="1">
                <a:off x="906" y="4137"/>
                <a:ext cx="1" cy="2"/>
              </a:xfrm>
              <a:prstGeom prst="line">
                <a:avLst/>
              </a:prstGeom>
              <a:noFill/>
              <a:ln w="0">
                <a:solidFill>
                  <a:srgbClr val="FFDF7F"/>
                </a:solidFill>
                <a:round/>
                <a:headEnd/>
                <a:tailEnd/>
              </a:ln>
            </p:spPr>
            <p:txBody>
              <a:bodyPr/>
              <a:lstStyle/>
              <a:p>
                <a:endParaRPr lang="en-US"/>
              </a:p>
            </p:txBody>
          </p:sp>
          <p:sp>
            <p:nvSpPr>
              <p:cNvPr id="58117" name="Line 773"/>
              <p:cNvSpPr>
                <a:spLocks noChangeShapeType="1"/>
              </p:cNvSpPr>
              <p:nvPr/>
            </p:nvSpPr>
            <p:spPr bwMode="auto">
              <a:xfrm flipV="1">
                <a:off x="906" y="4134"/>
                <a:ext cx="1" cy="3"/>
              </a:xfrm>
              <a:prstGeom prst="line">
                <a:avLst/>
              </a:prstGeom>
              <a:noFill/>
              <a:ln w="0">
                <a:solidFill>
                  <a:srgbClr val="FFDF7F"/>
                </a:solidFill>
                <a:round/>
                <a:headEnd/>
                <a:tailEnd/>
              </a:ln>
            </p:spPr>
            <p:txBody>
              <a:bodyPr/>
              <a:lstStyle/>
              <a:p>
                <a:endParaRPr lang="en-US"/>
              </a:p>
            </p:txBody>
          </p:sp>
          <p:sp>
            <p:nvSpPr>
              <p:cNvPr id="58118" name="Line 774"/>
              <p:cNvSpPr>
                <a:spLocks noChangeShapeType="1"/>
              </p:cNvSpPr>
              <p:nvPr/>
            </p:nvSpPr>
            <p:spPr bwMode="auto">
              <a:xfrm flipH="1" flipV="1">
                <a:off x="906" y="4132"/>
                <a:ext cx="1" cy="2"/>
              </a:xfrm>
              <a:prstGeom prst="line">
                <a:avLst/>
              </a:prstGeom>
              <a:noFill/>
              <a:ln w="0">
                <a:solidFill>
                  <a:srgbClr val="FFDF7F"/>
                </a:solidFill>
                <a:round/>
                <a:headEnd/>
                <a:tailEnd/>
              </a:ln>
            </p:spPr>
            <p:txBody>
              <a:bodyPr/>
              <a:lstStyle/>
              <a:p>
                <a:endParaRPr lang="en-US"/>
              </a:p>
            </p:txBody>
          </p:sp>
          <p:sp>
            <p:nvSpPr>
              <p:cNvPr id="58119" name="Line 775"/>
              <p:cNvSpPr>
                <a:spLocks noChangeShapeType="1"/>
              </p:cNvSpPr>
              <p:nvPr/>
            </p:nvSpPr>
            <p:spPr bwMode="auto">
              <a:xfrm flipV="1">
                <a:off x="906" y="4130"/>
                <a:ext cx="1" cy="2"/>
              </a:xfrm>
              <a:prstGeom prst="line">
                <a:avLst/>
              </a:prstGeom>
              <a:noFill/>
              <a:ln w="0">
                <a:solidFill>
                  <a:srgbClr val="FFDF7F"/>
                </a:solidFill>
                <a:round/>
                <a:headEnd/>
                <a:tailEnd/>
              </a:ln>
            </p:spPr>
            <p:txBody>
              <a:bodyPr/>
              <a:lstStyle/>
              <a:p>
                <a:endParaRPr lang="en-US"/>
              </a:p>
            </p:txBody>
          </p:sp>
          <p:sp>
            <p:nvSpPr>
              <p:cNvPr id="58120" name="Line 776"/>
              <p:cNvSpPr>
                <a:spLocks noChangeShapeType="1"/>
              </p:cNvSpPr>
              <p:nvPr/>
            </p:nvSpPr>
            <p:spPr bwMode="auto">
              <a:xfrm flipH="1" flipV="1">
                <a:off x="906" y="4128"/>
                <a:ext cx="1" cy="2"/>
              </a:xfrm>
              <a:prstGeom prst="line">
                <a:avLst/>
              </a:prstGeom>
              <a:noFill/>
              <a:ln w="0">
                <a:solidFill>
                  <a:srgbClr val="FFDF7F"/>
                </a:solidFill>
                <a:round/>
                <a:headEnd/>
                <a:tailEnd/>
              </a:ln>
            </p:spPr>
            <p:txBody>
              <a:bodyPr/>
              <a:lstStyle/>
              <a:p>
                <a:endParaRPr lang="en-US"/>
              </a:p>
            </p:txBody>
          </p:sp>
          <p:sp>
            <p:nvSpPr>
              <p:cNvPr id="58121" name="Line 777"/>
              <p:cNvSpPr>
                <a:spLocks noChangeShapeType="1"/>
              </p:cNvSpPr>
              <p:nvPr/>
            </p:nvSpPr>
            <p:spPr bwMode="auto">
              <a:xfrm flipH="1" flipV="1">
                <a:off x="905" y="4126"/>
                <a:ext cx="1" cy="2"/>
              </a:xfrm>
              <a:prstGeom prst="line">
                <a:avLst/>
              </a:prstGeom>
              <a:noFill/>
              <a:ln w="0">
                <a:solidFill>
                  <a:srgbClr val="FFDF7F"/>
                </a:solidFill>
                <a:round/>
                <a:headEnd/>
                <a:tailEnd/>
              </a:ln>
            </p:spPr>
            <p:txBody>
              <a:bodyPr/>
              <a:lstStyle/>
              <a:p>
                <a:endParaRPr lang="en-US"/>
              </a:p>
            </p:txBody>
          </p:sp>
          <p:sp>
            <p:nvSpPr>
              <p:cNvPr id="58122" name="Line 778"/>
              <p:cNvSpPr>
                <a:spLocks noChangeShapeType="1"/>
              </p:cNvSpPr>
              <p:nvPr/>
            </p:nvSpPr>
            <p:spPr bwMode="auto">
              <a:xfrm flipH="1" flipV="1">
                <a:off x="904" y="4125"/>
                <a:ext cx="1" cy="1"/>
              </a:xfrm>
              <a:prstGeom prst="line">
                <a:avLst/>
              </a:prstGeom>
              <a:noFill/>
              <a:ln w="0">
                <a:solidFill>
                  <a:srgbClr val="FFDF7F"/>
                </a:solidFill>
                <a:round/>
                <a:headEnd/>
                <a:tailEnd/>
              </a:ln>
            </p:spPr>
            <p:txBody>
              <a:bodyPr/>
              <a:lstStyle/>
              <a:p>
                <a:endParaRPr lang="en-US"/>
              </a:p>
            </p:txBody>
          </p:sp>
          <p:sp>
            <p:nvSpPr>
              <p:cNvPr id="58123" name="Line 779"/>
              <p:cNvSpPr>
                <a:spLocks noChangeShapeType="1"/>
              </p:cNvSpPr>
              <p:nvPr/>
            </p:nvSpPr>
            <p:spPr bwMode="auto">
              <a:xfrm flipH="1" flipV="1">
                <a:off x="904" y="4124"/>
                <a:ext cx="1" cy="1"/>
              </a:xfrm>
              <a:prstGeom prst="line">
                <a:avLst/>
              </a:prstGeom>
              <a:noFill/>
              <a:ln w="0">
                <a:solidFill>
                  <a:srgbClr val="FFDF7F"/>
                </a:solidFill>
                <a:round/>
                <a:headEnd/>
                <a:tailEnd/>
              </a:ln>
            </p:spPr>
            <p:txBody>
              <a:bodyPr/>
              <a:lstStyle/>
              <a:p>
                <a:endParaRPr lang="en-US"/>
              </a:p>
            </p:txBody>
          </p:sp>
          <p:sp>
            <p:nvSpPr>
              <p:cNvPr id="58124" name="Line 780"/>
              <p:cNvSpPr>
                <a:spLocks noChangeShapeType="1"/>
              </p:cNvSpPr>
              <p:nvPr/>
            </p:nvSpPr>
            <p:spPr bwMode="auto">
              <a:xfrm flipH="1" flipV="1">
                <a:off x="903" y="4122"/>
                <a:ext cx="1" cy="2"/>
              </a:xfrm>
              <a:prstGeom prst="line">
                <a:avLst/>
              </a:prstGeom>
              <a:noFill/>
              <a:ln w="0">
                <a:solidFill>
                  <a:srgbClr val="FFDF7F"/>
                </a:solidFill>
                <a:round/>
                <a:headEnd/>
                <a:tailEnd/>
              </a:ln>
            </p:spPr>
            <p:txBody>
              <a:bodyPr/>
              <a:lstStyle/>
              <a:p>
                <a:endParaRPr lang="en-US"/>
              </a:p>
            </p:txBody>
          </p:sp>
          <p:sp>
            <p:nvSpPr>
              <p:cNvPr id="58125" name="Line 781"/>
              <p:cNvSpPr>
                <a:spLocks noChangeShapeType="1"/>
              </p:cNvSpPr>
              <p:nvPr/>
            </p:nvSpPr>
            <p:spPr bwMode="auto">
              <a:xfrm flipH="1" flipV="1">
                <a:off x="902" y="4122"/>
                <a:ext cx="1" cy="1"/>
              </a:xfrm>
              <a:prstGeom prst="line">
                <a:avLst/>
              </a:prstGeom>
              <a:noFill/>
              <a:ln w="0">
                <a:solidFill>
                  <a:srgbClr val="FFDF7F"/>
                </a:solidFill>
                <a:round/>
                <a:headEnd/>
                <a:tailEnd/>
              </a:ln>
            </p:spPr>
            <p:txBody>
              <a:bodyPr/>
              <a:lstStyle/>
              <a:p>
                <a:endParaRPr lang="en-US"/>
              </a:p>
            </p:txBody>
          </p:sp>
          <p:sp>
            <p:nvSpPr>
              <p:cNvPr id="58126" name="Line 782"/>
              <p:cNvSpPr>
                <a:spLocks noChangeShapeType="1"/>
              </p:cNvSpPr>
              <p:nvPr/>
            </p:nvSpPr>
            <p:spPr bwMode="auto">
              <a:xfrm flipH="1" flipV="1">
                <a:off x="901" y="4122"/>
                <a:ext cx="1" cy="1"/>
              </a:xfrm>
              <a:prstGeom prst="line">
                <a:avLst/>
              </a:prstGeom>
              <a:noFill/>
              <a:ln w="0">
                <a:solidFill>
                  <a:srgbClr val="FFDF7F"/>
                </a:solidFill>
                <a:round/>
                <a:headEnd/>
                <a:tailEnd/>
              </a:ln>
            </p:spPr>
            <p:txBody>
              <a:bodyPr/>
              <a:lstStyle/>
              <a:p>
                <a:endParaRPr lang="en-US"/>
              </a:p>
            </p:txBody>
          </p:sp>
          <p:sp>
            <p:nvSpPr>
              <p:cNvPr id="58127" name="Line 783"/>
              <p:cNvSpPr>
                <a:spLocks noChangeShapeType="1"/>
              </p:cNvSpPr>
              <p:nvPr/>
            </p:nvSpPr>
            <p:spPr bwMode="auto">
              <a:xfrm>
                <a:off x="753" y="3951"/>
                <a:ext cx="121" cy="1"/>
              </a:xfrm>
              <a:prstGeom prst="line">
                <a:avLst/>
              </a:prstGeom>
              <a:noFill/>
              <a:ln w="0">
                <a:solidFill>
                  <a:srgbClr val="FFDF7F"/>
                </a:solidFill>
                <a:round/>
                <a:headEnd/>
                <a:tailEnd/>
              </a:ln>
            </p:spPr>
            <p:txBody>
              <a:bodyPr/>
              <a:lstStyle/>
              <a:p>
                <a:endParaRPr lang="en-US"/>
              </a:p>
            </p:txBody>
          </p:sp>
          <p:sp>
            <p:nvSpPr>
              <p:cNvPr id="58128" name="Line 784"/>
              <p:cNvSpPr>
                <a:spLocks noChangeShapeType="1"/>
              </p:cNvSpPr>
              <p:nvPr/>
            </p:nvSpPr>
            <p:spPr bwMode="auto">
              <a:xfrm flipH="1" flipV="1">
                <a:off x="736" y="3870"/>
                <a:ext cx="5" cy="12"/>
              </a:xfrm>
              <a:prstGeom prst="line">
                <a:avLst/>
              </a:prstGeom>
              <a:noFill/>
              <a:ln w="0">
                <a:solidFill>
                  <a:srgbClr val="FFDF7F"/>
                </a:solidFill>
                <a:round/>
                <a:headEnd/>
                <a:tailEnd/>
              </a:ln>
            </p:spPr>
            <p:txBody>
              <a:bodyPr/>
              <a:lstStyle/>
              <a:p>
                <a:endParaRPr lang="en-US"/>
              </a:p>
            </p:txBody>
          </p:sp>
          <p:sp>
            <p:nvSpPr>
              <p:cNvPr id="58129" name="Line 785"/>
              <p:cNvSpPr>
                <a:spLocks noChangeShapeType="1"/>
              </p:cNvSpPr>
              <p:nvPr/>
            </p:nvSpPr>
            <p:spPr bwMode="auto">
              <a:xfrm flipH="1" flipV="1">
                <a:off x="725" y="3865"/>
                <a:ext cx="11" cy="5"/>
              </a:xfrm>
              <a:prstGeom prst="line">
                <a:avLst/>
              </a:prstGeom>
              <a:noFill/>
              <a:ln w="0">
                <a:solidFill>
                  <a:srgbClr val="FFDF7F"/>
                </a:solidFill>
                <a:round/>
                <a:headEnd/>
                <a:tailEnd/>
              </a:ln>
            </p:spPr>
            <p:txBody>
              <a:bodyPr/>
              <a:lstStyle/>
              <a:p>
                <a:endParaRPr lang="en-US"/>
              </a:p>
            </p:txBody>
          </p:sp>
          <p:sp>
            <p:nvSpPr>
              <p:cNvPr id="58130" name="Line 786"/>
              <p:cNvSpPr>
                <a:spLocks noChangeShapeType="1"/>
              </p:cNvSpPr>
              <p:nvPr/>
            </p:nvSpPr>
            <p:spPr bwMode="auto">
              <a:xfrm flipH="1">
                <a:off x="714" y="3865"/>
                <a:ext cx="11" cy="5"/>
              </a:xfrm>
              <a:prstGeom prst="line">
                <a:avLst/>
              </a:prstGeom>
              <a:noFill/>
              <a:ln w="0">
                <a:solidFill>
                  <a:srgbClr val="FFDF7F"/>
                </a:solidFill>
                <a:round/>
                <a:headEnd/>
                <a:tailEnd/>
              </a:ln>
            </p:spPr>
            <p:txBody>
              <a:bodyPr/>
              <a:lstStyle/>
              <a:p>
                <a:endParaRPr lang="en-US"/>
              </a:p>
            </p:txBody>
          </p:sp>
          <p:sp>
            <p:nvSpPr>
              <p:cNvPr id="58131" name="Line 787"/>
              <p:cNvSpPr>
                <a:spLocks noChangeShapeType="1"/>
              </p:cNvSpPr>
              <p:nvPr/>
            </p:nvSpPr>
            <p:spPr bwMode="auto">
              <a:xfrm flipH="1">
                <a:off x="710" y="3870"/>
                <a:ext cx="4" cy="12"/>
              </a:xfrm>
              <a:prstGeom prst="line">
                <a:avLst/>
              </a:prstGeom>
              <a:noFill/>
              <a:ln w="0">
                <a:solidFill>
                  <a:srgbClr val="FFDF7F"/>
                </a:solidFill>
                <a:round/>
                <a:headEnd/>
                <a:tailEnd/>
              </a:ln>
            </p:spPr>
            <p:txBody>
              <a:bodyPr/>
              <a:lstStyle/>
              <a:p>
                <a:endParaRPr lang="en-US"/>
              </a:p>
            </p:txBody>
          </p:sp>
          <p:sp>
            <p:nvSpPr>
              <p:cNvPr id="58132" name="Line 788"/>
              <p:cNvSpPr>
                <a:spLocks noChangeShapeType="1"/>
              </p:cNvSpPr>
              <p:nvPr/>
            </p:nvSpPr>
            <p:spPr bwMode="auto">
              <a:xfrm>
                <a:off x="710" y="3882"/>
                <a:ext cx="4" cy="11"/>
              </a:xfrm>
              <a:prstGeom prst="line">
                <a:avLst/>
              </a:prstGeom>
              <a:noFill/>
              <a:ln w="0">
                <a:solidFill>
                  <a:srgbClr val="FFDF7F"/>
                </a:solidFill>
                <a:round/>
                <a:headEnd/>
                <a:tailEnd/>
              </a:ln>
            </p:spPr>
            <p:txBody>
              <a:bodyPr/>
              <a:lstStyle/>
              <a:p>
                <a:endParaRPr lang="en-US"/>
              </a:p>
            </p:txBody>
          </p:sp>
          <p:sp>
            <p:nvSpPr>
              <p:cNvPr id="58133" name="Line 789"/>
              <p:cNvSpPr>
                <a:spLocks noChangeShapeType="1"/>
              </p:cNvSpPr>
              <p:nvPr/>
            </p:nvSpPr>
            <p:spPr bwMode="auto">
              <a:xfrm>
                <a:off x="714" y="3893"/>
                <a:ext cx="11" cy="5"/>
              </a:xfrm>
              <a:prstGeom prst="line">
                <a:avLst/>
              </a:prstGeom>
              <a:noFill/>
              <a:ln w="0">
                <a:solidFill>
                  <a:srgbClr val="FFDF7F"/>
                </a:solidFill>
                <a:round/>
                <a:headEnd/>
                <a:tailEnd/>
              </a:ln>
            </p:spPr>
            <p:txBody>
              <a:bodyPr/>
              <a:lstStyle/>
              <a:p>
                <a:endParaRPr lang="en-US"/>
              </a:p>
            </p:txBody>
          </p:sp>
          <p:sp>
            <p:nvSpPr>
              <p:cNvPr id="58134" name="Line 790"/>
              <p:cNvSpPr>
                <a:spLocks noChangeShapeType="1"/>
              </p:cNvSpPr>
              <p:nvPr/>
            </p:nvSpPr>
            <p:spPr bwMode="auto">
              <a:xfrm flipV="1">
                <a:off x="725" y="3893"/>
                <a:ext cx="11" cy="5"/>
              </a:xfrm>
              <a:prstGeom prst="line">
                <a:avLst/>
              </a:prstGeom>
              <a:noFill/>
              <a:ln w="0">
                <a:solidFill>
                  <a:srgbClr val="FFDF7F"/>
                </a:solidFill>
                <a:round/>
                <a:headEnd/>
                <a:tailEnd/>
              </a:ln>
            </p:spPr>
            <p:txBody>
              <a:bodyPr/>
              <a:lstStyle/>
              <a:p>
                <a:endParaRPr lang="en-US"/>
              </a:p>
            </p:txBody>
          </p:sp>
          <p:sp>
            <p:nvSpPr>
              <p:cNvPr id="58135" name="Line 791"/>
              <p:cNvSpPr>
                <a:spLocks noChangeShapeType="1"/>
              </p:cNvSpPr>
              <p:nvPr/>
            </p:nvSpPr>
            <p:spPr bwMode="auto">
              <a:xfrm flipV="1">
                <a:off x="736" y="3882"/>
                <a:ext cx="5" cy="11"/>
              </a:xfrm>
              <a:prstGeom prst="line">
                <a:avLst/>
              </a:prstGeom>
              <a:noFill/>
              <a:ln w="0">
                <a:solidFill>
                  <a:srgbClr val="FFDF7F"/>
                </a:solidFill>
                <a:round/>
                <a:headEnd/>
                <a:tailEnd/>
              </a:ln>
            </p:spPr>
            <p:txBody>
              <a:bodyPr/>
              <a:lstStyle/>
              <a:p>
                <a:endParaRPr lang="en-US"/>
              </a:p>
            </p:txBody>
          </p:sp>
          <p:sp>
            <p:nvSpPr>
              <p:cNvPr id="58136" name="Line 792"/>
              <p:cNvSpPr>
                <a:spLocks noChangeShapeType="1"/>
              </p:cNvSpPr>
              <p:nvPr/>
            </p:nvSpPr>
            <p:spPr bwMode="auto">
              <a:xfrm flipV="1">
                <a:off x="710" y="3864"/>
                <a:ext cx="31" cy="34"/>
              </a:xfrm>
              <a:prstGeom prst="line">
                <a:avLst/>
              </a:prstGeom>
              <a:noFill/>
              <a:ln w="0">
                <a:solidFill>
                  <a:srgbClr val="FFDF7F"/>
                </a:solidFill>
                <a:round/>
                <a:headEnd/>
                <a:tailEnd/>
              </a:ln>
            </p:spPr>
            <p:txBody>
              <a:bodyPr/>
              <a:lstStyle/>
              <a:p>
                <a:endParaRPr lang="en-US"/>
              </a:p>
            </p:txBody>
          </p:sp>
          <p:sp>
            <p:nvSpPr>
              <p:cNvPr id="58137" name="Line 793"/>
              <p:cNvSpPr>
                <a:spLocks noChangeShapeType="1"/>
              </p:cNvSpPr>
              <p:nvPr/>
            </p:nvSpPr>
            <p:spPr bwMode="auto">
              <a:xfrm>
                <a:off x="1013" y="3946"/>
                <a:ext cx="1" cy="128"/>
              </a:xfrm>
              <a:prstGeom prst="line">
                <a:avLst/>
              </a:prstGeom>
              <a:noFill/>
              <a:ln w="0">
                <a:solidFill>
                  <a:srgbClr val="FFDF7F"/>
                </a:solidFill>
                <a:round/>
                <a:headEnd/>
                <a:tailEnd/>
              </a:ln>
            </p:spPr>
            <p:txBody>
              <a:bodyPr/>
              <a:lstStyle/>
              <a:p>
                <a:endParaRPr lang="en-US"/>
              </a:p>
            </p:txBody>
          </p:sp>
          <p:sp>
            <p:nvSpPr>
              <p:cNvPr id="58138" name="Line 794"/>
              <p:cNvSpPr>
                <a:spLocks noChangeShapeType="1"/>
              </p:cNvSpPr>
              <p:nvPr/>
            </p:nvSpPr>
            <p:spPr bwMode="auto">
              <a:xfrm>
                <a:off x="1040" y="4091"/>
                <a:ext cx="1" cy="87"/>
              </a:xfrm>
              <a:prstGeom prst="line">
                <a:avLst/>
              </a:prstGeom>
              <a:noFill/>
              <a:ln w="0">
                <a:solidFill>
                  <a:srgbClr val="FFDF7F"/>
                </a:solidFill>
                <a:round/>
                <a:headEnd/>
                <a:tailEnd/>
              </a:ln>
            </p:spPr>
            <p:txBody>
              <a:bodyPr/>
              <a:lstStyle/>
              <a:p>
                <a:endParaRPr lang="en-US"/>
              </a:p>
            </p:txBody>
          </p:sp>
          <p:sp>
            <p:nvSpPr>
              <p:cNvPr id="58139" name="Line 795"/>
              <p:cNvSpPr>
                <a:spLocks noChangeShapeType="1"/>
              </p:cNvSpPr>
              <p:nvPr/>
            </p:nvSpPr>
            <p:spPr bwMode="auto">
              <a:xfrm flipV="1">
                <a:off x="953" y="4179"/>
                <a:ext cx="88" cy="54"/>
              </a:xfrm>
              <a:prstGeom prst="line">
                <a:avLst/>
              </a:prstGeom>
              <a:noFill/>
              <a:ln w="0">
                <a:solidFill>
                  <a:srgbClr val="FFDF7F"/>
                </a:solidFill>
                <a:round/>
                <a:headEnd/>
                <a:tailEnd/>
              </a:ln>
            </p:spPr>
            <p:txBody>
              <a:bodyPr/>
              <a:lstStyle/>
              <a:p>
                <a:endParaRPr lang="en-US"/>
              </a:p>
            </p:txBody>
          </p:sp>
          <p:sp>
            <p:nvSpPr>
              <p:cNvPr id="58140" name="Line 796"/>
              <p:cNvSpPr>
                <a:spLocks noChangeShapeType="1"/>
              </p:cNvSpPr>
              <p:nvPr/>
            </p:nvSpPr>
            <p:spPr bwMode="auto">
              <a:xfrm flipH="1" flipV="1">
                <a:off x="1069" y="4034"/>
                <a:ext cx="3" cy="7"/>
              </a:xfrm>
              <a:prstGeom prst="line">
                <a:avLst/>
              </a:prstGeom>
              <a:noFill/>
              <a:ln w="0">
                <a:solidFill>
                  <a:srgbClr val="FFDF7F"/>
                </a:solidFill>
                <a:round/>
                <a:headEnd/>
                <a:tailEnd/>
              </a:ln>
            </p:spPr>
            <p:txBody>
              <a:bodyPr/>
              <a:lstStyle/>
              <a:p>
                <a:endParaRPr lang="en-US"/>
              </a:p>
            </p:txBody>
          </p:sp>
          <p:sp>
            <p:nvSpPr>
              <p:cNvPr id="58141" name="Line 797"/>
              <p:cNvSpPr>
                <a:spLocks noChangeShapeType="1"/>
              </p:cNvSpPr>
              <p:nvPr/>
            </p:nvSpPr>
            <p:spPr bwMode="auto">
              <a:xfrm flipH="1" flipV="1">
                <a:off x="1062" y="4031"/>
                <a:ext cx="7" cy="3"/>
              </a:xfrm>
              <a:prstGeom prst="line">
                <a:avLst/>
              </a:prstGeom>
              <a:noFill/>
              <a:ln w="0">
                <a:solidFill>
                  <a:srgbClr val="FFDF7F"/>
                </a:solidFill>
                <a:round/>
                <a:headEnd/>
                <a:tailEnd/>
              </a:ln>
            </p:spPr>
            <p:txBody>
              <a:bodyPr/>
              <a:lstStyle/>
              <a:p>
                <a:endParaRPr lang="en-US"/>
              </a:p>
            </p:txBody>
          </p:sp>
          <p:sp>
            <p:nvSpPr>
              <p:cNvPr id="58142" name="Line 798"/>
              <p:cNvSpPr>
                <a:spLocks noChangeShapeType="1"/>
              </p:cNvSpPr>
              <p:nvPr/>
            </p:nvSpPr>
            <p:spPr bwMode="auto">
              <a:xfrm flipH="1">
                <a:off x="1056" y="4031"/>
                <a:ext cx="6" cy="3"/>
              </a:xfrm>
              <a:prstGeom prst="line">
                <a:avLst/>
              </a:prstGeom>
              <a:noFill/>
              <a:ln w="0">
                <a:solidFill>
                  <a:srgbClr val="FFDF7F"/>
                </a:solidFill>
                <a:round/>
                <a:headEnd/>
                <a:tailEnd/>
              </a:ln>
            </p:spPr>
            <p:txBody>
              <a:bodyPr/>
              <a:lstStyle/>
              <a:p>
                <a:endParaRPr lang="en-US"/>
              </a:p>
            </p:txBody>
          </p:sp>
          <p:sp>
            <p:nvSpPr>
              <p:cNvPr id="58143" name="Line 799"/>
              <p:cNvSpPr>
                <a:spLocks noChangeShapeType="1"/>
              </p:cNvSpPr>
              <p:nvPr/>
            </p:nvSpPr>
            <p:spPr bwMode="auto">
              <a:xfrm flipH="1">
                <a:off x="1053" y="4034"/>
                <a:ext cx="3" cy="7"/>
              </a:xfrm>
              <a:prstGeom prst="line">
                <a:avLst/>
              </a:prstGeom>
              <a:noFill/>
              <a:ln w="0">
                <a:solidFill>
                  <a:srgbClr val="FFDF7F"/>
                </a:solidFill>
                <a:round/>
                <a:headEnd/>
                <a:tailEnd/>
              </a:ln>
            </p:spPr>
            <p:txBody>
              <a:bodyPr/>
              <a:lstStyle/>
              <a:p>
                <a:endParaRPr lang="en-US"/>
              </a:p>
            </p:txBody>
          </p:sp>
          <p:sp>
            <p:nvSpPr>
              <p:cNvPr id="58144" name="Line 800"/>
              <p:cNvSpPr>
                <a:spLocks noChangeShapeType="1"/>
              </p:cNvSpPr>
              <p:nvPr/>
            </p:nvSpPr>
            <p:spPr bwMode="auto">
              <a:xfrm>
                <a:off x="1053" y="4041"/>
                <a:ext cx="3" cy="7"/>
              </a:xfrm>
              <a:prstGeom prst="line">
                <a:avLst/>
              </a:prstGeom>
              <a:noFill/>
              <a:ln w="0">
                <a:solidFill>
                  <a:srgbClr val="FFDF7F"/>
                </a:solidFill>
                <a:round/>
                <a:headEnd/>
                <a:tailEnd/>
              </a:ln>
            </p:spPr>
            <p:txBody>
              <a:bodyPr/>
              <a:lstStyle/>
              <a:p>
                <a:endParaRPr lang="en-US"/>
              </a:p>
            </p:txBody>
          </p:sp>
          <p:sp>
            <p:nvSpPr>
              <p:cNvPr id="58145" name="Line 801"/>
              <p:cNvSpPr>
                <a:spLocks noChangeShapeType="1"/>
              </p:cNvSpPr>
              <p:nvPr/>
            </p:nvSpPr>
            <p:spPr bwMode="auto">
              <a:xfrm>
                <a:off x="1056" y="4048"/>
                <a:ext cx="6" cy="3"/>
              </a:xfrm>
              <a:prstGeom prst="line">
                <a:avLst/>
              </a:prstGeom>
              <a:noFill/>
              <a:ln w="0">
                <a:solidFill>
                  <a:srgbClr val="FFDF7F"/>
                </a:solidFill>
                <a:round/>
                <a:headEnd/>
                <a:tailEnd/>
              </a:ln>
            </p:spPr>
            <p:txBody>
              <a:bodyPr/>
              <a:lstStyle/>
              <a:p>
                <a:endParaRPr lang="en-US"/>
              </a:p>
            </p:txBody>
          </p:sp>
          <p:sp>
            <p:nvSpPr>
              <p:cNvPr id="58146" name="Line 802"/>
              <p:cNvSpPr>
                <a:spLocks noChangeShapeType="1"/>
              </p:cNvSpPr>
              <p:nvPr/>
            </p:nvSpPr>
            <p:spPr bwMode="auto">
              <a:xfrm flipV="1">
                <a:off x="1062" y="4048"/>
                <a:ext cx="7" cy="3"/>
              </a:xfrm>
              <a:prstGeom prst="line">
                <a:avLst/>
              </a:prstGeom>
              <a:noFill/>
              <a:ln w="0">
                <a:solidFill>
                  <a:srgbClr val="FFDF7F"/>
                </a:solidFill>
                <a:round/>
                <a:headEnd/>
                <a:tailEnd/>
              </a:ln>
            </p:spPr>
            <p:txBody>
              <a:bodyPr/>
              <a:lstStyle/>
              <a:p>
                <a:endParaRPr lang="en-US"/>
              </a:p>
            </p:txBody>
          </p:sp>
          <p:sp>
            <p:nvSpPr>
              <p:cNvPr id="58147" name="Line 803"/>
              <p:cNvSpPr>
                <a:spLocks noChangeShapeType="1"/>
              </p:cNvSpPr>
              <p:nvPr/>
            </p:nvSpPr>
            <p:spPr bwMode="auto">
              <a:xfrm flipV="1">
                <a:off x="1069" y="4041"/>
                <a:ext cx="3" cy="7"/>
              </a:xfrm>
              <a:prstGeom prst="line">
                <a:avLst/>
              </a:prstGeom>
              <a:noFill/>
              <a:ln w="0">
                <a:solidFill>
                  <a:srgbClr val="FFDF7F"/>
                </a:solidFill>
                <a:round/>
                <a:headEnd/>
                <a:tailEnd/>
              </a:ln>
            </p:spPr>
            <p:txBody>
              <a:bodyPr/>
              <a:lstStyle/>
              <a:p>
                <a:endParaRPr lang="en-US"/>
              </a:p>
            </p:txBody>
          </p:sp>
          <p:sp>
            <p:nvSpPr>
              <p:cNvPr id="58148" name="Line 804"/>
              <p:cNvSpPr>
                <a:spLocks noChangeShapeType="1"/>
              </p:cNvSpPr>
              <p:nvPr/>
            </p:nvSpPr>
            <p:spPr bwMode="auto">
              <a:xfrm flipV="1">
                <a:off x="1021" y="4002"/>
                <a:ext cx="2" cy="9"/>
              </a:xfrm>
              <a:prstGeom prst="line">
                <a:avLst/>
              </a:prstGeom>
              <a:noFill/>
              <a:ln w="0">
                <a:solidFill>
                  <a:srgbClr val="FFFF00"/>
                </a:solidFill>
                <a:round/>
                <a:headEnd/>
                <a:tailEnd/>
              </a:ln>
            </p:spPr>
            <p:txBody>
              <a:bodyPr/>
              <a:lstStyle/>
              <a:p>
                <a:endParaRPr lang="en-US"/>
              </a:p>
            </p:txBody>
          </p:sp>
          <p:sp>
            <p:nvSpPr>
              <p:cNvPr id="58149" name="Line 805"/>
              <p:cNvSpPr>
                <a:spLocks noChangeShapeType="1"/>
              </p:cNvSpPr>
              <p:nvPr/>
            </p:nvSpPr>
            <p:spPr bwMode="auto">
              <a:xfrm>
                <a:off x="1023" y="4002"/>
                <a:ext cx="1" cy="3"/>
              </a:xfrm>
              <a:prstGeom prst="line">
                <a:avLst/>
              </a:prstGeom>
              <a:noFill/>
              <a:ln w="0">
                <a:solidFill>
                  <a:srgbClr val="FFFF00"/>
                </a:solidFill>
                <a:round/>
                <a:headEnd/>
                <a:tailEnd/>
              </a:ln>
            </p:spPr>
            <p:txBody>
              <a:bodyPr/>
              <a:lstStyle/>
              <a:p>
                <a:endParaRPr lang="en-US"/>
              </a:p>
            </p:txBody>
          </p:sp>
          <p:sp>
            <p:nvSpPr>
              <p:cNvPr id="58150" name="Line 806"/>
              <p:cNvSpPr>
                <a:spLocks noChangeShapeType="1"/>
              </p:cNvSpPr>
              <p:nvPr/>
            </p:nvSpPr>
            <p:spPr bwMode="auto">
              <a:xfrm>
                <a:off x="1024" y="4005"/>
                <a:ext cx="4" cy="5"/>
              </a:xfrm>
              <a:prstGeom prst="line">
                <a:avLst/>
              </a:prstGeom>
              <a:noFill/>
              <a:ln w="0">
                <a:solidFill>
                  <a:srgbClr val="FFFF00"/>
                </a:solidFill>
                <a:round/>
                <a:headEnd/>
                <a:tailEnd/>
              </a:ln>
            </p:spPr>
            <p:txBody>
              <a:bodyPr/>
              <a:lstStyle/>
              <a:p>
                <a:endParaRPr lang="en-US"/>
              </a:p>
            </p:txBody>
          </p:sp>
          <p:sp>
            <p:nvSpPr>
              <p:cNvPr id="58151" name="Line 807"/>
              <p:cNvSpPr>
                <a:spLocks noChangeShapeType="1"/>
              </p:cNvSpPr>
              <p:nvPr/>
            </p:nvSpPr>
            <p:spPr bwMode="auto">
              <a:xfrm>
                <a:off x="1028" y="4010"/>
                <a:ext cx="27" cy="22"/>
              </a:xfrm>
              <a:prstGeom prst="line">
                <a:avLst/>
              </a:prstGeom>
              <a:noFill/>
              <a:ln w="0">
                <a:solidFill>
                  <a:srgbClr val="FFFF00"/>
                </a:solidFill>
                <a:round/>
                <a:headEnd/>
                <a:tailEnd/>
              </a:ln>
            </p:spPr>
            <p:txBody>
              <a:bodyPr/>
              <a:lstStyle/>
              <a:p>
                <a:endParaRPr lang="en-US"/>
              </a:p>
            </p:txBody>
          </p:sp>
          <p:sp>
            <p:nvSpPr>
              <p:cNvPr id="58152" name="Line 808"/>
              <p:cNvSpPr>
                <a:spLocks noChangeShapeType="1"/>
              </p:cNvSpPr>
              <p:nvPr/>
            </p:nvSpPr>
            <p:spPr bwMode="auto">
              <a:xfrm flipH="1" flipV="1">
                <a:off x="1021" y="4026"/>
                <a:ext cx="34" cy="6"/>
              </a:xfrm>
              <a:prstGeom prst="line">
                <a:avLst/>
              </a:prstGeom>
              <a:noFill/>
              <a:ln w="0">
                <a:solidFill>
                  <a:srgbClr val="FFFF00"/>
                </a:solidFill>
                <a:round/>
                <a:headEnd/>
                <a:tailEnd/>
              </a:ln>
            </p:spPr>
            <p:txBody>
              <a:bodyPr/>
              <a:lstStyle/>
              <a:p>
                <a:endParaRPr lang="en-US"/>
              </a:p>
            </p:txBody>
          </p:sp>
          <p:sp>
            <p:nvSpPr>
              <p:cNvPr id="58153" name="Line 809"/>
              <p:cNvSpPr>
                <a:spLocks noChangeShapeType="1"/>
              </p:cNvSpPr>
              <p:nvPr/>
            </p:nvSpPr>
            <p:spPr bwMode="auto">
              <a:xfrm flipH="1">
                <a:off x="1015" y="4026"/>
                <a:ext cx="6" cy="1"/>
              </a:xfrm>
              <a:prstGeom prst="line">
                <a:avLst/>
              </a:prstGeom>
              <a:noFill/>
              <a:ln w="0">
                <a:solidFill>
                  <a:srgbClr val="FFFF00"/>
                </a:solidFill>
                <a:round/>
                <a:headEnd/>
                <a:tailEnd/>
              </a:ln>
            </p:spPr>
            <p:txBody>
              <a:bodyPr/>
              <a:lstStyle/>
              <a:p>
                <a:endParaRPr lang="en-US"/>
              </a:p>
            </p:txBody>
          </p:sp>
          <p:sp>
            <p:nvSpPr>
              <p:cNvPr id="58154" name="Line 810"/>
              <p:cNvSpPr>
                <a:spLocks noChangeShapeType="1"/>
              </p:cNvSpPr>
              <p:nvPr/>
            </p:nvSpPr>
            <p:spPr bwMode="auto">
              <a:xfrm flipH="1">
                <a:off x="1013" y="4026"/>
                <a:ext cx="2" cy="2"/>
              </a:xfrm>
              <a:prstGeom prst="line">
                <a:avLst/>
              </a:prstGeom>
              <a:noFill/>
              <a:ln w="0">
                <a:solidFill>
                  <a:srgbClr val="FFFF00"/>
                </a:solidFill>
                <a:round/>
                <a:headEnd/>
                <a:tailEnd/>
              </a:ln>
            </p:spPr>
            <p:txBody>
              <a:bodyPr/>
              <a:lstStyle/>
              <a:p>
                <a:endParaRPr lang="en-US"/>
              </a:p>
            </p:txBody>
          </p:sp>
          <p:sp>
            <p:nvSpPr>
              <p:cNvPr id="58155" name="Line 811"/>
              <p:cNvSpPr>
                <a:spLocks noChangeShapeType="1"/>
              </p:cNvSpPr>
              <p:nvPr/>
            </p:nvSpPr>
            <p:spPr bwMode="auto">
              <a:xfrm flipV="1">
                <a:off x="1013" y="4020"/>
                <a:ext cx="4" cy="8"/>
              </a:xfrm>
              <a:prstGeom prst="line">
                <a:avLst/>
              </a:prstGeom>
              <a:noFill/>
              <a:ln w="0">
                <a:solidFill>
                  <a:srgbClr val="FFFF00"/>
                </a:solidFill>
                <a:round/>
                <a:headEnd/>
                <a:tailEnd/>
              </a:ln>
            </p:spPr>
            <p:txBody>
              <a:bodyPr/>
              <a:lstStyle/>
              <a:p>
                <a:endParaRPr lang="en-US"/>
              </a:p>
            </p:txBody>
          </p:sp>
          <p:sp>
            <p:nvSpPr>
              <p:cNvPr id="58156" name="Line 812"/>
              <p:cNvSpPr>
                <a:spLocks noChangeShapeType="1"/>
              </p:cNvSpPr>
              <p:nvPr/>
            </p:nvSpPr>
            <p:spPr bwMode="auto">
              <a:xfrm>
                <a:off x="1017" y="4020"/>
                <a:ext cx="24" cy="1"/>
              </a:xfrm>
              <a:prstGeom prst="line">
                <a:avLst/>
              </a:prstGeom>
              <a:noFill/>
              <a:ln w="0">
                <a:solidFill>
                  <a:srgbClr val="FFFF00"/>
                </a:solidFill>
                <a:round/>
                <a:headEnd/>
                <a:tailEnd/>
              </a:ln>
            </p:spPr>
            <p:txBody>
              <a:bodyPr/>
              <a:lstStyle/>
              <a:p>
                <a:endParaRPr lang="en-US"/>
              </a:p>
            </p:txBody>
          </p:sp>
          <p:sp>
            <p:nvSpPr>
              <p:cNvPr id="58157" name="Line 813"/>
              <p:cNvSpPr>
                <a:spLocks noChangeShapeType="1"/>
              </p:cNvSpPr>
              <p:nvPr/>
            </p:nvSpPr>
            <p:spPr bwMode="auto">
              <a:xfrm flipH="1" flipV="1">
                <a:off x="1021" y="4011"/>
                <a:ext cx="20" cy="9"/>
              </a:xfrm>
              <a:prstGeom prst="line">
                <a:avLst/>
              </a:prstGeom>
              <a:noFill/>
              <a:ln w="0">
                <a:solidFill>
                  <a:srgbClr val="FFFF00"/>
                </a:solidFill>
                <a:round/>
                <a:headEnd/>
                <a:tailEnd/>
              </a:ln>
            </p:spPr>
            <p:txBody>
              <a:bodyPr/>
              <a:lstStyle/>
              <a:p>
                <a:endParaRPr lang="en-US"/>
              </a:p>
            </p:txBody>
          </p:sp>
          <p:sp>
            <p:nvSpPr>
              <p:cNvPr id="58158" name="Line 814"/>
              <p:cNvSpPr>
                <a:spLocks noChangeShapeType="1"/>
              </p:cNvSpPr>
              <p:nvPr/>
            </p:nvSpPr>
            <p:spPr bwMode="auto">
              <a:xfrm>
                <a:off x="1021" y="4011"/>
                <a:ext cx="1" cy="5"/>
              </a:xfrm>
              <a:prstGeom prst="line">
                <a:avLst/>
              </a:prstGeom>
              <a:noFill/>
              <a:ln w="0">
                <a:solidFill>
                  <a:srgbClr val="FFFF00"/>
                </a:solidFill>
                <a:round/>
                <a:headEnd/>
                <a:tailEnd/>
              </a:ln>
            </p:spPr>
            <p:txBody>
              <a:bodyPr/>
              <a:lstStyle/>
              <a:p>
                <a:endParaRPr lang="en-US"/>
              </a:p>
            </p:txBody>
          </p:sp>
          <p:sp>
            <p:nvSpPr>
              <p:cNvPr id="58159" name="Line 815"/>
              <p:cNvSpPr>
                <a:spLocks noChangeShapeType="1"/>
              </p:cNvSpPr>
              <p:nvPr/>
            </p:nvSpPr>
            <p:spPr bwMode="auto">
              <a:xfrm flipH="1">
                <a:off x="1017" y="4016"/>
                <a:ext cx="4" cy="4"/>
              </a:xfrm>
              <a:prstGeom prst="line">
                <a:avLst/>
              </a:prstGeom>
              <a:noFill/>
              <a:ln w="0">
                <a:solidFill>
                  <a:srgbClr val="FFFF00"/>
                </a:solidFill>
                <a:round/>
                <a:headEnd/>
                <a:tailEnd/>
              </a:ln>
            </p:spPr>
            <p:txBody>
              <a:bodyPr/>
              <a:lstStyle/>
              <a:p>
                <a:endParaRPr lang="en-US"/>
              </a:p>
            </p:txBody>
          </p:sp>
          <p:sp>
            <p:nvSpPr>
              <p:cNvPr id="58160" name="Line 816"/>
              <p:cNvSpPr>
                <a:spLocks noChangeShapeType="1"/>
              </p:cNvSpPr>
              <p:nvPr/>
            </p:nvSpPr>
            <p:spPr bwMode="auto">
              <a:xfrm>
                <a:off x="1017" y="4020"/>
                <a:ext cx="20" cy="9"/>
              </a:xfrm>
              <a:prstGeom prst="line">
                <a:avLst/>
              </a:prstGeom>
              <a:noFill/>
              <a:ln w="0">
                <a:solidFill>
                  <a:srgbClr val="FFFF00"/>
                </a:solidFill>
                <a:round/>
                <a:headEnd/>
                <a:tailEnd/>
              </a:ln>
            </p:spPr>
            <p:txBody>
              <a:bodyPr/>
              <a:lstStyle/>
              <a:p>
                <a:endParaRPr lang="en-US"/>
              </a:p>
            </p:txBody>
          </p:sp>
          <p:sp>
            <p:nvSpPr>
              <p:cNvPr id="58161" name="Line 817"/>
              <p:cNvSpPr>
                <a:spLocks noChangeShapeType="1"/>
              </p:cNvSpPr>
              <p:nvPr/>
            </p:nvSpPr>
            <p:spPr bwMode="auto">
              <a:xfrm>
                <a:off x="1040" y="3637"/>
                <a:ext cx="1" cy="289"/>
              </a:xfrm>
              <a:prstGeom prst="line">
                <a:avLst/>
              </a:prstGeom>
              <a:noFill/>
              <a:ln w="0">
                <a:solidFill>
                  <a:srgbClr val="FFDF7F"/>
                </a:solidFill>
                <a:round/>
                <a:headEnd/>
                <a:tailEnd/>
              </a:ln>
            </p:spPr>
            <p:txBody>
              <a:bodyPr/>
              <a:lstStyle/>
              <a:p>
                <a:endParaRPr lang="en-US"/>
              </a:p>
            </p:txBody>
          </p:sp>
          <p:sp>
            <p:nvSpPr>
              <p:cNvPr id="58162" name="Line 818"/>
              <p:cNvSpPr>
                <a:spLocks noChangeShapeType="1"/>
              </p:cNvSpPr>
              <p:nvPr/>
            </p:nvSpPr>
            <p:spPr bwMode="auto">
              <a:xfrm flipV="1">
                <a:off x="1013" y="3929"/>
                <a:ext cx="27" cy="17"/>
              </a:xfrm>
              <a:prstGeom prst="line">
                <a:avLst/>
              </a:prstGeom>
              <a:noFill/>
              <a:ln w="0">
                <a:solidFill>
                  <a:srgbClr val="FFDF7F"/>
                </a:solidFill>
                <a:round/>
                <a:headEnd/>
                <a:tailEnd/>
              </a:ln>
            </p:spPr>
            <p:txBody>
              <a:bodyPr/>
              <a:lstStyle/>
              <a:p>
                <a:endParaRPr lang="en-US"/>
              </a:p>
            </p:txBody>
          </p:sp>
          <p:sp>
            <p:nvSpPr>
              <p:cNvPr id="58163" name="Line 819"/>
              <p:cNvSpPr>
                <a:spLocks noChangeShapeType="1"/>
              </p:cNvSpPr>
              <p:nvPr/>
            </p:nvSpPr>
            <p:spPr bwMode="auto">
              <a:xfrm>
                <a:off x="813" y="3568"/>
                <a:ext cx="160" cy="40"/>
              </a:xfrm>
              <a:prstGeom prst="line">
                <a:avLst/>
              </a:prstGeom>
              <a:noFill/>
              <a:ln w="0">
                <a:solidFill>
                  <a:srgbClr val="FFDF7F"/>
                </a:solidFill>
                <a:round/>
                <a:headEnd/>
                <a:tailEnd/>
              </a:ln>
            </p:spPr>
            <p:txBody>
              <a:bodyPr/>
              <a:lstStyle/>
              <a:p>
                <a:endParaRPr lang="en-US"/>
              </a:p>
            </p:txBody>
          </p:sp>
          <p:sp>
            <p:nvSpPr>
              <p:cNvPr id="58164" name="Line 820"/>
              <p:cNvSpPr>
                <a:spLocks noChangeShapeType="1"/>
              </p:cNvSpPr>
              <p:nvPr/>
            </p:nvSpPr>
            <p:spPr bwMode="auto">
              <a:xfrm>
                <a:off x="734" y="3568"/>
                <a:ext cx="79" cy="1"/>
              </a:xfrm>
              <a:prstGeom prst="line">
                <a:avLst/>
              </a:prstGeom>
              <a:noFill/>
              <a:ln w="0">
                <a:solidFill>
                  <a:srgbClr val="FFDF7F"/>
                </a:solidFill>
                <a:round/>
                <a:headEnd/>
                <a:tailEnd/>
              </a:ln>
            </p:spPr>
            <p:txBody>
              <a:bodyPr/>
              <a:lstStyle/>
              <a:p>
                <a:endParaRPr lang="en-US"/>
              </a:p>
            </p:txBody>
          </p:sp>
          <p:sp>
            <p:nvSpPr>
              <p:cNvPr id="58165" name="Line 821"/>
              <p:cNvSpPr>
                <a:spLocks noChangeShapeType="1"/>
              </p:cNvSpPr>
              <p:nvPr/>
            </p:nvSpPr>
            <p:spPr bwMode="auto">
              <a:xfrm>
                <a:off x="1040" y="3180"/>
                <a:ext cx="1" cy="291"/>
              </a:xfrm>
              <a:prstGeom prst="line">
                <a:avLst/>
              </a:prstGeom>
              <a:noFill/>
              <a:ln w="0">
                <a:solidFill>
                  <a:srgbClr val="FFDF7F"/>
                </a:solidFill>
                <a:round/>
                <a:headEnd/>
                <a:tailEnd/>
              </a:ln>
            </p:spPr>
            <p:txBody>
              <a:bodyPr/>
              <a:lstStyle/>
              <a:p>
                <a:endParaRPr lang="en-US"/>
              </a:p>
            </p:txBody>
          </p:sp>
          <p:sp>
            <p:nvSpPr>
              <p:cNvPr id="58166" name="Line 822"/>
              <p:cNvSpPr>
                <a:spLocks noChangeShapeType="1"/>
              </p:cNvSpPr>
              <p:nvPr/>
            </p:nvSpPr>
            <p:spPr bwMode="auto">
              <a:xfrm flipV="1">
                <a:off x="976" y="3582"/>
                <a:ext cx="62" cy="30"/>
              </a:xfrm>
              <a:prstGeom prst="line">
                <a:avLst/>
              </a:prstGeom>
              <a:noFill/>
              <a:ln w="0">
                <a:solidFill>
                  <a:srgbClr val="FFDF7F"/>
                </a:solidFill>
                <a:round/>
                <a:headEnd/>
                <a:tailEnd/>
              </a:ln>
            </p:spPr>
            <p:txBody>
              <a:bodyPr/>
              <a:lstStyle/>
              <a:p>
                <a:endParaRPr lang="en-US"/>
              </a:p>
            </p:txBody>
          </p:sp>
          <p:sp>
            <p:nvSpPr>
              <p:cNvPr id="58167" name="Line 823"/>
              <p:cNvSpPr>
                <a:spLocks noChangeShapeType="1"/>
              </p:cNvSpPr>
              <p:nvPr/>
            </p:nvSpPr>
            <p:spPr bwMode="auto">
              <a:xfrm flipH="1">
                <a:off x="977" y="3582"/>
                <a:ext cx="61" cy="39"/>
              </a:xfrm>
              <a:prstGeom prst="line">
                <a:avLst/>
              </a:prstGeom>
              <a:noFill/>
              <a:ln w="0">
                <a:solidFill>
                  <a:srgbClr val="FFDF7F"/>
                </a:solidFill>
                <a:round/>
                <a:headEnd/>
                <a:tailEnd/>
              </a:ln>
            </p:spPr>
            <p:txBody>
              <a:bodyPr/>
              <a:lstStyle/>
              <a:p>
                <a:endParaRPr lang="en-US"/>
              </a:p>
            </p:txBody>
          </p:sp>
          <p:sp>
            <p:nvSpPr>
              <p:cNvPr id="58168" name="Line 824"/>
              <p:cNvSpPr>
                <a:spLocks noChangeShapeType="1"/>
              </p:cNvSpPr>
              <p:nvPr/>
            </p:nvSpPr>
            <p:spPr bwMode="auto">
              <a:xfrm flipV="1">
                <a:off x="936" y="3585"/>
                <a:ext cx="1" cy="9"/>
              </a:xfrm>
              <a:prstGeom prst="line">
                <a:avLst/>
              </a:prstGeom>
              <a:noFill/>
              <a:ln w="0">
                <a:solidFill>
                  <a:srgbClr val="FFFF00"/>
                </a:solidFill>
                <a:round/>
                <a:headEnd/>
                <a:tailEnd/>
              </a:ln>
            </p:spPr>
            <p:txBody>
              <a:bodyPr/>
              <a:lstStyle/>
              <a:p>
                <a:endParaRPr lang="en-US"/>
              </a:p>
            </p:txBody>
          </p:sp>
          <p:sp>
            <p:nvSpPr>
              <p:cNvPr id="58169" name="Line 825"/>
              <p:cNvSpPr>
                <a:spLocks noChangeShapeType="1"/>
              </p:cNvSpPr>
              <p:nvPr/>
            </p:nvSpPr>
            <p:spPr bwMode="auto">
              <a:xfrm>
                <a:off x="937" y="3585"/>
                <a:ext cx="1" cy="2"/>
              </a:xfrm>
              <a:prstGeom prst="line">
                <a:avLst/>
              </a:prstGeom>
              <a:noFill/>
              <a:ln w="0">
                <a:solidFill>
                  <a:srgbClr val="FFFF00"/>
                </a:solidFill>
                <a:round/>
                <a:headEnd/>
                <a:tailEnd/>
              </a:ln>
            </p:spPr>
            <p:txBody>
              <a:bodyPr/>
              <a:lstStyle/>
              <a:p>
                <a:endParaRPr lang="en-US"/>
              </a:p>
            </p:txBody>
          </p:sp>
          <p:sp>
            <p:nvSpPr>
              <p:cNvPr id="58170" name="Line 826"/>
              <p:cNvSpPr>
                <a:spLocks noChangeShapeType="1"/>
              </p:cNvSpPr>
              <p:nvPr/>
            </p:nvSpPr>
            <p:spPr bwMode="auto">
              <a:xfrm>
                <a:off x="938" y="3587"/>
                <a:ext cx="5" cy="4"/>
              </a:xfrm>
              <a:prstGeom prst="line">
                <a:avLst/>
              </a:prstGeom>
              <a:noFill/>
              <a:ln w="0">
                <a:solidFill>
                  <a:srgbClr val="FFFF00"/>
                </a:solidFill>
                <a:round/>
                <a:headEnd/>
                <a:tailEnd/>
              </a:ln>
            </p:spPr>
            <p:txBody>
              <a:bodyPr/>
              <a:lstStyle/>
              <a:p>
                <a:endParaRPr lang="en-US"/>
              </a:p>
            </p:txBody>
          </p:sp>
          <p:sp>
            <p:nvSpPr>
              <p:cNvPr id="58171" name="Line 827"/>
              <p:cNvSpPr>
                <a:spLocks noChangeShapeType="1"/>
              </p:cNvSpPr>
              <p:nvPr/>
            </p:nvSpPr>
            <p:spPr bwMode="auto">
              <a:xfrm>
                <a:off x="943" y="3591"/>
                <a:ext cx="30" cy="17"/>
              </a:xfrm>
              <a:prstGeom prst="line">
                <a:avLst/>
              </a:prstGeom>
              <a:noFill/>
              <a:ln w="0">
                <a:solidFill>
                  <a:srgbClr val="FFFF00"/>
                </a:solidFill>
                <a:round/>
                <a:headEnd/>
                <a:tailEnd/>
              </a:ln>
            </p:spPr>
            <p:txBody>
              <a:bodyPr/>
              <a:lstStyle/>
              <a:p>
                <a:endParaRPr lang="en-US"/>
              </a:p>
            </p:txBody>
          </p:sp>
          <p:sp>
            <p:nvSpPr>
              <p:cNvPr id="58172" name="Line 828"/>
              <p:cNvSpPr>
                <a:spLocks noChangeShapeType="1"/>
              </p:cNvSpPr>
              <p:nvPr/>
            </p:nvSpPr>
            <p:spPr bwMode="auto">
              <a:xfrm flipH="1">
                <a:off x="939" y="3608"/>
                <a:ext cx="34" cy="1"/>
              </a:xfrm>
              <a:prstGeom prst="line">
                <a:avLst/>
              </a:prstGeom>
              <a:noFill/>
              <a:ln w="0">
                <a:solidFill>
                  <a:srgbClr val="FFFF00"/>
                </a:solidFill>
                <a:round/>
                <a:headEnd/>
                <a:tailEnd/>
              </a:ln>
            </p:spPr>
            <p:txBody>
              <a:bodyPr/>
              <a:lstStyle/>
              <a:p>
                <a:endParaRPr lang="en-US"/>
              </a:p>
            </p:txBody>
          </p:sp>
          <p:sp>
            <p:nvSpPr>
              <p:cNvPr id="58173" name="Line 829"/>
              <p:cNvSpPr>
                <a:spLocks noChangeShapeType="1"/>
              </p:cNvSpPr>
              <p:nvPr/>
            </p:nvSpPr>
            <p:spPr bwMode="auto">
              <a:xfrm flipH="1">
                <a:off x="933" y="3609"/>
                <a:ext cx="6" cy="1"/>
              </a:xfrm>
              <a:prstGeom prst="line">
                <a:avLst/>
              </a:prstGeom>
              <a:noFill/>
              <a:ln w="0">
                <a:solidFill>
                  <a:srgbClr val="FFFF00"/>
                </a:solidFill>
                <a:round/>
                <a:headEnd/>
                <a:tailEnd/>
              </a:ln>
            </p:spPr>
            <p:txBody>
              <a:bodyPr/>
              <a:lstStyle/>
              <a:p>
                <a:endParaRPr lang="en-US"/>
              </a:p>
            </p:txBody>
          </p:sp>
          <p:sp>
            <p:nvSpPr>
              <p:cNvPr id="58174" name="Line 830"/>
              <p:cNvSpPr>
                <a:spLocks noChangeShapeType="1"/>
              </p:cNvSpPr>
              <p:nvPr/>
            </p:nvSpPr>
            <p:spPr bwMode="auto">
              <a:xfrm flipH="1">
                <a:off x="931" y="3610"/>
                <a:ext cx="2" cy="1"/>
              </a:xfrm>
              <a:prstGeom prst="line">
                <a:avLst/>
              </a:prstGeom>
              <a:noFill/>
              <a:ln w="0">
                <a:solidFill>
                  <a:srgbClr val="FFFF00"/>
                </a:solidFill>
                <a:round/>
                <a:headEnd/>
                <a:tailEnd/>
              </a:ln>
            </p:spPr>
            <p:txBody>
              <a:bodyPr/>
              <a:lstStyle/>
              <a:p>
                <a:endParaRPr lang="en-US"/>
              </a:p>
            </p:txBody>
          </p:sp>
          <p:sp>
            <p:nvSpPr>
              <p:cNvPr id="58175" name="Line 831"/>
              <p:cNvSpPr>
                <a:spLocks noChangeShapeType="1"/>
              </p:cNvSpPr>
              <p:nvPr/>
            </p:nvSpPr>
            <p:spPr bwMode="auto">
              <a:xfrm flipV="1">
                <a:off x="931" y="3603"/>
                <a:ext cx="3" cy="8"/>
              </a:xfrm>
              <a:prstGeom prst="line">
                <a:avLst/>
              </a:prstGeom>
              <a:noFill/>
              <a:ln w="0">
                <a:solidFill>
                  <a:srgbClr val="FFFF00"/>
                </a:solidFill>
                <a:round/>
                <a:headEnd/>
                <a:tailEnd/>
              </a:ln>
            </p:spPr>
            <p:txBody>
              <a:bodyPr/>
              <a:lstStyle/>
              <a:p>
                <a:endParaRPr lang="en-US"/>
              </a:p>
            </p:txBody>
          </p:sp>
          <p:sp>
            <p:nvSpPr>
              <p:cNvPr id="58176" name="Line 832"/>
              <p:cNvSpPr>
                <a:spLocks noChangeShapeType="1"/>
              </p:cNvSpPr>
              <p:nvPr/>
            </p:nvSpPr>
            <p:spPr bwMode="auto">
              <a:xfrm flipV="1">
                <a:off x="934" y="3599"/>
                <a:ext cx="24" cy="4"/>
              </a:xfrm>
              <a:prstGeom prst="line">
                <a:avLst/>
              </a:prstGeom>
              <a:noFill/>
              <a:ln w="0">
                <a:solidFill>
                  <a:srgbClr val="FFFF00"/>
                </a:solidFill>
                <a:round/>
                <a:headEnd/>
                <a:tailEnd/>
              </a:ln>
            </p:spPr>
            <p:txBody>
              <a:bodyPr/>
              <a:lstStyle/>
              <a:p>
                <a:endParaRPr lang="en-US"/>
              </a:p>
            </p:txBody>
          </p:sp>
          <p:sp>
            <p:nvSpPr>
              <p:cNvPr id="58177" name="Line 833"/>
              <p:cNvSpPr>
                <a:spLocks noChangeShapeType="1"/>
              </p:cNvSpPr>
              <p:nvPr/>
            </p:nvSpPr>
            <p:spPr bwMode="auto">
              <a:xfrm flipH="1" flipV="1">
                <a:off x="936" y="3594"/>
                <a:ext cx="22" cy="5"/>
              </a:xfrm>
              <a:prstGeom prst="line">
                <a:avLst/>
              </a:prstGeom>
              <a:noFill/>
              <a:ln w="0">
                <a:solidFill>
                  <a:srgbClr val="FFFF00"/>
                </a:solidFill>
                <a:round/>
                <a:headEnd/>
                <a:tailEnd/>
              </a:ln>
            </p:spPr>
            <p:txBody>
              <a:bodyPr/>
              <a:lstStyle/>
              <a:p>
                <a:endParaRPr lang="en-US"/>
              </a:p>
            </p:txBody>
          </p:sp>
          <p:sp>
            <p:nvSpPr>
              <p:cNvPr id="58178" name="Line 834"/>
              <p:cNvSpPr>
                <a:spLocks noChangeShapeType="1"/>
              </p:cNvSpPr>
              <p:nvPr/>
            </p:nvSpPr>
            <p:spPr bwMode="auto">
              <a:xfrm>
                <a:off x="936" y="3594"/>
                <a:ext cx="1" cy="5"/>
              </a:xfrm>
              <a:prstGeom prst="line">
                <a:avLst/>
              </a:prstGeom>
              <a:noFill/>
              <a:ln w="0">
                <a:solidFill>
                  <a:srgbClr val="FFFF00"/>
                </a:solidFill>
                <a:round/>
                <a:headEnd/>
                <a:tailEnd/>
              </a:ln>
            </p:spPr>
            <p:txBody>
              <a:bodyPr/>
              <a:lstStyle/>
              <a:p>
                <a:endParaRPr lang="en-US"/>
              </a:p>
            </p:txBody>
          </p:sp>
          <p:sp>
            <p:nvSpPr>
              <p:cNvPr id="58179" name="Line 835"/>
              <p:cNvSpPr>
                <a:spLocks noChangeShapeType="1"/>
              </p:cNvSpPr>
              <p:nvPr/>
            </p:nvSpPr>
            <p:spPr bwMode="auto">
              <a:xfrm flipH="1">
                <a:off x="934" y="3599"/>
                <a:ext cx="3" cy="4"/>
              </a:xfrm>
              <a:prstGeom prst="line">
                <a:avLst/>
              </a:prstGeom>
              <a:noFill/>
              <a:ln w="0">
                <a:solidFill>
                  <a:srgbClr val="FFFF00"/>
                </a:solidFill>
                <a:round/>
                <a:headEnd/>
                <a:tailEnd/>
              </a:ln>
            </p:spPr>
            <p:txBody>
              <a:bodyPr/>
              <a:lstStyle/>
              <a:p>
                <a:endParaRPr lang="en-US"/>
              </a:p>
            </p:txBody>
          </p:sp>
          <p:sp>
            <p:nvSpPr>
              <p:cNvPr id="58180" name="Line 836"/>
              <p:cNvSpPr>
                <a:spLocks noChangeShapeType="1"/>
              </p:cNvSpPr>
              <p:nvPr/>
            </p:nvSpPr>
            <p:spPr bwMode="auto">
              <a:xfrm>
                <a:off x="934" y="3603"/>
                <a:ext cx="21" cy="6"/>
              </a:xfrm>
              <a:prstGeom prst="line">
                <a:avLst/>
              </a:prstGeom>
              <a:noFill/>
              <a:ln w="0">
                <a:solidFill>
                  <a:srgbClr val="FFFF00"/>
                </a:solidFill>
                <a:round/>
                <a:headEnd/>
                <a:tailEnd/>
              </a:ln>
            </p:spPr>
            <p:txBody>
              <a:bodyPr/>
              <a:lstStyle/>
              <a:p>
                <a:endParaRPr lang="en-US"/>
              </a:p>
            </p:txBody>
          </p:sp>
          <p:sp>
            <p:nvSpPr>
              <p:cNvPr id="58181" name="Line 837"/>
              <p:cNvSpPr>
                <a:spLocks noChangeShapeType="1"/>
              </p:cNvSpPr>
              <p:nvPr/>
            </p:nvSpPr>
            <p:spPr bwMode="auto">
              <a:xfrm>
                <a:off x="1013" y="3488"/>
                <a:ext cx="1" cy="132"/>
              </a:xfrm>
              <a:prstGeom prst="line">
                <a:avLst/>
              </a:prstGeom>
              <a:noFill/>
              <a:ln w="0">
                <a:solidFill>
                  <a:srgbClr val="FFDF7F"/>
                </a:solidFill>
                <a:round/>
                <a:headEnd/>
                <a:tailEnd/>
              </a:ln>
            </p:spPr>
            <p:txBody>
              <a:bodyPr/>
              <a:lstStyle/>
              <a:p>
                <a:endParaRPr lang="en-US"/>
              </a:p>
            </p:txBody>
          </p:sp>
          <p:sp>
            <p:nvSpPr>
              <p:cNvPr id="58182" name="Line 838"/>
              <p:cNvSpPr>
                <a:spLocks noChangeShapeType="1"/>
              </p:cNvSpPr>
              <p:nvPr/>
            </p:nvSpPr>
            <p:spPr bwMode="auto">
              <a:xfrm flipV="1">
                <a:off x="1013" y="3471"/>
                <a:ext cx="27" cy="17"/>
              </a:xfrm>
              <a:prstGeom prst="line">
                <a:avLst/>
              </a:prstGeom>
              <a:noFill/>
              <a:ln w="0">
                <a:solidFill>
                  <a:srgbClr val="FFDF7F"/>
                </a:solidFill>
                <a:round/>
                <a:headEnd/>
                <a:tailEnd/>
              </a:ln>
            </p:spPr>
            <p:txBody>
              <a:bodyPr/>
              <a:lstStyle/>
              <a:p>
                <a:endParaRPr lang="en-US"/>
              </a:p>
            </p:txBody>
          </p:sp>
          <p:sp>
            <p:nvSpPr>
              <p:cNvPr id="58183" name="Line 839"/>
              <p:cNvSpPr>
                <a:spLocks noChangeShapeType="1"/>
              </p:cNvSpPr>
              <p:nvPr/>
            </p:nvSpPr>
            <p:spPr bwMode="auto">
              <a:xfrm flipH="1" flipV="1">
                <a:off x="1062" y="3573"/>
                <a:ext cx="3" cy="7"/>
              </a:xfrm>
              <a:prstGeom prst="line">
                <a:avLst/>
              </a:prstGeom>
              <a:noFill/>
              <a:ln w="0">
                <a:solidFill>
                  <a:srgbClr val="FFDF7F"/>
                </a:solidFill>
                <a:round/>
                <a:headEnd/>
                <a:tailEnd/>
              </a:ln>
            </p:spPr>
            <p:txBody>
              <a:bodyPr/>
              <a:lstStyle/>
              <a:p>
                <a:endParaRPr lang="en-US"/>
              </a:p>
            </p:txBody>
          </p:sp>
          <p:sp>
            <p:nvSpPr>
              <p:cNvPr id="58184" name="Line 840"/>
              <p:cNvSpPr>
                <a:spLocks noChangeShapeType="1"/>
              </p:cNvSpPr>
              <p:nvPr/>
            </p:nvSpPr>
            <p:spPr bwMode="auto">
              <a:xfrm flipH="1" flipV="1">
                <a:off x="1056" y="3570"/>
                <a:ext cx="6" cy="3"/>
              </a:xfrm>
              <a:prstGeom prst="line">
                <a:avLst/>
              </a:prstGeom>
              <a:noFill/>
              <a:ln w="0">
                <a:solidFill>
                  <a:srgbClr val="FFDF7F"/>
                </a:solidFill>
                <a:round/>
                <a:headEnd/>
                <a:tailEnd/>
              </a:ln>
            </p:spPr>
            <p:txBody>
              <a:bodyPr/>
              <a:lstStyle/>
              <a:p>
                <a:endParaRPr lang="en-US"/>
              </a:p>
            </p:txBody>
          </p:sp>
          <p:sp>
            <p:nvSpPr>
              <p:cNvPr id="58185" name="Line 841"/>
              <p:cNvSpPr>
                <a:spLocks noChangeShapeType="1"/>
              </p:cNvSpPr>
              <p:nvPr/>
            </p:nvSpPr>
            <p:spPr bwMode="auto">
              <a:xfrm flipH="1">
                <a:off x="1049" y="3570"/>
                <a:ext cx="7" cy="3"/>
              </a:xfrm>
              <a:prstGeom prst="line">
                <a:avLst/>
              </a:prstGeom>
              <a:noFill/>
              <a:ln w="0">
                <a:solidFill>
                  <a:srgbClr val="FFDF7F"/>
                </a:solidFill>
                <a:round/>
                <a:headEnd/>
                <a:tailEnd/>
              </a:ln>
            </p:spPr>
            <p:txBody>
              <a:bodyPr/>
              <a:lstStyle/>
              <a:p>
                <a:endParaRPr lang="en-US"/>
              </a:p>
            </p:txBody>
          </p:sp>
          <p:sp>
            <p:nvSpPr>
              <p:cNvPr id="58186" name="Line 842"/>
              <p:cNvSpPr>
                <a:spLocks noChangeShapeType="1"/>
              </p:cNvSpPr>
              <p:nvPr/>
            </p:nvSpPr>
            <p:spPr bwMode="auto">
              <a:xfrm flipH="1">
                <a:off x="1046" y="3573"/>
                <a:ext cx="3" cy="7"/>
              </a:xfrm>
              <a:prstGeom prst="line">
                <a:avLst/>
              </a:prstGeom>
              <a:noFill/>
              <a:ln w="0">
                <a:solidFill>
                  <a:srgbClr val="FFDF7F"/>
                </a:solidFill>
                <a:round/>
                <a:headEnd/>
                <a:tailEnd/>
              </a:ln>
            </p:spPr>
            <p:txBody>
              <a:bodyPr/>
              <a:lstStyle/>
              <a:p>
                <a:endParaRPr lang="en-US"/>
              </a:p>
            </p:txBody>
          </p:sp>
          <p:sp>
            <p:nvSpPr>
              <p:cNvPr id="58187" name="Line 843"/>
              <p:cNvSpPr>
                <a:spLocks noChangeShapeType="1"/>
              </p:cNvSpPr>
              <p:nvPr/>
            </p:nvSpPr>
            <p:spPr bwMode="auto">
              <a:xfrm>
                <a:off x="1046" y="3580"/>
                <a:ext cx="3" cy="7"/>
              </a:xfrm>
              <a:prstGeom prst="line">
                <a:avLst/>
              </a:prstGeom>
              <a:noFill/>
              <a:ln w="0">
                <a:solidFill>
                  <a:srgbClr val="FFDF7F"/>
                </a:solidFill>
                <a:round/>
                <a:headEnd/>
                <a:tailEnd/>
              </a:ln>
            </p:spPr>
            <p:txBody>
              <a:bodyPr/>
              <a:lstStyle/>
              <a:p>
                <a:endParaRPr lang="en-US"/>
              </a:p>
            </p:txBody>
          </p:sp>
          <p:sp>
            <p:nvSpPr>
              <p:cNvPr id="58188" name="Line 844"/>
              <p:cNvSpPr>
                <a:spLocks noChangeShapeType="1"/>
              </p:cNvSpPr>
              <p:nvPr/>
            </p:nvSpPr>
            <p:spPr bwMode="auto">
              <a:xfrm>
                <a:off x="1049" y="3587"/>
                <a:ext cx="7" cy="3"/>
              </a:xfrm>
              <a:prstGeom prst="line">
                <a:avLst/>
              </a:prstGeom>
              <a:noFill/>
              <a:ln w="0">
                <a:solidFill>
                  <a:srgbClr val="FFDF7F"/>
                </a:solidFill>
                <a:round/>
                <a:headEnd/>
                <a:tailEnd/>
              </a:ln>
            </p:spPr>
            <p:txBody>
              <a:bodyPr/>
              <a:lstStyle/>
              <a:p>
                <a:endParaRPr lang="en-US"/>
              </a:p>
            </p:txBody>
          </p:sp>
          <p:sp>
            <p:nvSpPr>
              <p:cNvPr id="58189" name="Line 845"/>
              <p:cNvSpPr>
                <a:spLocks noChangeShapeType="1"/>
              </p:cNvSpPr>
              <p:nvPr/>
            </p:nvSpPr>
            <p:spPr bwMode="auto">
              <a:xfrm flipV="1">
                <a:off x="1056" y="3587"/>
                <a:ext cx="6" cy="3"/>
              </a:xfrm>
              <a:prstGeom prst="line">
                <a:avLst/>
              </a:prstGeom>
              <a:noFill/>
              <a:ln w="0">
                <a:solidFill>
                  <a:srgbClr val="FFDF7F"/>
                </a:solidFill>
                <a:round/>
                <a:headEnd/>
                <a:tailEnd/>
              </a:ln>
            </p:spPr>
            <p:txBody>
              <a:bodyPr/>
              <a:lstStyle/>
              <a:p>
                <a:endParaRPr lang="en-US"/>
              </a:p>
            </p:txBody>
          </p:sp>
        </p:grpSp>
        <p:grpSp>
          <p:nvGrpSpPr>
            <p:cNvPr id="120855" name="Group 1047"/>
            <p:cNvGrpSpPr>
              <a:grpSpLocks/>
            </p:cNvGrpSpPr>
            <p:nvPr/>
          </p:nvGrpSpPr>
          <p:grpSpPr bwMode="auto">
            <a:xfrm>
              <a:off x="959" y="3025"/>
              <a:ext cx="514" cy="1248"/>
              <a:chOff x="959" y="3025"/>
              <a:chExt cx="514" cy="1248"/>
            </a:xfrm>
          </p:grpSpPr>
          <p:sp>
            <p:nvSpPr>
              <p:cNvPr id="58191" name="Line 847"/>
              <p:cNvSpPr>
                <a:spLocks noChangeShapeType="1"/>
              </p:cNvSpPr>
              <p:nvPr/>
            </p:nvSpPr>
            <p:spPr bwMode="auto">
              <a:xfrm flipV="1">
                <a:off x="1062" y="3580"/>
                <a:ext cx="3" cy="7"/>
              </a:xfrm>
              <a:prstGeom prst="line">
                <a:avLst/>
              </a:prstGeom>
              <a:noFill/>
              <a:ln w="0">
                <a:solidFill>
                  <a:srgbClr val="FFDF7F"/>
                </a:solidFill>
                <a:round/>
                <a:headEnd/>
                <a:tailEnd/>
              </a:ln>
            </p:spPr>
            <p:txBody>
              <a:bodyPr/>
              <a:lstStyle/>
              <a:p>
                <a:endParaRPr lang="en-US"/>
              </a:p>
            </p:txBody>
          </p:sp>
          <p:sp>
            <p:nvSpPr>
              <p:cNvPr id="58192" name="Line 848"/>
              <p:cNvSpPr>
                <a:spLocks noChangeShapeType="1"/>
              </p:cNvSpPr>
              <p:nvPr/>
            </p:nvSpPr>
            <p:spPr bwMode="auto">
              <a:xfrm>
                <a:off x="1013" y="3035"/>
                <a:ext cx="1" cy="127"/>
              </a:xfrm>
              <a:prstGeom prst="line">
                <a:avLst/>
              </a:prstGeom>
              <a:noFill/>
              <a:ln w="0">
                <a:solidFill>
                  <a:srgbClr val="FFDF7F"/>
                </a:solidFill>
                <a:round/>
                <a:headEnd/>
                <a:tailEnd/>
              </a:ln>
            </p:spPr>
            <p:txBody>
              <a:bodyPr/>
              <a:lstStyle/>
              <a:p>
                <a:endParaRPr lang="en-US"/>
              </a:p>
            </p:txBody>
          </p:sp>
          <p:sp>
            <p:nvSpPr>
              <p:cNvPr id="58193" name="Line 849"/>
              <p:cNvSpPr>
                <a:spLocks noChangeShapeType="1"/>
              </p:cNvSpPr>
              <p:nvPr/>
            </p:nvSpPr>
            <p:spPr bwMode="auto">
              <a:xfrm flipH="1" flipV="1">
                <a:off x="1059" y="3116"/>
                <a:ext cx="3" cy="8"/>
              </a:xfrm>
              <a:prstGeom prst="line">
                <a:avLst/>
              </a:prstGeom>
              <a:noFill/>
              <a:ln w="0">
                <a:solidFill>
                  <a:srgbClr val="FFDF7F"/>
                </a:solidFill>
                <a:round/>
                <a:headEnd/>
                <a:tailEnd/>
              </a:ln>
            </p:spPr>
            <p:txBody>
              <a:bodyPr/>
              <a:lstStyle/>
              <a:p>
                <a:endParaRPr lang="en-US"/>
              </a:p>
            </p:txBody>
          </p:sp>
          <p:sp>
            <p:nvSpPr>
              <p:cNvPr id="58194" name="Line 850"/>
              <p:cNvSpPr>
                <a:spLocks noChangeShapeType="1"/>
              </p:cNvSpPr>
              <p:nvPr/>
            </p:nvSpPr>
            <p:spPr bwMode="auto">
              <a:xfrm flipH="1" flipV="1">
                <a:off x="1052" y="3114"/>
                <a:ext cx="7" cy="2"/>
              </a:xfrm>
              <a:prstGeom prst="line">
                <a:avLst/>
              </a:prstGeom>
              <a:noFill/>
              <a:ln w="0">
                <a:solidFill>
                  <a:srgbClr val="FFDF7F"/>
                </a:solidFill>
                <a:round/>
                <a:headEnd/>
                <a:tailEnd/>
              </a:ln>
            </p:spPr>
            <p:txBody>
              <a:bodyPr/>
              <a:lstStyle/>
              <a:p>
                <a:endParaRPr lang="en-US"/>
              </a:p>
            </p:txBody>
          </p:sp>
          <p:sp>
            <p:nvSpPr>
              <p:cNvPr id="58195" name="Line 851"/>
              <p:cNvSpPr>
                <a:spLocks noChangeShapeType="1"/>
              </p:cNvSpPr>
              <p:nvPr/>
            </p:nvSpPr>
            <p:spPr bwMode="auto">
              <a:xfrm flipH="1">
                <a:off x="1045" y="3114"/>
                <a:ext cx="7" cy="2"/>
              </a:xfrm>
              <a:prstGeom prst="line">
                <a:avLst/>
              </a:prstGeom>
              <a:noFill/>
              <a:ln w="0">
                <a:solidFill>
                  <a:srgbClr val="FFDF7F"/>
                </a:solidFill>
                <a:round/>
                <a:headEnd/>
                <a:tailEnd/>
              </a:ln>
            </p:spPr>
            <p:txBody>
              <a:bodyPr/>
              <a:lstStyle/>
              <a:p>
                <a:endParaRPr lang="en-US"/>
              </a:p>
            </p:txBody>
          </p:sp>
          <p:sp>
            <p:nvSpPr>
              <p:cNvPr id="58196" name="Line 852"/>
              <p:cNvSpPr>
                <a:spLocks noChangeShapeType="1"/>
              </p:cNvSpPr>
              <p:nvPr/>
            </p:nvSpPr>
            <p:spPr bwMode="auto">
              <a:xfrm flipH="1">
                <a:off x="1043" y="3116"/>
                <a:ext cx="2" cy="8"/>
              </a:xfrm>
              <a:prstGeom prst="line">
                <a:avLst/>
              </a:prstGeom>
              <a:noFill/>
              <a:ln w="0">
                <a:solidFill>
                  <a:srgbClr val="FFDF7F"/>
                </a:solidFill>
                <a:round/>
                <a:headEnd/>
                <a:tailEnd/>
              </a:ln>
            </p:spPr>
            <p:txBody>
              <a:bodyPr/>
              <a:lstStyle/>
              <a:p>
                <a:endParaRPr lang="en-US"/>
              </a:p>
            </p:txBody>
          </p:sp>
          <p:sp>
            <p:nvSpPr>
              <p:cNvPr id="58197" name="Line 853"/>
              <p:cNvSpPr>
                <a:spLocks noChangeShapeType="1"/>
              </p:cNvSpPr>
              <p:nvPr/>
            </p:nvSpPr>
            <p:spPr bwMode="auto">
              <a:xfrm>
                <a:off x="1043" y="3124"/>
                <a:ext cx="2" cy="7"/>
              </a:xfrm>
              <a:prstGeom prst="line">
                <a:avLst/>
              </a:prstGeom>
              <a:noFill/>
              <a:ln w="0">
                <a:solidFill>
                  <a:srgbClr val="FFDF7F"/>
                </a:solidFill>
                <a:round/>
                <a:headEnd/>
                <a:tailEnd/>
              </a:ln>
            </p:spPr>
            <p:txBody>
              <a:bodyPr/>
              <a:lstStyle/>
              <a:p>
                <a:endParaRPr lang="en-US"/>
              </a:p>
            </p:txBody>
          </p:sp>
          <p:sp>
            <p:nvSpPr>
              <p:cNvPr id="58198" name="Line 854"/>
              <p:cNvSpPr>
                <a:spLocks noChangeShapeType="1"/>
              </p:cNvSpPr>
              <p:nvPr/>
            </p:nvSpPr>
            <p:spPr bwMode="auto">
              <a:xfrm>
                <a:off x="1045" y="3131"/>
                <a:ext cx="7" cy="3"/>
              </a:xfrm>
              <a:prstGeom prst="line">
                <a:avLst/>
              </a:prstGeom>
              <a:noFill/>
              <a:ln w="0">
                <a:solidFill>
                  <a:srgbClr val="FFDF7F"/>
                </a:solidFill>
                <a:round/>
                <a:headEnd/>
                <a:tailEnd/>
              </a:ln>
            </p:spPr>
            <p:txBody>
              <a:bodyPr/>
              <a:lstStyle/>
              <a:p>
                <a:endParaRPr lang="en-US"/>
              </a:p>
            </p:txBody>
          </p:sp>
          <p:sp>
            <p:nvSpPr>
              <p:cNvPr id="58199" name="Line 855"/>
              <p:cNvSpPr>
                <a:spLocks noChangeShapeType="1"/>
              </p:cNvSpPr>
              <p:nvPr/>
            </p:nvSpPr>
            <p:spPr bwMode="auto">
              <a:xfrm flipV="1">
                <a:off x="1052" y="3131"/>
                <a:ext cx="7" cy="3"/>
              </a:xfrm>
              <a:prstGeom prst="line">
                <a:avLst/>
              </a:prstGeom>
              <a:noFill/>
              <a:ln w="0">
                <a:solidFill>
                  <a:srgbClr val="FFDF7F"/>
                </a:solidFill>
                <a:round/>
                <a:headEnd/>
                <a:tailEnd/>
              </a:ln>
            </p:spPr>
            <p:txBody>
              <a:bodyPr/>
              <a:lstStyle/>
              <a:p>
                <a:endParaRPr lang="en-US"/>
              </a:p>
            </p:txBody>
          </p:sp>
          <p:sp>
            <p:nvSpPr>
              <p:cNvPr id="58200" name="Line 856"/>
              <p:cNvSpPr>
                <a:spLocks noChangeShapeType="1"/>
              </p:cNvSpPr>
              <p:nvPr/>
            </p:nvSpPr>
            <p:spPr bwMode="auto">
              <a:xfrm flipV="1">
                <a:off x="1059" y="3124"/>
                <a:ext cx="3" cy="7"/>
              </a:xfrm>
              <a:prstGeom prst="line">
                <a:avLst/>
              </a:prstGeom>
              <a:noFill/>
              <a:ln w="0">
                <a:solidFill>
                  <a:srgbClr val="FFDF7F"/>
                </a:solidFill>
                <a:round/>
                <a:headEnd/>
                <a:tailEnd/>
              </a:ln>
            </p:spPr>
            <p:txBody>
              <a:bodyPr/>
              <a:lstStyle/>
              <a:p>
                <a:endParaRPr lang="en-US"/>
              </a:p>
            </p:txBody>
          </p:sp>
          <p:sp>
            <p:nvSpPr>
              <p:cNvPr id="58201" name="Line 857"/>
              <p:cNvSpPr>
                <a:spLocks noChangeShapeType="1"/>
              </p:cNvSpPr>
              <p:nvPr/>
            </p:nvSpPr>
            <p:spPr bwMode="auto">
              <a:xfrm flipV="1">
                <a:off x="970" y="3128"/>
                <a:ext cx="61" cy="31"/>
              </a:xfrm>
              <a:prstGeom prst="line">
                <a:avLst/>
              </a:prstGeom>
              <a:noFill/>
              <a:ln w="0">
                <a:solidFill>
                  <a:srgbClr val="FFDF7F"/>
                </a:solidFill>
                <a:round/>
                <a:headEnd/>
                <a:tailEnd/>
              </a:ln>
            </p:spPr>
            <p:txBody>
              <a:bodyPr/>
              <a:lstStyle/>
              <a:p>
                <a:endParaRPr lang="en-US"/>
              </a:p>
            </p:txBody>
          </p:sp>
          <p:sp>
            <p:nvSpPr>
              <p:cNvPr id="58202" name="Line 858"/>
              <p:cNvSpPr>
                <a:spLocks noChangeShapeType="1"/>
              </p:cNvSpPr>
              <p:nvPr/>
            </p:nvSpPr>
            <p:spPr bwMode="auto">
              <a:xfrm flipH="1">
                <a:off x="970" y="3128"/>
                <a:ext cx="61" cy="40"/>
              </a:xfrm>
              <a:prstGeom prst="line">
                <a:avLst/>
              </a:prstGeom>
              <a:noFill/>
              <a:ln w="0">
                <a:solidFill>
                  <a:srgbClr val="FFDF7F"/>
                </a:solidFill>
                <a:round/>
                <a:headEnd/>
                <a:tailEnd/>
              </a:ln>
            </p:spPr>
            <p:txBody>
              <a:bodyPr/>
              <a:lstStyle/>
              <a:p>
                <a:endParaRPr lang="en-US"/>
              </a:p>
            </p:txBody>
          </p:sp>
          <p:sp>
            <p:nvSpPr>
              <p:cNvPr id="58203" name="Line 859"/>
              <p:cNvSpPr>
                <a:spLocks noChangeShapeType="1"/>
              </p:cNvSpPr>
              <p:nvPr/>
            </p:nvSpPr>
            <p:spPr bwMode="auto">
              <a:xfrm flipH="1">
                <a:off x="964" y="3151"/>
                <a:ext cx="1" cy="1"/>
              </a:xfrm>
              <a:prstGeom prst="line">
                <a:avLst/>
              </a:prstGeom>
              <a:noFill/>
              <a:ln w="0">
                <a:solidFill>
                  <a:srgbClr val="FFDF7F"/>
                </a:solidFill>
                <a:round/>
                <a:headEnd/>
                <a:tailEnd/>
              </a:ln>
            </p:spPr>
            <p:txBody>
              <a:bodyPr/>
              <a:lstStyle/>
              <a:p>
                <a:endParaRPr lang="en-US"/>
              </a:p>
            </p:txBody>
          </p:sp>
          <p:sp>
            <p:nvSpPr>
              <p:cNvPr id="58204" name="Line 860"/>
              <p:cNvSpPr>
                <a:spLocks noChangeShapeType="1"/>
              </p:cNvSpPr>
              <p:nvPr/>
            </p:nvSpPr>
            <p:spPr bwMode="auto">
              <a:xfrm flipH="1">
                <a:off x="963" y="3151"/>
                <a:ext cx="1" cy="1"/>
              </a:xfrm>
              <a:prstGeom prst="line">
                <a:avLst/>
              </a:prstGeom>
              <a:noFill/>
              <a:ln w="0">
                <a:solidFill>
                  <a:srgbClr val="FFDF7F"/>
                </a:solidFill>
                <a:round/>
                <a:headEnd/>
                <a:tailEnd/>
              </a:ln>
            </p:spPr>
            <p:txBody>
              <a:bodyPr/>
              <a:lstStyle/>
              <a:p>
                <a:endParaRPr lang="en-US"/>
              </a:p>
            </p:txBody>
          </p:sp>
          <p:sp>
            <p:nvSpPr>
              <p:cNvPr id="58205" name="Line 861"/>
              <p:cNvSpPr>
                <a:spLocks noChangeShapeType="1"/>
              </p:cNvSpPr>
              <p:nvPr/>
            </p:nvSpPr>
            <p:spPr bwMode="auto">
              <a:xfrm flipH="1">
                <a:off x="962" y="3151"/>
                <a:ext cx="1" cy="2"/>
              </a:xfrm>
              <a:prstGeom prst="line">
                <a:avLst/>
              </a:prstGeom>
              <a:noFill/>
              <a:ln w="0">
                <a:solidFill>
                  <a:srgbClr val="FFDF7F"/>
                </a:solidFill>
                <a:round/>
                <a:headEnd/>
                <a:tailEnd/>
              </a:ln>
            </p:spPr>
            <p:txBody>
              <a:bodyPr/>
              <a:lstStyle/>
              <a:p>
                <a:endParaRPr lang="en-US"/>
              </a:p>
            </p:txBody>
          </p:sp>
          <p:sp>
            <p:nvSpPr>
              <p:cNvPr id="58206" name="Line 862"/>
              <p:cNvSpPr>
                <a:spLocks noChangeShapeType="1"/>
              </p:cNvSpPr>
              <p:nvPr/>
            </p:nvSpPr>
            <p:spPr bwMode="auto">
              <a:xfrm flipH="1">
                <a:off x="961" y="3153"/>
                <a:ext cx="1" cy="1"/>
              </a:xfrm>
              <a:prstGeom prst="line">
                <a:avLst/>
              </a:prstGeom>
              <a:noFill/>
              <a:ln w="0">
                <a:solidFill>
                  <a:srgbClr val="FFDF7F"/>
                </a:solidFill>
                <a:round/>
                <a:headEnd/>
                <a:tailEnd/>
              </a:ln>
            </p:spPr>
            <p:txBody>
              <a:bodyPr/>
              <a:lstStyle/>
              <a:p>
                <a:endParaRPr lang="en-US"/>
              </a:p>
            </p:txBody>
          </p:sp>
          <p:sp>
            <p:nvSpPr>
              <p:cNvPr id="58207" name="Line 863"/>
              <p:cNvSpPr>
                <a:spLocks noChangeShapeType="1"/>
              </p:cNvSpPr>
              <p:nvPr/>
            </p:nvSpPr>
            <p:spPr bwMode="auto">
              <a:xfrm flipH="1">
                <a:off x="961" y="3154"/>
                <a:ext cx="1" cy="1"/>
              </a:xfrm>
              <a:prstGeom prst="line">
                <a:avLst/>
              </a:prstGeom>
              <a:noFill/>
              <a:ln w="0">
                <a:solidFill>
                  <a:srgbClr val="FFDF7F"/>
                </a:solidFill>
                <a:round/>
                <a:headEnd/>
                <a:tailEnd/>
              </a:ln>
            </p:spPr>
            <p:txBody>
              <a:bodyPr/>
              <a:lstStyle/>
              <a:p>
                <a:endParaRPr lang="en-US"/>
              </a:p>
            </p:txBody>
          </p:sp>
          <p:sp>
            <p:nvSpPr>
              <p:cNvPr id="58208" name="Line 864"/>
              <p:cNvSpPr>
                <a:spLocks noChangeShapeType="1"/>
              </p:cNvSpPr>
              <p:nvPr/>
            </p:nvSpPr>
            <p:spPr bwMode="auto">
              <a:xfrm flipH="1">
                <a:off x="960" y="3155"/>
                <a:ext cx="1" cy="2"/>
              </a:xfrm>
              <a:prstGeom prst="line">
                <a:avLst/>
              </a:prstGeom>
              <a:noFill/>
              <a:ln w="0">
                <a:solidFill>
                  <a:srgbClr val="FFDF7F"/>
                </a:solidFill>
                <a:round/>
                <a:headEnd/>
                <a:tailEnd/>
              </a:ln>
            </p:spPr>
            <p:txBody>
              <a:bodyPr/>
              <a:lstStyle/>
              <a:p>
                <a:endParaRPr lang="en-US"/>
              </a:p>
            </p:txBody>
          </p:sp>
          <p:sp>
            <p:nvSpPr>
              <p:cNvPr id="58209" name="Line 865"/>
              <p:cNvSpPr>
                <a:spLocks noChangeShapeType="1"/>
              </p:cNvSpPr>
              <p:nvPr/>
            </p:nvSpPr>
            <p:spPr bwMode="auto">
              <a:xfrm flipH="1">
                <a:off x="960" y="3157"/>
                <a:ext cx="1" cy="2"/>
              </a:xfrm>
              <a:prstGeom prst="line">
                <a:avLst/>
              </a:prstGeom>
              <a:noFill/>
              <a:ln w="0">
                <a:solidFill>
                  <a:srgbClr val="FFDF7F"/>
                </a:solidFill>
                <a:round/>
                <a:headEnd/>
                <a:tailEnd/>
              </a:ln>
            </p:spPr>
            <p:txBody>
              <a:bodyPr/>
              <a:lstStyle/>
              <a:p>
                <a:endParaRPr lang="en-US"/>
              </a:p>
            </p:txBody>
          </p:sp>
          <p:sp>
            <p:nvSpPr>
              <p:cNvPr id="58210" name="Line 866"/>
              <p:cNvSpPr>
                <a:spLocks noChangeShapeType="1"/>
              </p:cNvSpPr>
              <p:nvPr/>
            </p:nvSpPr>
            <p:spPr bwMode="auto">
              <a:xfrm flipH="1">
                <a:off x="959" y="3159"/>
                <a:ext cx="1" cy="2"/>
              </a:xfrm>
              <a:prstGeom prst="line">
                <a:avLst/>
              </a:prstGeom>
              <a:noFill/>
              <a:ln w="0">
                <a:solidFill>
                  <a:srgbClr val="FFDF7F"/>
                </a:solidFill>
                <a:round/>
                <a:headEnd/>
                <a:tailEnd/>
              </a:ln>
            </p:spPr>
            <p:txBody>
              <a:bodyPr/>
              <a:lstStyle/>
              <a:p>
                <a:endParaRPr lang="en-US"/>
              </a:p>
            </p:txBody>
          </p:sp>
          <p:sp>
            <p:nvSpPr>
              <p:cNvPr id="58211" name="Line 867"/>
              <p:cNvSpPr>
                <a:spLocks noChangeShapeType="1"/>
              </p:cNvSpPr>
              <p:nvPr/>
            </p:nvSpPr>
            <p:spPr bwMode="auto">
              <a:xfrm>
                <a:off x="959" y="3161"/>
                <a:ext cx="1" cy="3"/>
              </a:xfrm>
              <a:prstGeom prst="line">
                <a:avLst/>
              </a:prstGeom>
              <a:noFill/>
              <a:ln w="0">
                <a:solidFill>
                  <a:srgbClr val="FFDF7F"/>
                </a:solidFill>
                <a:round/>
                <a:headEnd/>
                <a:tailEnd/>
              </a:ln>
            </p:spPr>
            <p:txBody>
              <a:bodyPr/>
              <a:lstStyle/>
              <a:p>
                <a:endParaRPr lang="en-US"/>
              </a:p>
            </p:txBody>
          </p:sp>
          <p:sp>
            <p:nvSpPr>
              <p:cNvPr id="58212" name="Line 868"/>
              <p:cNvSpPr>
                <a:spLocks noChangeShapeType="1"/>
              </p:cNvSpPr>
              <p:nvPr/>
            </p:nvSpPr>
            <p:spPr bwMode="auto">
              <a:xfrm>
                <a:off x="959" y="3164"/>
                <a:ext cx="1" cy="2"/>
              </a:xfrm>
              <a:prstGeom prst="line">
                <a:avLst/>
              </a:prstGeom>
              <a:noFill/>
              <a:ln w="0">
                <a:solidFill>
                  <a:srgbClr val="FFDF7F"/>
                </a:solidFill>
                <a:round/>
                <a:headEnd/>
                <a:tailEnd/>
              </a:ln>
            </p:spPr>
            <p:txBody>
              <a:bodyPr/>
              <a:lstStyle/>
              <a:p>
                <a:endParaRPr lang="en-US"/>
              </a:p>
            </p:txBody>
          </p:sp>
          <p:sp>
            <p:nvSpPr>
              <p:cNvPr id="58213" name="Line 869"/>
              <p:cNvSpPr>
                <a:spLocks noChangeShapeType="1"/>
              </p:cNvSpPr>
              <p:nvPr/>
            </p:nvSpPr>
            <p:spPr bwMode="auto">
              <a:xfrm>
                <a:off x="959" y="3166"/>
                <a:ext cx="1" cy="2"/>
              </a:xfrm>
              <a:prstGeom prst="line">
                <a:avLst/>
              </a:prstGeom>
              <a:noFill/>
              <a:ln w="0">
                <a:solidFill>
                  <a:srgbClr val="FFDF7F"/>
                </a:solidFill>
                <a:round/>
                <a:headEnd/>
                <a:tailEnd/>
              </a:ln>
            </p:spPr>
            <p:txBody>
              <a:bodyPr/>
              <a:lstStyle/>
              <a:p>
                <a:endParaRPr lang="en-US"/>
              </a:p>
            </p:txBody>
          </p:sp>
          <p:sp>
            <p:nvSpPr>
              <p:cNvPr id="58214" name="Line 870"/>
              <p:cNvSpPr>
                <a:spLocks noChangeShapeType="1"/>
              </p:cNvSpPr>
              <p:nvPr/>
            </p:nvSpPr>
            <p:spPr bwMode="auto">
              <a:xfrm>
                <a:off x="960" y="3168"/>
                <a:ext cx="1" cy="2"/>
              </a:xfrm>
              <a:prstGeom prst="line">
                <a:avLst/>
              </a:prstGeom>
              <a:noFill/>
              <a:ln w="0">
                <a:solidFill>
                  <a:srgbClr val="FFDF7F"/>
                </a:solidFill>
                <a:round/>
                <a:headEnd/>
                <a:tailEnd/>
              </a:ln>
            </p:spPr>
            <p:txBody>
              <a:bodyPr/>
              <a:lstStyle/>
              <a:p>
                <a:endParaRPr lang="en-US"/>
              </a:p>
            </p:txBody>
          </p:sp>
          <p:sp>
            <p:nvSpPr>
              <p:cNvPr id="58215" name="Line 871"/>
              <p:cNvSpPr>
                <a:spLocks noChangeShapeType="1"/>
              </p:cNvSpPr>
              <p:nvPr/>
            </p:nvSpPr>
            <p:spPr bwMode="auto">
              <a:xfrm>
                <a:off x="960" y="3170"/>
                <a:ext cx="1" cy="2"/>
              </a:xfrm>
              <a:prstGeom prst="line">
                <a:avLst/>
              </a:prstGeom>
              <a:noFill/>
              <a:ln w="0">
                <a:solidFill>
                  <a:srgbClr val="FFDF7F"/>
                </a:solidFill>
                <a:round/>
                <a:headEnd/>
                <a:tailEnd/>
              </a:ln>
            </p:spPr>
            <p:txBody>
              <a:bodyPr/>
              <a:lstStyle/>
              <a:p>
                <a:endParaRPr lang="en-US"/>
              </a:p>
            </p:txBody>
          </p:sp>
          <p:sp>
            <p:nvSpPr>
              <p:cNvPr id="58216" name="Line 872"/>
              <p:cNvSpPr>
                <a:spLocks noChangeShapeType="1"/>
              </p:cNvSpPr>
              <p:nvPr/>
            </p:nvSpPr>
            <p:spPr bwMode="auto">
              <a:xfrm>
                <a:off x="961" y="3172"/>
                <a:ext cx="1" cy="1"/>
              </a:xfrm>
              <a:prstGeom prst="line">
                <a:avLst/>
              </a:prstGeom>
              <a:noFill/>
              <a:ln w="0">
                <a:solidFill>
                  <a:srgbClr val="FFDF7F"/>
                </a:solidFill>
                <a:round/>
                <a:headEnd/>
                <a:tailEnd/>
              </a:ln>
            </p:spPr>
            <p:txBody>
              <a:bodyPr/>
              <a:lstStyle/>
              <a:p>
                <a:endParaRPr lang="en-US"/>
              </a:p>
            </p:txBody>
          </p:sp>
          <p:sp>
            <p:nvSpPr>
              <p:cNvPr id="58217" name="Line 873"/>
              <p:cNvSpPr>
                <a:spLocks noChangeShapeType="1"/>
              </p:cNvSpPr>
              <p:nvPr/>
            </p:nvSpPr>
            <p:spPr bwMode="auto">
              <a:xfrm>
                <a:off x="961" y="3173"/>
                <a:ext cx="1" cy="2"/>
              </a:xfrm>
              <a:prstGeom prst="line">
                <a:avLst/>
              </a:prstGeom>
              <a:noFill/>
              <a:ln w="0">
                <a:solidFill>
                  <a:srgbClr val="FFDF7F"/>
                </a:solidFill>
                <a:round/>
                <a:headEnd/>
                <a:tailEnd/>
              </a:ln>
            </p:spPr>
            <p:txBody>
              <a:bodyPr/>
              <a:lstStyle/>
              <a:p>
                <a:endParaRPr lang="en-US"/>
              </a:p>
            </p:txBody>
          </p:sp>
          <p:sp>
            <p:nvSpPr>
              <p:cNvPr id="58218" name="Line 874"/>
              <p:cNvSpPr>
                <a:spLocks noChangeShapeType="1"/>
              </p:cNvSpPr>
              <p:nvPr/>
            </p:nvSpPr>
            <p:spPr bwMode="auto">
              <a:xfrm>
                <a:off x="962" y="3175"/>
                <a:ext cx="1" cy="1"/>
              </a:xfrm>
              <a:prstGeom prst="line">
                <a:avLst/>
              </a:prstGeom>
              <a:noFill/>
              <a:ln w="0">
                <a:solidFill>
                  <a:srgbClr val="FFDF7F"/>
                </a:solidFill>
                <a:round/>
                <a:headEnd/>
                <a:tailEnd/>
              </a:ln>
            </p:spPr>
            <p:txBody>
              <a:bodyPr/>
              <a:lstStyle/>
              <a:p>
                <a:endParaRPr lang="en-US"/>
              </a:p>
            </p:txBody>
          </p:sp>
          <p:sp>
            <p:nvSpPr>
              <p:cNvPr id="58219" name="Line 875"/>
              <p:cNvSpPr>
                <a:spLocks noChangeShapeType="1"/>
              </p:cNvSpPr>
              <p:nvPr/>
            </p:nvSpPr>
            <p:spPr bwMode="auto">
              <a:xfrm>
                <a:off x="963" y="3176"/>
                <a:ext cx="1" cy="1"/>
              </a:xfrm>
              <a:prstGeom prst="line">
                <a:avLst/>
              </a:prstGeom>
              <a:noFill/>
              <a:ln w="0">
                <a:solidFill>
                  <a:srgbClr val="FFDF7F"/>
                </a:solidFill>
                <a:round/>
                <a:headEnd/>
                <a:tailEnd/>
              </a:ln>
            </p:spPr>
            <p:txBody>
              <a:bodyPr/>
              <a:lstStyle/>
              <a:p>
                <a:endParaRPr lang="en-US"/>
              </a:p>
            </p:txBody>
          </p:sp>
          <p:sp>
            <p:nvSpPr>
              <p:cNvPr id="58220" name="Line 876"/>
              <p:cNvSpPr>
                <a:spLocks noChangeShapeType="1"/>
              </p:cNvSpPr>
              <p:nvPr/>
            </p:nvSpPr>
            <p:spPr bwMode="auto">
              <a:xfrm>
                <a:off x="964" y="3176"/>
                <a:ext cx="1" cy="1"/>
              </a:xfrm>
              <a:prstGeom prst="line">
                <a:avLst/>
              </a:prstGeom>
              <a:noFill/>
              <a:ln w="0">
                <a:solidFill>
                  <a:srgbClr val="FFDF7F"/>
                </a:solidFill>
                <a:round/>
                <a:headEnd/>
                <a:tailEnd/>
              </a:ln>
            </p:spPr>
            <p:txBody>
              <a:bodyPr/>
              <a:lstStyle/>
              <a:p>
                <a:endParaRPr lang="en-US"/>
              </a:p>
            </p:txBody>
          </p:sp>
          <p:sp>
            <p:nvSpPr>
              <p:cNvPr id="58221" name="Line 877"/>
              <p:cNvSpPr>
                <a:spLocks noChangeShapeType="1"/>
              </p:cNvSpPr>
              <p:nvPr/>
            </p:nvSpPr>
            <p:spPr bwMode="auto">
              <a:xfrm flipV="1">
                <a:off x="965" y="3176"/>
                <a:ext cx="1" cy="1"/>
              </a:xfrm>
              <a:prstGeom prst="line">
                <a:avLst/>
              </a:prstGeom>
              <a:noFill/>
              <a:ln w="0">
                <a:solidFill>
                  <a:srgbClr val="FFDF7F"/>
                </a:solidFill>
                <a:round/>
                <a:headEnd/>
                <a:tailEnd/>
              </a:ln>
            </p:spPr>
            <p:txBody>
              <a:bodyPr/>
              <a:lstStyle/>
              <a:p>
                <a:endParaRPr lang="en-US"/>
              </a:p>
            </p:txBody>
          </p:sp>
          <p:sp>
            <p:nvSpPr>
              <p:cNvPr id="58222" name="Line 878"/>
              <p:cNvSpPr>
                <a:spLocks noChangeShapeType="1"/>
              </p:cNvSpPr>
              <p:nvPr/>
            </p:nvSpPr>
            <p:spPr bwMode="auto">
              <a:xfrm flipV="1">
                <a:off x="966" y="3176"/>
                <a:ext cx="1" cy="1"/>
              </a:xfrm>
              <a:prstGeom prst="line">
                <a:avLst/>
              </a:prstGeom>
              <a:noFill/>
              <a:ln w="0">
                <a:solidFill>
                  <a:srgbClr val="FFDF7F"/>
                </a:solidFill>
                <a:round/>
                <a:headEnd/>
                <a:tailEnd/>
              </a:ln>
            </p:spPr>
            <p:txBody>
              <a:bodyPr/>
              <a:lstStyle/>
              <a:p>
                <a:endParaRPr lang="en-US"/>
              </a:p>
            </p:txBody>
          </p:sp>
          <p:sp>
            <p:nvSpPr>
              <p:cNvPr id="58223" name="Line 879"/>
              <p:cNvSpPr>
                <a:spLocks noChangeShapeType="1"/>
              </p:cNvSpPr>
              <p:nvPr/>
            </p:nvSpPr>
            <p:spPr bwMode="auto">
              <a:xfrm flipV="1">
                <a:off x="967" y="3175"/>
                <a:ext cx="1" cy="1"/>
              </a:xfrm>
              <a:prstGeom prst="line">
                <a:avLst/>
              </a:prstGeom>
              <a:noFill/>
              <a:ln w="0">
                <a:solidFill>
                  <a:srgbClr val="FFDF7F"/>
                </a:solidFill>
                <a:round/>
                <a:headEnd/>
                <a:tailEnd/>
              </a:ln>
            </p:spPr>
            <p:txBody>
              <a:bodyPr/>
              <a:lstStyle/>
              <a:p>
                <a:endParaRPr lang="en-US"/>
              </a:p>
            </p:txBody>
          </p:sp>
          <p:sp>
            <p:nvSpPr>
              <p:cNvPr id="58224" name="Line 880"/>
              <p:cNvSpPr>
                <a:spLocks noChangeShapeType="1"/>
              </p:cNvSpPr>
              <p:nvPr/>
            </p:nvSpPr>
            <p:spPr bwMode="auto">
              <a:xfrm flipV="1">
                <a:off x="968" y="3173"/>
                <a:ext cx="1" cy="2"/>
              </a:xfrm>
              <a:prstGeom prst="line">
                <a:avLst/>
              </a:prstGeom>
              <a:noFill/>
              <a:ln w="0">
                <a:solidFill>
                  <a:srgbClr val="FFDF7F"/>
                </a:solidFill>
                <a:round/>
                <a:headEnd/>
                <a:tailEnd/>
              </a:ln>
            </p:spPr>
            <p:txBody>
              <a:bodyPr/>
              <a:lstStyle/>
              <a:p>
                <a:endParaRPr lang="en-US"/>
              </a:p>
            </p:txBody>
          </p:sp>
          <p:sp>
            <p:nvSpPr>
              <p:cNvPr id="58225" name="Line 881"/>
              <p:cNvSpPr>
                <a:spLocks noChangeShapeType="1"/>
              </p:cNvSpPr>
              <p:nvPr/>
            </p:nvSpPr>
            <p:spPr bwMode="auto">
              <a:xfrm flipV="1">
                <a:off x="968" y="3172"/>
                <a:ext cx="1" cy="1"/>
              </a:xfrm>
              <a:prstGeom prst="line">
                <a:avLst/>
              </a:prstGeom>
              <a:noFill/>
              <a:ln w="0">
                <a:solidFill>
                  <a:srgbClr val="FFDF7F"/>
                </a:solidFill>
                <a:round/>
                <a:headEnd/>
                <a:tailEnd/>
              </a:ln>
            </p:spPr>
            <p:txBody>
              <a:bodyPr/>
              <a:lstStyle/>
              <a:p>
                <a:endParaRPr lang="en-US"/>
              </a:p>
            </p:txBody>
          </p:sp>
          <p:sp>
            <p:nvSpPr>
              <p:cNvPr id="58226" name="Line 882"/>
              <p:cNvSpPr>
                <a:spLocks noChangeShapeType="1"/>
              </p:cNvSpPr>
              <p:nvPr/>
            </p:nvSpPr>
            <p:spPr bwMode="auto">
              <a:xfrm flipV="1">
                <a:off x="969" y="3170"/>
                <a:ext cx="1" cy="2"/>
              </a:xfrm>
              <a:prstGeom prst="line">
                <a:avLst/>
              </a:prstGeom>
              <a:noFill/>
              <a:ln w="0">
                <a:solidFill>
                  <a:srgbClr val="FFDF7F"/>
                </a:solidFill>
                <a:round/>
                <a:headEnd/>
                <a:tailEnd/>
              </a:ln>
            </p:spPr>
            <p:txBody>
              <a:bodyPr/>
              <a:lstStyle/>
              <a:p>
                <a:endParaRPr lang="en-US"/>
              </a:p>
            </p:txBody>
          </p:sp>
          <p:sp>
            <p:nvSpPr>
              <p:cNvPr id="58227" name="Line 883"/>
              <p:cNvSpPr>
                <a:spLocks noChangeShapeType="1"/>
              </p:cNvSpPr>
              <p:nvPr/>
            </p:nvSpPr>
            <p:spPr bwMode="auto">
              <a:xfrm flipV="1">
                <a:off x="970" y="3168"/>
                <a:ext cx="1" cy="2"/>
              </a:xfrm>
              <a:prstGeom prst="line">
                <a:avLst/>
              </a:prstGeom>
              <a:noFill/>
              <a:ln w="0">
                <a:solidFill>
                  <a:srgbClr val="FFDF7F"/>
                </a:solidFill>
                <a:round/>
                <a:headEnd/>
                <a:tailEnd/>
              </a:ln>
            </p:spPr>
            <p:txBody>
              <a:bodyPr/>
              <a:lstStyle/>
              <a:p>
                <a:endParaRPr lang="en-US"/>
              </a:p>
            </p:txBody>
          </p:sp>
          <p:sp>
            <p:nvSpPr>
              <p:cNvPr id="58228" name="Line 884"/>
              <p:cNvSpPr>
                <a:spLocks noChangeShapeType="1"/>
              </p:cNvSpPr>
              <p:nvPr/>
            </p:nvSpPr>
            <p:spPr bwMode="auto">
              <a:xfrm flipV="1">
                <a:off x="970" y="3166"/>
                <a:ext cx="1" cy="2"/>
              </a:xfrm>
              <a:prstGeom prst="line">
                <a:avLst/>
              </a:prstGeom>
              <a:noFill/>
              <a:ln w="0">
                <a:solidFill>
                  <a:srgbClr val="FFDF7F"/>
                </a:solidFill>
                <a:round/>
                <a:headEnd/>
                <a:tailEnd/>
              </a:ln>
            </p:spPr>
            <p:txBody>
              <a:bodyPr/>
              <a:lstStyle/>
              <a:p>
                <a:endParaRPr lang="en-US"/>
              </a:p>
            </p:txBody>
          </p:sp>
          <p:sp>
            <p:nvSpPr>
              <p:cNvPr id="58229" name="Line 885"/>
              <p:cNvSpPr>
                <a:spLocks noChangeShapeType="1"/>
              </p:cNvSpPr>
              <p:nvPr/>
            </p:nvSpPr>
            <p:spPr bwMode="auto">
              <a:xfrm flipV="1">
                <a:off x="970" y="3164"/>
                <a:ext cx="1" cy="2"/>
              </a:xfrm>
              <a:prstGeom prst="line">
                <a:avLst/>
              </a:prstGeom>
              <a:noFill/>
              <a:ln w="0">
                <a:solidFill>
                  <a:srgbClr val="FFDF7F"/>
                </a:solidFill>
                <a:round/>
                <a:headEnd/>
                <a:tailEnd/>
              </a:ln>
            </p:spPr>
            <p:txBody>
              <a:bodyPr/>
              <a:lstStyle/>
              <a:p>
                <a:endParaRPr lang="en-US"/>
              </a:p>
            </p:txBody>
          </p:sp>
          <p:sp>
            <p:nvSpPr>
              <p:cNvPr id="58230" name="Line 886"/>
              <p:cNvSpPr>
                <a:spLocks noChangeShapeType="1"/>
              </p:cNvSpPr>
              <p:nvPr/>
            </p:nvSpPr>
            <p:spPr bwMode="auto">
              <a:xfrm flipH="1" flipV="1">
                <a:off x="970" y="3161"/>
                <a:ext cx="1" cy="3"/>
              </a:xfrm>
              <a:prstGeom prst="line">
                <a:avLst/>
              </a:prstGeom>
              <a:noFill/>
              <a:ln w="0">
                <a:solidFill>
                  <a:srgbClr val="FFDF7F"/>
                </a:solidFill>
                <a:round/>
                <a:headEnd/>
                <a:tailEnd/>
              </a:ln>
            </p:spPr>
            <p:txBody>
              <a:bodyPr/>
              <a:lstStyle/>
              <a:p>
                <a:endParaRPr lang="en-US"/>
              </a:p>
            </p:txBody>
          </p:sp>
          <p:sp>
            <p:nvSpPr>
              <p:cNvPr id="58231" name="Line 887"/>
              <p:cNvSpPr>
                <a:spLocks noChangeShapeType="1"/>
              </p:cNvSpPr>
              <p:nvPr/>
            </p:nvSpPr>
            <p:spPr bwMode="auto">
              <a:xfrm flipV="1">
                <a:off x="970" y="3159"/>
                <a:ext cx="1" cy="2"/>
              </a:xfrm>
              <a:prstGeom prst="line">
                <a:avLst/>
              </a:prstGeom>
              <a:noFill/>
              <a:ln w="0">
                <a:solidFill>
                  <a:srgbClr val="FFDF7F"/>
                </a:solidFill>
                <a:round/>
                <a:headEnd/>
                <a:tailEnd/>
              </a:ln>
            </p:spPr>
            <p:txBody>
              <a:bodyPr/>
              <a:lstStyle/>
              <a:p>
                <a:endParaRPr lang="en-US"/>
              </a:p>
            </p:txBody>
          </p:sp>
          <p:sp>
            <p:nvSpPr>
              <p:cNvPr id="58232" name="Line 888"/>
              <p:cNvSpPr>
                <a:spLocks noChangeShapeType="1"/>
              </p:cNvSpPr>
              <p:nvPr/>
            </p:nvSpPr>
            <p:spPr bwMode="auto">
              <a:xfrm flipH="1" flipV="1">
                <a:off x="970" y="3157"/>
                <a:ext cx="1" cy="2"/>
              </a:xfrm>
              <a:prstGeom prst="line">
                <a:avLst/>
              </a:prstGeom>
              <a:noFill/>
              <a:ln w="0">
                <a:solidFill>
                  <a:srgbClr val="FFDF7F"/>
                </a:solidFill>
                <a:round/>
                <a:headEnd/>
                <a:tailEnd/>
              </a:ln>
            </p:spPr>
            <p:txBody>
              <a:bodyPr/>
              <a:lstStyle/>
              <a:p>
                <a:endParaRPr lang="en-US"/>
              </a:p>
            </p:txBody>
          </p:sp>
          <p:sp>
            <p:nvSpPr>
              <p:cNvPr id="58233" name="Line 889"/>
              <p:cNvSpPr>
                <a:spLocks noChangeShapeType="1"/>
              </p:cNvSpPr>
              <p:nvPr/>
            </p:nvSpPr>
            <p:spPr bwMode="auto">
              <a:xfrm flipH="1" flipV="1">
                <a:off x="969" y="3155"/>
                <a:ext cx="1" cy="2"/>
              </a:xfrm>
              <a:prstGeom prst="line">
                <a:avLst/>
              </a:prstGeom>
              <a:noFill/>
              <a:ln w="0">
                <a:solidFill>
                  <a:srgbClr val="FFDF7F"/>
                </a:solidFill>
                <a:round/>
                <a:headEnd/>
                <a:tailEnd/>
              </a:ln>
            </p:spPr>
            <p:txBody>
              <a:bodyPr/>
              <a:lstStyle/>
              <a:p>
                <a:endParaRPr lang="en-US"/>
              </a:p>
            </p:txBody>
          </p:sp>
          <p:sp>
            <p:nvSpPr>
              <p:cNvPr id="58234" name="Line 890"/>
              <p:cNvSpPr>
                <a:spLocks noChangeShapeType="1"/>
              </p:cNvSpPr>
              <p:nvPr/>
            </p:nvSpPr>
            <p:spPr bwMode="auto">
              <a:xfrm flipH="1" flipV="1">
                <a:off x="968" y="3154"/>
                <a:ext cx="1" cy="1"/>
              </a:xfrm>
              <a:prstGeom prst="line">
                <a:avLst/>
              </a:prstGeom>
              <a:noFill/>
              <a:ln w="0">
                <a:solidFill>
                  <a:srgbClr val="FFDF7F"/>
                </a:solidFill>
                <a:round/>
                <a:headEnd/>
                <a:tailEnd/>
              </a:ln>
            </p:spPr>
            <p:txBody>
              <a:bodyPr/>
              <a:lstStyle/>
              <a:p>
                <a:endParaRPr lang="en-US"/>
              </a:p>
            </p:txBody>
          </p:sp>
          <p:sp>
            <p:nvSpPr>
              <p:cNvPr id="58235" name="Line 891"/>
              <p:cNvSpPr>
                <a:spLocks noChangeShapeType="1"/>
              </p:cNvSpPr>
              <p:nvPr/>
            </p:nvSpPr>
            <p:spPr bwMode="auto">
              <a:xfrm flipH="1" flipV="1">
                <a:off x="968" y="3153"/>
                <a:ext cx="1" cy="1"/>
              </a:xfrm>
              <a:prstGeom prst="line">
                <a:avLst/>
              </a:prstGeom>
              <a:noFill/>
              <a:ln w="0">
                <a:solidFill>
                  <a:srgbClr val="FFDF7F"/>
                </a:solidFill>
                <a:round/>
                <a:headEnd/>
                <a:tailEnd/>
              </a:ln>
            </p:spPr>
            <p:txBody>
              <a:bodyPr/>
              <a:lstStyle/>
              <a:p>
                <a:endParaRPr lang="en-US"/>
              </a:p>
            </p:txBody>
          </p:sp>
          <p:sp>
            <p:nvSpPr>
              <p:cNvPr id="58236" name="Line 892"/>
              <p:cNvSpPr>
                <a:spLocks noChangeShapeType="1"/>
              </p:cNvSpPr>
              <p:nvPr/>
            </p:nvSpPr>
            <p:spPr bwMode="auto">
              <a:xfrm flipH="1" flipV="1">
                <a:off x="967" y="3151"/>
                <a:ext cx="1" cy="2"/>
              </a:xfrm>
              <a:prstGeom prst="line">
                <a:avLst/>
              </a:prstGeom>
              <a:noFill/>
              <a:ln w="0">
                <a:solidFill>
                  <a:srgbClr val="FFDF7F"/>
                </a:solidFill>
                <a:round/>
                <a:headEnd/>
                <a:tailEnd/>
              </a:ln>
            </p:spPr>
            <p:txBody>
              <a:bodyPr/>
              <a:lstStyle/>
              <a:p>
                <a:endParaRPr lang="en-US"/>
              </a:p>
            </p:txBody>
          </p:sp>
          <p:sp>
            <p:nvSpPr>
              <p:cNvPr id="58237" name="Line 893"/>
              <p:cNvSpPr>
                <a:spLocks noChangeShapeType="1"/>
              </p:cNvSpPr>
              <p:nvPr/>
            </p:nvSpPr>
            <p:spPr bwMode="auto">
              <a:xfrm flipH="1" flipV="1">
                <a:off x="966" y="3151"/>
                <a:ext cx="1" cy="1"/>
              </a:xfrm>
              <a:prstGeom prst="line">
                <a:avLst/>
              </a:prstGeom>
              <a:noFill/>
              <a:ln w="0">
                <a:solidFill>
                  <a:srgbClr val="FFDF7F"/>
                </a:solidFill>
                <a:round/>
                <a:headEnd/>
                <a:tailEnd/>
              </a:ln>
            </p:spPr>
            <p:txBody>
              <a:bodyPr/>
              <a:lstStyle/>
              <a:p>
                <a:endParaRPr lang="en-US"/>
              </a:p>
            </p:txBody>
          </p:sp>
          <p:sp>
            <p:nvSpPr>
              <p:cNvPr id="58238" name="Line 894"/>
              <p:cNvSpPr>
                <a:spLocks noChangeShapeType="1"/>
              </p:cNvSpPr>
              <p:nvPr/>
            </p:nvSpPr>
            <p:spPr bwMode="auto">
              <a:xfrm flipH="1">
                <a:off x="965" y="3151"/>
                <a:ext cx="1" cy="1"/>
              </a:xfrm>
              <a:prstGeom prst="line">
                <a:avLst/>
              </a:prstGeom>
              <a:noFill/>
              <a:ln w="0">
                <a:solidFill>
                  <a:srgbClr val="FFDF7F"/>
                </a:solidFill>
                <a:round/>
                <a:headEnd/>
                <a:tailEnd/>
              </a:ln>
            </p:spPr>
            <p:txBody>
              <a:bodyPr/>
              <a:lstStyle/>
              <a:p>
                <a:endParaRPr lang="en-US"/>
              </a:p>
            </p:txBody>
          </p:sp>
          <p:sp>
            <p:nvSpPr>
              <p:cNvPr id="58239" name="Line 895"/>
              <p:cNvSpPr>
                <a:spLocks noChangeShapeType="1"/>
              </p:cNvSpPr>
              <p:nvPr/>
            </p:nvSpPr>
            <p:spPr bwMode="auto">
              <a:xfrm flipV="1">
                <a:off x="1013" y="3025"/>
                <a:ext cx="15" cy="10"/>
              </a:xfrm>
              <a:prstGeom prst="line">
                <a:avLst/>
              </a:prstGeom>
              <a:noFill/>
              <a:ln w="0">
                <a:solidFill>
                  <a:srgbClr val="FFDF7F"/>
                </a:solidFill>
                <a:round/>
                <a:headEnd/>
                <a:tailEnd/>
              </a:ln>
            </p:spPr>
            <p:txBody>
              <a:bodyPr/>
              <a:lstStyle/>
              <a:p>
                <a:endParaRPr lang="en-US"/>
              </a:p>
            </p:txBody>
          </p:sp>
          <p:sp>
            <p:nvSpPr>
              <p:cNvPr id="58240" name="Line 896"/>
              <p:cNvSpPr>
                <a:spLocks noChangeShapeType="1"/>
              </p:cNvSpPr>
              <p:nvPr/>
            </p:nvSpPr>
            <p:spPr bwMode="auto">
              <a:xfrm flipV="1">
                <a:off x="1230" y="3609"/>
                <a:ext cx="27" cy="17"/>
              </a:xfrm>
              <a:prstGeom prst="line">
                <a:avLst/>
              </a:prstGeom>
              <a:noFill/>
              <a:ln w="0">
                <a:solidFill>
                  <a:srgbClr val="FFDF7F"/>
                </a:solidFill>
                <a:round/>
                <a:headEnd/>
                <a:tailEnd/>
              </a:ln>
            </p:spPr>
            <p:txBody>
              <a:bodyPr/>
              <a:lstStyle/>
              <a:p>
                <a:endParaRPr lang="en-US"/>
              </a:p>
            </p:txBody>
          </p:sp>
          <p:sp>
            <p:nvSpPr>
              <p:cNvPr id="58241" name="Line 897"/>
              <p:cNvSpPr>
                <a:spLocks noChangeShapeType="1"/>
              </p:cNvSpPr>
              <p:nvPr/>
            </p:nvSpPr>
            <p:spPr bwMode="auto">
              <a:xfrm>
                <a:off x="1257" y="3778"/>
                <a:ext cx="1" cy="285"/>
              </a:xfrm>
              <a:prstGeom prst="line">
                <a:avLst/>
              </a:prstGeom>
              <a:noFill/>
              <a:ln w="0">
                <a:solidFill>
                  <a:srgbClr val="FFDF7F"/>
                </a:solidFill>
                <a:round/>
                <a:headEnd/>
                <a:tailEnd/>
              </a:ln>
            </p:spPr>
            <p:txBody>
              <a:bodyPr/>
              <a:lstStyle/>
              <a:p>
                <a:endParaRPr lang="en-US"/>
              </a:p>
            </p:txBody>
          </p:sp>
          <p:sp>
            <p:nvSpPr>
              <p:cNvPr id="58242" name="Line 898"/>
              <p:cNvSpPr>
                <a:spLocks noChangeShapeType="1"/>
              </p:cNvSpPr>
              <p:nvPr/>
            </p:nvSpPr>
            <p:spPr bwMode="auto">
              <a:xfrm>
                <a:off x="1230" y="4083"/>
                <a:ext cx="1" cy="129"/>
              </a:xfrm>
              <a:prstGeom prst="line">
                <a:avLst/>
              </a:prstGeom>
              <a:noFill/>
              <a:ln w="0">
                <a:solidFill>
                  <a:srgbClr val="FFDF7F"/>
                </a:solidFill>
                <a:round/>
                <a:headEnd/>
                <a:tailEnd/>
              </a:ln>
            </p:spPr>
            <p:txBody>
              <a:bodyPr/>
              <a:lstStyle/>
              <a:p>
                <a:endParaRPr lang="en-US"/>
              </a:p>
            </p:txBody>
          </p:sp>
          <p:sp>
            <p:nvSpPr>
              <p:cNvPr id="58243" name="Line 899"/>
              <p:cNvSpPr>
                <a:spLocks noChangeShapeType="1"/>
              </p:cNvSpPr>
              <p:nvPr/>
            </p:nvSpPr>
            <p:spPr bwMode="auto">
              <a:xfrm flipV="1">
                <a:off x="1266" y="4233"/>
                <a:ext cx="61" cy="30"/>
              </a:xfrm>
              <a:prstGeom prst="line">
                <a:avLst/>
              </a:prstGeom>
              <a:noFill/>
              <a:ln w="0">
                <a:solidFill>
                  <a:srgbClr val="FFDF7F"/>
                </a:solidFill>
                <a:round/>
                <a:headEnd/>
                <a:tailEnd/>
              </a:ln>
            </p:spPr>
            <p:txBody>
              <a:bodyPr/>
              <a:lstStyle/>
              <a:p>
                <a:endParaRPr lang="en-US"/>
              </a:p>
            </p:txBody>
          </p:sp>
          <p:sp>
            <p:nvSpPr>
              <p:cNvPr id="58244" name="Line 900"/>
              <p:cNvSpPr>
                <a:spLocks noChangeShapeType="1"/>
              </p:cNvSpPr>
              <p:nvPr/>
            </p:nvSpPr>
            <p:spPr bwMode="auto">
              <a:xfrm flipH="1">
                <a:off x="1266" y="4233"/>
                <a:ext cx="61" cy="40"/>
              </a:xfrm>
              <a:prstGeom prst="line">
                <a:avLst/>
              </a:prstGeom>
              <a:noFill/>
              <a:ln w="0">
                <a:solidFill>
                  <a:srgbClr val="FFDF7F"/>
                </a:solidFill>
                <a:round/>
                <a:headEnd/>
                <a:tailEnd/>
              </a:ln>
            </p:spPr>
            <p:txBody>
              <a:bodyPr/>
              <a:lstStyle/>
              <a:p>
                <a:endParaRPr lang="en-US"/>
              </a:p>
            </p:txBody>
          </p:sp>
          <p:sp>
            <p:nvSpPr>
              <p:cNvPr id="58245" name="Line 901"/>
              <p:cNvSpPr>
                <a:spLocks noChangeShapeType="1"/>
              </p:cNvSpPr>
              <p:nvPr/>
            </p:nvSpPr>
            <p:spPr bwMode="auto">
              <a:xfrm flipV="1">
                <a:off x="1230" y="4063"/>
                <a:ext cx="27" cy="16"/>
              </a:xfrm>
              <a:prstGeom prst="line">
                <a:avLst/>
              </a:prstGeom>
              <a:noFill/>
              <a:ln w="0">
                <a:solidFill>
                  <a:srgbClr val="FFDF7F"/>
                </a:solidFill>
                <a:round/>
                <a:headEnd/>
                <a:tailEnd/>
              </a:ln>
            </p:spPr>
            <p:txBody>
              <a:bodyPr/>
              <a:lstStyle/>
              <a:p>
                <a:endParaRPr lang="en-US"/>
              </a:p>
            </p:txBody>
          </p:sp>
          <p:sp>
            <p:nvSpPr>
              <p:cNvPr id="58246" name="Line 902"/>
              <p:cNvSpPr>
                <a:spLocks noChangeShapeType="1"/>
              </p:cNvSpPr>
              <p:nvPr/>
            </p:nvSpPr>
            <p:spPr bwMode="auto">
              <a:xfrm flipH="1" flipV="1">
                <a:off x="1466" y="4252"/>
                <a:ext cx="2" cy="4"/>
              </a:xfrm>
              <a:prstGeom prst="line">
                <a:avLst/>
              </a:prstGeom>
              <a:noFill/>
              <a:ln w="0">
                <a:solidFill>
                  <a:srgbClr val="FFDF7F"/>
                </a:solidFill>
                <a:round/>
                <a:headEnd/>
                <a:tailEnd/>
              </a:ln>
            </p:spPr>
            <p:txBody>
              <a:bodyPr/>
              <a:lstStyle/>
              <a:p>
                <a:endParaRPr lang="en-US"/>
              </a:p>
            </p:txBody>
          </p:sp>
          <p:sp>
            <p:nvSpPr>
              <p:cNvPr id="58247" name="Line 903"/>
              <p:cNvSpPr>
                <a:spLocks noChangeShapeType="1"/>
              </p:cNvSpPr>
              <p:nvPr/>
            </p:nvSpPr>
            <p:spPr bwMode="auto">
              <a:xfrm flipH="1" flipV="1">
                <a:off x="1463" y="4251"/>
                <a:ext cx="3" cy="1"/>
              </a:xfrm>
              <a:prstGeom prst="line">
                <a:avLst/>
              </a:prstGeom>
              <a:noFill/>
              <a:ln w="0">
                <a:solidFill>
                  <a:srgbClr val="FFDF7F"/>
                </a:solidFill>
                <a:round/>
                <a:headEnd/>
                <a:tailEnd/>
              </a:ln>
            </p:spPr>
            <p:txBody>
              <a:bodyPr/>
              <a:lstStyle/>
              <a:p>
                <a:endParaRPr lang="en-US"/>
              </a:p>
            </p:txBody>
          </p:sp>
          <p:sp>
            <p:nvSpPr>
              <p:cNvPr id="58248" name="Line 904"/>
              <p:cNvSpPr>
                <a:spLocks noChangeShapeType="1"/>
              </p:cNvSpPr>
              <p:nvPr/>
            </p:nvSpPr>
            <p:spPr bwMode="auto">
              <a:xfrm flipH="1">
                <a:off x="1460" y="4251"/>
                <a:ext cx="3" cy="1"/>
              </a:xfrm>
              <a:prstGeom prst="line">
                <a:avLst/>
              </a:prstGeom>
              <a:noFill/>
              <a:ln w="0">
                <a:solidFill>
                  <a:srgbClr val="FFDF7F"/>
                </a:solidFill>
                <a:round/>
                <a:headEnd/>
                <a:tailEnd/>
              </a:ln>
            </p:spPr>
            <p:txBody>
              <a:bodyPr/>
              <a:lstStyle/>
              <a:p>
                <a:endParaRPr lang="en-US"/>
              </a:p>
            </p:txBody>
          </p:sp>
          <p:sp>
            <p:nvSpPr>
              <p:cNvPr id="58249" name="Line 905"/>
              <p:cNvSpPr>
                <a:spLocks noChangeShapeType="1"/>
              </p:cNvSpPr>
              <p:nvPr/>
            </p:nvSpPr>
            <p:spPr bwMode="auto">
              <a:xfrm flipH="1">
                <a:off x="1459" y="4252"/>
                <a:ext cx="1" cy="4"/>
              </a:xfrm>
              <a:prstGeom prst="line">
                <a:avLst/>
              </a:prstGeom>
              <a:noFill/>
              <a:ln w="0">
                <a:solidFill>
                  <a:srgbClr val="FFDF7F"/>
                </a:solidFill>
                <a:round/>
                <a:headEnd/>
                <a:tailEnd/>
              </a:ln>
            </p:spPr>
            <p:txBody>
              <a:bodyPr/>
              <a:lstStyle/>
              <a:p>
                <a:endParaRPr lang="en-US"/>
              </a:p>
            </p:txBody>
          </p:sp>
          <p:sp>
            <p:nvSpPr>
              <p:cNvPr id="58250" name="Line 906"/>
              <p:cNvSpPr>
                <a:spLocks noChangeShapeType="1"/>
              </p:cNvSpPr>
              <p:nvPr/>
            </p:nvSpPr>
            <p:spPr bwMode="auto">
              <a:xfrm>
                <a:off x="1459" y="4256"/>
                <a:ext cx="1" cy="3"/>
              </a:xfrm>
              <a:prstGeom prst="line">
                <a:avLst/>
              </a:prstGeom>
              <a:noFill/>
              <a:ln w="0">
                <a:solidFill>
                  <a:srgbClr val="FFDF7F"/>
                </a:solidFill>
                <a:round/>
                <a:headEnd/>
                <a:tailEnd/>
              </a:ln>
            </p:spPr>
            <p:txBody>
              <a:bodyPr/>
              <a:lstStyle/>
              <a:p>
                <a:endParaRPr lang="en-US"/>
              </a:p>
            </p:txBody>
          </p:sp>
          <p:sp>
            <p:nvSpPr>
              <p:cNvPr id="58251" name="Line 907"/>
              <p:cNvSpPr>
                <a:spLocks noChangeShapeType="1"/>
              </p:cNvSpPr>
              <p:nvPr/>
            </p:nvSpPr>
            <p:spPr bwMode="auto">
              <a:xfrm>
                <a:off x="1460" y="4259"/>
                <a:ext cx="3" cy="2"/>
              </a:xfrm>
              <a:prstGeom prst="line">
                <a:avLst/>
              </a:prstGeom>
              <a:noFill/>
              <a:ln w="0">
                <a:solidFill>
                  <a:srgbClr val="FFDF7F"/>
                </a:solidFill>
                <a:round/>
                <a:headEnd/>
                <a:tailEnd/>
              </a:ln>
            </p:spPr>
            <p:txBody>
              <a:bodyPr/>
              <a:lstStyle/>
              <a:p>
                <a:endParaRPr lang="en-US"/>
              </a:p>
            </p:txBody>
          </p:sp>
          <p:sp>
            <p:nvSpPr>
              <p:cNvPr id="58252" name="Line 908"/>
              <p:cNvSpPr>
                <a:spLocks noChangeShapeType="1"/>
              </p:cNvSpPr>
              <p:nvPr/>
            </p:nvSpPr>
            <p:spPr bwMode="auto">
              <a:xfrm flipV="1">
                <a:off x="1463" y="4259"/>
                <a:ext cx="3" cy="2"/>
              </a:xfrm>
              <a:prstGeom prst="line">
                <a:avLst/>
              </a:prstGeom>
              <a:noFill/>
              <a:ln w="0">
                <a:solidFill>
                  <a:srgbClr val="FFDF7F"/>
                </a:solidFill>
                <a:round/>
                <a:headEnd/>
                <a:tailEnd/>
              </a:ln>
            </p:spPr>
            <p:txBody>
              <a:bodyPr/>
              <a:lstStyle/>
              <a:p>
                <a:endParaRPr lang="en-US"/>
              </a:p>
            </p:txBody>
          </p:sp>
          <p:sp>
            <p:nvSpPr>
              <p:cNvPr id="58253" name="Line 909"/>
              <p:cNvSpPr>
                <a:spLocks noChangeShapeType="1"/>
              </p:cNvSpPr>
              <p:nvPr/>
            </p:nvSpPr>
            <p:spPr bwMode="auto">
              <a:xfrm flipV="1">
                <a:off x="1466" y="4256"/>
                <a:ext cx="2" cy="3"/>
              </a:xfrm>
              <a:prstGeom prst="line">
                <a:avLst/>
              </a:prstGeom>
              <a:noFill/>
              <a:ln w="0">
                <a:solidFill>
                  <a:srgbClr val="FFDF7F"/>
                </a:solidFill>
                <a:round/>
                <a:headEnd/>
                <a:tailEnd/>
              </a:ln>
            </p:spPr>
            <p:txBody>
              <a:bodyPr/>
              <a:lstStyle/>
              <a:p>
                <a:endParaRPr lang="en-US"/>
              </a:p>
            </p:txBody>
          </p:sp>
          <p:sp>
            <p:nvSpPr>
              <p:cNvPr id="58254" name="Line 910"/>
              <p:cNvSpPr>
                <a:spLocks noChangeShapeType="1"/>
              </p:cNvSpPr>
              <p:nvPr/>
            </p:nvSpPr>
            <p:spPr bwMode="auto">
              <a:xfrm flipV="1">
                <a:off x="1267" y="3779"/>
                <a:ext cx="61" cy="30"/>
              </a:xfrm>
              <a:prstGeom prst="line">
                <a:avLst/>
              </a:prstGeom>
              <a:noFill/>
              <a:ln w="0">
                <a:solidFill>
                  <a:srgbClr val="FFDF7F"/>
                </a:solidFill>
                <a:round/>
                <a:headEnd/>
                <a:tailEnd/>
              </a:ln>
            </p:spPr>
            <p:txBody>
              <a:bodyPr/>
              <a:lstStyle/>
              <a:p>
                <a:endParaRPr lang="en-US"/>
              </a:p>
            </p:txBody>
          </p:sp>
          <p:sp>
            <p:nvSpPr>
              <p:cNvPr id="58255" name="Line 911"/>
              <p:cNvSpPr>
                <a:spLocks noChangeShapeType="1"/>
              </p:cNvSpPr>
              <p:nvPr/>
            </p:nvSpPr>
            <p:spPr bwMode="auto">
              <a:xfrm flipH="1">
                <a:off x="1267" y="3779"/>
                <a:ext cx="61" cy="39"/>
              </a:xfrm>
              <a:prstGeom prst="line">
                <a:avLst/>
              </a:prstGeom>
              <a:noFill/>
              <a:ln w="0">
                <a:solidFill>
                  <a:srgbClr val="FFDF7F"/>
                </a:solidFill>
                <a:round/>
                <a:headEnd/>
                <a:tailEnd/>
              </a:ln>
            </p:spPr>
            <p:txBody>
              <a:bodyPr/>
              <a:lstStyle/>
              <a:p>
                <a:endParaRPr lang="en-US"/>
              </a:p>
            </p:txBody>
          </p:sp>
          <p:sp>
            <p:nvSpPr>
              <p:cNvPr id="58256" name="Line 912"/>
              <p:cNvSpPr>
                <a:spLocks noChangeShapeType="1"/>
              </p:cNvSpPr>
              <p:nvPr/>
            </p:nvSpPr>
            <p:spPr bwMode="auto">
              <a:xfrm flipH="1">
                <a:off x="1261" y="3802"/>
                <a:ext cx="1" cy="1"/>
              </a:xfrm>
              <a:prstGeom prst="line">
                <a:avLst/>
              </a:prstGeom>
              <a:noFill/>
              <a:ln w="0">
                <a:solidFill>
                  <a:srgbClr val="FFDF7F"/>
                </a:solidFill>
                <a:round/>
                <a:headEnd/>
                <a:tailEnd/>
              </a:ln>
            </p:spPr>
            <p:txBody>
              <a:bodyPr/>
              <a:lstStyle/>
              <a:p>
                <a:endParaRPr lang="en-US"/>
              </a:p>
            </p:txBody>
          </p:sp>
          <p:sp>
            <p:nvSpPr>
              <p:cNvPr id="58257" name="Line 913"/>
              <p:cNvSpPr>
                <a:spLocks noChangeShapeType="1"/>
              </p:cNvSpPr>
              <p:nvPr/>
            </p:nvSpPr>
            <p:spPr bwMode="auto">
              <a:xfrm flipH="1">
                <a:off x="1260" y="3802"/>
                <a:ext cx="1" cy="1"/>
              </a:xfrm>
              <a:prstGeom prst="line">
                <a:avLst/>
              </a:prstGeom>
              <a:noFill/>
              <a:ln w="0">
                <a:solidFill>
                  <a:srgbClr val="FFDF7F"/>
                </a:solidFill>
                <a:round/>
                <a:headEnd/>
                <a:tailEnd/>
              </a:ln>
            </p:spPr>
            <p:txBody>
              <a:bodyPr/>
              <a:lstStyle/>
              <a:p>
                <a:endParaRPr lang="en-US"/>
              </a:p>
            </p:txBody>
          </p:sp>
          <p:sp>
            <p:nvSpPr>
              <p:cNvPr id="58258" name="Line 914"/>
              <p:cNvSpPr>
                <a:spLocks noChangeShapeType="1"/>
              </p:cNvSpPr>
              <p:nvPr/>
            </p:nvSpPr>
            <p:spPr bwMode="auto">
              <a:xfrm flipH="1">
                <a:off x="1259" y="3802"/>
                <a:ext cx="1" cy="1"/>
              </a:xfrm>
              <a:prstGeom prst="line">
                <a:avLst/>
              </a:prstGeom>
              <a:noFill/>
              <a:ln w="0">
                <a:solidFill>
                  <a:srgbClr val="FFDF7F"/>
                </a:solidFill>
                <a:round/>
                <a:headEnd/>
                <a:tailEnd/>
              </a:ln>
            </p:spPr>
            <p:txBody>
              <a:bodyPr/>
              <a:lstStyle/>
              <a:p>
                <a:endParaRPr lang="en-US"/>
              </a:p>
            </p:txBody>
          </p:sp>
          <p:sp>
            <p:nvSpPr>
              <p:cNvPr id="58259" name="Line 915"/>
              <p:cNvSpPr>
                <a:spLocks noChangeShapeType="1"/>
              </p:cNvSpPr>
              <p:nvPr/>
            </p:nvSpPr>
            <p:spPr bwMode="auto">
              <a:xfrm flipH="1">
                <a:off x="1258" y="3803"/>
                <a:ext cx="1" cy="1"/>
              </a:xfrm>
              <a:prstGeom prst="line">
                <a:avLst/>
              </a:prstGeom>
              <a:noFill/>
              <a:ln w="0">
                <a:solidFill>
                  <a:srgbClr val="FFDF7F"/>
                </a:solidFill>
                <a:round/>
                <a:headEnd/>
                <a:tailEnd/>
              </a:ln>
            </p:spPr>
            <p:txBody>
              <a:bodyPr/>
              <a:lstStyle/>
              <a:p>
                <a:endParaRPr lang="en-US"/>
              </a:p>
            </p:txBody>
          </p:sp>
          <p:sp>
            <p:nvSpPr>
              <p:cNvPr id="58260" name="Line 916"/>
              <p:cNvSpPr>
                <a:spLocks noChangeShapeType="1"/>
              </p:cNvSpPr>
              <p:nvPr/>
            </p:nvSpPr>
            <p:spPr bwMode="auto">
              <a:xfrm flipH="1">
                <a:off x="1258" y="3804"/>
                <a:ext cx="1" cy="2"/>
              </a:xfrm>
              <a:prstGeom prst="line">
                <a:avLst/>
              </a:prstGeom>
              <a:noFill/>
              <a:ln w="0">
                <a:solidFill>
                  <a:srgbClr val="FFDF7F"/>
                </a:solidFill>
                <a:round/>
                <a:headEnd/>
                <a:tailEnd/>
              </a:ln>
            </p:spPr>
            <p:txBody>
              <a:bodyPr/>
              <a:lstStyle/>
              <a:p>
                <a:endParaRPr lang="en-US"/>
              </a:p>
            </p:txBody>
          </p:sp>
          <p:sp>
            <p:nvSpPr>
              <p:cNvPr id="58261" name="Line 917"/>
              <p:cNvSpPr>
                <a:spLocks noChangeShapeType="1"/>
              </p:cNvSpPr>
              <p:nvPr/>
            </p:nvSpPr>
            <p:spPr bwMode="auto">
              <a:xfrm flipH="1">
                <a:off x="1257" y="3806"/>
                <a:ext cx="1" cy="2"/>
              </a:xfrm>
              <a:prstGeom prst="line">
                <a:avLst/>
              </a:prstGeom>
              <a:noFill/>
              <a:ln w="0">
                <a:solidFill>
                  <a:srgbClr val="FFDF7F"/>
                </a:solidFill>
                <a:round/>
                <a:headEnd/>
                <a:tailEnd/>
              </a:ln>
            </p:spPr>
            <p:txBody>
              <a:bodyPr/>
              <a:lstStyle/>
              <a:p>
                <a:endParaRPr lang="en-US"/>
              </a:p>
            </p:txBody>
          </p:sp>
          <p:sp>
            <p:nvSpPr>
              <p:cNvPr id="58262" name="Line 918"/>
              <p:cNvSpPr>
                <a:spLocks noChangeShapeType="1"/>
              </p:cNvSpPr>
              <p:nvPr/>
            </p:nvSpPr>
            <p:spPr bwMode="auto">
              <a:xfrm flipH="1">
                <a:off x="1257" y="3808"/>
                <a:ext cx="1" cy="2"/>
              </a:xfrm>
              <a:prstGeom prst="line">
                <a:avLst/>
              </a:prstGeom>
              <a:noFill/>
              <a:ln w="0">
                <a:solidFill>
                  <a:srgbClr val="FFDF7F"/>
                </a:solidFill>
                <a:round/>
                <a:headEnd/>
                <a:tailEnd/>
              </a:ln>
            </p:spPr>
            <p:txBody>
              <a:bodyPr/>
              <a:lstStyle/>
              <a:p>
                <a:endParaRPr lang="en-US"/>
              </a:p>
            </p:txBody>
          </p:sp>
          <p:sp>
            <p:nvSpPr>
              <p:cNvPr id="58263" name="Line 919"/>
              <p:cNvSpPr>
                <a:spLocks noChangeShapeType="1"/>
              </p:cNvSpPr>
              <p:nvPr/>
            </p:nvSpPr>
            <p:spPr bwMode="auto">
              <a:xfrm flipH="1">
                <a:off x="1257" y="3810"/>
                <a:ext cx="1" cy="2"/>
              </a:xfrm>
              <a:prstGeom prst="line">
                <a:avLst/>
              </a:prstGeom>
              <a:noFill/>
              <a:ln w="0">
                <a:solidFill>
                  <a:srgbClr val="FFDF7F"/>
                </a:solidFill>
                <a:round/>
                <a:headEnd/>
                <a:tailEnd/>
              </a:ln>
            </p:spPr>
            <p:txBody>
              <a:bodyPr/>
              <a:lstStyle/>
              <a:p>
                <a:endParaRPr lang="en-US"/>
              </a:p>
            </p:txBody>
          </p:sp>
          <p:sp>
            <p:nvSpPr>
              <p:cNvPr id="58264" name="Line 920"/>
              <p:cNvSpPr>
                <a:spLocks noChangeShapeType="1"/>
              </p:cNvSpPr>
              <p:nvPr/>
            </p:nvSpPr>
            <p:spPr bwMode="auto">
              <a:xfrm>
                <a:off x="1257" y="3812"/>
                <a:ext cx="1" cy="2"/>
              </a:xfrm>
              <a:prstGeom prst="line">
                <a:avLst/>
              </a:prstGeom>
              <a:noFill/>
              <a:ln w="0">
                <a:solidFill>
                  <a:srgbClr val="FFDF7F"/>
                </a:solidFill>
                <a:round/>
                <a:headEnd/>
                <a:tailEnd/>
              </a:ln>
            </p:spPr>
            <p:txBody>
              <a:bodyPr/>
              <a:lstStyle/>
              <a:p>
                <a:endParaRPr lang="en-US"/>
              </a:p>
            </p:txBody>
          </p:sp>
          <p:sp>
            <p:nvSpPr>
              <p:cNvPr id="58265" name="Line 921"/>
              <p:cNvSpPr>
                <a:spLocks noChangeShapeType="1"/>
              </p:cNvSpPr>
              <p:nvPr/>
            </p:nvSpPr>
            <p:spPr bwMode="auto">
              <a:xfrm>
                <a:off x="1257" y="3814"/>
                <a:ext cx="1" cy="2"/>
              </a:xfrm>
              <a:prstGeom prst="line">
                <a:avLst/>
              </a:prstGeom>
              <a:noFill/>
              <a:ln w="0">
                <a:solidFill>
                  <a:srgbClr val="FFDF7F"/>
                </a:solidFill>
                <a:round/>
                <a:headEnd/>
                <a:tailEnd/>
              </a:ln>
            </p:spPr>
            <p:txBody>
              <a:bodyPr/>
              <a:lstStyle/>
              <a:p>
                <a:endParaRPr lang="en-US"/>
              </a:p>
            </p:txBody>
          </p:sp>
          <p:sp>
            <p:nvSpPr>
              <p:cNvPr id="58266" name="Line 922"/>
              <p:cNvSpPr>
                <a:spLocks noChangeShapeType="1"/>
              </p:cNvSpPr>
              <p:nvPr/>
            </p:nvSpPr>
            <p:spPr bwMode="auto">
              <a:xfrm>
                <a:off x="1257" y="3816"/>
                <a:ext cx="1" cy="3"/>
              </a:xfrm>
              <a:prstGeom prst="line">
                <a:avLst/>
              </a:prstGeom>
              <a:noFill/>
              <a:ln w="0">
                <a:solidFill>
                  <a:srgbClr val="FFDF7F"/>
                </a:solidFill>
                <a:round/>
                <a:headEnd/>
                <a:tailEnd/>
              </a:ln>
            </p:spPr>
            <p:txBody>
              <a:bodyPr/>
              <a:lstStyle/>
              <a:p>
                <a:endParaRPr lang="en-US"/>
              </a:p>
            </p:txBody>
          </p:sp>
          <p:sp>
            <p:nvSpPr>
              <p:cNvPr id="58267" name="Line 923"/>
              <p:cNvSpPr>
                <a:spLocks noChangeShapeType="1"/>
              </p:cNvSpPr>
              <p:nvPr/>
            </p:nvSpPr>
            <p:spPr bwMode="auto">
              <a:xfrm>
                <a:off x="1257" y="3819"/>
                <a:ext cx="1" cy="2"/>
              </a:xfrm>
              <a:prstGeom prst="line">
                <a:avLst/>
              </a:prstGeom>
              <a:noFill/>
              <a:ln w="0">
                <a:solidFill>
                  <a:srgbClr val="FFDF7F"/>
                </a:solidFill>
                <a:round/>
                <a:headEnd/>
                <a:tailEnd/>
              </a:ln>
            </p:spPr>
            <p:txBody>
              <a:bodyPr/>
              <a:lstStyle/>
              <a:p>
                <a:endParaRPr lang="en-US"/>
              </a:p>
            </p:txBody>
          </p:sp>
          <p:sp>
            <p:nvSpPr>
              <p:cNvPr id="58268" name="Line 924"/>
              <p:cNvSpPr>
                <a:spLocks noChangeShapeType="1"/>
              </p:cNvSpPr>
              <p:nvPr/>
            </p:nvSpPr>
            <p:spPr bwMode="auto">
              <a:xfrm>
                <a:off x="1257" y="3821"/>
                <a:ext cx="1" cy="1"/>
              </a:xfrm>
              <a:prstGeom prst="line">
                <a:avLst/>
              </a:prstGeom>
              <a:noFill/>
              <a:ln w="0">
                <a:solidFill>
                  <a:srgbClr val="FFDF7F"/>
                </a:solidFill>
                <a:round/>
                <a:headEnd/>
                <a:tailEnd/>
              </a:ln>
            </p:spPr>
            <p:txBody>
              <a:bodyPr/>
              <a:lstStyle/>
              <a:p>
                <a:endParaRPr lang="en-US"/>
              </a:p>
            </p:txBody>
          </p:sp>
          <p:sp>
            <p:nvSpPr>
              <p:cNvPr id="58269" name="Line 925"/>
              <p:cNvSpPr>
                <a:spLocks noChangeShapeType="1"/>
              </p:cNvSpPr>
              <p:nvPr/>
            </p:nvSpPr>
            <p:spPr bwMode="auto">
              <a:xfrm>
                <a:off x="1258" y="3822"/>
                <a:ext cx="1" cy="2"/>
              </a:xfrm>
              <a:prstGeom prst="line">
                <a:avLst/>
              </a:prstGeom>
              <a:noFill/>
              <a:ln w="0">
                <a:solidFill>
                  <a:srgbClr val="FFDF7F"/>
                </a:solidFill>
                <a:round/>
                <a:headEnd/>
                <a:tailEnd/>
              </a:ln>
            </p:spPr>
            <p:txBody>
              <a:bodyPr/>
              <a:lstStyle/>
              <a:p>
                <a:endParaRPr lang="en-US"/>
              </a:p>
            </p:txBody>
          </p:sp>
          <p:sp>
            <p:nvSpPr>
              <p:cNvPr id="58270" name="Line 926"/>
              <p:cNvSpPr>
                <a:spLocks noChangeShapeType="1"/>
              </p:cNvSpPr>
              <p:nvPr/>
            </p:nvSpPr>
            <p:spPr bwMode="auto">
              <a:xfrm>
                <a:off x="1259" y="3824"/>
                <a:ext cx="1" cy="1"/>
              </a:xfrm>
              <a:prstGeom prst="line">
                <a:avLst/>
              </a:prstGeom>
              <a:noFill/>
              <a:ln w="0">
                <a:solidFill>
                  <a:srgbClr val="FFDF7F"/>
                </a:solidFill>
                <a:round/>
                <a:headEnd/>
                <a:tailEnd/>
              </a:ln>
            </p:spPr>
            <p:txBody>
              <a:bodyPr/>
              <a:lstStyle/>
              <a:p>
                <a:endParaRPr lang="en-US"/>
              </a:p>
            </p:txBody>
          </p:sp>
          <p:sp>
            <p:nvSpPr>
              <p:cNvPr id="58271" name="Line 927"/>
              <p:cNvSpPr>
                <a:spLocks noChangeShapeType="1"/>
              </p:cNvSpPr>
              <p:nvPr/>
            </p:nvSpPr>
            <p:spPr bwMode="auto">
              <a:xfrm>
                <a:off x="1260" y="3825"/>
                <a:ext cx="1" cy="1"/>
              </a:xfrm>
              <a:prstGeom prst="line">
                <a:avLst/>
              </a:prstGeom>
              <a:noFill/>
              <a:ln w="0">
                <a:solidFill>
                  <a:srgbClr val="FFDF7F"/>
                </a:solidFill>
                <a:round/>
                <a:headEnd/>
                <a:tailEnd/>
              </a:ln>
            </p:spPr>
            <p:txBody>
              <a:bodyPr/>
              <a:lstStyle/>
              <a:p>
                <a:endParaRPr lang="en-US"/>
              </a:p>
            </p:txBody>
          </p:sp>
          <p:sp>
            <p:nvSpPr>
              <p:cNvPr id="58272" name="Line 928"/>
              <p:cNvSpPr>
                <a:spLocks noChangeShapeType="1"/>
              </p:cNvSpPr>
              <p:nvPr/>
            </p:nvSpPr>
            <p:spPr bwMode="auto">
              <a:xfrm>
                <a:off x="1260" y="3826"/>
                <a:ext cx="1" cy="1"/>
              </a:xfrm>
              <a:prstGeom prst="line">
                <a:avLst/>
              </a:prstGeom>
              <a:noFill/>
              <a:ln w="0">
                <a:solidFill>
                  <a:srgbClr val="FFDF7F"/>
                </a:solidFill>
                <a:round/>
                <a:headEnd/>
                <a:tailEnd/>
              </a:ln>
            </p:spPr>
            <p:txBody>
              <a:bodyPr/>
              <a:lstStyle/>
              <a:p>
                <a:endParaRPr lang="en-US"/>
              </a:p>
            </p:txBody>
          </p:sp>
          <p:sp>
            <p:nvSpPr>
              <p:cNvPr id="58273" name="Line 929"/>
              <p:cNvSpPr>
                <a:spLocks noChangeShapeType="1"/>
              </p:cNvSpPr>
              <p:nvPr/>
            </p:nvSpPr>
            <p:spPr bwMode="auto">
              <a:xfrm>
                <a:off x="1261" y="3827"/>
                <a:ext cx="1" cy="1"/>
              </a:xfrm>
              <a:prstGeom prst="line">
                <a:avLst/>
              </a:prstGeom>
              <a:noFill/>
              <a:ln w="0">
                <a:solidFill>
                  <a:srgbClr val="FFDF7F"/>
                </a:solidFill>
                <a:round/>
                <a:headEnd/>
                <a:tailEnd/>
              </a:ln>
            </p:spPr>
            <p:txBody>
              <a:bodyPr/>
              <a:lstStyle/>
              <a:p>
                <a:endParaRPr lang="en-US"/>
              </a:p>
            </p:txBody>
          </p:sp>
          <p:sp>
            <p:nvSpPr>
              <p:cNvPr id="58274" name="Line 930"/>
              <p:cNvSpPr>
                <a:spLocks noChangeShapeType="1"/>
              </p:cNvSpPr>
              <p:nvPr/>
            </p:nvSpPr>
            <p:spPr bwMode="auto">
              <a:xfrm flipV="1">
                <a:off x="1262" y="3827"/>
                <a:ext cx="1" cy="1"/>
              </a:xfrm>
              <a:prstGeom prst="line">
                <a:avLst/>
              </a:prstGeom>
              <a:noFill/>
              <a:ln w="0">
                <a:solidFill>
                  <a:srgbClr val="FFDF7F"/>
                </a:solidFill>
                <a:round/>
                <a:headEnd/>
                <a:tailEnd/>
              </a:ln>
            </p:spPr>
            <p:txBody>
              <a:bodyPr/>
              <a:lstStyle/>
              <a:p>
                <a:endParaRPr lang="en-US"/>
              </a:p>
            </p:txBody>
          </p:sp>
          <p:sp>
            <p:nvSpPr>
              <p:cNvPr id="58275" name="Line 931"/>
              <p:cNvSpPr>
                <a:spLocks noChangeShapeType="1"/>
              </p:cNvSpPr>
              <p:nvPr/>
            </p:nvSpPr>
            <p:spPr bwMode="auto">
              <a:xfrm flipV="1">
                <a:off x="1263" y="3826"/>
                <a:ext cx="1" cy="1"/>
              </a:xfrm>
              <a:prstGeom prst="line">
                <a:avLst/>
              </a:prstGeom>
              <a:noFill/>
              <a:ln w="0">
                <a:solidFill>
                  <a:srgbClr val="FFDF7F"/>
                </a:solidFill>
                <a:round/>
                <a:headEnd/>
                <a:tailEnd/>
              </a:ln>
            </p:spPr>
            <p:txBody>
              <a:bodyPr/>
              <a:lstStyle/>
              <a:p>
                <a:endParaRPr lang="en-US"/>
              </a:p>
            </p:txBody>
          </p:sp>
          <p:sp>
            <p:nvSpPr>
              <p:cNvPr id="58276" name="Line 932"/>
              <p:cNvSpPr>
                <a:spLocks noChangeShapeType="1"/>
              </p:cNvSpPr>
              <p:nvPr/>
            </p:nvSpPr>
            <p:spPr bwMode="auto">
              <a:xfrm flipV="1">
                <a:off x="1264" y="3825"/>
                <a:ext cx="1" cy="1"/>
              </a:xfrm>
              <a:prstGeom prst="line">
                <a:avLst/>
              </a:prstGeom>
              <a:noFill/>
              <a:ln w="0">
                <a:solidFill>
                  <a:srgbClr val="FFDF7F"/>
                </a:solidFill>
                <a:round/>
                <a:headEnd/>
                <a:tailEnd/>
              </a:ln>
            </p:spPr>
            <p:txBody>
              <a:bodyPr/>
              <a:lstStyle/>
              <a:p>
                <a:endParaRPr lang="en-US"/>
              </a:p>
            </p:txBody>
          </p:sp>
          <p:sp>
            <p:nvSpPr>
              <p:cNvPr id="58277" name="Line 933"/>
              <p:cNvSpPr>
                <a:spLocks noChangeShapeType="1"/>
              </p:cNvSpPr>
              <p:nvPr/>
            </p:nvSpPr>
            <p:spPr bwMode="auto">
              <a:xfrm flipV="1">
                <a:off x="1265" y="3824"/>
                <a:ext cx="1" cy="1"/>
              </a:xfrm>
              <a:prstGeom prst="line">
                <a:avLst/>
              </a:prstGeom>
              <a:noFill/>
              <a:ln w="0">
                <a:solidFill>
                  <a:srgbClr val="FFDF7F"/>
                </a:solidFill>
                <a:round/>
                <a:headEnd/>
                <a:tailEnd/>
              </a:ln>
            </p:spPr>
            <p:txBody>
              <a:bodyPr/>
              <a:lstStyle/>
              <a:p>
                <a:endParaRPr lang="en-US"/>
              </a:p>
            </p:txBody>
          </p:sp>
          <p:sp>
            <p:nvSpPr>
              <p:cNvPr id="58278" name="Line 934"/>
              <p:cNvSpPr>
                <a:spLocks noChangeShapeType="1"/>
              </p:cNvSpPr>
              <p:nvPr/>
            </p:nvSpPr>
            <p:spPr bwMode="auto">
              <a:xfrm flipV="1">
                <a:off x="1266" y="3822"/>
                <a:ext cx="1" cy="2"/>
              </a:xfrm>
              <a:prstGeom prst="line">
                <a:avLst/>
              </a:prstGeom>
              <a:noFill/>
              <a:ln w="0">
                <a:solidFill>
                  <a:srgbClr val="FFDF7F"/>
                </a:solidFill>
                <a:round/>
                <a:headEnd/>
                <a:tailEnd/>
              </a:ln>
            </p:spPr>
            <p:txBody>
              <a:bodyPr/>
              <a:lstStyle/>
              <a:p>
                <a:endParaRPr lang="en-US"/>
              </a:p>
            </p:txBody>
          </p:sp>
          <p:sp>
            <p:nvSpPr>
              <p:cNvPr id="58279" name="Line 935"/>
              <p:cNvSpPr>
                <a:spLocks noChangeShapeType="1"/>
              </p:cNvSpPr>
              <p:nvPr/>
            </p:nvSpPr>
            <p:spPr bwMode="auto">
              <a:xfrm flipV="1">
                <a:off x="1267" y="3821"/>
                <a:ext cx="1" cy="1"/>
              </a:xfrm>
              <a:prstGeom prst="line">
                <a:avLst/>
              </a:prstGeom>
              <a:noFill/>
              <a:ln w="0">
                <a:solidFill>
                  <a:srgbClr val="FFDF7F"/>
                </a:solidFill>
                <a:round/>
                <a:headEnd/>
                <a:tailEnd/>
              </a:ln>
            </p:spPr>
            <p:txBody>
              <a:bodyPr/>
              <a:lstStyle/>
              <a:p>
                <a:endParaRPr lang="en-US"/>
              </a:p>
            </p:txBody>
          </p:sp>
          <p:sp>
            <p:nvSpPr>
              <p:cNvPr id="58280" name="Line 936"/>
              <p:cNvSpPr>
                <a:spLocks noChangeShapeType="1"/>
              </p:cNvSpPr>
              <p:nvPr/>
            </p:nvSpPr>
            <p:spPr bwMode="auto">
              <a:xfrm flipV="1">
                <a:off x="1267" y="3819"/>
                <a:ext cx="1" cy="2"/>
              </a:xfrm>
              <a:prstGeom prst="line">
                <a:avLst/>
              </a:prstGeom>
              <a:noFill/>
              <a:ln w="0">
                <a:solidFill>
                  <a:srgbClr val="FFDF7F"/>
                </a:solidFill>
                <a:round/>
                <a:headEnd/>
                <a:tailEnd/>
              </a:ln>
            </p:spPr>
            <p:txBody>
              <a:bodyPr/>
              <a:lstStyle/>
              <a:p>
                <a:endParaRPr lang="en-US"/>
              </a:p>
            </p:txBody>
          </p:sp>
          <p:sp>
            <p:nvSpPr>
              <p:cNvPr id="58281" name="Line 937"/>
              <p:cNvSpPr>
                <a:spLocks noChangeShapeType="1"/>
              </p:cNvSpPr>
              <p:nvPr/>
            </p:nvSpPr>
            <p:spPr bwMode="auto">
              <a:xfrm flipV="1">
                <a:off x="1267" y="3816"/>
                <a:ext cx="1" cy="3"/>
              </a:xfrm>
              <a:prstGeom prst="line">
                <a:avLst/>
              </a:prstGeom>
              <a:noFill/>
              <a:ln w="0">
                <a:solidFill>
                  <a:srgbClr val="FFDF7F"/>
                </a:solidFill>
                <a:round/>
                <a:headEnd/>
                <a:tailEnd/>
              </a:ln>
            </p:spPr>
            <p:txBody>
              <a:bodyPr/>
              <a:lstStyle/>
              <a:p>
                <a:endParaRPr lang="en-US"/>
              </a:p>
            </p:txBody>
          </p:sp>
          <p:sp>
            <p:nvSpPr>
              <p:cNvPr id="58282" name="Line 938"/>
              <p:cNvSpPr>
                <a:spLocks noChangeShapeType="1"/>
              </p:cNvSpPr>
              <p:nvPr/>
            </p:nvSpPr>
            <p:spPr bwMode="auto">
              <a:xfrm flipV="1">
                <a:off x="1268" y="3814"/>
                <a:ext cx="1" cy="2"/>
              </a:xfrm>
              <a:prstGeom prst="line">
                <a:avLst/>
              </a:prstGeom>
              <a:noFill/>
              <a:ln w="0">
                <a:solidFill>
                  <a:srgbClr val="FFDF7F"/>
                </a:solidFill>
                <a:round/>
                <a:headEnd/>
                <a:tailEnd/>
              </a:ln>
            </p:spPr>
            <p:txBody>
              <a:bodyPr/>
              <a:lstStyle/>
              <a:p>
                <a:endParaRPr lang="en-US"/>
              </a:p>
            </p:txBody>
          </p:sp>
          <p:sp>
            <p:nvSpPr>
              <p:cNvPr id="58283" name="Line 939"/>
              <p:cNvSpPr>
                <a:spLocks noChangeShapeType="1"/>
              </p:cNvSpPr>
              <p:nvPr/>
            </p:nvSpPr>
            <p:spPr bwMode="auto">
              <a:xfrm flipV="1">
                <a:off x="1268" y="3812"/>
                <a:ext cx="1" cy="2"/>
              </a:xfrm>
              <a:prstGeom prst="line">
                <a:avLst/>
              </a:prstGeom>
              <a:noFill/>
              <a:ln w="0">
                <a:solidFill>
                  <a:srgbClr val="FFDF7F"/>
                </a:solidFill>
                <a:round/>
                <a:headEnd/>
                <a:tailEnd/>
              </a:ln>
            </p:spPr>
            <p:txBody>
              <a:bodyPr/>
              <a:lstStyle/>
              <a:p>
                <a:endParaRPr lang="en-US"/>
              </a:p>
            </p:txBody>
          </p:sp>
          <p:sp>
            <p:nvSpPr>
              <p:cNvPr id="58284" name="Line 940"/>
              <p:cNvSpPr>
                <a:spLocks noChangeShapeType="1"/>
              </p:cNvSpPr>
              <p:nvPr/>
            </p:nvSpPr>
            <p:spPr bwMode="auto">
              <a:xfrm flipH="1" flipV="1">
                <a:off x="1267" y="3810"/>
                <a:ext cx="1" cy="2"/>
              </a:xfrm>
              <a:prstGeom prst="line">
                <a:avLst/>
              </a:prstGeom>
              <a:noFill/>
              <a:ln w="0">
                <a:solidFill>
                  <a:srgbClr val="FFDF7F"/>
                </a:solidFill>
                <a:round/>
                <a:headEnd/>
                <a:tailEnd/>
              </a:ln>
            </p:spPr>
            <p:txBody>
              <a:bodyPr/>
              <a:lstStyle/>
              <a:p>
                <a:endParaRPr lang="en-US"/>
              </a:p>
            </p:txBody>
          </p:sp>
          <p:sp>
            <p:nvSpPr>
              <p:cNvPr id="58285" name="Line 941"/>
              <p:cNvSpPr>
                <a:spLocks noChangeShapeType="1"/>
              </p:cNvSpPr>
              <p:nvPr/>
            </p:nvSpPr>
            <p:spPr bwMode="auto">
              <a:xfrm flipH="1" flipV="1">
                <a:off x="1267" y="3808"/>
                <a:ext cx="1" cy="2"/>
              </a:xfrm>
              <a:prstGeom prst="line">
                <a:avLst/>
              </a:prstGeom>
              <a:noFill/>
              <a:ln w="0">
                <a:solidFill>
                  <a:srgbClr val="FFDF7F"/>
                </a:solidFill>
                <a:round/>
                <a:headEnd/>
                <a:tailEnd/>
              </a:ln>
            </p:spPr>
            <p:txBody>
              <a:bodyPr/>
              <a:lstStyle/>
              <a:p>
                <a:endParaRPr lang="en-US"/>
              </a:p>
            </p:txBody>
          </p:sp>
          <p:sp>
            <p:nvSpPr>
              <p:cNvPr id="58286" name="Line 942"/>
              <p:cNvSpPr>
                <a:spLocks noChangeShapeType="1"/>
              </p:cNvSpPr>
              <p:nvPr/>
            </p:nvSpPr>
            <p:spPr bwMode="auto">
              <a:xfrm flipH="1" flipV="1">
                <a:off x="1266" y="3806"/>
                <a:ext cx="1" cy="2"/>
              </a:xfrm>
              <a:prstGeom prst="line">
                <a:avLst/>
              </a:prstGeom>
              <a:noFill/>
              <a:ln w="0">
                <a:solidFill>
                  <a:srgbClr val="FFDF7F"/>
                </a:solidFill>
                <a:round/>
                <a:headEnd/>
                <a:tailEnd/>
              </a:ln>
            </p:spPr>
            <p:txBody>
              <a:bodyPr/>
              <a:lstStyle/>
              <a:p>
                <a:endParaRPr lang="en-US"/>
              </a:p>
            </p:txBody>
          </p:sp>
          <p:sp>
            <p:nvSpPr>
              <p:cNvPr id="58287" name="Line 943"/>
              <p:cNvSpPr>
                <a:spLocks noChangeShapeType="1"/>
              </p:cNvSpPr>
              <p:nvPr/>
            </p:nvSpPr>
            <p:spPr bwMode="auto">
              <a:xfrm flipH="1" flipV="1">
                <a:off x="1266" y="3804"/>
                <a:ext cx="1" cy="2"/>
              </a:xfrm>
              <a:prstGeom prst="line">
                <a:avLst/>
              </a:prstGeom>
              <a:noFill/>
              <a:ln w="0">
                <a:solidFill>
                  <a:srgbClr val="FFDF7F"/>
                </a:solidFill>
                <a:round/>
                <a:headEnd/>
                <a:tailEnd/>
              </a:ln>
            </p:spPr>
            <p:txBody>
              <a:bodyPr/>
              <a:lstStyle/>
              <a:p>
                <a:endParaRPr lang="en-US"/>
              </a:p>
            </p:txBody>
          </p:sp>
          <p:sp>
            <p:nvSpPr>
              <p:cNvPr id="58288" name="Line 944"/>
              <p:cNvSpPr>
                <a:spLocks noChangeShapeType="1"/>
              </p:cNvSpPr>
              <p:nvPr/>
            </p:nvSpPr>
            <p:spPr bwMode="auto">
              <a:xfrm flipH="1" flipV="1">
                <a:off x="1265" y="3803"/>
                <a:ext cx="1" cy="1"/>
              </a:xfrm>
              <a:prstGeom prst="line">
                <a:avLst/>
              </a:prstGeom>
              <a:noFill/>
              <a:ln w="0">
                <a:solidFill>
                  <a:srgbClr val="FFDF7F"/>
                </a:solidFill>
                <a:round/>
                <a:headEnd/>
                <a:tailEnd/>
              </a:ln>
            </p:spPr>
            <p:txBody>
              <a:bodyPr/>
              <a:lstStyle/>
              <a:p>
                <a:endParaRPr lang="en-US"/>
              </a:p>
            </p:txBody>
          </p:sp>
          <p:sp>
            <p:nvSpPr>
              <p:cNvPr id="58289" name="Line 945"/>
              <p:cNvSpPr>
                <a:spLocks noChangeShapeType="1"/>
              </p:cNvSpPr>
              <p:nvPr/>
            </p:nvSpPr>
            <p:spPr bwMode="auto">
              <a:xfrm flipH="1" flipV="1">
                <a:off x="1264" y="3802"/>
                <a:ext cx="1" cy="1"/>
              </a:xfrm>
              <a:prstGeom prst="line">
                <a:avLst/>
              </a:prstGeom>
              <a:noFill/>
              <a:ln w="0">
                <a:solidFill>
                  <a:srgbClr val="FFDF7F"/>
                </a:solidFill>
                <a:round/>
                <a:headEnd/>
                <a:tailEnd/>
              </a:ln>
            </p:spPr>
            <p:txBody>
              <a:bodyPr/>
              <a:lstStyle/>
              <a:p>
                <a:endParaRPr lang="en-US"/>
              </a:p>
            </p:txBody>
          </p:sp>
          <p:sp>
            <p:nvSpPr>
              <p:cNvPr id="58290" name="Line 946"/>
              <p:cNvSpPr>
                <a:spLocks noChangeShapeType="1"/>
              </p:cNvSpPr>
              <p:nvPr/>
            </p:nvSpPr>
            <p:spPr bwMode="auto">
              <a:xfrm flipH="1" flipV="1">
                <a:off x="1263" y="3802"/>
                <a:ext cx="1" cy="1"/>
              </a:xfrm>
              <a:prstGeom prst="line">
                <a:avLst/>
              </a:prstGeom>
              <a:noFill/>
              <a:ln w="0">
                <a:solidFill>
                  <a:srgbClr val="FFDF7F"/>
                </a:solidFill>
                <a:round/>
                <a:headEnd/>
                <a:tailEnd/>
              </a:ln>
            </p:spPr>
            <p:txBody>
              <a:bodyPr/>
              <a:lstStyle/>
              <a:p>
                <a:endParaRPr lang="en-US"/>
              </a:p>
            </p:txBody>
          </p:sp>
          <p:sp>
            <p:nvSpPr>
              <p:cNvPr id="58291" name="Line 947"/>
              <p:cNvSpPr>
                <a:spLocks noChangeShapeType="1"/>
              </p:cNvSpPr>
              <p:nvPr/>
            </p:nvSpPr>
            <p:spPr bwMode="auto">
              <a:xfrm flipH="1">
                <a:off x="1262" y="3802"/>
                <a:ext cx="1" cy="1"/>
              </a:xfrm>
              <a:prstGeom prst="line">
                <a:avLst/>
              </a:prstGeom>
              <a:noFill/>
              <a:ln w="0">
                <a:solidFill>
                  <a:srgbClr val="FFDF7F"/>
                </a:solidFill>
                <a:round/>
                <a:headEnd/>
                <a:tailEnd/>
              </a:ln>
            </p:spPr>
            <p:txBody>
              <a:bodyPr/>
              <a:lstStyle/>
              <a:p>
                <a:endParaRPr lang="en-US"/>
              </a:p>
            </p:txBody>
          </p:sp>
          <p:sp>
            <p:nvSpPr>
              <p:cNvPr id="58292" name="Line 948"/>
              <p:cNvSpPr>
                <a:spLocks noChangeShapeType="1"/>
              </p:cNvSpPr>
              <p:nvPr/>
            </p:nvSpPr>
            <p:spPr bwMode="auto">
              <a:xfrm>
                <a:off x="1230" y="3626"/>
                <a:ext cx="1" cy="134"/>
              </a:xfrm>
              <a:prstGeom prst="line">
                <a:avLst/>
              </a:prstGeom>
              <a:noFill/>
              <a:ln w="0">
                <a:solidFill>
                  <a:srgbClr val="FFDF7F"/>
                </a:solidFill>
                <a:round/>
                <a:headEnd/>
                <a:tailEnd/>
              </a:ln>
            </p:spPr>
            <p:txBody>
              <a:bodyPr/>
              <a:lstStyle/>
              <a:p>
                <a:endParaRPr lang="en-US"/>
              </a:p>
            </p:txBody>
          </p:sp>
          <p:sp>
            <p:nvSpPr>
              <p:cNvPr id="58293" name="Line 949"/>
              <p:cNvSpPr>
                <a:spLocks noChangeShapeType="1"/>
              </p:cNvSpPr>
              <p:nvPr/>
            </p:nvSpPr>
            <p:spPr bwMode="auto">
              <a:xfrm flipH="1" flipV="1">
                <a:off x="1463" y="3805"/>
                <a:ext cx="1" cy="4"/>
              </a:xfrm>
              <a:prstGeom prst="line">
                <a:avLst/>
              </a:prstGeom>
              <a:noFill/>
              <a:ln w="0">
                <a:solidFill>
                  <a:srgbClr val="FFDF7F"/>
                </a:solidFill>
                <a:round/>
                <a:headEnd/>
                <a:tailEnd/>
              </a:ln>
            </p:spPr>
            <p:txBody>
              <a:bodyPr/>
              <a:lstStyle/>
              <a:p>
                <a:endParaRPr lang="en-US"/>
              </a:p>
            </p:txBody>
          </p:sp>
          <p:sp>
            <p:nvSpPr>
              <p:cNvPr id="58294" name="Line 950"/>
              <p:cNvSpPr>
                <a:spLocks noChangeShapeType="1"/>
              </p:cNvSpPr>
              <p:nvPr/>
            </p:nvSpPr>
            <p:spPr bwMode="auto">
              <a:xfrm flipH="1" flipV="1">
                <a:off x="1460" y="3804"/>
                <a:ext cx="3" cy="1"/>
              </a:xfrm>
              <a:prstGeom prst="line">
                <a:avLst/>
              </a:prstGeom>
              <a:noFill/>
              <a:ln w="0">
                <a:solidFill>
                  <a:srgbClr val="FFDF7F"/>
                </a:solidFill>
                <a:round/>
                <a:headEnd/>
                <a:tailEnd/>
              </a:ln>
            </p:spPr>
            <p:txBody>
              <a:bodyPr/>
              <a:lstStyle/>
              <a:p>
                <a:endParaRPr lang="en-US"/>
              </a:p>
            </p:txBody>
          </p:sp>
          <p:sp>
            <p:nvSpPr>
              <p:cNvPr id="58295" name="Line 951"/>
              <p:cNvSpPr>
                <a:spLocks noChangeShapeType="1"/>
              </p:cNvSpPr>
              <p:nvPr/>
            </p:nvSpPr>
            <p:spPr bwMode="auto">
              <a:xfrm flipH="1">
                <a:off x="1456" y="3804"/>
                <a:ext cx="4" cy="1"/>
              </a:xfrm>
              <a:prstGeom prst="line">
                <a:avLst/>
              </a:prstGeom>
              <a:noFill/>
              <a:ln w="0">
                <a:solidFill>
                  <a:srgbClr val="FFDF7F"/>
                </a:solidFill>
                <a:round/>
                <a:headEnd/>
                <a:tailEnd/>
              </a:ln>
            </p:spPr>
            <p:txBody>
              <a:bodyPr/>
              <a:lstStyle/>
              <a:p>
                <a:endParaRPr lang="en-US"/>
              </a:p>
            </p:txBody>
          </p:sp>
          <p:sp>
            <p:nvSpPr>
              <p:cNvPr id="58296" name="Line 952"/>
              <p:cNvSpPr>
                <a:spLocks noChangeShapeType="1"/>
              </p:cNvSpPr>
              <p:nvPr/>
            </p:nvSpPr>
            <p:spPr bwMode="auto">
              <a:xfrm flipH="1">
                <a:off x="1455" y="3805"/>
                <a:ext cx="1" cy="4"/>
              </a:xfrm>
              <a:prstGeom prst="line">
                <a:avLst/>
              </a:prstGeom>
              <a:noFill/>
              <a:ln w="0">
                <a:solidFill>
                  <a:srgbClr val="FFDF7F"/>
                </a:solidFill>
                <a:round/>
                <a:headEnd/>
                <a:tailEnd/>
              </a:ln>
            </p:spPr>
            <p:txBody>
              <a:bodyPr/>
              <a:lstStyle/>
              <a:p>
                <a:endParaRPr lang="en-US"/>
              </a:p>
            </p:txBody>
          </p:sp>
          <p:sp>
            <p:nvSpPr>
              <p:cNvPr id="58297" name="Line 953"/>
              <p:cNvSpPr>
                <a:spLocks noChangeShapeType="1"/>
              </p:cNvSpPr>
              <p:nvPr/>
            </p:nvSpPr>
            <p:spPr bwMode="auto">
              <a:xfrm>
                <a:off x="1455" y="3809"/>
                <a:ext cx="1" cy="3"/>
              </a:xfrm>
              <a:prstGeom prst="line">
                <a:avLst/>
              </a:prstGeom>
              <a:noFill/>
              <a:ln w="0">
                <a:solidFill>
                  <a:srgbClr val="FFDF7F"/>
                </a:solidFill>
                <a:round/>
                <a:headEnd/>
                <a:tailEnd/>
              </a:ln>
            </p:spPr>
            <p:txBody>
              <a:bodyPr/>
              <a:lstStyle/>
              <a:p>
                <a:endParaRPr lang="en-US"/>
              </a:p>
            </p:txBody>
          </p:sp>
          <p:sp>
            <p:nvSpPr>
              <p:cNvPr id="58298" name="Line 954"/>
              <p:cNvSpPr>
                <a:spLocks noChangeShapeType="1"/>
              </p:cNvSpPr>
              <p:nvPr/>
            </p:nvSpPr>
            <p:spPr bwMode="auto">
              <a:xfrm>
                <a:off x="1456" y="3812"/>
                <a:ext cx="4" cy="1"/>
              </a:xfrm>
              <a:prstGeom prst="line">
                <a:avLst/>
              </a:prstGeom>
              <a:noFill/>
              <a:ln w="0">
                <a:solidFill>
                  <a:srgbClr val="FFDF7F"/>
                </a:solidFill>
                <a:round/>
                <a:headEnd/>
                <a:tailEnd/>
              </a:ln>
            </p:spPr>
            <p:txBody>
              <a:bodyPr/>
              <a:lstStyle/>
              <a:p>
                <a:endParaRPr lang="en-US"/>
              </a:p>
            </p:txBody>
          </p:sp>
          <p:sp>
            <p:nvSpPr>
              <p:cNvPr id="58299" name="Line 955"/>
              <p:cNvSpPr>
                <a:spLocks noChangeShapeType="1"/>
              </p:cNvSpPr>
              <p:nvPr/>
            </p:nvSpPr>
            <p:spPr bwMode="auto">
              <a:xfrm flipV="1">
                <a:off x="1460" y="3812"/>
                <a:ext cx="3" cy="1"/>
              </a:xfrm>
              <a:prstGeom prst="line">
                <a:avLst/>
              </a:prstGeom>
              <a:noFill/>
              <a:ln w="0">
                <a:solidFill>
                  <a:srgbClr val="FFDF7F"/>
                </a:solidFill>
                <a:round/>
                <a:headEnd/>
                <a:tailEnd/>
              </a:ln>
            </p:spPr>
            <p:txBody>
              <a:bodyPr/>
              <a:lstStyle/>
              <a:p>
                <a:endParaRPr lang="en-US"/>
              </a:p>
            </p:txBody>
          </p:sp>
          <p:sp>
            <p:nvSpPr>
              <p:cNvPr id="58300" name="Line 956"/>
              <p:cNvSpPr>
                <a:spLocks noChangeShapeType="1"/>
              </p:cNvSpPr>
              <p:nvPr/>
            </p:nvSpPr>
            <p:spPr bwMode="auto">
              <a:xfrm flipV="1">
                <a:off x="1463" y="3809"/>
                <a:ext cx="1" cy="3"/>
              </a:xfrm>
              <a:prstGeom prst="line">
                <a:avLst/>
              </a:prstGeom>
              <a:noFill/>
              <a:ln w="0">
                <a:solidFill>
                  <a:srgbClr val="FFDF7F"/>
                </a:solidFill>
                <a:round/>
                <a:headEnd/>
                <a:tailEnd/>
              </a:ln>
            </p:spPr>
            <p:txBody>
              <a:bodyPr/>
              <a:lstStyle/>
              <a:p>
                <a:endParaRPr lang="en-US"/>
              </a:p>
            </p:txBody>
          </p:sp>
          <p:sp>
            <p:nvSpPr>
              <p:cNvPr id="58301" name="Line 957"/>
              <p:cNvSpPr>
                <a:spLocks noChangeShapeType="1"/>
              </p:cNvSpPr>
              <p:nvPr/>
            </p:nvSpPr>
            <p:spPr bwMode="auto">
              <a:xfrm flipH="1" flipV="1">
                <a:off x="1466" y="3850"/>
                <a:ext cx="1" cy="3"/>
              </a:xfrm>
              <a:prstGeom prst="line">
                <a:avLst/>
              </a:prstGeom>
              <a:noFill/>
              <a:ln w="0">
                <a:solidFill>
                  <a:srgbClr val="FFDF7F"/>
                </a:solidFill>
                <a:round/>
                <a:headEnd/>
                <a:tailEnd/>
              </a:ln>
            </p:spPr>
            <p:txBody>
              <a:bodyPr/>
              <a:lstStyle/>
              <a:p>
                <a:endParaRPr lang="en-US"/>
              </a:p>
            </p:txBody>
          </p:sp>
          <p:sp>
            <p:nvSpPr>
              <p:cNvPr id="58302" name="Line 958"/>
              <p:cNvSpPr>
                <a:spLocks noChangeShapeType="1"/>
              </p:cNvSpPr>
              <p:nvPr/>
            </p:nvSpPr>
            <p:spPr bwMode="auto">
              <a:xfrm flipH="1" flipV="1">
                <a:off x="1462" y="3848"/>
                <a:ext cx="4" cy="2"/>
              </a:xfrm>
              <a:prstGeom prst="line">
                <a:avLst/>
              </a:prstGeom>
              <a:noFill/>
              <a:ln w="0">
                <a:solidFill>
                  <a:srgbClr val="FFDF7F"/>
                </a:solidFill>
                <a:round/>
                <a:headEnd/>
                <a:tailEnd/>
              </a:ln>
            </p:spPr>
            <p:txBody>
              <a:bodyPr/>
              <a:lstStyle/>
              <a:p>
                <a:endParaRPr lang="en-US"/>
              </a:p>
            </p:txBody>
          </p:sp>
          <p:sp>
            <p:nvSpPr>
              <p:cNvPr id="58303" name="Line 959"/>
              <p:cNvSpPr>
                <a:spLocks noChangeShapeType="1"/>
              </p:cNvSpPr>
              <p:nvPr/>
            </p:nvSpPr>
            <p:spPr bwMode="auto">
              <a:xfrm flipH="1">
                <a:off x="1459" y="3848"/>
                <a:ext cx="3" cy="2"/>
              </a:xfrm>
              <a:prstGeom prst="line">
                <a:avLst/>
              </a:prstGeom>
              <a:noFill/>
              <a:ln w="0">
                <a:solidFill>
                  <a:srgbClr val="FFDF7F"/>
                </a:solidFill>
                <a:round/>
                <a:headEnd/>
                <a:tailEnd/>
              </a:ln>
            </p:spPr>
            <p:txBody>
              <a:bodyPr/>
              <a:lstStyle/>
              <a:p>
                <a:endParaRPr lang="en-US"/>
              </a:p>
            </p:txBody>
          </p:sp>
          <p:sp>
            <p:nvSpPr>
              <p:cNvPr id="58304" name="Line 960"/>
              <p:cNvSpPr>
                <a:spLocks noChangeShapeType="1"/>
              </p:cNvSpPr>
              <p:nvPr/>
            </p:nvSpPr>
            <p:spPr bwMode="auto">
              <a:xfrm flipH="1">
                <a:off x="1458" y="3850"/>
                <a:ext cx="1" cy="3"/>
              </a:xfrm>
              <a:prstGeom prst="line">
                <a:avLst/>
              </a:prstGeom>
              <a:noFill/>
              <a:ln w="0">
                <a:solidFill>
                  <a:srgbClr val="FFDF7F"/>
                </a:solidFill>
                <a:round/>
                <a:headEnd/>
                <a:tailEnd/>
              </a:ln>
            </p:spPr>
            <p:txBody>
              <a:bodyPr/>
              <a:lstStyle/>
              <a:p>
                <a:endParaRPr lang="en-US"/>
              </a:p>
            </p:txBody>
          </p:sp>
          <p:sp>
            <p:nvSpPr>
              <p:cNvPr id="58305" name="Line 961"/>
              <p:cNvSpPr>
                <a:spLocks noChangeShapeType="1"/>
              </p:cNvSpPr>
              <p:nvPr/>
            </p:nvSpPr>
            <p:spPr bwMode="auto">
              <a:xfrm>
                <a:off x="1458" y="3853"/>
                <a:ext cx="1" cy="4"/>
              </a:xfrm>
              <a:prstGeom prst="line">
                <a:avLst/>
              </a:prstGeom>
              <a:noFill/>
              <a:ln w="0">
                <a:solidFill>
                  <a:srgbClr val="FFDF7F"/>
                </a:solidFill>
                <a:round/>
                <a:headEnd/>
                <a:tailEnd/>
              </a:ln>
            </p:spPr>
            <p:txBody>
              <a:bodyPr/>
              <a:lstStyle/>
              <a:p>
                <a:endParaRPr lang="en-US"/>
              </a:p>
            </p:txBody>
          </p:sp>
          <p:sp>
            <p:nvSpPr>
              <p:cNvPr id="58306" name="Line 962"/>
              <p:cNvSpPr>
                <a:spLocks noChangeShapeType="1"/>
              </p:cNvSpPr>
              <p:nvPr/>
            </p:nvSpPr>
            <p:spPr bwMode="auto">
              <a:xfrm>
                <a:off x="1459" y="3857"/>
                <a:ext cx="3" cy="1"/>
              </a:xfrm>
              <a:prstGeom prst="line">
                <a:avLst/>
              </a:prstGeom>
              <a:noFill/>
              <a:ln w="0">
                <a:solidFill>
                  <a:srgbClr val="FFDF7F"/>
                </a:solidFill>
                <a:round/>
                <a:headEnd/>
                <a:tailEnd/>
              </a:ln>
            </p:spPr>
            <p:txBody>
              <a:bodyPr/>
              <a:lstStyle/>
              <a:p>
                <a:endParaRPr lang="en-US"/>
              </a:p>
            </p:txBody>
          </p:sp>
          <p:sp>
            <p:nvSpPr>
              <p:cNvPr id="58307" name="Line 963"/>
              <p:cNvSpPr>
                <a:spLocks noChangeShapeType="1"/>
              </p:cNvSpPr>
              <p:nvPr/>
            </p:nvSpPr>
            <p:spPr bwMode="auto">
              <a:xfrm flipV="1">
                <a:off x="1462" y="3857"/>
                <a:ext cx="4" cy="1"/>
              </a:xfrm>
              <a:prstGeom prst="line">
                <a:avLst/>
              </a:prstGeom>
              <a:noFill/>
              <a:ln w="0">
                <a:solidFill>
                  <a:srgbClr val="FFDF7F"/>
                </a:solidFill>
                <a:round/>
                <a:headEnd/>
                <a:tailEnd/>
              </a:ln>
            </p:spPr>
            <p:txBody>
              <a:bodyPr/>
              <a:lstStyle/>
              <a:p>
                <a:endParaRPr lang="en-US"/>
              </a:p>
            </p:txBody>
          </p:sp>
          <p:sp>
            <p:nvSpPr>
              <p:cNvPr id="58308" name="Line 964"/>
              <p:cNvSpPr>
                <a:spLocks noChangeShapeType="1"/>
              </p:cNvSpPr>
              <p:nvPr/>
            </p:nvSpPr>
            <p:spPr bwMode="auto">
              <a:xfrm flipV="1">
                <a:off x="1466" y="3853"/>
                <a:ext cx="1" cy="4"/>
              </a:xfrm>
              <a:prstGeom prst="line">
                <a:avLst/>
              </a:prstGeom>
              <a:noFill/>
              <a:ln w="0">
                <a:solidFill>
                  <a:srgbClr val="FFDF7F"/>
                </a:solidFill>
                <a:round/>
                <a:headEnd/>
                <a:tailEnd/>
              </a:ln>
            </p:spPr>
            <p:txBody>
              <a:bodyPr/>
              <a:lstStyle/>
              <a:p>
                <a:endParaRPr lang="en-US"/>
              </a:p>
            </p:txBody>
          </p:sp>
          <p:sp>
            <p:nvSpPr>
              <p:cNvPr id="58309" name="Line 965"/>
              <p:cNvSpPr>
                <a:spLocks noChangeShapeType="1"/>
              </p:cNvSpPr>
              <p:nvPr/>
            </p:nvSpPr>
            <p:spPr bwMode="auto">
              <a:xfrm flipH="1" flipV="1">
                <a:off x="1461" y="3760"/>
                <a:ext cx="2" cy="3"/>
              </a:xfrm>
              <a:prstGeom prst="line">
                <a:avLst/>
              </a:prstGeom>
              <a:noFill/>
              <a:ln w="0">
                <a:solidFill>
                  <a:srgbClr val="FFDF7F"/>
                </a:solidFill>
                <a:round/>
                <a:headEnd/>
                <a:tailEnd/>
              </a:ln>
            </p:spPr>
            <p:txBody>
              <a:bodyPr/>
              <a:lstStyle/>
              <a:p>
                <a:endParaRPr lang="en-US"/>
              </a:p>
            </p:txBody>
          </p:sp>
          <p:sp>
            <p:nvSpPr>
              <p:cNvPr id="58310" name="Line 966"/>
              <p:cNvSpPr>
                <a:spLocks noChangeShapeType="1"/>
              </p:cNvSpPr>
              <p:nvPr/>
            </p:nvSpPr>
            <p:spPr bwMode="auto">
              <a:xfrm flipH="1" flipV="1">
                <a:off x="1458" y="3758"/>
                <a:ext cx="3" cy="2"/>
              </a:xfrm>
              <a:prstGeom prst="line">
                <a:avLst/>
              </a:prstGeom>
              <a:noFill/>
              <a:ln w="0">
                <a:solidFill>
                  <a:srgbClr val="FFDF7F"/>
                </a:solidFill>
                <a:round/>
                <a:headEnd/>
                <a:tailEnd/>
              </a:ln>
            </p:spPr>
            <p:txBody>
              <a:bodyPr/>
              <a:lstStyle/>
              <a:p>
                <a:endParaRPr lang="en-US"/>
              </a:p>
            </p:txBody>
          </p:sp>
          <p:sp>
            <p:nvSpPr>
              <p:cNvPr id="58311" name="Line 967"/>
              <p:cNvSpPr>
                <a:spLocks noChangeShapeType="1"/>
              </p:cNvSpPr>
              <p:nvPr/>
            </p:nvSpPr>
            <p:spPr bwMode="auto">
              <a:xfrm flipH="1">
                <a:off x="1455" y="3758"/>
                <a:ext cx="3" cy="2"/>
              </a:xfrm>
              <a:prstGeom prst="line">
                <a:avLst/>
              </a:prstGeom>
              <a:noFill/>
              <a:ln w="0">
                <a:solidFill>
                  <a:srgbClr val="FFDF7F"/>
                </a:solidFill>
                <a:round/>
                <a:headEnd/>
                <a:tailEnd/>
              </a:ln>
            </p:spPr>
            <p:txBody>
              <a:bodyPr/>
              <a:lstStyle/>
              <a:p>
                <a:endParaRPr lang="en-US"/>
              </a:p>
            </p:txBody>
          </p:sp>
          <p:sp>
            <p:nvSpPr>
              <p:cNvPr id="58312" name="Line 968"/>
              <p:cNvSpPr>
                <a:spLocks noChangeShapeType="1"/>
              </p:cNvSpPr>
              <p:nvPr/>
            </p:nvSpPr>
            <p:spPr bwMode="auto">
              <a:xfrm flipH="1">
                <a:off x="1454" y="3760"/>
                <a:ext cx="1" cy="3"/>
              </a:xfrm>
              <a:prstGeom prst="line">
                <a:avLst/>
              </a:prstGeom>
              <a:noFill/>
              <a:ln w="0">
                <a:solidFill>
                  <a:srgbClr val="FFDF7F"/>
                </a:solidFill>
                <a:round/>
                <a:headEnd/>
                <a:tailEnd/>
              </a:ln>
            </p:spPr>
            <p:txBody>
              <a:bodyPr/>
              <a:lstStyle/>
              <a:p>
                <a:endParaRPr lang="en-US"/>
              </a:p>
            </p:txBody>
          </p:sp>
          <p:sp>
            <p:nvSpPr>
              <p:cNvPr id="58313" name="Line 969"/>
              <p:cNvSpPr>
                <a:spLocks noChangeShapeType="1"/>
              </p:cNvSpPr>
              <p:nvPr/>
            </p:nvSpPr>
            <p:spPr bwMode="auto">
              <a:xfrm>
                <a:off x="1454" y="3763"/>
                <a:ext cx="1" cy="4"/>
              </a:xfrm>
              <a:prstGeom prst="line">
                <a:avLst/>
              </a:prstGeom>
              <a:noFill/>
              <a:ln w="0">
                <a:solidFill>
                  <a:srgbClr val="FFDF7F"/>
                </a:solidFill>
                <a:round/>
                <a:headEnd/>
                <a:tailEnd/>
              </a:ln>
            </p:spPr>
            <p:txBody>
              <a:bodyPr/>
              <a:lstStyle/>
              <a:p>
                <a:endParaRPr lang="en-US"/>
              </a:p>
            </p:txBody>
          </p:sp>
          <p:sp>
            <p:nvSpPr>
              <p:cNvPr id="58314" name="Line 970"/>
              <p:cNvSpPr>
                <a:spLocks noChangeShapeType="1"/>
              </p:cNvSpPr>
              <p:nvPr/>
            </p:nvSpPr>
            <p:spPr bwMode="auto">
              <a:xfrm>
                <a:off x="1455" y="3767"/>
                <a:ext cx="3" cy="1"/>
              </a:xfrm>
              <a:prstGeom prst="line">
                <a:avLst/>
              </a:prstGeom>
              <a:noFill/>
              <a:ln w="0">
                <a:solidFill>
                  <a:srgbClr val="FFDF7F"/>
                </a:solidFill>
                <a:round/>
                <a:headEnd/>
                <a:tailEnd/>
              </a:ln>
            </p:spPr>
            <p:txBody>
              <a:bodyPr/>
              <a:lstStyle/>
              <a:p>
                <a:endParaRPr lang="en-US"/>
              </a:p>
            </p:txBody>
          </p:sp>
          <p:sp>
            <p:nvSpPr>
              <p:cNvPr id="58315" name="Line 971"/>
              <p:cNvSpPr>
                <a:spLocks noChangeShapeType="1"/>
              </p:cNvSpPr>
              <p:nvPr/>
            </p:nvSpPr>
            <p:spPr bwMode="auto">
              <a:xfrm flipV="1">
                <a:off x="1458" y="3767"/>
                <a:ext cx="3" cy="1"/>
              </a:xfrm>
              <a:prstGeom prst="line">
                <a:avLst/>
              </a:prstGeom>
              <a:noFill/>
              <a:ln w="0">
                <a:solidFill>
                  <a:srgbClr val="FFDF7F"/>
                </a:solidFill>
                <a:round/>
                <a:headEnd/>
                <a:tailEnd/>
              </a:ln>
            </p:spPr>
            <p:txBody>
              <a:bodyPr/>
              <a:lstStyle/>
              <a:p>
                <a:endParaRPr lang="en-US"/>
              </a:p>
            </p:txBody>
          </p:sp>
          <p:sp>
            <p:nvSpPr>
              <p:cNvPr id="58316" name="Line 972"/>
              <p:cNvSpPr>
                <a:spLocks noChangeShapeType="1"/>
              </p:cNvSpPr>
              <p:nvPr/>
            </p:nvSpPr>
            <p:spPr bwMode="auto">
              <a:xfrm flipV="1">
                <a:off x="1461" y="3763"/>
                <a:ext cx="2" cy="4"/>
              </a:xfrm>
              <a:prstGeom prst="line">
                <a:avLst/>
              </a:prstGeom>
              <a:noFill/>
              <a:ln w="0">
                <a:solidFill>
                  <a:srgbClr val="FFDF7F"/>
                </a:solidFill>
                <a:round/>
                <a:headEnd/>
                <a:tailEnd/>
              </a:ln>
            </p:spPr>
            <p:txBody>
              <a:bodyPr/>
              <a:lstStyle/>
              <a:p>
                <a:endParaRPr lang="en-US"/>
              </a:p>
            </p:txBody>
          </p:sp>
          <p:sp>
            <p:nvSpPr>
              <p:cNvPr id="58317" name="Line 973"/>
              <p:cNvSpPr>
                <a:spLocks noChangeShapeType="1"/>
              </p:cNvSpPr>
              <p:nvPr/>
            </p:nvSpPr>
            <p:spPr bwMode="auto">
              <a:xfrm>
                <a:off x="1230" y="3172"/>
                <a:ext cx="1" cy="131"/>
              </a:xfrm>
              <a:prstGeom prst="line">
                <a:avLst/>
              </a:prstGeom>
              <a:noFill/>
              <a:ln w="0">
                <a:solidFill>
                  <a:srgbClr val="FFDF7F"/>
                </a:solidFill>
                <a:round/>
                <a:headEnd/>
                <a:tailEnd/>
              </a:ln>
            </p:spPr>
            <p:txBody>
              <a:bodyPr/>
              <a:lstStyle/>
              <a:p>
                <a:endParaRPr lang="en-US"/>
              </a:p>
            </p:txBody>
          </p:sp>
          <p:sp>
            <p:nvSpPr>
              <p:cNvPr id="58318" name="Line 974"/>
              <p:cNvSpPr>
                <a:spLocks noChangeShapeType="1"/>
              </p:cNvSpPr>
              <p:nvPr/>
            </p:nvSpPr>
            <p:spPr bwMode="auto">
              <a:xfrm>
                <a:off x="1257" y="3318"/>
                <a:ext cx="1" cy="291"/>
              </a:xfrm>
              <a:prstGeom prst="line">
                <a:avLst/>
              </a:prstGeom>
              <a:noFill/>
              <a:ln w="0">
                <a:solidFill>
                  <a:srgbClr val="FFDF7F"/>
                </a:solidFill>
                <a:round/>
                <a:headEnd/>
                <a:tailEnd/>
              </a:ln>
            </p:spPr>
            <p:txBody>
              <a:bodyPr/>
              <a:lstStyle/>
              <a:p>
                <a:endParaRPr lang="en-US"/>
              </a:p>
            </p:txBody>
          </p:sp>
          <p:sp>
            <p:nvSpPr>
              <p:cNvPr id="58319" name="Line 975"/>
              <p:cNvSpPr>
                <a:spLocks noChangeShapeType="1"/>
              </p:cNvSpPr>
              <p:nvPr/>
            </p:nvSpPr>
            <p:spPr bwMode="auto">
              <a:xfrm flipV="1">
                <a:off x="1274" y="3318"/>
                <a:ext cx="62" cy="30"/>
              </a:xfrm>
              <a:prstGeom prst="line">
                <a:avLst/>
              </a:prstGeom>
              <a:noFill/>
              <a:ln w="0">
                <a:solidFill>
                  <a:srgbClr val="FFDF7F"/>
                </a:solidFill>
                <a:round/>
                <a:headEnd/>
                <a:tailEnd/>
              </a:ln>
            </p:spPr>
            <p:txBody>
              <a:bodyPr/>
              <a:lstStyle/>
              <a:p>
                <a:endParaRPr lang="en-US"/>
              </a:p>
            </p:txBody>
          </p:sp>
          <p:sp>
            <p:nvSpPr>
              <p:cNvPr id="58320" name="Line 976"/>
              <p:cNvSpPr>
                <a:spLocks noChangeShapeType="1"/>
              </p:cNvSpPr>
              <p:nvPr/>
            </p:nvSpPr>
            <p:spPr bwMode="auto">
              <a:xfrm flipH="1">
                <a:off x="1275" y="3318"/>
                <a:ext cx="61" cy="39"/>
              </a:xfrm>
              <a:prstGeom prst="line">
                <a:avLst/>
              </a:prstGeom>
              <a:noFill/>
              <a:ln w="0">
                <a:solidFill>
                  <a:srgbClr val="FFDF7F"/>
                </a:solidFill>
                <a:round/>
                <a:headEnd/>
                <a:tailEnd/>
              </a:ln>
            </p:spPr>
            <p:txBody>
              <a:bodyPr/>
              <a:lstStyle/>
              <a:p>
                <a:endParaRPr lang="en-US"/>
              </a:p>
            </p:txBody>
          </p:sp>
          <p:sp>
            <p:nvSpPr>
              <p:cNvPr id="58321" name="Line 977"/>
              <p:cNvSpPr>
                <a:spLocks noChangeShapeType="1"/>
              </p:cNvSpPr>
              <p:nvPr/>
            </p:nvSpPr>
            <p:spPr bwMode="auto">
              <a:xfrm flipH="1">
                <a:off x="1269" y="3340"/>
                <a:ext cx="1" cy="1"/>
              </a:xfrm>
              <a:prstGeom prst="line">
                <a:avLst/>
              </a:prstGeom>
              <a:noFill/>
              <a:ln w="0">
                <a:solidFill>
                  <a:srgbClr val="FFDF7F"/>
                </a:solidFill>
                <a:round/>
                <a:headEnd/>
                <a:tailEnd/>
              </a:ln>
            </p:spPr>
            <p:txBody>
              <a:bodyPr/>
              <a:lstStyle/>
              <a:p>
                <a:endParaRPr lang="en-US"/>
              </a:p>
            </p:txBody>
          </p:sp>
          <p:sp>
            <p:nvSpPr>
              <p:cNvPr id="58322" name="Line 978"/>
              <p:cNvSpPr>
                <a:spLocks noChangeShapeType="1"/>
              </p:cNvSpPr>
              <p:nvPr/>
            </p:nvSpPr>
            <p:spPr bwMode="auto">
              <a:xfrm flipH="1">
                <a:off x="1268" y="3341"/>
                <a:ext cx="1" cy="1"/>
              </a:xfrm>
              <a:prstGeom prst="line">
                <a:avLst/>
              </a:prstGeom>
              <a:noFill/>
              <a:ln w="0">
                <a:solidFill>
                  <a:srgbClr val="FFDF7F"/>
                </a:solidFill>
                <a:round/>
                <a:headEnd/>
                <a:tailEnd/>
              </a:ln>
            </p:spPr>
            <p:txBody>
              <a:bodyPr/>
              <a:lstStyle/>
              <a:p>
                <a:endParaRPr lang="en-US"/>
              </a:p>
            </p:txBody>
          </p:sp>
          <p:sp>
            <p:nvSpPr>
              <p:cNvPr id="58323" name="Line 979"/>
              <p:cNvSpPr>
                <a:spLocks noChangeShapeType="1"/>
              </p:cNvSpPr>
              <p:nvPr/>
            </p:nvSpPr>
            <p:spPr bwMode="auto">
              <a:xfrm flipH="1">
                <a:off x="1267" y="3341"/>
                <a:ext cx="1" cy="1"/>
              </a:xfrm>
              <a:prstGeom prst="line">
                <a:avLst/>
              </a:prstGeom>
              <a:noFill/>
              <a:ln w="0">
                <a:solidFill>
                  <a:srgbClr val="FFDF7F"/>
                </a:solidFill>
                <a:round/>
                <a:headEnd/>
                <a:tailEnd/>
              </a:ln>
            </p:spPr>
            <p:txBody>
              <a:bodyPr/>
              <a:lstStyle/>
              <a:p>
                <a:endParaRPr lang="en-US"/>
              </a:p>
            </p:txBody>
          </p:sp>
          <p:sp>
            <p:nvSpPr>
              <p:cNvPr id="58324" name="Line 980"/>
              <p:cNvSpPr>
                <a:spLocks noChangeShapeType="1"/>
              </p:cNvSpPr>
              <p:nvPr/>
            </p:nvSpPr>
            <p:spPr bwMode="auto">
              <a:xfrm flipH="1">
                <a:off x="1266" y="3342"/>
                <a:ext cx="1" cy="2"/>
              </a:xfrm>
              <a:prstGeom prst="line">
                <a:avLst/>
              </a:prstGeom>
              <a:noFill/>
              <a:ln w="0">
                <a:solidFill>
                  <a:srgbClr val="FFDF7F"/>
                </a:solidFill>
                <a:round/>
                <a:headEnd/>
                <a:tailEnd/>
              </a:ln>
            </p:spPr>
            <p:txBody>
              <a:bodyPr/>
              <a:lstStyle/>
              <a:p>
                <a:endParaRPr lang="en-US"/>
              </a:p>
            </p:txBody>
          </p:sp>
          <p:sp>
            <p:nvSpPr>
              <p:cNvPr id="58325" name="Line 981"/>
              <p:cNvSpPr>
                <a:spLocks noChangeShapeType="1"/>
              </p:cNvSpPr>
              <p:nvPr/>
            </p:nvSpPr>
            <p:spPr bwMode="auto">
              <a:xfrm flipH="1">
                <a:off x="1265" y="3344"/>
                <a:ext cx="1" cy="1"/>
              </a:xfrm>
              <a:prstGeom prst="line">
                <a:avLst/>
              </a:prstGeom>
              <a:noFill/>
              <a:ln w="0">
                <a:solidFill>
                  <a:srgbClr val="FFDF7F"/>
                </a:solidFill>
                <a:round/>
                <a:headEnd/>
                <a:tailEnd/>
              </a:ln>
            </p:spPr>
            <p:txBody>
              <a:bodyPr/>
              <a:lstStyle/>
              <a:p>
                <a:endParaRPr lang="en-US"/>
              </a:p>
            </p:txBody>
          </p:sp>
          <p:sp>
            <p:nvSpPr>
              <p:cNvPr id="58326" name="Line 982"/>
              <p:cNvSpPr>
                <a:spLocks noChangeShapeType="1"/>
              </p:cNvSpPr>
              <p:nvPr/>
            </p:nvSpPr>
            <p:spPr bwMode="auto">
              <a:xfrm flipH="1">
                <a:off x="1265" y="3345"/>
                <a:ext cx="1" cy="2"/>
              </a:xfrm>
              <a:prstGeom prst="line">
                <a:avLst/>
              </a:prstGeom>
              <a:noFill/>
              <a:ln w="0">
                <a:solidFill>
                  <a:srgbClr val="FFDF7F"/>
                </a:solidFill>
                <a:round/>
                <a:headEnd/>
                <a:tailEnd/>
              </a:ln>
            </p:spPr>
            <p:txBody>
              <a:bodyPr/>
              <a:lstStyle/>
              <a:p>
                <a:endParaRPr lang="en-US"/>
              </a:p>
            </p:txBody>
          </p:sp>
          <p:sp>
            <p:nvSpPr>
              <p:cNvPr id="58327" name="Line 983"/>
              <p:cNvSpPr>
                <a:spLocks noChangeShapeType="1"/>
              </p:cNvSpPr>
              <p:nvPr/>
            </p:nvSpPr>
            <p:spPr bwMode="auto">
              <a:xfrm flipH="1">
                <a:off x="1264" y="3347"/>
                <a:ext cx="1" cy="2"/>
              </a:xfrm>
              <a:prstGeom prst="line">
                <a:avLst/>
              </a:prstGeom>
              <a:noFill/>
              <a:ln w="0">
                <a:solidFill>
                  <a:srgbClr val="FFDF7F"/>
                </a:solidFill>
                <a:round/>
                <a:headEnd/>
                <a:tailEnd/>
              </a:ln>
            </p:spPr>
            <p:txBody>
              <a:bodyPr/>
              <a:lstStyle/>
              <a:p>
                <a:endParaRPr lang="en-US"/>
              </a:p>
            </p:txBody>
          </p:sp>
          <p:sp>
            <p:nvSpPr>
              <p:cNvPr id="58328" name="Line 984"/>
              <p:cNvSpPr>
                <a:spLocks noChangeShapeType="1"/>
              </p:cNvSpPr>
              <p:nvPr/>
            </p:nvSpPr>
            <p:spPr bwMode="auto">
              <a:xfrm flipH="1">
                <a:off x="1264" y="3349"/>
                <a:ext cx="1" cy="2"/>
              </a:xfrm>
              <a:prstGeom prst="line">
                <a:avLst/>
              </a:prstGeom>
              <a:noFill/>
              <a:ln w="0">
                <a:solidFill>
                  <a:srgbClr val="FFDF7F"/>
                </a:solidFill>
                <a:round/>
                <a:headEnd/>
                <a:tailEnd/>
              </a:ln>
            </p:spPr>
            <p:txBody>
              <a:bodyPr/>
              <a:lstStyle/>
              <a:p>
                <a:endParaRPr lang="en-US"/>
              </a:p>
            </p:txBody>
          </p:sp>
          <p:sp>
            <p:nvSpPr>
              <p:cNvPr id="58329" name="Line 985"/>
              <p:cNvSpPr>
                <a:spLocks noChangeShapeType="1"/>
              </p:cNvSpPr>
              <p:nvPr/>
            </p:nvSpPr>
            <p:spPr bwMode="auto">
              <a:xfrm>
                <a:off x="1264" y="3351"/>
                <a:ext cx="1" cy="2"/>
              </a:xfrm>
              <a:prstGeom prst="line">
                <a:avLst/>
              </a:prstGeom>
              <a:noFill/>
              <a:ln w="0">
                <a:solidFill>
                  <a:srgbClr val="FFDF7F"/>
                </a:solidFill>
                <a:round/>
                <a:headEnd/>
                <a:tailEnd/>
              </a:ln>
            </p:spPr>
            <p:txBody>
              <a:bodyPr/>
              <a:lstStyle/>
              <a:p>
                <a:endParaRPr lang="en-US"/>
              </a:p>
            </p:txBody>
          </p:sp>
          <p:sp>
            <p:nvSpPr>
              <p:cNvPr id="58330" name="Line 986"/>
              <p:cNvSpPr>
                <a:spLocks noChangeShapeType="1"/>
              </p:cNvSpPr>
              <p:nvPr/>
            </p:nvSpPr>
            <p:spPr bwMode="auto">
              <a:xfrm>
                <a:off x="1264" y="3353"/>
                <a:ext cx="1" cy="3"/>
              </a:xfrm>
              <a:prstGeom prst="line">
                <a:avLst/>
              </a:prstGeom>
              <a:noFill/>
              <a:ln w="0">
                <a:solidFill>
                  <a:srgbClr val="FFDF7F"/>
                </a:solidFill>
                <a:round/>
                <a:headEnd/>
                <a:tailEnd/>
              </a:ln>
            </p:spPr>
            <p:txBody>
              <a:bodyPr/>
              <a:lstStyle/>
              <a:p>
                <a:endParaRPr lang="en-US"/>
              </a:p>
            </p:txBody>
          </p:sp>
          <p:sp>
            <p:nvSpPr>
              <p:cNvPr id="58331" name="Line 987"/>
              <p:cNvSpPr>
                <a:spLocks noChangeShapeType="1"/>
              </p:cNvSpPr>
              <p:nvPr/>
            </p:nvSpPr>
            <p:spPr bwMode="auto">
              <a:xfrm>
                <a:off x="1264" y="3356"/>
                <a:ext cx="1" cy="2"/>
              </a:xfrm>
              <a:prstGeom prst="line">
                <a:avLst/>
              </a:prstGeom>
              <a:noFill/>
              <a:ln w="0">
                <a:solidFill>
                  <a:srgbClr val="FFDF7F"/>
                </a:solidFill>
                <a:round/>
                <a:headEnd/>
                <a:tailEnd/>
              </a:ln>
            </p:spPr>
            <p:txBody>
              <a:bodyPr/>
              <a:lstStyle/>
              <a:p>
                <a:endParaRPr lang="en-US"/>
              </a:p>
            </p:txBody>
          </p:sp>
          <p:sp>
            <p:nvSpPr>
              <p:cNvPr id="58332" name="Line 988"/>
              <p:cNvSpPr>
                <a:spLocks noChangeShapeType="1"/>
              </p:cNvSpPr>
              <p:nvPr/>
            </p:nvSpPr>
            <p:spPr bwMode="auto">
              <a:xfrm>
                <a:off x="1264" y="3358"/>
                <a:ext cx="1" cy="2"/>
              </a:xfrm>
              <a:prstGeom prst="line">
                <a:avLst/>
              </a:prstGeom>
              <a:noFill/>
              <a:ln w="0">
                <a:solidFill>
                  <a:srgbClr val="FFDF7F"/>
                </a:solidFill>
                <a:round/>
                <a:headEnd/>
                <a:tailEnd/>
              </a:ln>
            </p:spPr>
            <p:txBody>
              <a:bodyPr/>
              <a:lstStyle/>
              <a:p>
                <a:endParaRPr lang="en-US"/>
              </a:p>
            </p:txBody>
          </p:sp>
          <p:sp>
            <p:nvSpPr>
              <p:cNvPr id="58333" name="Line 989"/>
              <p:cNvSpPr>
                <a:spLocks noChangeShapeType="1"/>
              </p:cNvSpPr>
              <p:nvPr/>
            </p:nvSpPr>
            <p:spPr bwMode="auto">
              <a:xfrm>
                <a:off x="1265" y="3360"/>
                <a:ext cx="1" cy="1"/>
              </a:xfrm>
              <a:prstGeom prst="line">
                <a:avLst/>
              </a:prstGeom>
              <a:noFill/>
              <a:ln w="0">
                <a:solidFill>
                  <a:srgbClr val="FFDF7F"/>
                </a:solidFill>
                <a:round/>
                <a:headEnd/>
                <a:tailEnd/>
              </a:ln>
            </p:spPr>
            <p:txBody>
              <a:bodyPr/>
              <a:lstStyle/>
              <a:p>
                <a:endParaRPr lang="en-US"/>
              </a:p>
            </p:txBody>
          </p:sp>
          <p:sp>
            <p:nvSpPr>
              <p:cNvPr id="58334" name="Line 990"/>
              <p:cNvSpPr>
                <a:spLocks noChangeShapeType="1"/>
              </p:cNvSpPr>
              <p:nvPr/>
            </p:nvSpPr>
            <p:spPr bwMode="auto">
              <a:xfrm>
                <a:off x="1266" y="3361"/>
                <a:ext cx="1" cy="2"/>
              </a:xfrm>
              <a:prstGeom prst="line">
                <a:avLst/>
              </a:prstGeom>
              <a:noFill/>
              <a:ln w="0">
                <a:solidFill>
                  <a:srgbClr val="FFDF7F"/>
                </a:solidFill>
                <a:round/>
                <a:headEnd/>
                <a:tailEnd/>
              </a:ln>
            </p:spPr>
            <p:txBody>
              <a:bodyPr/>
              <a:lstStyle/>
              <a:p>
                <a:endParaRPr lang="en-US"/>
              </a:p>
            </p:txBody>
          </p:sp>
          <p:sp>
            <p:nvSpPr>
              <p:cNvPr id="58335" name="Line 991"/>
              <p:cNvSpPr>
                <a:spLocks noChangeShapeType="1"/>
              </p:cNvSpPr>
              <p:nvPr/>
            </p:nvSpPr>
            <p:spPr bwMode="auto">
              <a:xfrm>
                <a:off x="1266" y="3363"/>
                <a:ext cx="1" cy="1"/>
              </a:xfrm>
              <a:prstGeom prst="line">
                <a:avLst/>
              </a:prstGeom>
              <a:noFill/>
              <a:ln w="0">
                <a:solidFill>
                  <a:srgbClr val="FFDF7F"/>
                </a:solidFill>
                <a:round/>
                <a:headEnd/>
                <a:tailEnd/>
              </a:ln>
            </p:spPr>
            <p:txBody>
              <a:bodyPr/>
              <a:lstStyle/>
              <a:p>
                <a:endParaRPr lang="en-US"/>
              </a:p>
            </p:txBody>
          </p:sp>
          <p:sp>
            <p:nvSpPr>
              <p:cNvPr id="58336" name="Line 992"/>
              <p:cNvSpPr>
                <a:spLocks noChangeShapeType="1"/>
              </p:cNvSpPr>
              <p:nvPr/>
            </p:nvSpPr>
            <p:spPr bwMode="auto">
              <a:xfrm>
                <a:off x="1267" y="3364"/>
                <a:ext cx="1" cy="1"/>
              </a:xfrm>
              <a:prstGeom prst="line">
                <a:avLst/>
              </a:prstGeom>
              <a:noFill/>
              <a:ln w="0">
                <a:solidFill>
                  <a:srgbClr val="FFDF7F"/>
                </a:solidFill>
                <a:round/>
                <a:headEnd/>
                <a:tailEnd/>
              </a:ln>
            </p:spPr>
            <p:txBody>
              <a:bodyPr/>
              <a:lstStyle/>
              <a:p>
                <a:endParaRPr lang="en-US"/>
              </a:p>
            </p:txBody>
          </p:sp>
          <p:sp>
            <p:nvSpPr>
              <p:cNvPr id="58337" name="Line 993"/>
              <p:cNvSpPr>
                <a:spLocks noChangeShapeType="1"/>
              </p:cNvSpPr>
              <p:nvPr/>
            </p:nvSpPr>
            <p:spPr bwMode="auto">
              <a:xfrm>
                <a:off x="1268" y="3365"/>
                <a:ext cx="1" cy="1"/>
              </a:xfrm>
              <a:prstGeom prst="line">
                <a:avLst/>
              </a:prstGeom>
              <a:noFill/>
              <a:ln w="0">
                <a:solidFill>
                  <a:srgbClr val="FFDF7F"/>
                </a:solidFill>
                <a:round/>
                <a:headEnd/>
                <a:tailEnd/>
              </a:ln>
            </p:spPr>
            <p:txBody>
              <a:bodyPr/>
              <a:lstStyle/>
              <a:p>
                <a:endParaRPr lang="en-US"/>
              </a:p>
            </p:txBody>
          </p:sp>
          <p:sp>
            <p:nvSpPr>
              <p:cNvPr id="58338" name="Line 994"/>
              <p:cNvSpPr>
                <a:spLocks noChangeShapeType="1"/>
              </p:cNvSpPr>
              <p:nvPr/>
            </p:nvSpPr>
            <p:spPr bwMode="auto">
              <a:xfrm>
                <a:off x="1269" y="3366"/>
                <a:ext cx="1" cy="1"/>
              </a:xfrm>
              <a:prstGeom prst="line">
                <a:avLst/>
              </a:prstGeom>
              <a:noFill/>
              <a:ln w="0">
                <a:solidFill>
                  <a:srgbClr val="FFDF7F"/>
                </a:solidFill>
                <a:round/>
                <a:headEnd/>
                <a:tailEnd/>
              </a:ln>
            </p:spPr>
            <p:txBody>
              <a:bodyPr/>
              <a:lstStyle/>
              <a:p>
                <a:endParaRPr lang="en-US"/>
              </a:p>
            </p:txBody>
          </p:sp>
          <p:sp>
            <p:nvSpPr>
              <p:cNvPr id="58339" name="Line 995"/>
              <p:cNvSpPr>
                <a:spLocks noChangeShapeType="1"/>
              </p:cNvSpPr>
              <p:nvPr/>
            </p:nvSpPr>
            <p:spPr bwMode="auto">
              <a:xfrm>
                <a:off x="1270" y="3366"/>
                <a:ext cx="1" cy="1"/>
              </a:xfrm>
              <a:prstGeom prst="line">
                <a:avLst/>
              </a:prstGeom>
              <a:noFill/>
              <a:ln w="0">
                <a:solidFill>
                  <a:srgbClr val="FFDF7F"/>
                </a:solidFill>
                <a:round/>
                <a:headEnd/>
                <a:tailEnd/>
              </a:ln>
            </p:spPr>
            <p:txBody>
              <a:bodyPr/>
              <a:lstStyle/>
              <a:p>
                <a:endParaRPr lang="en-US"/>
              </a:p>
            </p:txBody>
          </p:sp>
          <p:sp>
            <p:nvSpPr>
              <p:cNvPr id="58340" name="Line 996"/>
              <p:cNvSpPr>
                <a:spLocks noChangeShapeType="1"/>
              </p:cNvSpPr>
              <p:nvPr/>
            </p:nvSpPr>
            <p:spPr bwMode="auto">
              <a:xfrm flipV="1">
                <a:off x="1271" y="3365"/>
                <a:ext cx="1" cy="1"/>
              </a:xfrm>
              <a:prstGeom prst="line">
                <a:avLst/>
              </a:prstGeom>
              <a:noFill/>
              <a:ln w="0">
                <a:solidFill>
                  <a:srgbClr val="FFDF7F"/>
                </a:solidFill>
                <a:round/>
                <a:headEnd/>
                <a:tailEnd/>
              </a:ln>
            </p:spPr>
            <p:txBody>
              <a:bodyPr/>
              <a:lstStyle/>
              <a:p>
                <a:endParaRPr lang="en-US"/>
              </a:p>
            </p:txBody>
          </p:sp>
          <p:sp>
            <p:nvSpPr>
              <p:cNvPr id="58341" name="Line 997"/>
              <p:cNvSpPr>
                <a:spLocks noChangeShapeType="1"/>
              </p:cNvSpPr>
              <p:nvPr/>
            </p:nvSpPr>
            <p:spPr bwMode="auto">
              <a:xfrm flipV="1">
                <a:off x="1272" y="3364"/>
                <a:ext cx="1" cy="1"/>
              </a:xfrm>
              <a:prstGeom prst="line">
                <a:avLst/>
              </a:prstGeom>
              <a:noFill/>
              <a:ln w="0">
                <a:solidFill>
                  <a:srgbClr val="FFDF7F"/>
                </a:solidFill>
                <a:round/>
                <a:headEnd/>
                <a:tailEnd/>
              </a:ln>
            </p:spPr>
            <p:txBody>
              <a:bodyPr/>
              <a:lstStyle/>
              <a:p>
                <a:endParaRPr lang="en-US"/>
              </a:p>
            </p:txBody>
          </p:sp>
          <p:sp>
            <p:nvSpPr>
              <p:cNvPr id="58342" name="Line 998"/>
              <p:cNvSpPr>
                <a:spLocks noChangeShapeType="1"/>
              </p:cNvSpPr>
              <p:nvPr/>
            </p:nvSpPr>
            <p:spPr bwMode="auto">
              <a:xfrm flipV="1">
                <a:off x="1273" y="3363"/>
                <a:ext cx="1" cy="1"/>
              </a:xfrm>
              <a:prstGeom prst="line">
                <a:avLst/>
              </a:prstGeom>
              <a:noFill/>
              <a:ln w="0">
                <a:solidFill>
                  <a:srgbClr val="FFDF7F"/>
                </a:solidFill>
                <a:round/>
                <a:headEnd/>
                <a:tailEnd/>
              </a:ln>
            </p:spPr>
            <p:txBody>
              <a:bodyPr/>
              <a:lstStyle/>
              <a:p>
                <a:endParaRPr lang="en-US"/>
              </a:p>
            </p:txBody>
          </p:sp>
          <p:sp>
            <p:nvSpPr>
              <p:cNvPr id="58343" name="Line 999"/>
              <p:cNvSpPr>
                <a:spLocks noChangeShapeType="1"/>
              </p:cNvSpPr>
              <p:nvPr/>
            </p:nvSpPr>
            <p:spPr bwMode="auto">
              <a:xfrm flipV="1">
                <a:off x="1273" y="3361"/>
                <a:ext cx="1" cy="2"/>
              </a:xfrm>
              <a:prstGeom prst="line">
                <a:avLst/>
              </a:prstGeom>
              <a:noFill/>
              <a:ln w="0">
                <a:solidFill>
                  <a:srgbClr val="FFDF7F"/>
                </a:solidFill>
                <a:round/>
                <a:headEnd/>
                <a:tailEnd/>
              </a:ln>
            </p:spPr>
            <p:txBody>
              <a:bodyPr/>
              <a:lstStyle/>
              <a:p>
                <a:endParaRPr lang="en-US"/>
              </a:p>
            </p:txBody>
          </p:sp>
          <p:sp>
            <p:nvSpPr>
              <p:cNvPr id="58344" name="Line 1000"/>
              <p:cNvSpPr>
                <a:spLocks noChangeShapeType="1"/>
              </p:cNvSpPr>
              <p:nvPr/>
            </p:nvSpPr>
            <p:spPr bwMode="auto">
              <a:xfrm flipV="1">
                <a:off x="1274" y="3360"/>
                <a:ext cx="1" cy="1"/>
              </a:xfrm>
              <a:prstGeom prst="line">
                <a:avLst/>
              </a:prstGeom>
              <a:noFill/>
              <a:ln w="0">
                <a:solidFill>
                  <a:srgbClr val="FFDF7F"/>
                </a:solidFill>
                <a:round/>
                <a:headEnd/>
                <a:tailEnd/>
              </a:ln>
            </p:spPr>
            <p:txBody>
              <a:bodyPr/>
              <a:lstStyle/>
              <a:p>
                <a:endParaRPr lang="en-US"/>
              </a:p>
            </p:txBody>
          </p:sp>
          <p:sp>
            <p:nvSpPr>
              <p:cNvPr id="58345" name="Line 1001"/>
              <p:cNvSpPr>
                <a:spLocks noChangeShapeType="1"/>
              </p:cNvSpPr>
              <p:nvPr/>
            </p:nvSpPr>
            <p:spPr bwMode="auto">
              <a:xfrm flipV="1">
                <a:off x="1275" y="3358"/>
                <a:ext cx="1" cy="2"/>
              </a:xfrm>
              <a:prstGeom prst="line">
                <a:avLst/>
              </a:prstGeom>
              <a:noFill/>
              <a:ln w="0">
                <a:solidFill>
                  <a:srgbClr val="FFDF7F"/>
                </a:solidFill>
                <a:round/>
                <a:headEnd/>
                <a:tailEnd/>
              </a:ln>
            </p:spPr>
            <p:txBody>
              <a:bodyPr/>
              <a:lstStyle/>
              <a:p>
                <a:endParaRPr lang="en-US"/>
              </a:p>
            </p:txBody>
          </p:sp>
          <p:sp>
            <p:nvSpPr>
              <p:cNvPr id="58346" name="Line 1002"/>
              <p:cNvSpPr>
                <a:spLocks noChangeShapeType="1"/>
              </p:cNvSpPr>
              <p:nvPr/>
            </p:nvSpPr>
            <p:spPr bwMode="auto">
              <a:xfrm flipV="1">
                <a:off x="1275" y="3356"/>
                <a:ext cx="1" cy="2"/>
              </a:xfrm>
              <a:prstGeom prst="line">
                <a:avLst/>
              </a:prstGeom>
              <a:noFill/>
              <a:ln w="0">
                <a:solidFill>
                  <a:srgbClr val="FFDF7F"/>
                </a:solidFill>
                <a:round/>
                <a:headEnd/>
                <a:tailEnd/>
              </a:ln>
            </p:spPr>
            <p:txBody>
              <a:bodyPr/>
              <a:lstStyle/>
              <a:p>
                <a:endParaRPr lang="en-US"/>
              </a:p>
            </p:txBody>
          </p:sp>
          <p:sp>
            <p:nvSpPr>
              <p:cNvPr id="58347" name="Line 1003"/>
              <p:cNvSpPr>
                <a:spLocks noChangeShapeType="1"/>
              </p:cNvSpPr>
              <p:nvPr/>
            </p:nvSpPr>
            <p:spPr bwMode="auto">
              <a:xfrm flipV="1">
                <a:off x="1275" y="3353"/>
                <a:ext cx="1" cy="3"/>
              </a:xfrm>
              <a:prstGeom prst="line">
                <a:avLst/>
              </a:prstGeom>
              <a:noFill/>
              <a:ln w="0">
                <a:solidFill>
                  <a:srgbClr val="FFDF7F"/>
                </a:solidFill>
                <a:round/>
                <a:headEnd/>
                <a:tailEnd/>
              </a:ln>
            </p:spPr>
            <p:txBody>
              <a:bodyPr/>
              <a:lstStyle/>
              <a:p>
                <a:endParaRPr lang="en-US"/>
              </a:p>
            </p:txBody>
          </p:sp>
          <p:sp>
            <p:nvSpPr>
              <p:cNvPr id="58348" name="Line 1004"/>
              <p:cNvSpPr>
                <a:spLocks noChangeShapeType="1"/>
              </p:cNvSpPr>
              <p:nvPr/>
            </p:nvSpPr>
            <p:spPr bwMode="auto">
              <a:xfrm flipH="1" flipV="1">
                <a:off x="1275" y="3351"/>
                <a:ext cx="1" cy="2"/>
              </a:xfrm>
              <a:prstGeom prst="line">
                <a:avLst/>
              </a:prstGeom>
              <a:noFill/>
              <a:ln w="0">
                <a:solidFill>
                  <a:srgbClr val="FFDF7F"/>
                </a:solidFill>
                <a:round/>
                <a:headEnd/>
                <a:tailEnd/>
              </a:ln>
            </p:spPr>
            <p:txBody>
              <a:bodyPr/>
              <a:lstStyle/>
              <a:p>
                <a:endParaRPr lang="en-US"/>
              </a:p>
            </p:txBody>
          </p:sp>
          <p:sp>
            <p:nvSpPr>
              <p:cNvPr id="58349" name="Line 1005"/>
              <p:cNvSpPr>
                <a:spLocks noChangeShapeType="1"/>
              </p:cNvSpPr>
              <p:nvPr/>
            </p:nvSpPr>
            <p:spPr bwMode="auto">
              <a:xfrm flipV="1">
                <a:off x="1275" y="3349"/>
                <a:ext cx="1" cy="2"/>
              </a:xfrm>
              <a:prstGeom prst="line">
                <a:avLst/>
              </a:prstGeom>
              <a:noFill/>
              <a:ln w="0">
                <a:solidFill>
                  <a:srgbClr val="FFDF7F"/>
                </a:solidFill>
                <a:round/>
                <a:headEnd/>
                <a:tailEnd/>
              </a:ln>
            </p:spPr>
            <p:txBody>
              <a:bodyPr/>
              <a:lstStyle/>
              <a:p>
                <a:endParaRPr lang="en-US"/>
              </a:p>
            </p:txBody>
          </p:sp>
          <p:sp>
            <p:nvSpPr>
              <p:cNvPr id="58350" name="Line 1006"/>
              <p:cNvSpPr>
                <a:spLocks noChangeShapeType="1"/>
              </p:cNvSpPr>
              <p:nvPr/>
            </p:nvSpPr>
            <p:spPr bwMode="auto">
              <a:xfrm flipH="1" flipV="1">
                <a:off x="1275" y="3347"/>
                <a:ext cx="1" cy="2"/>
              </a:xfrm>
              <a:prstGeom prst="line">
                <a:avLst/>
              </a:prstGeom>
              <a:noFill/>
              <a:ln w="0">
                <a:solidFill>
                  <a:srgbClr val="FFDF7F"/>
                </a:solidFill>
                <a:round/>
                <a:headEnd/>
                <a:tailEnd/>
              </a:ln>
            </p:spPr>
            <p:txBody>
              <a:bodyPr/>
              <a:lstStyle/>
              <a:p>
                <a:endParaRPr lang="en-US"/>
              </a:p>
            </p:txBody>
          </p:sp>
          <p:sp>
            <p:nvSpPr>
              <p:cNvPr id="58351" name="Line 1007"/>
              <p:cNvSpPr>
                <a:spLocks noChangeShapeType="1"/>
              </p:cNvSpPr>
              <p:nvPr/>
            </p:nvSpPr>
            <p:spPr bwMode="auto">
              <a:xfrm flipH="1" flipV="1">
                <a:off x="1274" y="3345"/>
                <a:ext cx="1" cy="2"/>
              </a:xfrm>
              <a:prstGeom prst="line">
                <a:avLst/>
              </a:prstGeom>
              <a:noFill/>
              <a:ln w="0">
                <a:solidFill>
                  <a:srgbClr val="FFDF7F"/>
                </a:solidFill>
                <a:round/>
                <a:headEnd/>
                <a:tailEnd/>
              </a:ln>
            </p:spPr>
            <p:txBody>
              <a:bodyPr/>
              <a:lstStyle/>
              <a:p>
                <a:endParaRPr lang="en-US"/>
              </a:p>
            </p:txBody>
          </p:sp>
          <p:sp>
            <p:nvSpPr>
              <p:cNvPr id="58352" name="Line 1008"/>
              <p:cNvSpPr>
                <a:spLocks noChangeShapeType="1"/>
              </p:cNvSpPr>
              <p:nvPr/>
            </p:nvSpPr>
            <p:spPr bwMode="auto">
              <a:xfrm flipH="1" flipV="1">
                <a:off x="1273" y="3343"/>
                <a:ext cx="1" cy="2"/>
              </a:xfrm>
              <a:prstGeom prst="line">
                <a:avLst/>
              </a:prstGeom>
              <a:noFill/>
              <a:ln w="0">
                <a:solidFill>
                  <a:srgbClr val="FFDF7F"/>
                </a:solidFill>
                <a:round/>
                <a:headEnd/>
                <a:tailEnd/>
              </a:ln>
            </p:spPr>
            <p:txBody>
              <a:bodyPr/>
              <a:lstStyle/>
              <a:p>
                <a:endParaRPr lang="en-US"/>
              </a:p>
            </p:txBody>
          </p:sp>
          <p:sp>
            <p:nvSpPr>
              <p:cNvPr id="58353" name="Line 1009"/>
              <p:cNvSpPr>
                <a:spLocks noChangeShapeType="1"/>
              </p:cNvSpPr>
              <p:nvPr/>
            </p:nvSpPr>
            <p:spPr bwMode="auto">
              <a:xfrm flipH="1" flipV="1">
                <a:off x="1272" y="3342"/>
                <a:ext cx="1" cy="1"/>
              </a:xfrm>
              <a:prstGeom prst="line">
                <a:avLst/>
              </a:prstGeom>
              <a:noFill/>
              <a:ln w="0">
                <a:solidFill>
                  <a:srgbClr val="FFDF7F"/>
                </a:solidFill>
                <a:round/>
                <a:headEnd/>
                <a:tailEnd/>
              </a:ln>
            </p:spPr>
            <p:txBody>
              <a:bodyPr/>
              <a:lstStyle/>
              <a:p>
                <a:endParaRPr lang="en-US"/>
              </a:p>
            </p:txBody>
          </p:sp>
          <p:sp>
            <p:nvSpPr>
              <p:cNvPr id="58354" name="Line 1010"/>
              <p:cNvSpPr>
                <a:spLocks noChangeShapeType="1"/>
              </p:cNvSpPr>
              <p:nvPr/>
            </p:nvSpPr>
            <p:spPr bwMode="auto">
              <a:xfrm flipH="1" flipV="1">
                <a:off x="1272" y="3341"/>
                <a:ext cx="1" cy="1"/>
              </a:xfrm>
              <a:prstGeom prst="line">
                <a:avLst/>
              </a:prstGeom>
              <a:noFill/>
              <a:ln w="0">
                <a:solidFill>
                  <a:srgbClr val="FFDF7F"/>
                </a:solidFill>
                <a:round/>
                <a:headEnd/>
                <a:tailEnd/>
              </a:ln>
            </p:spPr>
            <p:txBody>
              <a:bodyPr/>
              <a:lstStyle/>
              <a:p>
                <a:endParaRPr lang="en-US"/>
              </a:p>
            </p:txBody>
          </p:sp>
          <p:sp>
            <p:nvSpPr>
              <p:cNvPr id="58355" name="Line 1011"/>
              <p:cNvSpPr>
                <a:spLocks noChangeShapeType="1"/>
              </p:cNvSpPr>
              <p:nvPr/>
            </p:nvSpPr>
            <p:spPr bwMode="auto">
              <a:xfrm flipH="1" flipV="1">
                <a:off x="1270" y="3340"/>
                <a:ext cx="2" cy="1"/>
              </a:xfrm>
              <a:prstGeom prst="line">
                <a:avLst/>
              </a:prstGeom>
              <a:noFill/>
              <a:ln w="0">
                <a:solidFill>
                  <a:srgbClr val="FFDF7F"/>
                </a:solidFill>
                <a:round/>
                <a:headEnd/>
                <a:tailEnd/>
              </a:ln>
            </p:spPr>
            <p:txBody>
              <a:bodyPr/>
              <a:lstStyle/>
              <a:p>
                <a:endParaRPr lang="en-US"/>
              </a:p>
            </p:txBody>
          </p:sp>
          <p:sp>
            <p:nvSpPr>
              <p:cNvPr id="58356" name="Line 1012"/>
              <p:cNvSpPr>
                <a:spLocks noChangeShapeType="1"/>
              </p:cNvSpPr>
              <p:nvPr/>
            </p:nvSpPr>
            <p:spPr bwMode="auto">
              <a:xfrm flipH="1">
                <a:off x="1270" y="3340"/>
                <a:ext cx="1" cy="1"/>
              </a:xfrm>
              <a:prstGeom prst="line">
                <a:avLst/>
              </a:prstGeom>
              <a:noFill/>
              <a:ln w="0">
                <a:solidFill>
                  <a:srgbClr val="FFDF7F"/>
                </a:solidFill>
                <a:round/>
                <a:headEnd/>
                <a:tailEnd/>
              </a:ln>
            </p:spPr>
            <p:txBody>
              <a:bodyPr/>
              <a:lstStyle/>
              <a:p>
                <a:endParaRPr lang="en-US"/>
              </a:p>
            </p:txBody>
          </p:sp>
          <p:sp>
            <p:nvSpPr>
              <p:cNvPr id="58357" name="Line 1013"/>
              <p:cNvSpPr>
                <a:spLocks noChangeShapeType="1"/>
              </p:cNvSpPr>
              <p:nvPr/>
            </p:nvSpPr>
            <p:spPr bwMode="auto">
              <a:xfrm flipH="1" flipV="1">
                <a:off x="1461" y="3325"/>
                <a:ext cx="1" cy="3"/>
              </a:xfrm>
              <a:prstGeom prst="line">
                <a:avLst/>
              </a:prstGeom>
              <a:noFill/>
              <a:ln w="0">
                <a:solidFill>
                  <a:srgbClr val="FFDF7F"/>
                </a:solidFill>
                <a:round/>
                <a:headEnd/>
                <a:tailEnd/>
              </a:ln>
            </p:spPr>
            <p:txBody>
              <a:bodyPr/>
              <a:lstStyle/>
              <a:p>
                <a:endParaRPr lang="en-US"/>
              </a:p>
            </p:txBody>
          </p:sp>
          <p:sp>
            <p:nvSpPr>
              <p:cNvPr id="58358" name="Line 1014"/>
              <p:cNvSpPr>
                <a:spLocks noChangeShapeType="1"/>
              </p:cNvSpPr>
              <p:nvPr/>
            </p:nvSpPr>
            <p:spPr bwMode="auto">
              <a:xfrm flipH="1" flipV="1">
                <a:off x="1457" y="3324"/>
                <a:ext cx="4" cy="1"/>
              </a:xfrm>
              <a:prstGeom prst="line">
                <a:avLst/>
              </a:prstGeom>
              <a:noFill/>
              <a:ln w="0">
                <a:solidFill>
                  <a:srgbClr val="FFDF7F"/>
                </a:solidFill>
                <a:round/>
                <a:headEnd/>
                <a:tailEnd/>
              </a:ln>
            </p:spPr>
            <p:txBody>
              <a:bodyPr/>
              <a:lstStyle/>
              <a:p>
                <a:endParaRPr lang="en-US"/>
              </a:p>
            </p:txBody>
          </p:sp>
          <p:sp>
            <p:nvSpPr>
              <p:cNvPr id="58359" name="Line 1015"/>
              <p:cNvSpPr>
                <a:spLocks noChangeShapeType="1"/>
              </p:cNvSpPr>
              <p:nvPr/>
            </p:nvSpPr>
            <p:spPr bwMode="auto">
              <a:xfrm flipH="1">
                <a:off x="1454" y="3324"/>
                <a:ext cx="3" cy="1"/>
              </a:xfrm>
              <a:prstGeom prst="line">
                <a:avLst/>
              </a:prstGeom>
              <a:noFill/>
              <a:ln w="0">
                <a:solidFill>
                  <a:srgbClr val="FFDF7F"/>
                </a:solidFill>
                <a:round/>
                <a:headEnd/>
                <a:tailEnd/>
              </a:ln>
            </p:spPr>
            <p:txBody>
              <a:bodyPr/>
              <a:lstStyle/>
              <a:p>
                <a:endParaRPr lang="en-US"/>
              </a:p>
            </p:txBody>
          </p:sp>
          <p:sp>
            <p:nvSpPr>
              <p:cNvPr id="58360" name="Line 1016"/>
              <p:cNvSpPr>
                <a:spLocks noChangeShapeType="1"/>
              </p:cNvSpPr>
              <p:nvPr/>
            </p:nvSpPr>
            <p:spPr bwMode="auto">
              <a:xfrm flipH="1">
                <a:off x="1453" y="3325"/>
                <a:ext cx="1" cy="3"/>
              </a:xfrm>
              <a:prstGeom prst="line">
                <a:avLst/>
              </a:prstGeom>
              <a:noFill/>
              <a:ln w="0">
                <a:solidFill>
                  <a:srgbClr val="FFDF7F"/>
                </a:solidFill>
                <a:round/>
                <a:headEnd/>
                <a:tailEnd/>
              </a:ln>
            </p:spPr>
            <p:txBody>
              <a:bodyPr/>
              <a:lstStyle/>
              <a:p>
                <a:endParaRPr lang="en-US"/>
              </a:p>
            </p:txBody>
          </p:sp>
          <p:sp>
            <p:nvSpPr>
              <p:cNvPr id="58361" name="Line 1017"/>
              <p:cNvSpPr>
                <a:spLocks noChangeShapeType="1"/>
              </p:cNvSpPr>
              <p:nvPr/>
            </p:nvSpPr>
            <p:spPr bwMode="auto">
              <a:xfrm>
                <a:off x="1453" y="3328"/>
                <a:ext cx="1" cy="4"/>
              </a:xfrm>
              <a:prstGeom prst="line">
                <a:avLst/>
              </a:prstGeom>
              <a:noFill/>
              <a:ln w="0">
                <a:solidFill>
                  <a:srgbClr val="FFDF7F"/>
                </a:solidFill>
                <a:round/>
                <a:headEnd/>
                <a:tailEnd/>
              </a:ln>
            </p:spPr>
            <p:txBody>
              <a:bodyPr/>
              <a:lstStyle/>
              <a:p>
                <a:endParaRPr lang="en-US"/>
              </a:p>
            </p:txBody>
          </p:sp>
          <p:sp>
            <p:nvSpPr>
              <p:cNvPr id="58362" name="Line 1018"/>
              <p:cNvSpPr>
                <a:spLocks noChangeShapeType="1"/>
              </p:cNvSpPr>
              <p:nvPr/>
            </p:nvSpPr>
            <p:spPr bwMode="auto">
              <a:xfrm>
                <a:off x="1454" y="3332"/>
                <a:ext cx="3" cy="1"/>
              </a:xfrm>
              <a:prstGeom prst="line">
                <a:avLst/>
              </a:prstGeom>
              <a:noFill/>
              <a:ln w="0">
                <a:solidFill>
                  <a:srgbClr val="FFDF7F"/>
                </a:solidFill>
                <a:round/>
                <a:headEnd/>
                <a:tailEnd/>
              </a:ln>
            </p:spPr>
            <p:txBody>
              <a:bodyPr/>
              <a:lstStyle/>
              <a:p>
                <a:endParaRPr lang="en-US"/>
              </a:p>
            </p:txBody>
          </p:sp>
          <p:sp>
            <p:nvSpPr>
              <p:cNvPr id="58363" name="Line 1019"/>
              <p:cNvSpPr>
                <a:spLocks noChangeShapeType="1"/>
              </p:cNvSpPr>
              <p:nvPr/>
            </p:nvSpPr>
            <p:spPr bwMode="auto">
              <a:xfrm flipV="1">
                <a:off x="1457" y="3332"/>
                <a:ext cx="4" cy="1"/>
              </a:xfrm>
              <a:prstGeom prst="line">
                <a:avLst/>
              </a:prstGeom>
              <a:noFill/>
              <a:ln w="0">
                <a:solidFill>
                  <a:srgbClr val="FFDF7F"/>
                </a:solidFill>
                <a:round/>
                <a:headEnd/>
                <a:tailEnd/>
              </a:ln>
            </p:spPr>
            <p:txBody>
              <a:bodyPr/>
              <a:lstStyle/>
              <a:p>
                <a:endParaRPr lang="en-US"/>
              </a:p>
            </p:txBody>
          </p:sp>
          <p:sp>
            <p:nvSpPr>
              <p:cNvPr id="58364" name="Line 1020"/>
              <p:cNvSpPr>
                <a:spLocks noChangeShapeType="1"/>
              </p:cNvSpPr>
              <p:nvPr/>
            </p:nvSpPr>
            <p:spPr bwMode="auto">
              <a:xfrm flipV="1">
                <a:off x="1461" y="3328"/>
                <a:ext cx="1" cy="4"/>
              </a:xfrm>
              <a:prstGeom prst="line">
                <a:avLst/>
              </a:prstGeom>
              <a:noFill/>
              <a:ln w="0">
                <a:solidFill>
                  <a:srgbClr val="FFDF7F"/>
                </a:solidFill>
                <a:round/>
                <a:headEnd/>
                <a:tailEnd/>
              </a:ln>
            </p:spPr>
            <p:txBody>
              <a:bodyPr/>
              <a:lstStyle/>
              <a:p>
                <a:endParaRPr lang="en-US"/>
              </a:p>
            </p:txBody>
          </p:sp>
          <p:sp>
            <p:nvSpPr>
              <p:cNvPr id="58365" name="Line 1021"/>
              <p:cNvSpPr>
                <a:spLocks noChangeShapeType="1"/>
              </p:cNvSpPr>
              <p:nvPr/>
            </p:nvSpPr>
            <p:spPr bwMode="auto">
              <a:xfrm flipH="1" flipV="1">
                <a:off x="1460" y="3367"/>
                <a:ext cx="1" cy="3"/>
              </a:xfrm>
              <a:prstGeom prst="line">
                <a:avLst/>
              </a:prstGeom>
              <a:noFill/>
              <a:ln w="0">
                <a:solidFill>
                  <a:srgbClr val="FFDF7F"/>
                </a:solidFill>
                <a:round/>
                <a:headEnd/>
                <a:tailEnd/>
              </a:ln>
            </p:spPr>
            <p:txBody>
              <a:bodyPr/>
              <a:lstStyle/>
              <a:p>
                <a:endParaRPr lang="en-US"/>
              </a:p>
            </p:txBody>
          </p:sp>
          <p:sp>
            <p:nvSpPr>
              <p:cNvPr id="58366" name="Line 1022"/>
              <p:cNvSpPr>
                <a:spLocks noChangeShapeType="1"/>
              </p:cNvSpPr>
              <p:nvPr/>
            </p:nvSpPr>
            <p:spPr bwMode="auto">
              <a:xfrm flipH="1" flipV="1">
                <a:off x="1456" y="3365"/>
                <a:ext cx="4" cy="2"/>
              </a:xfrm>
              <a:prstGeom prst="line">
                <a:avLst/>
              </a:prstGeom>
              <a:noFill/>
              <a:ln w="0">
                <a:solidFill>
                  <a:srgbClr val="FFDF7F"/>
                </a:solidFill>
                <a:round/>
                <a:headEnd/>
                <a:tailEnd/>
              </a:ln>
            </p:spPr>
            <p:txBody>
              <a:bodyPr/>
              <a:lstStyle/>
              <a:p>
                <a:endParaRPr lang="en-US"/>
              </a:p>
            </p:txBody>
          </p:sp>
          <p:sp>
            <p:nvSpPr>
              <p:cNvPr id="58367" name="Line 1023"/>
              <p:cNvSpPr>
                <a:spLocks noChangeShapeType="1"/>
              </p:cNvSpPr>
              <p:nvPr/>
            </p:nvSpPr>
            <p:spPr bwMode="auto">
              <a:xfrm flipH="1">
                <a:off x="1453" y="3365"/>
                <a:ext cx="3" cy="2"/>
              </a:xfrm>
              <a:prstGeom prst="line">
                <a:avLst/>
              </a:prstGeom>
              <a:noFill/>
              <a:ln w="0">
                <a:solidFill>
                  <a:srgbClr val="FFDF7F"/>
                </a:solidFill>
                <a:round/>
                <a:headEnd/>
                <a:tailEnd/>
              </a:ln>
            </p:spPr>
            <p:txBody>
              <a:bodyPr/>
              <a:lstStyle/>
              <a:p>
                <a:endParaRPr lang="en-US"/>
              </a:p>
            </p:txBody>
          </p:sp>
          <p:sp>
            <p:nvSpPr>
              <p:cNvPr id="120832" name="Line 1024"/>
              <p:cNvSpPr>
                <a:spLocks noChangeShapeType="1"/>
              </p:cNvSpPr>
              <p:nvPr/>
            </p:nvSpPr>
            <p:spPr bwMode="auto">
              <a:xfrm flipH="1">
                <a:off x="1452" y="3367"/>
                <a:ext cx="1" cy="3"/>
              </a:xfrm>
              <a:prstGeom prst="line">
                <a:avLst/>
              </a:prstGeom>
              <a:noFill/>
              <a:ln w="0">
                <a:solidFill>
                  <a:srgbClr val="FFDF7F"/>
                </a:solidFill>
                <a:round/>
                <a:headEnd/>
                <a:tailEnd/>
              </a:ln>
            </p:spPr>
            <p:txBody>
              <a:bodyPr/>
              <a:lstStyle/>
              <a:p>
                <a:endParaRPr lang="en-US"/>
              </a:p>
            </p:txBody>
          </p:sp>
          <p:sp>
            <p:nvSpPr>
              <p:cNvPr id="120833" name="Line 1025"/>
              <p:cNvSpPr>
                <a:spLocks noChangeShapeType="1"/>
              </p:cNvSpPr>
              <p:nvPr/>
            </p:nvSpPr>
            <p:spPr bwMode="auto">
              <a:xfrm>
                <a:off x="1452" y="3370"/>
                <a:ext cx="1" cy="4"/>
              </a:xfrm>
              <a:prstGeom prst="line">
                <a:avLst/>
              </a:prstGeom>
              <a:noFill/>
              <a:ln w="0">
                <a:solidFill>
                  <a:srgbClr val="FFDF7F"/>
                </a:solidFill>
                <a:round/>
                <a:headEnd/>
                <a:tailEnd/>
              </a:ln>
            </p:spPr>
            <p:txBody>
              <a:bodyPr/>
              <a:lstStyle/>
              <a:p>
                <a:endParaRPr lang="en-US"/>
              </a:p>
            </p:txBody>
          </p:sp>
          <p:sp>
            <p:nvSpPr>
              <p:cNvPr id="120834" name="Line 1026"/>
              <p:cNvSpPr>
                <a:spLocks noChangeShapeType="1"/>
              </p:cNvSpPr>
              <p:nvPr/>
            </p:nvSpPr>
            <p:spPr bwMode="auto">
              <a:xfrm>
                <a:off x="1453" y="3374"/>
                <a:ext cx="3" cy="1"/>
              </a:xfrm>
              <a:prstGeom prst="line">
                <a:avLst/>
              </a:prstGeom>
              <a:noFill/>
              <a:ln w="0">
                <a:solidFill>
                  <a:srgbClr val="FFDF7F"/>
                </a:solidFill>
                <a:round/>
                <a:headEnd/>
                <a:tailEnd/>
              </a:ln>
            </p:spPr>
            <p:txBody>
              <a:bodyPr/>
              <a:lstStyle/>
              <a:p>
                <a:endParaRPr lang="en-US"/>
              </a:p>
            </p:txBody>
          </p:sp>
          <p:sp>
            <p:nvSpPr>
              <p:cNvPr id="120835" name="Line 1027"/>
              <p:cNvSpPr>
                <a:spLocks noChangeShapeType="1"/>
              </p:cNvSpPr>
              <p:nvPr/>
            </p:nvSpPr>
            <p:spPr bwMode="auto">
              <a:xfrm flipV="1">
                <a:off x="1456" y="3374"/>
                <a:ext cx="4" cy="1"/>
              </a:xfrm>
              <a:prstGeom prst="line">
                <a:avLst/>
              </a:prstGeom>
              <a:noFill/>
              <a:ln w="0">
                <a:solidFill>
                  <a:srgbClr val="FFDF7F"/>
                </a:solidFill>
                <a:round/>
                <a:headEnd/>
                <a:tailEnd/>
              </a:ln>
            </p:spPr>
            <p:txBody>
              <a:bodyPr/>
              <a:lstStyle/>
              <a:p>
                <a:endParaRPr lang="en-US"/>
              </a:p>
            </p:txBody>
          </p:sp>
          <p:sp>
            <p:nvSpPr>
              <p:cNvPr id="120836" name="Line 1028"/>
              <p:cNvSpPr>
                <a:spLocks noChangeShapeType="1"/>
              </p:cNvSpPr>
              <p:nvPr/>
            </p:nvSpPr>
            <p:spPr bwMode="auto">
              <a:xfrm flipV="1">
                <a:off x="1460" y="3370"/>
                <a:ext cx="1" cy="4"/>
              </a:xfrm>
              <a:prstGeom prst="line">
                <a:avLst/>
              </a:prstGeom>
              <a:noFill/>
              <a:ln w="0">
                <a:solidFill>
                  <a:srgbClr val="FFDF7F"/>
                </a:solidFill>
                <a:round/>
                <a:headEnd/>
                <a:tailEnd/>
              </a:ln>
            </p:spPr>
            <p:txBody>
              <a:bodyPr/>
              <a:lstStyle/>
              <a:p>
                <a:endParaRPr lang="en-US"/>
              </a:p>
            </p:txBody>
          </p:sp>
          <p:sp>
            <p:nvSpPr>
              <p:cNvPr id="120837" name="Line 1029"/>
              <p:cNvSpPr>
                <a:spLocks noChangeShapeType="1"/>
              </p:cNvSpPr>
              <p:nvPr/>
            </p:nvSpPr>
            <p:spPr bwMode="auto">
              <a:xfrm flipH="1" flipV="1">
                <a:off x="1462" y="3415"/>
                <a:ext cx="2" cy="3"/>
              </a:xfrm>
              <a:prstGeom prst="line">
                <a:avLst/>
              </a:prstGeom>
              <a:noFill/>
              <a:ln w="0">
                <a:solidFill>
                  <a:srgbClr val="FFDF7F"/>
                </a:solidFill>
                <a:round/>
                <a:headEnd/>
                <a:tailEnd/>
              </a:ln>
            </p:spPr>
            <p:txBody>
              <a:bodyPr/>
              <a:lstStyle/>
              <a:p>
                <a:endParaRPr lang="en-US"/>
              </a:p>
            </p:txBody>
          </p:sp>
          <p:sp>
            <p:nvSpPr>
              <p:cNvPr id="120838" name="Line 1030"/>
              <p:cNvSpPr>
                <a:spLocks noChangeShapeType="1"/>
              </p:cNvSpPr>
              <p:nvPr/>
            </p:nvSpPr>
            <p:spPr bwMode="auto">
              <a:xfrm flipH="1" flipV="1">
                <a:off x="1459" y="3413"/>
                <a:ext cx="3" cy="2"/>
              </a:xfrm>
              <a:prstGeom prst="line">
                <a:avLst/>
              </a:prstGeom>
              <a:noFill/>
              <a:ln w="0">
                <a:solidFill>
                  <a:srgbClr val="FFDF7F"/>
                </a:solidFill>
                <a:round/>
                <a:headEnd/>
                <a:tailEnd/>
              </a:ln>
            </p:spPr>
            <p:txBody>
              <a:bodyPr/>
              <a:lstStyle/>
              <a:p>
                <a:endParaRPr lang="en-US"/>
              </a:p>
            </p:txBody>
          </p:sp>
          <p:sp>
            <p:nvSpPr>
              <p:cNvPr id="120839" name="Line 1031"/>
              <p:cNvSpPr>
                <a:spLocks noChangeShapeType="1"/>
              </p:cNvSpPr>
              <p:nvPr/>
            </p:nvSpPr>
            <p:spPr bwMode="auto">
              <a:xfrm flipH="1">
                <a:off x="1456" y="3413"/>
                <a:ext cx="3" cy="2"/>
              </a:xfrm>
              <a:prstGeom prst="line">
                <a:avLst/>
              </a:prstGeom>
              <a:noFill/>
              <a:ln w="0">
                <a:solidFill>
                  <a:srgbClr val="FFDF7F"/>
                </a:solidFill>
                <a:round/>
                <a:headEnd/>
                <a:tailEnd/>
              </a:ln>
            </p:spPr>
            <p:txBody>
              <a:bodyPr/>
              <a:lstStyle/>
              <a:p>
                <a:endParaRPr lang="en-US"/>
              </a:p>
            </p:txBody>
          </p:sp>
          <p:sp>
            <p:nvSpPr>
              <p:cNvPr id="120840" name="Line 1032"/>
              <p:cNvSpPr>
                <a:spLocks noChangeShapeType="1"/>
              </p:cNvSpPr>
              <p:nvPr/>
            </p:nvSpPr>
            <p:spPr bwMode="auto">
              <a:xfrm flipH="1">
                <a:off x="1454" y="3415"/>
                <a:ext cx="2" cy="3"/>
              </a:xfrm>
              <a:prstGeom prst="line">
                <a:avLst/>
              </a:prstGeom>
              <a:noFill/>
              <a:ln w="0">
                <a:solidFill>
                  <a:srgbClr val="FFDF7F"/>
                </a:solidFill>
                <a:round/>
                <a:headEnd/>
                <a:tailEnd/>
              </a:ln>
            </p:spPr>
            <p:txBody>
              <a:bodyPr/>
              <a:lstStyle/>
              <a:p>
                <a:endParaRPr lang="en-US"/>
              </a:p>
            </p:txBody>
          </p:sp>
          <p:sp>
            <p:nvSpPr>
              <p:cNvPr id="120841" name="Line 1033"/>
              <p:cNvSpPr>
                <a:spLocks noChangeShapeType="1"/>
              </p:cNvSpPr>
              <p:nvPr/>
            </p:nvSpPr>
            <p:spPr bwMode="auto">
              <a:xfrm>
                <a:off x="1454" y="3418"/>
                <a:ext cx="2" cy="3"/>
              </a:xfrm>
              <a:prstGeom prst="line">
                <a:avLst/>
              </a:prstGeom>
              <a:noFill/>
              <a:ln w="0">
                <a:solidFill>
                  <a:srgbClr val="FFDF7F"/>
                </a:solidFill>
                <a:round/>
                <a:headEnd/>
                <a:tailEnd/>
              </a:ln>
            </p:spPr>
            <p:txBody>
              <a:bodyPr/>
              <a:lstStyle/>
              <a:p>
                <a:endParaRPr lang="en-US"/>
              </a:p>
            </p:txBody>
          </p:sp>
          <p:sp>
            <p:nvSpPr>
              <p:cNvPr id="120842" name="Line 1034"/>
              <p:cNvSpPr>
                <a:spLocks noChangeShapeType="1"/>
              </p:cNvSpPr>
              <p:nvPr/>
            </p:nvSpPr>
            <p:spPr bwMode="auto">
              <a:xfrm>
                <a:off x="1456" y="3421"/>
                <a:ext cx="3" cy="2"/>
              </a:xfrm>
              <a:prstGeom prst="line">
                <a:avLst/>
              </a:prstGeom>
              <a:noFill/>
              <a:ln w="0">
                <a:solidFill>
                  <a:srgbClr val="FFDF7F"/>
                </a:solidFill>
                <a:round/>
                <a:headEnd/>
                <a:tailEnd/>
              </a:ln>
            </p:spPr>
            <p:txBody>
              <a:bodyPr/>
              <a:lstStyle/>
              <a:p>
                <a:endParaRPr lang="en-US"/>
              </a:p>
            </p:txBody>
          </p:sp>
          <p:sp>
            <p:nvSpPr>
              <p:cNvPr id="120843" name="Line 1035"/>
              <p:cNvSpPr>
                <a:spLocks noChangeShapeType="1"/>
              </p:cNvSpPr>
              <p:nvPr/>
            </p:nvSpPr>
            <p:spPr bwMode="auto">
              <a:xfrm flipV="1">
                <a:off x="1459" y="3421"/>
                <a:ext cx="3" cy="2"/>
              </a:xfrm>
              <a:prstGeom prst="line">
                <a:avLst/>
              </a:prstGeom>
              <a:noFill/>
              <a:ln w="0">
                <a:solidFill>
                  <a:srgbClr val="FFDF7F"/>
                </a:solidFill>
                <a:round/>
                <a:headEnd/>
                <a:tailEnd/>
              </a:ln>
            </p:spPr>
            <p:txBody>
              <a:bodyPr/>
              <a:lstStyle/>
              <a:p>
                <a:endParaRPr lang="en-US"/>
              </a:p>
            </p:txBody>
          </p:sp>
          <p:sp>
            <p:nvSpPr>
              <p:cNvPr id="120844" name="Line 1036"/>
              <p:cNvSpPr>
                <a:spLocks noChangeShapeType="1"/>
              </p:cNvSpPr>
              <p:nvPr/>
            </p:nvSpPr>
            <p:spPr bwMode="auto">
              <a:xfrm flipV="1">
                <a:off x="1462" y="3418"/>
                <a:ext cx="2" cy="3"/>
              </a:xfrm>
              <a:prstGeom prst="line">
                <a:avLst/>
              </a:prstGeom>
              <a:noFill/>
              <a:ln w="0">
                <a:solidFill>
                  <a:srgbClr val="FFDF7F"/>
                </a:solidFill>
                <a:round/>
                <a:headEnd/>
                <a:tailEnd/>
              </a:ln>
            </p:spPr>
            <p:txBody>
              <a:bodyPr/>
              <a:lstStyle/>
              <a:p>
                <a:endParaRPr lang="en-US"/>
              </a:p>
            </p:txBody>
          </p:sp>
          <p:sp>
            <p:nvSpPr>
              <p:cNvPr id="120845" name="Line 1037"/>
              <p:cNvSpPr>
                <a:spLocks noChangeShapeType="1"/>
              </p:cNvSpPr>
              <p:nvPr/>
            </p:nvSpPr>
            <p:spPr bwMode="auto">
              <a:xfrm flipV="1">
                <a:off x="1348" y="3138"/>
                <a:ext cx="93" cy="57"/>
              </a:xfrm>
              <a:prstGeom prst="line">
                <a:avLst/>
              </a:prstGeom>
              <a:noFill/>
              <a:ln w="0">
                <a:solidFill>
                  <a:srgbClr val="FFDF7F"/>
                </a:solidFill>
                <a:round/>
                <a:headEnd/>
                <a:tailEnd/>
              </a:ln>
            </p:spPr>
            <p:txBody>
              <a:bodyPr/>
              <a:lstStyle/>
              <a:p>
                <a:endParaRPr lang="en-US"/>
              </a:p>
            </p:txBody>
          </p:sp>
          <p:sp>
            <p:nvSpPr>
              <p:cNvPr id="120846" name="Line 1038"/>
              <p:cNvSpPr>
                <a:spLocks noChangeShapeType="1"/>
              </p:cNvSpPr>
              <p:nvPr/>
            </p:nvSpPr>
            <p:spPr bwMode="auto">
              <a:xfrm flipV="1">
                <a:off x="1381" y="3158"/>
                <a:ext cx="92" cy="57"/>
              </a:xfrm>
              <a:prstGeom prst="line">
                <a:avLst/>
              </a:prstGeom>
              <a:noFill/>
              <a:ln w="0">
                <a:solidFill>
                  <a:srgbClr val="FFDF7F"/>
                </a:solidFill>
                <a:round/>
                <a:headEnd/>
                <a:tailEnd/>
              </a:ln>
            </p:spPr>
            <p:txBody>
              <a:bodyPr/>
              <a:lstStyle/>
              <a:p>
                <a:endParaRPr lang="en-US"/>
              </a:p>
            </p:txBody>
          </p:sp>
          <p:sp>
            <p:nvSpPr>
              <p:cNvPr id="120847" name="Line 1039"/>
              <p:cNvSpPr>
                <a:spLocks noChangeShapeType="1"/>
              </p:cNvSpPr>
              <p:nvPr/>
            </p:nvSpPr>
            <p:spPr bwMode="auto">
              <a:xfrm flipV="1">
                <a:off x="1368" y="3205"/>
                <a:ext cx="3" cy="2"/>
              </a:xfrm>
              <a:prstGeom prst="line">
                <a:avLst/>
              </a:prstGeom>
              <a:noFill/>
              <a:ln w="0">
                <a:solidFill>
                  <a:srgbClr val="FFDF7F"/>
                </a:solidFill>
                <a:round/>
                <a:headEnd/>
                <a:tailEnd/>
              </a:ln>
            </p:spPr>
            <p:txBody>
              <a:bodyPr/>
              <a:lstStyle/>
              <a:p>
                <a:endParaRPr lang="en-US"/>
              </a:p>
            </p:txBody>
          </p:sp>
          <p:sp>
            <p:nvSpPr>
              <p:cNvPr id="120848" name="Line 1040"/>
              <p:cNvSpPr>
                <a:spLocks noChangeShapeType="1"/>
              </p:cNvSpPr>
              <p:nvPr/>
            </p:nvSpPr>
            <p:spPr bwMode="auto">
              <a:xfrm flipV="1">
                <a:off x="1371" y="3203"/>
                <a:ext cx="2" cy="2"/>
              </a:xfrm>
              <a:prstGeom prst="line">
                <a:avLst/>
              </a:prstGeom>
              <a:noFill/>
              <a:ln w="0">
                <a:solidFill>
                  <a:srgbClr val="FFDF7F"/>
                </a:solidFill>
                <a:round/>
                <a:headEnd/>
                <a:tailEnd/>
              </a:ln>
            </p:spPr>
            <p:txBody>
              <a:bodyPr/>
              <a:lstStyle/>
              <a:p>
                <a:endParaRPr lang="en-US"/>
              </a:p>
            </p:txBody>
          </p:sp>
          <p:sp>
            <p:nvSpPr>
              <p:cNvPr id="120849" name="Line 1041"/>
              <p:cNvSpPr>
                <a:spLocks noChangeShapeType="1"/>
              </p:cNvSpPr>
              <p:nvPr/>
            </p:nvSpPr>
            <p:spPr bwMode="auto">
              <a:xfrm flipV="1">
                <a:off x="1373" y="3200"/>
                <a:ext cx="3" cy="3"/>
              </a:xfrm>
              <a:prstGeom prst="line">
                <a:avLst/>
              </a:prstGeom>
              <a:noFill/>
              <a:ln w="0">
                <a:solidFill>
                  <a:srgbClr val="FFDF7F"/>
                </a:solidFill>
                <a:round/>
                <a:headEnd/>
                <a:tailEnd/>
              </a:ln>
            </p:spPr>
            <p:txBody>
              <a:bodyPr/>
              <a:lstStyle/>
              <a:p>
                <a:endParaRPr lang="en-US"/>
              </a:p>
            </p:txBody>
          </p:sp>
          <p:sp>
            <p:nvSpPr>
              <p:cNvPr id="120850" name="Line 1042"/>
              <p:cNvSpPr>
                <a:spLocks noChangeShapeType="1"/>
              </p:cNvSpPr>
              <p:nvPr/>
            </p:nvSpPr>
            <p:spPr bwMode="auto">
              <a:xfrm flipV="1">
                <a:off x="1376" y="3197"/>
                <a:ext cx="2" cy="3"/>
              </a:xfrm>
              <a:prstGeom prst="line">
                <a:avLst/>
              </a:prstGeom>
              <a:noFill/>
              <a:ln w="0">
                <a:solidFill>
                  <a:srgbClr val="FFDF7F"/>
                </a:solidFill>
                <a:round/>
                <a:headEnd/>
                <a:tailEnd/>
              </a:ln>
            </p:spPr>
            <p:txBody>
              <a:bodyPr/>
              <a:lstStyle/>
              <a:p>
                <a:endParaRPr lang="en-US"/>
              </a:p>
            </p:txBody>
          </p:sp>
          <p:sp>
            <p:nvSpPr>
              <p:cNvPr id="120851" name="Line 1043"/>
              <p:cNvSpPr>
                <a:spLocks noChangeShapeType="1"/>
              </p:cNvSpPr>
              <p:nvPr/>
            </p:nvSpPr>
            <p:spPr bwMode="auto">
              <a:xfrm flipV="1">
                <a:off x="1378" y="3191"/>
                <a:ext cx="4" cy="6"/>
              </a:xfrm>
              <a:prstGeom prst="line">
                <a:avLst/>
              </a:prstGeom>
              <a:noFill/>
              <a:ln w="0">
                <a:solidFill>
                  <a:srgbClr val="FFDF7F"/>
                </a:solidFill>
                <a:round/>
                <a:headEnd/>
                <a:tailEnd/>
              </a:ln>
            </p:spPr>
            <p:txBody>
              <a:bodyPr/>
              <a:lstStyle/>
              <a:p>
                <a:endParaRPr lang="en-US"/>
              </a:p>
            </p:txBody>
          </p:sp>
          <p:sp>
            <p:nvSpPr>
              <p:cNvPr id="120852" name="Line 1044"/>
              <p:cNvSpPr>
                <a:spLocks noChangeShapeType="1"/>
              </p:cNvSpPr>
              <p:nvPr/>
            </p:nvSpPr>
            <p:spPr bwMode="auto">
              <a:xfrm flipH="1">
                <a:off x="1382" y="3185"/>
                <a:ext cx="3" cy="6"/>
              </a:xfrm>
              <a:prstGeom prst="line">
                <a:avLst/>
              </a:prstGeom>
              <a:noFill/>
              <a:ln w="0">
                <a:solidFill>
                  <a:srgbClr val="FFDF7F"/>
                </a:solidFill>
                <a:round/>
                <a:headEnd/>
                <a:tailEnd/>
              </a:ln>
            </p:spPr>
            <p:txBody>
              <a:bodyPr/>
              <a:lstStyle/>
              <a:p>
                <a:endParaRPr lang="en-US"/>
              </a:p>
            </p:txBody>
          </p:sp>
          <p:sp>
            <p:nvSpPr>
              <p:cNvPr id="120853" name="Line 1045"/>
              <p:cNvSpPr>
                <a:spLocks noChangeShapeType="1"/>
              </p:cNvSpPr>
              <p:nvPr/>
            </p:nvSpPr>
            <p:spPr bwMode="auto">
              <a:xfrm flipH="1">
                <a:off x="1385" y="3184"/>
                <a:ext cx="2" cy="1"/>
              </a:xfrm>
              <a:prstGeom prst="line">
                <a:avLst/>
              </a:prstGeom>
              <a:noFill/>
              <a:ln w="0">
                <a:solidFill>
                  <a:srgbClr val="FFDF7F"/>
                </a:solidFill>
                <a:round/>
                <a:headEnd/>
                <a:tailEnd/>
              </a:ln>
            </p:spPr>
            <p:txBody>
              <a:bodyPr/>
              <a:lstStyle/>
              <a:p>
                <a:endParaRPr lang="en-US"/>
              </a:p>
            </p:txBody>
          </p:sp>
          <p:sp>
            <p:nvSpPr>
              <p:cNvPr id="120854" name="Line 1046"/>
              <p:cNvSpPr>
                <a:spLocks noChangeShapeType="1"/>
              </p:cNvSpPr>
              <p:nvPr/>
            </p:nvSpPr>
            <p:spPr bwMode="auto">
              <a:xfrm flipV="1">
                <a:off x="1387" y="3183"/>
                <a:ext cx="2" cy="1"/>
              </a:xfrm>
              <a:prstGeom prst="line">
                <a:avLst/>
              </a:prstGeom>
              <a:noFill/>
              <a:ln w="0">
                <a:solidFill>
                  <a:srgbClr val="FFDF7F"/>
                </a:solidFill>
                <a:round/>
                <a:headEnd/>
                <a:tailEnd/>
              </a:ln>
            </p:spPr>
            <p:txBody>
              <a:bodyPr/>
              <a:lstStyle/>
              <a:p>
                <a:endParaRPr lang="en-US"/>
              </a:p>
            </p:txBody>
          </p:sp>
        </p:grpSp>
        <p:grpSp>
          <p:nvGrpSpPr>
            <p:cNvPr id="121056" name="Group 1248"/>
            <p:cNvGrpSpPr>
              <a:grpSpLocks/>
            </p:cNvGrpSpPr>
            <p:nvPr/>
          </p:nvGrpSpPr>
          <p:grpSpPr bwMode="auto">
            <a:xfrm>
              <a:off x="1230" y="3138"/>
              <a:ext cx="581" cy="466"/>
              <a:chOff x="1230" y="3138"/>
              <a:chExt cx="581" cy="466"/>
            </a:xfrm>
          </p:grpSpPr>
          <p:sp>
            <p:nvSpPr>
              <p:cNvPr id="120856" name="Line 1048"/>
              <p:cNvSpPr>
                <a:spLocks noChangeShapeType="1"/>
              </p:cNvSpPr>
              <p:nvPr/>
            </p:nvSpPr>
            <p:spPr bwMode="auto">
              <a:xfrm flipV="1">
                <a:off x="1389" y="3178"/>
                <a:ext cx="3" cy="5"/>
              </a:xfrm>
              <a:prstGeom prst="line">
                <a:avLst/>
              </a:prstGeom>
              <a:noFill/>
              <a:ln w="0">
                <a:solidFill>
                  <a:srgbClr val="FFDF7F"/>
                </a:solidFill>
                <a:round/>
                <a:headEnd/>
                <a:tailEnd/>
              </a:ln>
            </p:spPr>
            <p:txBody>
              <a:bodyPr/>
              <a:lstStyle/>
              <a:p>
                <a:endParaRPr lang="en-US"/>
              </a:p>
            </p:txBody>
          </p:sp>
          <p:sp>
            <p:nvSpPr>
              <p:cNvPr id="120857" name="Line 1049"/>
              <p:cNvSpPr>
                <a:spLocks noChangeShapeType="1"/>
              </p:cNvSpPr>
              <p:nvPr/>
            </p:nvSpPr>
            <p:spPr bwMode="auto">
              <a:xfrm flipH="1">
                <a:off x="1392" y="3173"/>
                <a:ext cx="2" cy="5"/>
              </a:xfrm>
              <a:prstGeom prst="line">
                <a:avLst/>
              </a:prstGeom>
              <a:noFill/>
              <a:ln w="0">
                <a:solidFill>
                  <a:srgbClr val="FFDF7F"/>
                </a:solidFill>
                <a:round/>
                <a:headEnd/>
                <a:tailEnd/>
              </a:ln>
            </p:spPr>
            <p:txBody>
              <a:bodyPr/>
              <a:lstStyle/>
              <a:p>
                <a:endParaRPr lang="en-US"/>
              </a:p>
            </p:txBody>
          </p:sp>
          <p:sp>
            <p:nvSpPr>
              <p:cNvPr id="120858" name="Line 1050"/>
              <p:cNvSpPr>
                <a:spLocks noChangeShapeType="1"/>
              </p:cNvSpPr>
              <p:nvPr/>
            </p:nvSpPr>
            <p:spPr bwMode="auto">
              <a:xfrm flipH="1">
                <a:off x="1394" y="3170"/>
                <a:ext cx="2" cy="3"/>
              </a:xfrm>
              <a:prstGeom prst="line">
                <a:avLst/>
              </a:prstGeom>
              <a:noFill/>
              <a:ln w="0">
                <a:solidFill>
                  <a:srgbClr val="FFDF7F"/>
                </a:solidFill>
                <a:round/>
                <a:headEnd/>
                <a:tailEnd/>
              </a:ln>
            </p:spPr>
            <p:txBody>
              <a:bodyPr/>
              <a:lstStyle/>
              <a:p>
                <a:endParaRPr lang="en-US"/>
              </a:p>
            </p:txBody>
          </p:sp>
          <p:sp>
            <p:nvSpPr>
              <p:cNvPr id="120859" name="Line 1051"/>
              <p:cNvSpPr>
                <a:spLocks noChangeShapeType="1"/>
              </p:cNvSpPr>
              <p:nvPr/>
            </p:nvSpPr>
            <p:spPr bwMode="auto">
              <a:xfrm flipH="1">
                <a:off x="1396" y="3168"/>
                <a:ext cx="2" cy="2"/>
              </a:xfrm>
              <a:prstGeom prst="line">
                <a:avLst/>
              </a:prstGeom>
              <a:noFill/>
              <a:ln w="0">
                <a:solidFill>
                  <a:srgbClr val="FFDF7F"/>
                </a:solidFill>
                <a:round/>
                <a:headEnd/>
                <a:tailEnd/>
              </a:ln>
            </p:spPr>
            <p:txBody>
              <a:bodyPr/>
              <a:lstStyle/>
              <a:p>
                <a:endParaRPr lang="en-US"/>
              </a:p>
            </p:txBody>
          </p:sp>
          <p:sp>
            <p:nvSpPr>
              <p:cNvPr id="120860" name="Line 1052"/>
              <p:cNvSpPr>
                <a:spLocks noChangeShapeType="1"/>
              </p:cNvSpPr>
              <p:nvPr/>
            </p:nvSpPr>
            <p:spPr bwMode="auto">
              <a:xfrm flipH="1">
                <a:off x="1398" y="3166"/>
                <a:ext cx="2" cy="2"/>
              </a:xfrm>
              <a:prstGeom prst="line">
                <a:avLst/>
              </a:prstGeom>
              <a:noFill/>
              <a:ln w="0">
                <a:solidFill>
                  <a:srgbClr val="FFDF7F"/>
                </a:solidFill>
                <a:round/>
                <a:headEnd/>
                <a:tailEnd/>
              </a:ln>
            </p:spPr>
            <p:txBody>
              <a:bodyPr/>
              <a:lstStyle/>
              <a:p>
                <a:endParaRPr lang="en-US"/>
              </a:p>
            </p:txBody>
          </p:sp>
          <p:sp>
            <p:nvSpPr>
              <p:cNvPr id="120861" name="Line 1053"/>
              <p:cNvSpPr>
                <a:spLocks noChangeShapeType="1"/>
              </p:cNvSpPr>
              <p:nvPr/>
            </p:nvSpPr>
            <p:spPr bwMode="auto">
              <a:xfrm flipV="1">
                <a:off x="1400" y="3164"/>
                <a:ext cx="3" cy="2"/>
              </a:xfrm>
              <a:prstGeom prst="line">
                <a:avLst/>
              </a:prstGeom>
              <a:noFill/>
              <a:ln w="0">
                <a:solidFill>
                  <a:srgbClr val="FFDF7F"/>
                </a:solidFill>
                <a:round/>
                <a:headEnd/>
                <a:tailEnd/>
              </a:ln>
            </p:spPr>
            <p:txBody>
              <a:bodyPr/>
              <a:lstStyle/>
              <a:p>
                <a:endParaRPr lang="en-US"/>
              </a:p>
            </p:txBody>
          </p:sp>
          <p:sp>
            <p:nvSpPr>
              <p:cNvPr id="120862" name="Line 1054"/>
              <p:cNvSpPr>
                <a:spLocks noChangeShapeType="1"/>
              </p:cNvSpPr>
              <p:nvPr/>
            </p:nvSpPr>
            <p:spPr bwMode="auto">
              <a:xfrm flipV="1">
                <a:off x="1403" y="3161"/>
                <a:ext cx="4" cy="3"/>
              </a:xfrm>
              <a:prstGeom prst="line">
                <a:avLst/>
              </a:prstGeom>
              <a:noFill/>
              <a:ln w="0">
                <a:solidFill>
                  <a:srgbClr val="FFDF7F"/>
                </a:solidFill>
                <a:round/>
                <a:headEnd/>
                <a:tailEnd/>
              </a:ln>
            </p:spPr>
            <p:txBody>
              <a:bodyPr/>
              <a:lstStyle/>
              <a:p>
                <a:endParaRPr lang="en-US"/>
              </a:p>
            </p:txBody>
          </p:sp>
          <p:sp>
            <p:nvSpPr>
              <p:cNvPr id="120863" name="Line 1055"/>
              <p:cNvSpPr>
                <a:spLocks noChangeShapeType="1"/>
              </p:cNvSpPr>
              <p:nvPr/>
            </p:nvSpPr>
            <p:spPr bwMode="auto">
              <a:xfrm flipV="1">
                <a:off x="1407" y="3157"/>
                <a:ext cx="4" cy="4"/>
              </a:xfrm>
              <a:prstGeom prst="line">
                <a:avLst/>
              </a:prstGeom>
              <a:noFill/>
              <a:ln w="0">
                <a:solidFill>
                  <a:srgbClr val="FFDF7F"/>
                </a:solidFill>
                <a:round/>
                <a:headEnd/>
                <a:tailEnd/>
              </a:ln>
            </p:spPr>
            <p:txBody>
              <a:bodyPr/>
              <a:lstStyle/>
              <a:p>
                <a:endParaRPr lang="en-US"/>
              </a:p>
            </p:txBody>
          </p:sp>
          <p:sp>
            <p:nvSpPr>
              <p:cNvPr id="120864" name="Line 1056"/>
              <p:cNvSpPr>
                <a:spLocks noChangeShapeType="1"/>
              </p:cNvSpPr>
              <p:nvPr/>
            </p:nvSpPr>
            <p:spPr bwMode="auto">
              <a:xfrm flipV="1">
                <a:off x="1372" y="3209"/>
                <a:ext cx="6" cy="1"/>
              </a:xfrm>
              <a:prstGeom prst="line">
                <a:avLst/>
              </a:prstGeom>
              <a:noFill/>
              <a:ln w="0">
                <a:solidFill>
                  <a:srgbClr val="FFDF7F"/>
                </a:solidFill>
                <a:round/>
                <a:headEnd/>
                <a:tailEnd/>
              </a:ln>
            </p:spPr>
            <p:txBody>
              <a:bodyPr/>
              <a:lstStyle/>
              <a:p>
                <a:endParaRPr lang="en-US"/>
              </a:p>
            </p:txBody>
          </p:sp>
          <p:sp>
            <p:nvSpPr>
              <p:cNvPr id="120865" name="Line 1057"/>
              <p:cNvSpPr>
                <a:spLocks noChangeShapeType="1"/>
              </p:cNvSpPr>
              <p:nvPr/>
            </p:nvSpPr>
            <p:spPr bwMode="auto">
              <a:xfrm flipV="1">
                <a:off x="1378" y="3205"/>
                <a:ext cx="6" cy="4"/>
              </a:xfrm>
              <a:prstGeom prst="line">
                <a:avLst/>
              </a:prstGeom>
              <a:noFill/>
              <a:ln w="0">
                <a:solidFill>
                  <a:srgbClr val="FFDF7F"/>
                </a:solidFill>
                <a:round/>
                <a:headEnd/>
                <a:tailEnd/>
              </a:ln>
            </p:spPr>
            <p:txBody>
              <a:bodyPr/>
              <a:lstStyle/>
              <a:p>
                <a:endParaRPr lang="en-US"/>
              </a:p>
            </p:txBody>
          </p:sp>
          <p:sp>
            <p:nvSpPr>
              <p:cNvPr id="120866" name="Line 1058"/>
              <p:cNvSpPr>
                <a:spLocks noChangeShapeType="1"/>
              </p:cNvSpPr>
              <p:nvPr/>
            </p:nvSpPr>
            <p:spPr bwMode="auto">
              <a:xfrm flipV="1">
                <a:off x="1384" y="3202"/>
                <a:ext cx="1" cy="3"/>
              </a:xfrm>
              <a:prstGeom prst="line">
                <a:avLst/>
              </a:prstGeom>
              <a:noFill/>
              <a:ln w="0">
                <a:solidFill>
                  <a:srgbClr val="FFDF7F"/>
                </a:solidFill>
                <a:round/>
                <a:headEnd/>
                <a:tailEnd/>
              </a:ln>
            </p:spPr>
            <p:txBody>
              <a:bodyPr/>
              <a:lstStyle/>
              <a:p>
                <a:endParaRPr lang="en-US"/>
              </a:p>
            </p:txBody>
          </p:sp>
          <p:sp>
            <p:nvSpPr>
              <p:cNvPr id="120867" name="Line 1059"/>
              <p:cNvSpPr>
                <a:spLocks noChangeShapeType="1"/>
              </p:cNvSpPr>
              <p:nvPr/>
            </p:nvSpPr>
            <p:spPr bwMode="auto">
              <a:xfrm flipH="1">
                <a:off x="1385" y="3199"/>
                <a:ext cx="2" cy="3"/>
              </a:xfrm>
              <a:prstGeom prst="line">
                <a:avLst/>
              </a:prstGeom>
              <a:noFill/>
              <a:ln w="0">
                <a:solidFill>
                  <a:srgbClr val="FFDF7F"/>
                </a:solidFill>
                <a:round/>
                <a:headEnd/>
                <a:tailEnd/>
              </a:ln>
            </p:spPr>
            <p:txBody>
              <a:bodyPr/>
              <a:lstStyle/>
              <a:p>
                <a:endParaRPr lang="en-US"/>
              </a:p>
            </p:txBody>
          </p:sp>
          <p:sp>
            <p:nvSpPr>
              <p:cNvPr id="120868" name="Line 1060"/>
              <p:cNvSpPr>
                <a:spLocks noChangeShapeType="1"/>
              </p:cNvSpPr>
              <p:nvPr/>
            </p:nvSpPr>
            <p:spPr bwMode="auto">
              <a:xfrm flipH="1">
                <a:off x="1387" y="3195"/>
                <a:ext cx="4" cy="4"/>
              </a:xfrm>
              <a:prstGeom prst="line">
                <a:avLst/>
              </a:prstGeom>
              <a:noFill/>
              <a:ln w="0">
                <a:solidFill>
                  <a:srgbClr val="FFDF7F"/>
                </a:solidFill>
                <a:round/>
                <a:headEnd/>
                <a:tailEnd/>
              </a:ln>
            </p:spPr>
            <p:txBody>
              <a:bodyPr/>
              <a:lstStyle/>
              <a:p>
                <a:endParaRPr lang="en-US"/>
              </a:p>
            </p:txBody>
          </p:sp>
          <p:sp>
            <p:nvSpPr>
              <p:cNvPr id="120869" name="Line 1061"/>
              <p:cNvSpPr>
                <a:spLocks noChangeShapeType="1"/>
              </p:cNvSpPr>
              <p:nvPr/>
            </p:nvSpPr>
            <p:spPr bwMode="auto">
              <a:xfrm flipH="1">
                <a:off x="1391" y="3191"/>
                <a:ext cx="4" cy="4"/>
              </a:xfrm>
              <a:prstGeom prst="line">
                <a:avLst/>
              </a:prstGeom>
              <a:noFill/>
              <a:ln w="0">
                <a:solidFill>
                  <a:srgbClr val="FFDF7F"/>
                </a:solidFill>
                <a:round/>
                <a:headEnd/>
                <a:tailEnd/>
              </a:ln>
            </p:spPr>
            <p:txBody>
              <a:bodyPr/>
              <a:lstStyle/>
              <a:p>
                <a:endParaRPr lang="en-US"/>
              </a:p>
            </p:txBody>
          </p:sp>
          <p:sp>
            <p:nvSpPr>
              <p:cNvPr id="120870" name="Line 1062"/>
              <p:cNvSpPr>
                <a:spLocks noChangeShapeType="1"/>
              </p:cNvSpPr>
              <p:nvPr/>
            </p:nvSpPr>
            <p:spPr bwMode="auto">
              <a:xfrm flipH="1">
                <a:off x="1395" y="3186"/>
                <a:ext cx="5" cy="5"/>
              </a:xfrm>
              <a:prstGeom prst="line">
                <a:avLst/>
              </a:prstGeom>
              <a:noFill/>
              <a:ln w="0">
                <a:solidFill>
                  <a:srgbClr val="FFDF7F"/>
                </a:solidFill>
                <a:round/>
                <a:headEnd/>
                <a:tailEnd/>
              </a:ln>
            </p:spPr>
            <p:txBody>
              <a:bodyPr/>
              <a:lstStyle/>
              <a:p>
                <a:endParaRPr lang="en-US"/>
              </a:p>
            </p:txBody>
          </p:sp>
          <p:sp>
            <p:nvSpPr>
              <p:cNvPr id="120871" name="Line 1063"/>
              <p:cNvSpPr>
                <a:spLocks noChangeShapeType="1"/>
              </p:cNvSpPr>
              <p:nvPr/>
            </p:nvSpPr>
            <p:spPr bwMode="auto">
              <a:xfrm flipV="1">
                <a:off x="1400" y="3181"/>
                <a:ext cx="6" cy="5"/>
              </a:xfrm>
              <a:prstGeom prst="line">
                <a:avLst/>
              </a:prstGeom>
              <a:noFill/>
              <a:ln w="0">
                <a:solidFill>
                  <a:srgbClr val="FFDF7F"/>
                </a:solidFill>
                <a:round/>
                <a:headEnd/>
                <a:tailEnd/>
              </a:ln>
            </p:spPr>
            <p:txBody>
              <a:bodyPr/>
              <a:lstStyle/>
              <a:p>
                <a:endParaRPr lang="en-US"/>
              </a:p>
            </p:txBody>
          </p:sp>
          <p:sp>
            <p:nvSpPr>
              <p:cNvPr id="120872" name="Line 1064"/>
              <p:cNvSpPr>
                <a:spLocks noChangeShapeType="1"/>
              </p:cNvSpPr>
              <p:nvPr/>
            </p:nvSpPr>
            <p:spPr bwMode="auto">
              <a:xfrm flipV="1">
                <a:off x="1406" y="3176"/>
                <a:ext cx="3" cy="5"/>
              </a:xfrm>
              <a:prstGeom prst="line">
                <a:avLst/>
              </a:prstGeom>
              <a:noFill/>
              <a:ln w="0">
                <a:solidFill>
                  <a:srgbClr val="FFDF7F"/>
                </a:solidFill>
                <a:round/>
                <a:headEnd/>
                <a:tailEnd/>
              </a:ln>
            </p:spPr>
            <p:txBody>
              <a:bodyPr/>
              <a:lstStyle/>
              <a:p>
                <a:endParaRPr lang="en-US"/>
              </a:p>
            </p:txBody>
          </p:sp>
          <p:sp>
            <p:nvSpPr>
              <p:cNvPr id="120873" name="Line 1065"/>
              <p:cNvSpPr>
                <a:spLocks noChangeShapeType="1"/>
              </p:cNvSpPr>
              <p:nvPr/>
            </p:nvSpPr>
            <p:spPr bwMode="auto">
              <a:xfrm flipH="1">
                <a:off x="1409" y="3171"/>
                <a:ext cx="3" cy="5"/>
              </a:xfrm>
              <a:prstGeom prst="line">
                <a:avLst/>
              </a:prstGeom>
              <a:noFill/>
              <a:ln w="0">
                <a:solidFill>
                  <a:srgbClr val="FFDF7F"/>
                </a:solidFill>
                <a:round/>
                <a:headEnd/>
                <a:tailEnd/>
              </a:ln>
            </p:spPr>
            <p:txBody>
              <a:bodyPr/>
              <a:lstStyle/>
              <a:p>
                <a:endParaRPr lang="en-US"/>
              </a:p>
            </p:txBody>
          </p:sp>
          <p:sp>
            <p:nvSpPr>
              <p:cNvPr id="120874" name="Line 1066"/>
              <p:cNvSpPr>
                <a:spLocks noChangeShapeType="1"/>
              </p:cNvSpPr>
              <p:nvPr/>
            </p:nvSpPr>
            <p:spPr bwMode="auto">
              <a:xfrm flipH="1">
                <a:off x="1412" y="3167"/>
                <a:ext cx="3" cy="4"/>
              </a:xfrm>
              <a:prstGeom prst="line">
                <a:avLst/>
              </a:prstGeom>
              <a:noFill/>
              <a:ln w="0">
                <a:solidFill>
                  <a:srgbClr val="FFDF7F"/>
                </a:solidFill>
                <a:round/>
                <a:headEnd/>
                <a:tailEnd/>
              </a:ln>
            </p:spPr>
            <p:txBody>
              <a:bodyPr/>
              <a:lstStyle/>
              <a:p>
                <a:endParaRPr lang="en-US"/>
              </a:p>
            </p:txBody>
          </p:sp>
          <p:sp>
            <p:nvSpPr>
              <p:cNvPr id="120875" name="Line 1067"/>
              <p:cNvSpPr>
                <a:spLocks noChangeShapeType="1"/>
              </p:cNvSpPr>
              <p:nvPr/>
            </p:nvSpPr>
            <p:spPr bwMode="auto">
              <a:xfrm flipH="1">
                <a:off x="1415" y="3163"/>
                <a:ext cx="4" cy="4"/>
              </a:xfrm>
              <a:prstGeom prst="line">
                <a:avLst/>
              </a:prstGeom>
              <a:noFill/>
              <a:ln w="0">
                <a:solidFill>
                  <a:srgbClr val="FFDF7F"/>
                </a:solidFill>
                <a:round/>
                <a:headEnd/>
                <a:tailEnd/>
              </a:ln>
            </p:spPr>
            <p:txBody>
              <a:bodyPr/>
              <a:lstStyle/>
              <a:p>
                <a:endParaRPr lang="en-US"/>
              </a:p>
            </p:txBody>
          </p:sp>
          <p:sp>
            <p:nvSpPr>
              <p:cNvPr id="120876" name="Line 1068"/>
              <p:cNvSpPr>
                <a:spLocks noChangeShapeType="1"/>
              </p:cNvSpPr>
              <p:nvPr/>
            </p:nvSpPr>
            <p:spPr bwMode="auto">
              <a:xfrm flipH="1">
                <a:off x="1419" y="3160"/>
                <a:ext cx="3" cy="3"/>
              </a:xfrm>
              <a:prstGeom prst="line">
                <a:avLst/>
              </a:prstGeom>
              <a:noFill/>
              <a:ln w="0">
                <a:solidFill>
                  <a:srgbClr val="FFDF7F"/>
                </a:solidFill>
                <a:round/>
                <a:headEnd/>
                <a:tailEnd/>
              </a:ln>
            </p:spPr>
            <p:txBody>
              <a:bodyPr/>
              <a:lstStyle/>
              <a:p>
                <a:endParaRPr lang="en-US"/>
              </a:p>
            </p:txBody>
          </p:sp>
          <p:sp>
            <p:nvSpPr>
              <p:cNvPr id="120877" name="Line 1069"/>
              <p:cNvSpPr>
                <a:spLocks noChangeShapeType="1"/>
              </p:cNvSpPr>
              <p:nvPr/>
            </p:nvSpPr>
            <p:spPr bwMode="auto">
              <a:xfrm flipH="1">
                <a:off x="1422" y="3157"/>
                <a:ext cx="3" cy="3"/>
              </a:xfrm>
              <a:prstGeom prst="line">
                <a:avLst/>
              </a:prstGeom>
              <a:noFill/>
              <a:ln w="0">
                <a:solidFill>
                  <a:srgbClr val="FFDF7F"/>
                </a:solidFill>
                <a:round/>
                <a:headEnd/>
                <a:tailEnd/>
              </a:ln>
            </p:spPr>
            <p:txBody>
              <a:bodyPr/>
              <a:lstStyle/>
              <a:p>
                <a:endParaRPr lang="en-US"/>
              </a:p>
            </p:txBody>
          </p:sp>
          <p:sp>
            <p:nvSpPr>
              <p:cNvPr id="120878" name="Line 1070"/>
              <p:cNvSpPr>
                <a:spLocks noChangeShapeType="1"/>
              </p:cNvSpPr>
              <p:nvPr/>
            </p:nvSpPr>
            <p:spPr bwMode="auto">
              <a:xfrm flipH="1">
                <a:off x="1425" y="3154"/>
                <a:ext cx="4" cy="3"/>
              </a:xfrm>
              <a:prstGeom prst="line">
                <a:avLst/>
              </a:prstGeom>
              <a:noFill/>
              <a:ln w="0">
                <a:solidFill>
                  <a:srgbClr val="FFDF7F"/>
                </a:solidFill>
                <a:round/>
                <a:headEnd/>
                <a:tailEnd/>
              </a:ln>
            </p:spPr>
            <p:txBody>
              <a:bodyPr/>
              <a:lstStyle/>
              <a:p>
                <a:endParaRPr lang="en-US"/>
              </a:p>
            </p:txBody>
          </p:sp>
          <p:sp>
            <p:nvSpPr>
              <p:cNvPr id="120879" name="Line 1071"/>
              <p:cNvSpPr>
                <a:spLocks noChangeShapeType="1"/>
              </p:cNvSpPr>
              <p:nvPr/>
            </p:nvSpPr>
            <p:spPr bwMode="auto">
              <a:xfrm flipV="1">
                <a:off x="1429" y="3151"/>
                <a:ext cx="4" cy="3"/>
              </a:xfrm>
              <a:prstGeom prst="line">
                <a:avLst/>
              </a:prstGeom>
              <a:noFill/>
              <a:ln w="0">
                <a:solidFill>
                  <a:srgbClr val="FFDF7F"/>
                </a:solidFill>
                <a:round/>
                <a:headEnd/>
                <a:tailEnd/>
              </a:ln>
            </p:spPr>
            <p:txBody>
              <a:bodyPr/>
              <a:lstStyle/>
              <a:p>
                <a:endParaRPr lang="en-US"/>
              </a:p>
            </p:txBody>
          </p:sp>
          <p:sp>
            <p:nvSpPr>
              <p:cNvPr id="120880" name="Line 1072"/>
              <p:cNvSpPr>
                <a:spLocks noChangeShapeType="1"/>
              </p:cNvSpPr>
              <p:nvPr/>
            </p:nvSpPr>
            <p:spPr bwMode="auto">
              <a:xfrm flipV="1">
                <a:off x="1433" y="3150"/>
                <a:ext cx="2" cy="1"/>
              </a:xfrm>
              <a:prstGeom prst="line">
                <a:avLst/>
              </a:prstGeom>
              <a:noFill/>
              <a:ln w="0">
                <a:solidFill>
                  <a:srgbClr val="FFDF7F"/>
                </a:solidFill>
                <a:round/>
                <a:headEnd/>
                <a:tailEnd/>
              </a:ln>
            </p:spPr>
            <p:txBody>
              <a:bodyPr/>
              <a:lstStyle/>
              <a:p>
                <a:endParaRPr lang="en-US"/>
              </a:p>
            </p:txBody>
          </p:sp>
          <p:sp>
            <p:nvSpPr>
              <p:cNvPr id="120881" name="Line 1073"/>
              <p:cNvSpPr>
                <a:spLocks noChangeShapeType="1"/>
              </p:cNvSpPr>
              <p:nvPr/>
            </p:nvSpPr>
            <p:spPr bwMode="auto">
              <a:xfrm flipV="1">
                <a:off x="1435" y="3148"/>
                <a:ext cx="1" cy="2"/>
              </a:xfrm>
              <a:prstGeom prst="line">
                <a:avLst/>
              </a:prstGeom>
              <a:noFill/>
              <a:ln w="0">
                <a:solidFill>
                  <a:srgbClr val="FFDF7F"/>
                </a:solidFill>
                <a:round/>
                <a:headEnd/>
                <a:tailEnd/>
              </a:ln>
            </p:spPr>
            <p:txBody>
              <a:bodyPr/>
              <a:lstStyle/>
              <a:p>
                <a:endParaRPr lang="en-US"/>
              </a:p>
            </p:txBody>
          </p:sp>
          <p:sp>
            <p:nvSpPr>
              <p:cNvPr id="120882" name="Line 1074"/>
              <p:cNvSpPr>
                <a:spLocks noChangeShapeType="1"/>
              </p:cNvSpPr>
              <p:nvPr/>
            </p:nvSpPr>
            <p:spPr bwMode="auto">
              <a:xfrm flipV="1">
                <a:off x="1436" y="3143"/>
                <a:ext cx="3" cy="5"/>
              </a:xfrm>
              <a:prstGeom prst="line">
                <a:avLst/>
              </a:prstGeom>
              <a:noFill/>
              <a:ln w="0">
                <a:solidFill>
                  <a:srgbClr val="FFDF7F"/>
                </a:solidFill>
                <a:round/>
                <a:headEnd/>
                <a:tailEnd/>
              </a:ln>
            </p:spPr>
            <p:txBody>
              <a:bodyPr/>
              <a:lstStyle/>
              <a:p>
                <a:endParaRPr lang="en-US"/>
              </a:p>
            </p:txBody>
          </p:sp>
          <p:sp>
            <p:nvSpPr>
              <p:cNvPr id="120883" name="Line 1075"/>
              <p:cNvSpPr>
                <a:spLocks noChangeShapeType="1"/>
              </p:cNvSpPr>
              <p:nvPr/>
            </p:nvSpPr>
            <p:spPr bwMode="auto">
              <a:xfrm flipV="1">
                <a:off x="1439" y="3139"/>
                <a:ext cx="2" cy="4"/>
              </a:xfrm>
              <a:prstGeom prst="line">
                <a:avLst/>
              </a:prstGeom>
              <a:noFill/>
              <a:ln w="0">
                <a:solidFill>
                  <a:srgbClr val="FFDF7F"/>
                </a:solidFill>
                <a:round/>
                <a:headEnd/>
                <a:tailEnd/>
              </a:ln>
            </p:spPr>
            <p:txBody>
              <a:bodyPr/>
              <a:lstStyle/>
              <a:p>
                <a:endParaRPr lang="en-US"/>
              </a:p>
            </p:txBody>
          </p:sp>
          <p:sp>
            <p:nvSpPr>
              <p:cNvPr id="120884" name="Line 1076"/>
              <p:cNvSpPr>
                <a:spLocks noChangeShapeType="1"/>
              </p:cNvSpPr>
              <p:nvPr/>
            </p:nvSpPr>
            <p:spPr bwMode="auto">
              <a:xfrm flipV="1">
                <a:off x="1230" y="3164"/>
                <a:ext cx="12" cy="8"/>
              </a:xfrm>
              <a:prstGeom prst="line">
                <a:avLst/>
              </a:prstGeom>
              <a:noFill/>
              <a:ln w="0">
                <a:solidFill>
                  <a:srgbClr val="FFDF7F"/>
                </a:solidFill>
                <a:round/>
                <a:headEnd/>
                <a:tailEnd/>
              </a:ln>
            </p:spPr>
            <p:txBody>
              <a:bodyPr/>
              <a:lstStyle/>
              <a:p>
                <a:endParaRPr lang="en-US"/>
              </a:p>
            </p:txBody>
          </p:sp>
          <p:sp>
            <p:nvSpPr>
              <p:cNvPr id="120885" name="Line 1077"/>
              <p:cNvSpPr>
                <a:spLocks noChangeShapeType="1"/>
              </p:cNvSpPr>
              <p:nvPr/>
            </p:nvSpPr>
            <p:spPr bwMode="auto">
              <a:xfrm>
                <a:off x="1348" y="3195"/>
                <a:ext cx="33" cy="20"/>
              </a:xfrm>
              <a:prstGeom prst="line">
                <a:avLst/>
              </a:prstGeom>
              <a:noFill/>
              <a:ln w="0">
                <a:solidFill>
                  <a:srgbClr val="FFDF7F"/>
                </a:solidFill>
                <a:round/>
                <a:headEnd/>
                <a:tailEnd/>
              </a:ln>
            </p:spPr>
            <p:txBody>
              <a:bodyPr/>
              <a:lstStyle/>
              <a:p>
                <a:endParaRPr lang="en-US"/>
              </a:p>
            </p:txBody>
          </p:sp>
          <p:sp>
            <p:nvSpPr>
              <p:cNvPr id="120886" name="Line 1078"/>
              <p:cNvSpPr>
                <a:spLocks noChangeShapeType="1"/>
              </p:cNvSpPr>
              <p:nvPr/>
            </p:nvSpPr>
            <p:spPr bwMode="auto">
              <a:xfrm>
                <a:off x="1348" y="3195"/>
                <a:ext cx="33" cy="20"/>
              </a:xfrm>
              <a:prstGeom prst="line">
                <a:avLst/>
              </a:prstGeom>
              <a:noFill/>
              <a:ln w="0">
                <a:solidFill>
                  <a:srgbClr val="FFDF7F"/>
                </a:solidFill>
                <a:round/>
                <a:headEnd/>
                <a:tailEnd/>
              </a:ln>
            </p:spPr>
            <p:txBody>
              <a:bodyPr/>
              <a:lstStyle/>
              <a:p>
                <a:endParaRPr lang="en-US"/>
              </a:p>
            </p:txBody>
          </p:sp>
          <p:sp>
            <p:nvSpPr>
              <p:cNvPr id="120887" name="Line 1079"/>
              <p:cNvSpPr>
                <a:spLocks noChangeShapeType="1"/>
              </p:cNvSpPr>
              <p:nvPr/>
            </p:nvSpPr>
            <p:spPr bwMode="auto">
              <a:xfrm flipH="1">
                <a:off x="1356" y="3199"/>
                <a:ext cx="1" cy="1"/>
              </a:xfrm>
              <a:prstGeom prst="line">
                <a:avLst/>
              </a:prstGeom>
              <a:noFill/>
              <a:ln w="0">
                <a:solidFill>
                  <a:srgbClr val="FFDF7F"/>
                </a:solidFill>
                <a:round/>
                <a:headEnd/>
                <a:tailEnd/>
              </a:ln>
            </p:spPr>
            <p:txBody>
              <a:bodyPr/>
              <a:lstStyle/>
              <a:p>
                <a:endParaRPr lang="en-US"/>
              </a:p>
            </p:txBody>
          </p:sp>
          <p:sp>
            <p:nvSpPr>
              <p:cNvPr id="120888" name="Line 1080"/>
              <p:cNvSpPr>
                <a:spLocks noChangeShapeType="1"/>
              </p:cNvSpPr>
              <p:nvPr/>
            </p:nvSpPr>
            <p:spPr bwMode="auto">
              <a:xfrm flipH="1">
                <a:off x="1357" y="3198"/>
                <a:ext cx="2" cy="1"/>
              </a:xfrm>
              <a:prstGeom prst="line">
                <a:avLst/>
              </a:prstGeom>
              <a:noFill/>
              <a:ln w="0">
                <a:solidFill>
                  <a:srgbClr val="FFDF7F"/>
                </a:solidFill>
                <a:round/>
                <a:headEnd/>
                <a:tailEnd/>
              </a:ln>
            </p:spPr>
            <p:txBody>
              <a:bodyPr/>
              <a:lstStyle/>
              <a:p>
                <a:endParaRPr lang="en-US"/>
              </a:p>
            </p:txBody>
          </p:sp>
          <p:sp>
            <p:nvSpPr>
              <p:cNvPr id="120889" name="Line 1081"/>
              <p:cNvSpPr>
                <a:spLocks noChangeShapeType="1"/>
              </p:cNvSpPr>
              <p:nvPr/>
            </p:nvSpPr>
            <p:spPr bwMode="auto">
              <a:xfrm flipH="1">
                <a:off x="1359" y="3197"/>
                <a:ext cx="2" cy="1"/>
              </a:xfrm>
              <a:prstGeom prst="line">
                <a:avLst/>
              </a:prstGeom>
              <a:noFill/>
              <a:ln w="0">
                <a:solidFill>
                  <a:srgbClr val="FFDF7F"/>
                </a:solidFill>
                <a:round/>
                <a:headEnd/>
                <a:tailEnd/>
              </a:ln>
            </p:spPr>
            <p:txBody>
              <a:bodyPr/>
              <a:lstStyle/>
              <a:p>
                <a:endParaRPr lang="en-US"/>
              </a:p>
            </p:txBody>
          </p:sp>
          <p:sp>
            <p:nvSpPr>
              <p:cNvPr id="120890" name="Line 1082"/>
              <p:cNvSpPr>
                <a:spLocks noChangeShapeType="1"/>
              </p:cNvSpPr>
              <p:nvPr/>
            </p:nvSpPr>
            <p:spPr bwMode="auto">
              <a:xfrm flipV="1">
                <a:off x="1361" y="3196"/>
                <a:ext cx="2" cy="1"/>
              </a:xfrm>
              <a:prstGeom prst="line">
                <a:avLst/>
              </a:prstGeom>
              <a:noFill/>
              <a:ln w="0">
                <a:solidFill>
                  <a:srgbClr val="FFDF7F"/>
                </a:solidFill>
                <a:round/>
                <a:headEnd/>
                <a:tailEnd/>
              </a:ln>
            </p:spPr>
            <p:txBody>
              <a:bodyPr/>
              <a:lstStyle/>
              <a:p>
                <a:endParaRPr lang="en-US"/>
              </a:p>
            </p:txBody>
          </p:sp>
          <p:sp>
            <p:nvSpPr>
              <p:cNvPr id="120891" name="Line 1083"/>
              <p:cNvSpPr>
                <a:spLocks noChangeShapeType="1"/>
              </p:cNvSpPr>
              <p:nvPr/>
            </p:nvSpPr>
            <p:spPr bwMode="auto">
              <a:xfrm flipV="1">
                <a:off x="1363" y="3194"/>
                <a:ext cx="2" cy="2"/>
              </a:xfrm>
              <a:prstGeom prst="line">
                <a:avLst/>
              </a:prstGeom>
              <a:noFill/>
              <a:ln w="0">
                <a:solidFill>
                  <a:srgbClr val="FFDF7F"/>
                </a:solidFill>
                <a:round/>
                <a:headEnd/>
                <a:tailEnd/>
              </a:ln>
            </p:spPr>
            <p:txBody>
              <a:bodyPr/>
              <a:lstStyle/>
              <a:p>
                <a:endParaRPr lang="en-US"/>
              </a:p>
            </p:txBody>
          </p:sp>
          <p:sp>
            <p:nvSpPr>
              <p:cNvPr id="120892" name="Line 1084"/>
              <p:cNvSpPr>
                <a:spLocks noChangeShapeType="1"/>
              </p:cNvSpPr>
              <p:nvPr/>
            </p:nvSpPr>
            <p:spPr bwMode="auto">
              <a:xfrm flipH="1">
                <a:off x="1365" y="3191"/>
                <a:ext cx="1" cy="3"/>
              </a:xfrm>
              <a:prstGeom prst="line">
                <a:avLst/>
              </a:prstGeom>
              <a:noFill/>
              <a:ln w="0">
                <a:solidFill>
                  <a:srgbClr val="FFDF7F"/>
                </a:solidFill>
                <a:round/>
                <a:headEnd/>
                <a:tailEnd/>
              </a:ln>
            </p:spPr>
            <p:txBody>
              <a:bodyPr/>
              <a:lstStyle/>
              <a:p>
                <a:endParaRPr lang="en-US"/>
              </a:p>
            </p:txBody>
          </p:sp>
          <p:sp>
            <p:nvSpPr>
              <p:cNvPr id="120893" name="Line 1085"/>
              <p:cNvSpPr>
                <a:spLocks noChangeShapeType="1"/>
              </p:cNvSpPr>
              <p:nvPr/>
            </p:nvSpPr>
            <p:spPr bwMode="auto">
              <a:xfrm flipH="1">
                <a:off x="1366" y="3189"/>
                <a:ext cx="3" cy="2"/>
              </a:xfrm>
              <a:prstGeom prst="line">
                <a:avLst/>
              </a:prstGeom>
              <a:noFill/>
              <a:ln w="0">
                <a:solidFill>
                  <a:srgbClr val="FFDF7F"/>
                </a:solidFill>
                <a:round/>
                <a:headEnd/>
                <a:tailEnd/>
              </a:ln>
            </p:spPr>
            <p:txBody>
              <a:bodyPr/>
              <a:lstStyle/>
              <a:p>
                <a:endParaRPr lang="en-US"/>
              </a:p>
            </p:txBody>
          </p:sp>
          <p:sp>
            <p:nvSpPr>
              <p:cNvPr id="120894" name="Line 1086"/>
              <p:cNvSpPr>
                <a:spLocks noChangeShapeType="1"/>
              </p:cNvSpPr>
              <p:nvPr/>
            </p:nvSpPr>
            <p:spPr bwMode="auto">
              <a:xfrm flipV="1">
                <a:off x="1369" y="3186"/>
                <a:ext cx="2" cy="3"/>
              </a:xfrm>
              <a:prstGeom prst="line">
                <a:avLst/>
              </a:prstGeom>
              <a:noFill/>
              <a:ln w="0">
                <a:solidFill>
                  <a:srgbClr val="FFDF7F"/>
                </a:solidFill>
                <a:round/>
                <a:headEnd/>
                <a:tailEnd/>
              </a:ln>
            </p:spPr>
            <p:txBody>
              <a:bodyPr/>
              <a:lstStyle/>
              <a:p>
                <a:endParaRPr lang="en-US"/>
              </a:p>
            </p:txBody>
          </p:sp>
          <p:sp>
            <p:nvSpPr>
              <p:cNvPr id="120895" name="Line 1087"/>
              <p:cNvSpPr>
                <a:spLocks noChangeShapeType="1"/>
              </p:cNvSpPr>
              <p:nvPr/>
            </p:nvSpPr>
            <p:spPr bwMode="auto">
              <a:xfrm flipV="1">
                <a:off x="1371" y="3185"/>
                <a:ext cx="1" cy="1"/>
              </a:xfrm>
              <a:prstGeom prst="line">
                <a:avLst/>
              </a:prstGeom>
              <a:noFill/>
              <a:ln w="0">
                <a:solidFill>
                  <a:srgbClr val="FFDF7F"/>
                </a:solidFill>
                <a:round/>
                <a:headEnd/>
                <a:tailEnd/>
              </a:ln>
            </p:spPr>
            <p:txBody>
              <a:bodyPr/>
              <a:lstStyle/>
              <a:p>
                <a:endParaRPr lang="en-US"/>
              </a:p>
            </p:txBody>
          </p:sp>
          <p:sp>
            <p:nvSpPr>
              <p:cNvPr id="120896" name="Line 1088"/>
              <p:cNvSpPr>
                <a:spLocks noChangeShapeType="1"/>
              </p:cNvSpPr>
              <p:nvPr/>
            </p:nvSpPr>
            <p:spPr bwMode="auto">
              <a:xfrm flipV="1">
                <a:off x="1372" y="3183"/>
                <a:ext cx="1" cy="2"/>
              </a:xfrm>
              <a:prstGeom prst="line">
                <a:avLst/>
              </a:prstGeom>
              <a:noFill/>
              <a:ln w="0">
                <a:solidFill>
                  <a:srgbClr val="FFDF7F"/>
                </a:solidFill>
                <a:round/>
                <a:headEnd/>
                <a:tailEnd/>
              </a:ln>
            </p:spPr>
            <p:txBody>
              <a:bodyPr/>
              <a:lstStyle/>
              <a:p>
                <a:endParaRPr lang="en-US"/>
              </a:p>
            </p:txBody>
          </p:sp>
          <p:sp>
            <p:nvSpPr>
              <p:cNvPr id="120897" name="Line 1089"/>
              <p:cNvSpPr>
                <a:spLocks noChangeShapeType="1"/>
              </p:cNvSpPr>
              <p:nvPr/>
            </p:nvSpPr>
            <p:spPr bwMode="auto">
              <a:xfrm flipV="1">
                <a:off x="1373" y="3181"/>
                <a:ext cx="1" cy="2"/>
              </a:xfrm>
              <a:prstGeom prst="line">
                <a:avLst/>
              </a:prstGeom>
              <a:noFill/>
              <a:ln w="0">
                <a:solidFill>
                  <a:srgbClr val="FFDF7F"/>
                </a:solidFill>
                <a:round/>
                <a:headEnd/>
                <a:tailEnd/>
              </a:ln>
            </p:spPr>
            <p:txBody>
              <a:bodyPr/>
              <a:lstStyle/>
              <a:p>
                <a:endParaRPr lang="en-US"/>
              </a:p>
            </p:txBody>
          </p:sp>
          <p:sp>
            <p:nvSpPr>
              <p:cNvPr id="120898" name="Line 1090"/>
              <p:cNvSpPr>
                <a:spLocks noChangeShapeType="1"/>
              </p:cNvSpPr>
              <p:nvPr/>
            </p:nvSpPr>
            <p:spPr bwMode="auto">
              <a:xfrm flipH="1" flipV="1">
                <a:off x="1373" y="3179"/>
                <a:ext cx="1" cy="2"/>
              </a:xfrm>
              <a:prstGeom prst="line">
                <a:avLst/>
              </a:prstGeom>
              <a:noFill/>
              <a:ln w="0">
                <a:solidFill>
                  <a:srgbClr val="FFDF7F"/>
                </a:solidFill>
                <a:round/>
                <a:headEnd/>
                <a:tailEnd/>
              </a:ln>
            </p:spPr>
            <p:txBody>
              <a:bodyPr/>
              <a:lstStyle/>
              <a:p>
                <a:endParaRPr lang="en-US"/>
              </a:p>
            </p:txBody>
          </p:sp>
          <p:sp>
            <p:nvSpPr>
              <p:cNvPr id="120899" name="Line 1091"/>
              <p:cNvSpPr>
                <a:spLocks noChangeShapeType="1"/>
              </p:cNvSpPr>
              <p:nvPr/>
            </p:nvSpPr>
            <p:spPr bwMode="auto">
              <a:xfrm>
                <a:off x="1441" y="3138"/>
                <a:ext cx="32" cy="20"/>
              </a:xfrm>
              <a:prstGeom prst="line">
                <a:avLst/>
              </a:prstGeom>
              <a:noFill/>
              <a:ln w="0">
                <a:solidFill>
                  <a:srgbClr val="FFDF7F"/>
                </a:solidFill>
                <a:round/>
                <a:headEnd/>
                <a:tailEnd/>
              </a:ln>
            </p:spPr>
            <p:txBody>
              <a:bodyPr/>
              <a:lstStyle/>
              <a:p>
                <a:endParaRPr lang="en-US"/>
              </a:p>
            </p:txBody>
          </p:sp>
          <p:sp>
            <p:nvSpPr>
              <p:cNvPr id="120900" name="Line 1092"/>
              <p:cNvSpPr>
                <a:spLocks noChangeShapeType="1"/>
              </p:cNvSpPr>
              <p:nvPr/>
            </p:nvSpPr>
            <p:spPr bwMode="auto">
              <a:xfrm flipH="1" flipV="1">
                <a:off x="1460" y="3180"/>
                <a:ext cx="1" cy="3"/>
              </a:xfrm>
              <a:prstGeom prst="line">
                <a:avLst/>
              </a:prstGeom>
              <a:noFill/>
              <a:ln w="0">
                <a:solidFill>
                  <a:srgbClr val="FFDF7F"/>
                </a:solidFill>
                <a:round/>
                <a:headEnd/>
                <a:tailEnd/>
              </a:ln>
            </p:spPr>
            <p:txBody>
              <a:bodyPr/>
              <a:lstStyle/>
              <a:p>
                <a:endParaRPr lang="en-US"/>
              </a:p>
            </p:txBody>
          </p:sp>
          <p:sp>
            <p:nvSpPr>
              <p:cNvPr id="120901" name="Line 1093"/>
              <p:cNvSpPr>
                <a:spLocks noChangeShapeType="1"/>
              </p:cNvSpPr>
              <p:nvPr/>
            </p:nvSpPr>
            <p:spPr bwMode="auto">
              <a:xfrm flipH="1" flipV="1">
                <a:off x="1456" y="3179"/>
                <a:ext cx="4" cy="1"/>
              </a:xfrm>
              <a:prstGeom prst="line">
                <a:avLst/>
              </a:prstGeom>
              <a:noFill/>
              <a:ln w="0">
                <a:solidFill>
                  <a:srgbClr val="FFDF7F"/>
                </a:solidFill>
                <a:round/>
                <a:headEnd/>
                <a:tailEnd/>
              </a:ln>
            </p:spPr>
            <p:txBody>
              <a:bodyPr/>
              <a:lstStyle/>
              <a:p>
                <a:endParaRPr lang="en-US"/>
              </a:p>
            </p:txBody>
          </p:sp>
          <p:sp>
            <p:nvSpPr>
              <p:cNvPr id="120902" name="Line 1094"/>
              <p:cNvSpPr>
                <a:spLocks noChangeShapeType="1"/>
              </p:cNvSpPr>
              <p:nvPr/>
            </p:nvSpPr>
            <p:spPr bwMode="auto">
              <a:xfrm flipH="1">
                <a:off x="1453" y="3179"/>
                <a:ext cx="3" cy="1"/>
              </a:xfrm>
              <a:prstGeom prst="line">
                <a:avLst/>
              </a:prstGeom>
              <a:noFill/>
              <a:ln w="0">
                <a:solidFill>
                  <a:srgbClr val="FFDF7F"/>
                </a:solidFill>
                <a:round/>
                <a:headEnd/>
                <a:tailEnd/>
              </a:ln>
            </p:spPr>
            <p:txBody>
              <a:bodyPr/>
              <a:lstStyle/>
              <a:p>
                <a:endParaRPr lang="en-US"/>
              </a:p>
            </p:txBody>
          </p:sp>
          <p:sp>
            <p:nvSpPr>
              <p:cNvPr id="120903" name="Line 1095"/>
              <p:cNvSpPr>
                <a:spLocks noChangeShapeType="1"/>
              </p:cNvSpPr>
              <p:nvPr/>
            </p:nvSpPr>
            <p:spPr bwMode="auto">
              <a:xfrm flipH="1">
                <a:off x="1452" y="3180"/>
                <a:ext cx="1" cy="3"/>
              </a:xfrm>
              <a:prstGeom prst="line">
                <a:avLst/>
              </a:prstGeom>
              <a:noFill/>
              <a:ln w="0">
                <a:solidFill>
                  <a:srgbClr val="FFDF7F"/>
                </a:solidFill>
                <a:round/>
                <a:headEnd/>
                <a:tailEnd/>
              </a:ln>
            </p:spPr>
            <p:txBody>
              <a:bodyPr/>
              <a:lstStyle/>
              <a:p>
                <a:endParaRPr lang="en-US"/>
              </a:p>
            </p:txBody>
          </p:sp>
          <p:sp>
            <p:nvSpPr>
              <p:cNvPr id="120904" name="Line 1096"/>
              <p:cNvSpPr>
                <a:spLocks noChangeShapeType="1"/>
              </p:cNvSpPr>
              <p:nvPr/>
            </p:nvSpPr>
            <p:spPr bwMode="auto">
              <a:xfrm>
                <a:off x="1452" y="3183"/>
                <a:ext cx="1" cy="4"/>
              </a:xfrm>
              <a:prstGeom prst="line">
                <a:avLst/>
              </a:prstGeom>
              <a:noFill/>
              <a:ln w="0">
                <a:solidFill>
                  <a:srgbClr val="FFDF7F"/>
                </a:solidFill>
                <a:round/>
                <a:headEnd/>
                <a:tailEnd/>
              </a:ln>
            </p:spPr>
            <p:txBody>
              <a:bodyPr/>
              <a:lstStyle/>
              <a:p>
                <a:endParaRPr lang="en-US"/>
              </a:p>
            </p:txBody>
          </p:sp>
          <p:sp>
            <p:nvSpPr>
              <p:cNvPr id="120905" name="Line 1097"/>
              <p:cNvSpPr>
                <a:spLocks noChangeShapeType="1"/>
              </p:cNvSpPr>
              <p:nvPr/>
            </p:nvSpPr>
            <p:spPr bwMode="auto">
              <a:xfrm>
                <a:off x="1453" y="3187"/>
                <a:ext cx="3" cy="1"/>
              </a:xfrm>
              <a:prstGeom prst="line">
                <a:avLst/>
              </a:prstGeom>
              <a:noFill/>
              <a:ln w="0">
                <a:solidFill>
                  <a:srgbClr val="FFDF7F"/>
                </a:solidFill>
                <a:round/>
                <a:headEnd/>
                <a:tailEnd/>
              </a:ln>
            </p:spPr>
            <p:txBody>
              <a:bodyPr/>
              <a:lstStyle/>
              <a:p>
                <a:endParaRPr lang="en-US"/>
              </a:p>
            </p:txBody>
          </p:sp>
          <p:sp>
            <p:nvSpPr>
              <p:cNvPr id="120906" name="Line 1098"/>
              <p:cNvSpPr>
                <a:spLocks noChangeShapeType="1"/>
              </p:cNvSpPr>
              <p:nvPr/>
            </p:nvSpPr>
            <p:spPr bwMode="auto">
              <a:xfrm flipV="1">
                <a:off x="1456" y="3187"/>
                <a:ext cx="4" cy="1"/>
              </a:xfrm>
              <a:prstGeom prst="line">
                <a:avLst/>
              </a:prstGeom>
              <a:noFill/>
              <a:ln w="0">
                <a:solidFill>
                  <a:srgbClr val="FFDF7F"/>
                </a:solidFill>
                <a:round/>
                <a:headEnd/>
                <a:tailEnd/>
              </a:ln>
            </p:spPr>
            <p:txBody>
              <a:bodyPr/>
              <a:lstStyle/>
              <a:p>
                <a:endParaRPr lang="en-US"/>
              </a:p>
            </p:txBody>
          </p:sp>
          <p:sp>
            <p:nvSpPr>
              <p:cNvPr id="120907" name="Line 1099"/>
              <p:cNvSpPr>
                <a:spLocks noChangeShapeType="1"/>
              </p:cNvSpPr>
              <p:nvPr/>
            </p:nvSpPr>
            <p:spPr bwMode="auto">
              <a:xfrm flipV="1">
                <a:off x="1460" y="3183"/>
                <a:ext cx="1" cy="4"/>
              </a:xfrm>
              <a:prstGeom prst="line">
                <a:avLst/>
              </a:prstGeom>
              <a:noFill/>
              <a:ln w="0">
                <a:solidFill>
                  <a:srgbClr val="FFDF7F"/>
                </a:solidFill>
                <a:round/>
                <a:headEnd/>
                <a:tailEnd/>
              </a:ln>
            </p:spPr>
            <p:txBody>
              <a:bodyPr/>
              <a:lstStyle/>
              <a:p>
                <a:endParaRPr lang="en-US"/>
              </a:p>
            </p:txBody>
          </p:sp>
          <p:sp>
            <p:nvSpPr>
              <p:cNvPr id="120908" name="Line 1100"/>
              <p:cNvSpPr>
                <a:spLocks noChangeShapeType="1"/>
              </p:cNvSpPr>
              <p:nvPr/>
            </p:nvSpPr>
            <p:spPr bwMode="auto">
              <a:xfrm>
                <a:off x="1441" y="3138"/>
                <a:ext cx="32" cy="20"/>
              </a:xfrm>
              <a:prstGeom prst="line">
                <a:avLst/>
              </a:prstGeom>
              <a:noFill/>
              <a:ln w="0">
                <a:solidFill>
                  <a:srgbClr val="FFDF7F"/>
                </a:solidFill>
                <a:round/>
                <a:headEnd/>
                <a:tailEnd/>
              </a:ln>
            </p:spPr>
            <p:txBody>
              <a:bodyPr/>
              <a:lstStyle/>
              <a:p>
                <a:endParaRPr lang="en-US"/>
              </a:p>
            </p:txBody>
          </p:sp>
          <p:sp>
            <p:nvSpPr>
              <p:cNvPr id="120909" name="Line 1101"/>
              <p:cNvSpPr>
                <a:spLocks noChangeShapeType="1"/>
              </p:cNvSpPr>
              <p:nvPr/>
            </p:nvSpPr>
            <p:spPr bwMode="auto">
              <a:xfrm flipH="1">
                <a:off x="1457" y="3151"/>
                <a:ext cx="2" cy="3"/>
              </a:xfrm>
              <a:prstGeom prst="line">
                <a:avLst/>
              </a:prstGeom>
              <a:noFill/>
              <a:ln w="0">
                <a:solidFill>
                  <a:srgbClr val="FFDF7F"/>
                </a:solidFill>
                <a:round/>
                <a:headEnd/>
                <a:tailEnd/>
              </a:ln>
            </p:spPr>
            <p:txBody>
              <a:bodyPr/>
              <a:lstStyle/>
              <a:p>
                <a:endParaRPr lang="en-US"/>
              </a:p>
            </p:txBody>
          </p:sp>
          <p:sp>
            <p:nvSpPr>
              <p:cNvPr id="120910" name="Line 1102"/>
              <p:cNvSpPr>
                <a:spLocks noChangeShapeType="1"/>
              </p:cNvSpPr>
              <p:nvPr/>
            </p:nvSpPr>
            <p:spPr bwMode="auto">
              <a:xfrm flipH="1">
                <a:off x="1455" y="3154"/>
                <a:ext cx="2" cy="3"/>
              </a:xfrm>
              <a:prstGeom prst="line">
                <a:avLst/>
              </a:prstGeom>
              <a:noFill/>
              <a:ln w="0">
                <a:solidFill>
                  <a:srgbClr val="FFDF7F"/>
                </a:solidFill>
                <a:round/>
                <a:headEnd/>
                <a:tailEnd/>
              </a:ln>
            </p:spPr>
            <p:txBody>
              <a:bodyPr/>
              <a:lstStyle/>
              <a:p>
                <a:endParaRPr lang="en-US"/>
              </a:p>
            </p:txBody>
          </p:sp>
          <p:sp>
            <p:nvSpPr>
              <p:cNvPr id="120911" name="Line 1103"/>
              <p:cNvSpPr>
                <a:spLocks noChangeShapeType="1"/>
              </p:cNvSpPr>
              <p:nvPr/>
            </p:nvSpPr>
            <p:spPr bwMode="auto">
              <a:xfrm flipH="1">
                <a:off x="1453" y="3157"/>
                <a:ext cx="2" cy="4"/>
              </a:xfrm>
              <a:prstGeom prst="line">
                <a:avLst/>
              </a:prstGeom>
              <a:noFill/>
              <a:ln w="0">
                <a:solidFill>
                  <a:srgbClr val="FFDF7F"/>
                </a:solidFill>
                <a:round/>
                <a:headEnd/>
                <a:tailEnd/>
              </a:ln>
            </p:spPr>
            <p:txBody>
              <a:bodyPr/>
              <a:lstStyle/>
              <a:p>
                <a:endParaRPr lang="en-US"/>
              </a:p>
            </p:txBody>
          </p:sp>
          <p:sp>
            <p:nvSpPr>
              <p:cNvPr id="120912" name="Line 1104"/>
              <p:cNvSpPr>
                <a:spLocks noChangeShapeType="1"/>
              </p:cNvSpPr>
              <p:nvPr/>
            </p:nvSpPr>
            <p:spPr bwMode="auto">
              <a:xfrm flipH="1">
                <a:off x="1451" y="3161"/>
                <a:ext cx="2" cy="4"/>
              </a:xfrm>
              <a:prstGeom prst="line">
                <a:avLst/>
              </a:prstGeom>
              <a:noFill/>
              <a:ln w="0">
                <a:solidFill>
                  <a:srgbClr val="FFDF7F"/>
                </a:solidFill>
                <a:round/>
                <a:headEnd/>
                <a:tailEnd/>
              </a:ln>
            </p:spPr>
            <p:txBody>
              <a:bodyPr/>
              <a:lstStyle/>
              <a:p>
                <a:endParaRPr lang="en-US"/>
              </a:p>
            </p:txBody>
          </p:sp>
          <p:sp>
            <p:nvSpPr>
              <p:cNvPr id="120913" name="Line 1105"/>
              <p:cNvSpPr>
                <a:spLocks noChangeShapeType="1"/>
              </p:cNvSpPr>
              <p:nvPr/>
            </p:nvSpPr>
            <p:spPr bwMode="auto">
              <a:xfrm flipH="1">
                <a:off x="1450" y="3165"/>
                <a:ext cx="1" cy="2"/>
              </a:xfrm>
              <a:prstGeom prst="line">
                <a:avLst/>
              </a:prstGeom>
              <a:noFill/>
              <a:ln w="0">
                <a:solidFill>
                  <a:srgbClr val="FFDF7F"/>
                </a:solidFill>
                <a:round/>
                <a:headEnd/>
                <a:tailEnd/>
              </a:ln>
            </p:spPr>
            <p:txBody>
              <a:bodyPr/>
              <a:lstStyle/>
              <a:p>
                <a:endParaRPr lang="en-US"/>
              </a:p>
            </p:txBody>
          </p:sp>
          <p:sp>
            <p:nvSpPr>
              <p:cNvPr id="120914" name="Line 1106"/>
              <p:cNvSpPr>
                <a:spLocks noChangeShapeType="1"/>
              </p:cNvSpPr>
              <p:nvPr/>
            </p:nvSpPr>
            <p:spPr bwMode="auto">
              <a:xfrm flipH="1">
                <a:off x="1450" y="3167"/>
                <a:ext cx="1" cy="1"/>
              </a:xfrm>
              <a:prstGeom prst="line">
                <a:avLst/>
              </a:prstGeom>
              <a:noFill/>
              <a:ln w="0">
                <a:solidFill>
                  <a:srgbClr val="FFDF7F"/>
                </a:solidFill>
                <a:round/>
                <a:headEnd/>
                <a:tailEnd/>
              </a:ln>
            </p:spPr>
            <p:txBody>
              <a:bodyPr/>
              <a:lstStyle/>
              <a:p>
                <a:endParaRPr lang="en-US"/>
              </a:p>
            </p:txBody>
          </p:sp>
          <p:sp>
            <p:nvSpPr>
              <p:cNvPr id="120915" name="Line 1107"/>
              <p:cNvSpPr>
                <a:spLocks noChangeShapeType="1"/>
              </p:cNvSpPr>
              <p:nvPr/>
            </p:nvSpPr>
            <p:spPr bwMode="auto">
              <a:xfrm>
                <a:off x="1450" y="3168"/>
                <a:ext cx="1" cy="1"/>
              </a:xfrm>
              <a:prstGeom prst="line">
                <a:avLst/>
              </a:prstGeom>
              <a:noFill/>
              <a:ln w="0">
                <a:solidFill>
                  <a:srgbClr val="FFDF7F"/>
                </a:solidFill>
                <a:round/>
                <a:headEnd/>
                <a:tailEnd/>
              </a:ln>
            </p:spPr>
            <p:txBody>
              <a:bodyPr/>
              <a:lstStyle/>
              <a:p>
                <a:endParaRPr lang="en-US"/>
              </a:p>
            </p:txBody>
          </p:sp>
          <p:sp>
            <p:nvSpPr>
              <p:cNvPr id="120916" name="Line 1108"/>
              <p:cNvSpPr>
                <a:spLocks noChangeShapeType="1"/>
              </p:cNvSpPr>
              <p:nvPr/>
            </p:nvSpPr>
            <p:spPr bwMode="auto">
              <a:xfrm>
                <a:off x="1450" y="3168"/>
                <a:ext cx="1" cy="1"/>
              </a:xfrm>
              <a:prstGeom prst="line">
                <a:avLst/>
              </a:prstGeom>
              <a:noFill/>
              <a:ln w="0">
                <a:solidFill>
                  <a:srgbClr val="FFDF7F"/>
                </a:solidFill>
                <a:round/>
                <a:headEnd/>
                <a:tailEnd/>
              </a:ln>
            </p:spPr>
            <p:txBody>
              <a:bodyPr/>
              <a:lstStyle/>
              <a:p>
                <a:endParaRPr lang="en-US"/>
              </a:p>
            </p:txBody>
          </p:sp>
          <p:sp>
            <p:nvSpPr>
              <p:cNvPr id="120917" name="Line 1109"/>
              <p:cNvSpPr>
                <a:spLocks noChangeShapeType="1"/>
              </p:cNvSpPr>
              <p:nvPr/>
            </p:nvSpPr>
            <p:spPr bwMode="auto">
              <a:xfrm flipV="1">
                <a:off x="1451" y="3166"/>
                <a:ext cx="2" cy="3"/>
              </a:xfrm>
              <a:prstGeom prst="line">
                <a:avLst/>
              </a:prstGeom>
              <a:noFill/>
              <a:ln w="0">
                <a:solidFill>
                  <a:srgbClr val="FFDF7F"/>
                </a:solidFill>
                <a:round/>
                <a:headEnd/>
                <a:tailEnd/>
              </a:ln>
            </p:spPr>
            <p:txBody>
              <a:bodyPr/>
              <a:lstStyle/>
              <a:p>
                <a:endParaRPr lang="en-US"/>
              </a:p>
            </p:txBody>
          </p:sp>
          <p:sp>
            <p:nvSpPr>
              <p:cNvPr id="120918" name="Line 1110"/>
              <p:cNvSpPr>
                <a:spLocks noChangeShapeType="1"/>
              </p:cNvSpPr>
              <p:nvPr/>
            </p:nvSpPr>
            <p:spPr bwMode="auto">
              <a:xfrm flipV="1">
                <a:off x="1453" y="3164"/>
                <a:ext cx="2" cy="2"/>
              </a:xfrm>
              <a:prstGeom prst="line">
                <a:avLst/>
              </a:prstGeom>
              <a:noFill/>
              <a:ln w="0">
                <a:solidFill>
                  <a:srgbClr val="FFDF7F"/>
                </a:solidFill>
                <a:round/>
                <a:headEnd/>
                <a:tailEnd/>
              </a:ln>
            </p:spPr>
            <p:txBody>
              <a:bodyPr/>
              <a:lstStyle/>
              <a:p>
                <a:endParaRPr lang="en-US"/>
              </a:p>
            </p:txBody>
          </p:sp>
          <p:sp>
            <p:nvSpPr>
              <p:cNvPr id="120919" name="Line 1111"/>
              <p:cNvSpPr>
                <a:spLocks noChangeShapeType="1"/>
              </p:cNvSpPr>
              <p:nvPr/>
            </p:nvSpPr>
            <p:spPr bwMode="auto">
              <a:xfrm flipV="1">
                <a:off x="1455" y="3163"/>
                <a:ext cx="2" cy="1"/>
              </a:xfrm>
              <a:prstGeom prst="line">
                <a:avLst/>
              </a:prstGeom>
              <a:noFill/>
              <a:ln w="0">
                <a:solidFill>
                  <a:srgbClr val="FFDF7F"/>
                </a:solidFill>
                <a:round/>
                <a:headEnd/>
                <a:tailEnd/>
              </a:ln>
            </p:spPr>
            <p:txBody>
              <a:bodyPr/>
              <a:lstStyle/>
              <a:p>
                <a:endParaRPr lang="en-US"/>
              </a:p>
            </p:txBody>
          </p:sp>
          <p:sp>
            <p:nvSpPr>
              <p:cNvPr id="120920" name="Line 1112"/>
              <p:cNvSpPr>
                <a:spLocks noChangeShapeType="1"/>
              </p:cNvSpPr>
              <p:nvPr/>
            </p:nvSpPr>
            <p:spPr bwMode="auto">
              <a:xfrm flipH="1">
                <a:off x="1457" y="3161"/>
                <a:ext cx="1" cy="2"/>
              </a:xfrm>
              <a:prstGeom prst="line">
                <a:avLst/>
              </a:prstGeom>
              <a:noFill/>
              <a:ln w="0">
                <a:solidFill>
                  <a:srgbClr val="FFDF7F"/>
                </a:solidFill>
                <a:round/>
                <a:headEnd/>
                <a:tailEnd/>
              </a:ln>
            </p:spPr>
            <p:txBody>
              <a:bodyPr/>
              <a:lstStyle/>
              <a:p>
                <a:endParaRPr lang="en-US"/>
              </a:p>
            </p:txBody>
          </p:sp>
          <p:sp>
            <p:nvSpPr>
              <p:cNvPr id="120921" name="Line 1113"/>
              <p:cNvSpPr>
                <a:spLocks noChangeShapeType="1"/>
              </p:cNvSpPr>
              <p:nvPr/>
            </p:nvSpPr>
            <p:spPr bwMode="auto">
              <a:xfrm flipH="1">
                <a:off x="1458" y="3161"/>
                <a:ext cx="1" cy="1"/>
              </a:xfrm>
              <a:prstGeom prst="line">
                <a:avLst/>
              </a:prstGeom>
              <a:noFill/>
              <a:ln w="0">
                <a:solidFill>
                  <a:srgbClr val="FFDF7F"/>
                </a:solidFill>
                <a:round/>
                <a:headEnd/>
                <a:tailEnd/>
              </a:ln>
            </p:spPr>
            <p:txBody>
              <a:bodyPr/>
              <a:lstStyle/>
              <a:p>
                <a:endParaRPr lang="en-US"/>
              </a:p>
            </p:txBody>
          </p:sp>
          <p:sp>
            <p:nvSpPr>
              <p:cNvPr id="120922" name="Line 1114"/>
              <p:cNvSpPr>
                <a:spLocks noChangeShapeType="1"/>
              </p:cNvSpPr>
              <p:nvPr/>
            </p:nvSpPr>
            <p:spPr bwMode="auto">
              <a:xfrm>
                <a:off x="1459" y="3161"/>
                <a:ext cx="1" cy="1"/>
              </a:xfrm>
              <a:prstGeom prst="line">
                <a:avLst/>
              </a:prstGeom>
              <a:noFill/>
              <a:ln w="0">
                <a:solidFill>
                  <a:srgbClr val="FFDF7F"/>
                </a:solidFill>
                <a:round/>
                <a:headEnd/>
                <a:tailEnd/>
              </a:ln>
            </p:spPr>
            <p:txBody>
              <a:bodyPr/>
              <a:lstStyle/>
              <a:p>
                <a:endParaRPr lang="en-US"/>
              </a:p>
            </p:txBody>
          </p:sp>
          <p:sp>
            <p:nvSpPr>
              <p:cNvPr id="120923" name="Line 1115"/>
              <p:cNvSpPr>
                <a:spLocks noChangeShapeType="1"/>
              </p:cNvSpPr>
              <p:nvPr/>
            </p:nvSpPr>
            <p:spPr bwMode="auto">
              <a:xfrm flipV="1">
                <a:off x="1460" y="3161"/>
                <a:ext cx="3" cy="1"/>
              </a:xfrm>
              <a:prstGeom prst="line">
                <a:avLst/>
              </a:prstGeom>
              <a:noFill/>
              <a:ln w="0">
                <a:solidFill>
                  <a:srgbClr val="FFDF7F"/>
                </a:solidFill>
                <a:round/>
                <a:headEnd/>
                <a:tailEnd/>
              </a:ln>
            </p:spPr>
            <p:txBody>
              <a:bodyPr/>
              <a:lstStyle/>
              <a:p>
                <a:endParaRPr lang="en-US"/>
              </a:p>
            </p:txBody>
          </p:sp>
          <p:sp>
            <p:nvSpPr>
              <p:cNvPr id="120924" name="Line 1116"/>
              <p:cNvSpPr>
                <a:spLocks noChangeShapeType="1"/>
              </p:cNvSpPr>
              <p:nvPr/>
            </p:nvSpPr>
            <p:spPr bwMode="auto">
              <a:xfrm flipV="1">
                <a:off x="1463" y="3160"/>
                <a:ext cx="3" cy="1"/>
              </a:xfrm>
              <a:prstGeom prst="line">
                <a:avLst/>
              </a:prstGeom>
              <a:noFill/>
              <a:ln w="0">
                <a:solidFill>
                  <a:srgbClr val="FFDF7F"/>
                </a:solidFill>
                <a:round/>
                <a:headEnd/>
                <a:tailEnd/>
              </a:ln>
            </p:spPr>
            <p:txBody>
              <a:bodyPr/>
              <a:lstStyle/>
              <a:p>
                <a:endParaRPr lang="en-US"/>
              </a:p>
            </p:txBody>
          </p:sp>
          <p:sp>
            <p:nvSpPr>
              <p:cNvPr id="120925" name="Line 1117"/>
              <p:cNvSpPr>
                <a:spLocks noChangeShapeType="1"/>
              </p:cNvSpPr>
              <p:nvPr/>
            </p:nvSpPr>
            <p:spPr bwMode="auto">
              <a:xfrm flipV="1">
                <a:off x="1466" y="3159"/>
                <a:ext cx="1" cy="1"/>
              </a:xfrm>
              <a:prstGeom prst="line">
                <a:avLst/>
              </a:prstGeom>
              <a:noFill/>
              <a:ln w="0">
                <a:solidFill>
                  <a:srgbClr val="FFDF7F"/>
                </a:solidFill>
                <a:round/>
                <a:headEnd/>
                <a:tailEnd/>
              </a:ln>
            </p:spPr>
            <p:txBody>
              <a:bodyPr/>
              <a:lstStyle/>
              <a:p>
                <a:endParaRPr lang="en-US"/>
              </a:p>
            </p:txBody>
          </p:sp>
          <p:sp>
            <p:nvSpPr>
              <p:cNvPr id="120926" name="Line 1118"/>
              <p:cNvSpPr>
                <a:spLocks noChangeShapeType="1"/>
              </p:cNvSpPr>
              <p:nvPr/>
            </p:nvSpPr>
            <p:spPr bwMode="auto">
              <a:xfrm flipV="1">
                <a:off x="1467" y="3157"/>
                <a:ext cx="2" cy="2"/>
              </a:xfrm>
              <a:prstGeom prst="line">
                <a:avLst/>
              </a:prstGeom>
              <a:noFill/>
              <a:ln w="0">
                <a:solidFill>
                  <a:srgbClr val="FFDF7F"/>
                </a:solidFill>
                <a:round/>
                <a:headEnd/>
                <a:tailEnd/>
              </a:ln>
            </p:spPr>
            <p:txBody>
              <a:bodyPr/>
              <a:lstStyle/>
              <a:p>
                <a:endParaRPr lang="en-US"/>
              </a:p>
            </p:txBody>
          </p:sp>
          <p:sp>
            <p:nvSpPr>
              <p:cNvPr id="120927" name="Line 1119"/>
              <p:cNvSpPr>
                <a:spLocks noChangeShapeType="1"/>
              </p:cNvSpPr>
              <p:nvPr/>
            </p:nvSpPr>
            <p:spPr bwMode="auto">
              <a:xfrm flipH="1" flipV="1">
                <a:off x="1407" y="3211"/>
                <a:ext cx="1" cy="4"/>
              </a:xfrm>
              <a:prstGeom prst="line">
                <a:avLst/>
              </a:prstGeom>
              <a:noFill/>
              <a:ln w="0">
                <a:solidFill>
                  <a:srgbClr val="FFDF7F"/>
                </a:solidFill>
                <a:round/>
                <a:headEnd/>
                <a:tailEnd/>
              </a:ln>
            </p:spPr>
            <p:txBody>
              <a:bodyPr/>
              <a:lstStyle/>
              <a:p>
                <a:endParaRPr lang="en-US"/>
              </a:p>
            </p:txBody>
          </p:sp>
          <p:sp>
            <p:nvSpPr>
              <p:cNvPr id="120928" name="Line 1120"/>
              <p:cNvSpPr>
                <a:spLocks noChangeShapeType="1"/>
              </p:cNvSpPr>
              <p:nvPr/>
            </p:nvSpPr>
            <p:spPr bwMode="auto">
              <a:xfrm flipH="1" flipV="1">
                <a:off x="1404" y="3210"/>
                <a:ext cx="3" cy="1"/>
              </a:xfrm>
              <a:prstGeom prst="line">
                <a:avLst/>
              </a:prstGeom>
              <a:noFill/>
              <a:ln w="0">
                <a:solidFill>
                  <a:srgbClr val="FFDF7F"/>
                </a:solidFill>
                <a:round/>
                <a:headEnd/>
                <a:tailEnd/>
              </a:ln>
            </p:spPr>
            <p:txBody>
              <a:bodyPr/>
              <a:lstStyle/>
              <a:p>
                <a:endParaRPr lang="en-US"/>
              </a:p>
            </p:txBody>
          </p:sp>
          <p:sp>
            <p:nvSpPr>
              <p:cNvPr id="120929" name="Line 1121"/>
              <p:cNvSpPr>
                <a:spLocks noChangeShapeType="1"/>
              </p:cNvSpPr>
              <p:nvPr/>
            </p:nvSpPr>
            <p:spPr bwMode="auto">
              <a:xfrm flipH="1">
                <a:off x="1400" y="3210"/>
                <a:ext cx="4" cy="1"/>
              </a:xfrm>
              <a:prstGeom prst="line">
                <a:avLst/>
              </a:prstGeom>
              <a:noFill/>
              <a:ln w="0">
                <a:solidFill>
                  <a:srgbClr val="FFDF7F"/>
                </a:solidFill>
                <a:round/>
                <a:headEnd/>
                <a:tailEnd/>
              </a:ln>
            </p:spPr>
            <p:txBody>
              <a:bodyPr/>
              <a:lstStyle/>
              <a:p>
                <a:endParaRPr lang="en-US"/>
              </a:p>
            </p:txBody>
          </p:sp>
          <p:sp>
            <p:nvSpPr>
              <p:cNvPr id="120930" name="Line 1122"/>
              <p:cNvSpPr>
                <a:spLocks noChangeShapeType="1"/>
              </p:cNvSpPr>
              <p:nvPr/>
            </p:nvSpPr>
            <p:spPr bwMode="auto">
              <a:xfrm flipH="1">
                <a:off x="1399" y="3211"/>
                <a:ext cx="1" cy="4"/>
              </a:xfrm>
              <a:prstGeom prst="line">
                <a:avLst/>
              </a:prstGeom>
              <a:noFill/>
              <a:ln w="0">
                <a:solidFill>
                  <a:srgbClr val="FFDF7F"/>
                </a:solidFill>
                <a:round/>
                <a:headEnd/>
                <a:tailEnd/>
              </a:ln>
            </p:spPr>
            <p:txBody>
              <a:bodyPr/>
              <a:lstStyle/>
              <a:p>
                <a:endParaRPr lang="en-US"/>
              </a:p>
            </p:txBody>
          </p:sp>
          <p:sp>
            <p:nvSpPr>
              <p:cNvPr id="120931" name="Line 1123"/>
              <p:cNvSpPr>
                <a:spLocks noChangeShapeType="1"/>
              </p:cNvSpPr>
              <p:nvPr/>
            </p:nvSpPr>
            <p:spPr bwMode="auto">
              <a:xfrm>
                <a:off x="1399" y="3215"/>
                <a:ext cx="1" cy="3"/>
              </a:xfrm>
              <a:prstGeom prst="line">
                <a:avLst/>
              </a:prstGeom>
              <a:noFill/>
              <a:ln w="0">
                <a:solidFill>
                  <a:srgbClr val="FFDF7F"/>
                </a:solidFill>
                <a:round/>
                <a:headEnd/>
                <a:tailEnd/>
              </a:ln>
            </p:spPr>
            <p:txBody>
              <a:bodyPr/>
              <a:lstStyle/>
              <a:p>
                <a:endParaRPr lang="en-US"/>
              </a:p>
            </p:txBody>
          </p:sp>
          <p:sp>
            <p:nvSpPr>
              <p:cNvPr id="120932" name="Line 1124"/>
              <p:cNvSpPr>
                <a:spLocks noChangeShapeType="1"/>
              </p:cNvSpPr>
              <p:nvPr/>
            </p:nvSpPr>
            <p:spPr bwMode="auto">
              <a:xfrm>
                <a:off x="1400" y="3218"/>
                <a:ext cx="4" cy="2"/>
              </a:xfrm>
              <a:prstGeom prst="line">
                <a:avLst/>
              </a:prstGeom>
              <a:noFill/>
              <a:ln w="0">
                <a:solidFill>
                  <a:srgbClr val="FFDF7F"/>
                </a:solidFill>
                <a:round/>
                <a:headEnd/>
                <a:tailEnd/>
              </a:ln>
            </p:spPr>
            <p:txBody>
              <a:bodyPr/>
              <a:lstStyle/>
              <a:p>
                <a:endParaRPr lang="en-US"/>
              </a:p>
            </p:txBody>
          </p:sp>
          <p:sp>
            <p:nvSpPr>
              <p:cNvPr id="120933" name="Line 1125"/>
              <p:cNvSpPr>
                <a:spLocks noChangeShapeType="1"/>
              </p:cNvSpPr>
              <p:nvPr/>
            </p:nvSpPr>
            <p:spPr bwMode="auto">
              <a:xfrm flipV="1">
                <a:off x="1404" y="3218"/>
                <a:ext cx="3" cy="2"/>
              </a:xfrm>
              <a:prstGeom prst="line">
                <a:avLst/>
              </a:prstGeom>
              <a:noFill/>
              <a:ln w="0">
                <a:solidFill>
                  <a:srgbClr val="FFDF7F"/>
                </a:solidFill>
                <a:round/>
                <a:headEnd/>
                <a:tailEnd/>
              </a:ln>
            </p:spPr>
            <p:txBody>
              <a:bodyPr/>
              <a:lstStyle/>
              <a:p>
                <a:endParaRPr lang="en-US"/>
              </a:p>
            </p:txBody>
          </p:sp>
          <p:sp>
            <p:nvSpPr>
              <p:cNvPr id="120934" name="Line 1126"/>
              <p:cNvSpPr>
                <a:spLocks noChangeShapeType="1"/>
              </p:cNvSpPr>
              <p:nvPr/>
            </p:nvSpPr>
            <p:spPr bwMode="auto">
              <a:xfrm flipV="1">
                <a:off x="1407" y="3215"/>
                <a:ext cx="1" cy="3"/>
              </a:xfrm>
              <a:prstGeom prst="line">
                <a:avLst/>
              </a:prstGeom>
              <a:noFill/>
              <a:ln w="0">
                <a:solidFill>
                  <a:srgbClr val="FFDF7F"/>
                </a:solidFill>
                <a:round/>
                <a:headEnd/>
                <a:tailEnd/>
              </a:ln>
            </p:spPr>
            <p:txBody>
              <a:bodyPr/>
              <a:lstStyle/>
              <a:p>
                <a:endParaRPr lang="en-US"/>
              </a:p>
            </p:txBody>
          </p:sp>
          <p:sp>
            <p:nvSpPr>
              <p:cNvPr id="120935" name="Line 1127"/>
              <p:cNvSpPr>
                <a:spLocks noChangeShapeType="1"/>
              </p:cNvSpPr>
              <p:nvPr/>
            </p:nvSpPr>
            <p:spPr bwMode="auto">
              <a:xfrm flipH="1" flipV="1">
                <a:off x="1435" y="3196"/>
                <a:ext cx="2" cy="3"/>
              </a:xfrm>
              <a:prstGeom prst="line">
                <a:avLst/>
              </a:prstGeom>
              <a:noFill/>
              <a:ln w="0">
                <a:solidFill>
                  <a:srgbClr val="FFDF7F"/>
                </a:solidFill>
                <a:round/>
                <a:headEnd/>
                <a:tailEnd/>
              </a:ln>
            </p:spPr>
            <p:txBody>
              <a:bodyPr/>
              <a:lstStyle/>
              <a:p>
                <a:endParaRPr lang="en-US"/>
              </a:p>
            </p:txBody>
          </p:sp>
          <p:sp>
            <p:nvSpPr>
              <p:cNvPr id="120936" name="Line 1128"/>
              <p:cNvSpPr>
                <a:spLocks noChangeShapeType="1"/>
              </p:cNvSpPr>
              <p:nvPr/>
            </p:nvSpPr>
            <p:spPr bwMode="auto">
              <a:xfrm flipH="1" flipV="1">
                <a:off x="1432" y="3194"/>
                <a:ext cx="3" cy="2"/>
              </a:xfrm>
              <a:prstGeom prst="line">
                <a:avLst/>
              </a:prstGeom>
              <a:noFill/>
              <a:ln w="0">
                <a:solidFill>
                  <a:srgbClr val="FFDF7F"/>
                </a:solidFill>
                <a:round/>
                <a:headEnd/>
                <a:tailEnd/>
              </a:ln>
            </p:spPr>
            <p:txBody>
              <a:bodyPr/>
              <a:lstStyle/>
              <a:p>
                <a:endParaRPr lang="en-US"/>
              </a:p>
            </p:txBody>
          </p:sp>
          <p:sp>
            <p:nvSpPr>
              <p:cNvPr id="120937" name="Line 1129"/>
              <p:cNvSpPr>
                <a:spLocks noChangeShapeType="1"/>
              </p:cNvSpPr>
              <p:nvPr/>
            </p:nvSpPr>
            <p:spPr bwMode="auto">
              <a:xfrm flipH="1">
                <a:off x="1429" y="3194"/>
                <a:ext cx="3" cy="2"/>
              </a:xfrm>
              <a:prstGeom prst="line">
                <a:avLst/>
              </a:prstGeom>
              <a:noFill/>
              <a:ln w="0">
                <a:solidFill>
                  <a:srgbClr val="FFDF7F"/>
                </a:solidFill>
                <a:round/>
                <a:headEnd/>
                <a:tailEnd/>
              </a:ln>
            </p:spPr>
            <p:txBody>
              <a:bodyPr/>
              <a:lstStyle/>
              <a:p>
                <a:endParaRPr lang="en-US"/>
              </a:p>
            </p:txBody>
          </p:sp>
          <p:sp>
            <p:nvSpPr>
              <p:cNvPr id="120938" name="Line 1130"/>
              <p:cNvSpPr>
                <a:spLocks noChangeShapeType="1"/>
              </p:cNvSpPr>
              <p:nvPr/>
            </p:nvSpPr>
            <p:spPr bwMode="auto">
              <a:xfrm flipH="1">
                <a:off x="1428" y="3196"/>
                <a:ext cx="1" cy="3"/>
              </a:xfrm>
              <a:prstGeom prst="line">
                <a:avLst/>
              </a:prstGeom>
              <a:noFill/>
              <a:ln w="0">
                <a:solidFill>
                  <a:srgbClr val="FFDF7F"/>
                </a:solidFill>
                <a:round/>
                <a:headEnd/>
                <a:tailEnd/>
              </a:ln>
            </p:spPr>
            <p:txBody>
              <a:bodyPr/>
              <a:lstStyle/>
              <a:p>
                <a:endParaRPr lang="en-US"/>
              </a:p>
            </p:txBody>
          </p:sp>
          <p:sp>
            <p:nvSpPr>
              <p:cNvPr id="120939" name="Line 1131"/>
              <p:cNvSpPr>
                <a:spLocks noChangeShapeType="1"/>
              </p:cNvSpPr>
              <p:nvPr/>
            </p:nvSpPr>
            <p:spPr bwMode="auto">
              <a:xfrm>
                <a:off x="1428" y="3199"/>
                <a:ext cx="1" cy="4"/>
              </a:xfrm>
              <a:prstGeom prst="line">
                <a:avLst/>
              </a:prstGeom>
              <a:noFill/>
              <a:ln w="0">
                <a:solidFill>
                  <a:srgbClr val="FFDF7F"/>
                </a:solidFill>
                <a:round/>
                <a:headEnd/>
                <a:tailEnd/>
              </a:ln>
            </p:spPr>
            <p:txBody>
              <a:bodyPr/>
              <a:lstStyle/>
              <a:p>
                <a:endParaRPr lang="en-US"/>
              </a:p>
            </p:txBody>
          </p:sp>
          <p:sp>
            <p:nvSpPr>
              <p:cNvPr id="120940" name="Line 1132"/>
              <p:cNvSpPr>
                <a:spLocks noChangeShapeType="1"/>
              </p:cNvSpPr>
              <p:nvPr/>
            </p:nvSpPr>
            <p:spPr bwMode="auto">
              <a:xfrm>
                <a:off x="1429" y="3203"/>
                <a:ext cx="3" cy="1"/>
              </a:xfrm>
              <a:prstGeom prst="line">
                <a:avLst/>
              </a:prstGeom>
              <a:noFill/>
              <a:ln w="0">
                <a:solidFill>
                  <a:srgbClr val="FFDF7F"/>
                </a:solidFill>
                <a:round/>
                <a:headEnd/>
                <a:tailEnd/>
              </a:ln>
            </p:spPr>
            <p:txBody>
              <a:bodyPr/>
              <a:lstStyle/>
              <a:p>
                <a:endParaRPr lang="en-US"/>
              </a:p>
            </p:txBody>
          </p:sp>
          <p:sp>
            <p:nvSpPr>
              <p:cNvPr id="120941" name="Line 1133"/>
              <p:cNvSpPr>
                <a:spLocks noChangeShapeType="1"/>
              </p:cNvSpPr>
              <p:nvPr/>
            </p:nvSpPr>
            <p:spPr bwMode="auto">
              <a:xfrm flipV="1">
                <a:off x="1432" y="3203"/>
                <a:ext cx="3" cy="1"/>
              </a:xfrm>
              <a:prstGeom prst="line">
                <a:avLst/>
              </a:prstGeom>
              <a:noFill/>
              <a:ln w="0">
                <a:solidFill>
                  <a:srgbClr val="FFDF7F"/>
                </a:solidFill>
                <a:round/>
                <a:headEnd/>
                <a:tailEnd/>
              </a:ln>
            </p:spPr>
            <p:txBody>
              <a:bodyPr/>
              <a:lstStyle/>
              <a:p>
                <a:endParaRPr lang="en-US"/>
              </a:p>
            </p:txBody>
          </p:sp>
          <p:sp>
            <p:nvSpPr>
              <p:cNvPr id="120942" name="Line 1134"/>
              <p:cNvSpPr>
                <a:spLocks noChangeShapeType="1"/>
              </p:cNvSpPr>
              <p:nvPr/>
            </p:nvSpPr>
            <p:spPr bwMode="auto">
              <a:xfrm flipV="1">
                <a:off x="1435" y="3199"/>
                <a:ext cx="2" cy="4"/>
              </a:xfrm>
              <a:prstGeom prst="line">
                <a:avLst/>
              </a:prstGeom>
              <a:noFill/>
              <a:ln w="0">
                <a:solidFill>
                  <a:srgbClr val="FFDF7F"/>
                </a:solidFill>
                <a:round/>
                <a:headEnd/>
                <a:tailEnd/>
              </a:ln>
            </p:spPr>
            <p:txBody>
              <a:bodyPr/>
              <a:lstStyle/>
              <a:p>
                <a:endParaRPr lang="en-US"/>
              </a:p>
            </p:txBody>
          </p:sp>
          <p:sp>
            <p:nvSpPr>
              <p:cNvPr id="120943" name="Line 1135"/>
              <p:cNvSpPr>
                <a:spLocks noChangeShapeType="1"/>
              </p:cNvSpPr>
              <p:nvPr/>
            </p:nvSpPr>
            <p:spPr bwMode="auto">
              <a:xfrm flipV="1">
                <a:off x="1405" y="3193"/>
                <a:ext cx="5" cy="5"/>
              </a:xfrm>
              <a:prstGeom prst="line">
                <a:avLst/>
              </a:prstGeom>
              <a:noFill/>
              <a:ln w="0">
                <a:solidFill>
                  <a:srgbClr val="FFDF7F"/>
                </a:solidFill>
                <a:round/>
                <a:headEnd/>
                <a:tailEnd/>
              </a:ln>
            </p:spPr>
            <p:txBody>
              <a:bodyPr/>
              <a:lstStyle/>
              <a:p>
                <a:endParaRPr lang="en-US"/>
              </a:p>
            </p:txBody>
          </p:sp>
          <p:sp>
            <p:nvSpPr>
              <p:cNvPr id="120944" name="Line 1136"/>
              <p:cNvSpPr>
                <a:spLocks noChangeShapeType="1"/>
              </p:cNvSpPr>
              <p:nvPr/>
            </p:nvSpPr>
            <p:spPr bwMode="auto">
              <a:xfrm flipV="1">
                <a:off x="1410" y="3187"/>
                <a:ext cx="5" cy="6"/>
              </a:xfrm>
              <a:prstGeom prst="line">
                <a:avLst/>
              </a:prstGeom>
              <a:noFill/>
              <a:ln w="0">
                <a:solidFill>
                  <a:srgbClr val="FFDF7F"/>
                </a:solidFill>
                <a:round/>
                <a:headEnd/>
                <a:tailEnd/>
              </a:ln>
            </p:spPr>
            <p:txBody>
              <a:bodyPr/>
              <a:lstStyle/>
              <a:p>
                <a:endParaRPr lang="en-US"/>
              </a:p>
            </p:txBody>
          </p:sp>
          <p:sp>
            <p:nvSpPr>
              <p:cNvPr id="120945" name="Line 1137"/>
              <p:cNvSpPr>
                <a:spLocks noChangeShapeType="1"/>
              </p:cNvSpPr>
              <p:nvPr/>
            </p:nvSpPr>
            <p:spPr bwMode="auto">
              <a:xfrm flipV="1">
                <a:off x="1415" y="3182"/>
                <a:ext cx="2" cy="5"/>
              </a:xfrm>
              <a:prstGeom prst="line">
                <a:avLst/>
              </a:prstGeom>
              <a:noFill/>
              <a:ln w="0">
                <a:solidFill>
                  <a:srgbClr val="FFDF7F"/>
                </a:solidFill>
                <a:round/>
                <a:headEnd/>
                <a:tailEnd/>
              </a:ln>
            </p:spPr>
            <p:txBody>
              <a:bodyPr/>
              <a:lstStyle/>
              <a:p>
                <a:endParaRPr lang="en-US"/>
              </a:p>
            </p:txBody>
          </p:sp>
          <p:sp>
            <p:nvSpPr>
              <p:cNvPr id="120946" name="Line 1138"/>
              <p:cNvSpPr>
                <a:spLocks noChangeShapeType="1"/>
              </p:cNvSpPr>
              <p:nvPr/>
            </p:nvSpPr>
            <p:spPr bwMode="auto">
              <a:xfrm flipH="1">
                <a:off x="1417" y="3177"/>
                <a:ext cx="3" cy="5"/>
              </a:xfrm>
              <a:prstGeom prst="line">
                <a:avLst/>
              </a:prstGeom>
              <a:noFill/>
              <a:ln w="0">
                <a:solidFill>
                  <a:srgbClr val="FFDF7F"/>
                </a:solidFill>
                <a:round/>
                <a:headEnd/>
                <a:tailEnd/>
              </a:ln>
            </p:spPr>
            <p:txBody>
              <a:bodyPr/>
              <a:lstStyle/>
              <a:p>
                <a:endParaRPr lang="en-US"/>
              </a:p>
            </p:txBody>
          </p:sp>
          <p:sp>
            <p:nvSpPr>
              <p:cNvPr id="120947" name="Line 1139"/>
              <p:cNvSpPr>
                <a:spLocks noChangeShapeType="1"/>
              </p:cNvSpPr>
              <p:nvPr/>
            </p:nvSpPr>
            <p:spPr bwMode="auto">
              <a:xfrm flipH="1">
                <a:off x="1420" y="3173"/>
                <a:ext cx="3" cy="4"/>
              </a:xfrm>
              <a:prstGeom prst="line">
                <a:avLst/>
              </a:prstGeom>
              <a:noFill/>
              <a:ln w="0">
                <a:solidFill>
                  <a:srgbClr val="FFDF7F"/>
                </a:solidFill>
                <a:round/>
                <a:headEnd/>
                <a:tailEnd/>
              </a:ln>
            </p:spPr>
            <p:txBody>
              <a:bodyPr/>
              <a:lstStyle/>
              <a:p>
                <a:endParaRPr lang="en-US"/>
              </a:p>
            </p:txBody>
          </p:sp>
          <p:sp>
            <p:nvSpPr>
              <p:cNvPr id="120948" name="Line 1140"/>
              <p:cNvSpPr>
                <a:spLocks noChangeShapeType="1"/>
              </p:cNvSpPr>
              <p:nvPr/>
            </p:nvSpPr>
            <p:spPr bwMode="auto">
              <a:xfrm flipH="1">
                <a:off x="1423" y="3168"/>
                <a:ext cx="3" cy="5"/>
              </a:xfrm>
              <a:prstGeom prst="line">
                <a:avLst/>
              </a:prstGeom>
              <a:noFill/>
              <a:ln w="0">
                <a:solidFill>
                  <a:srgbClr val="FFDF7F"/>
                </a:solidFill>
                <a:round/>
                <a:headEnd/>
                <a:tailEnd/>
              </a:ln>
            </p:spPr>
            <p:txBody>
              <a:bodyPr/>
              <a:lstStyle/>
              <a:p>
                <a:endParaRPr lang="en-US"/>
              </a:p>
            </p:txBody>
          </p:sp>
          <p:sp>
            <p:nvSpPr>
              <p:cNvPr id="120949" name="Line 1141"/>
              <p:cNvSpPr>
                <a:spLocks noChangeShapeType="1"/>
              </p:cNvSpPr>
              <p:nvPr/>
            </p:nvSpPr>
            <p:spPr bwMode="auto">
              <a:xfrm flipH="1">
                <a:off x="1426" y="3163"/>
                <a:ext cx="5" cy="5"/>
              </a:xfrm>
              <a:prstGeom prst="line">
                <a:avLst/>
              </a:prstGeom>
              <a:noFill/>
              <a:ln w="0">
                <a:solidFill>
                  <a:srgbClr val="FFDF7F"/>
                </a:solidFill>
                <a:round/>
                <a:headEnd/>
                <a:tailEnd/>
              </a:ln>
            </p:spPr>
            <p:txBody>
              <a:bodyPr/>
              <a:lstStyle/>
              <a:p>
                <a:endParaRPr lang="en-US"/>
              </a:p>
            </p:txBody>
          </p:sp>
          <p:sp>
            <p:nvSpPr>
              <p:cNvPr id="120950" name="Line 1142"/>
              <p:cNvSpPr>
                <a:spLocks noChangeShapeType="1"/>
              </p:cNvSpPr>
              <p:nvPr/>
            </p:nvSpPr>
            <p:spPr bwMode="auto">
              <a:xfrm flipV="1">
                <a:off x="1431" y="3157"/>
                <a:ext cx="5" cy="6"/>
              </a:xfrm>
              <a:prstGeom prst="line">
                <a:avLst/>
              </a:prstGeom>
              <a:noFill/>
              <a:ln w="0">
                <a:solidFill>
                  <a:srgbClr val="FFDF7F"/>
                </a:solidFill>
                <a:round/>
                <a:headEnd/>
                <a:tailEnd/>
              </a:ln>
            </p:spPr>
            <p:txBody>
              <a:bodyPr/>
              <a:lstStyle/>
              <a:p>
                <a:endParaRPr lang="en-US"/>
              </a:p>
            </p:txBody>
          </p:sp>
          <p:sp>
            <p:nvSpPr>
              <p:cNvPr id="120951" name="Line 1143"/>
              <p:cNvSpPr>
                <a:spLocks noChangeShapeType="1"/>
              </p:cNvSpPr>
              <p:nvPr/>
            </p:nvSpPr>
            <p:spPr bwMode="auto">
              <a:xfrm flipV="1">
                <a:off x="1436" y="3150"/>
                <a:ext cx="5" cy="7"/>
              </a:xfrm>
              <a:prstGeom prst="line">
                <a:avLst/>
              </a:prstGeom>
              <a:noFill/>
              <a:ln w="0">
                <a:solidFill>
                  <a:srgbClr val="FFDF7F"/>
                </a:solidFill>
                <a:round/>
                <a:headEnd/>
                <a:tailEnd/>
              </a:ln>
            </p:spPr>
            <p:txBody>
              <a:bodyPr/>
              <a:lstStyle/>
              <a:p>
                <a:endParaRPr lang="en-US"/>
              </a:p>
            </p:txBody>
          </p:sp>
          <p:sp>
            <p:nvSpPr>
              <p:cNvPr id="120952" name="Line 1144"/>
              <p:cNvSpPr>
                <a:spLocks noChangeShapeType="1"/>
              </p:cNvSpPr>
              <p:nvPr/>
            </p:nvSpPr>
            <p:spPr bwMode="auto">
              <a:xfrm flipV="1">
                <a:off x="1441" y="3142"/>
                <a:ext cx="5" cy="8"/>
              </a:xfrm>
              <a:prstGeom prst="line">
                <a:avLst/>
              </a:prstGeom>
              <a:noFill/>
              <a:ln w="0">
                <a:solidFill>
                  <a:srgbClr val="FFDF7F"/>
                </a:solidFill>
                <a:round/>
                <a:headEnd/>
                <a:tailEnd/>
              </a:ln>
            </p:spPr>
            <p:txBody>
              <a:bodyPr/>
              <a:lstStyle/>
              <a:p>
                <a:endParaRPr lang="en-US"/>
              </a:p>
            </p:txBody>
          </p:sp>
          <p:sp>
            <p:nvSpPr>
              <p:cNvPr id="120953" name="Line 1145"/>
              <p:cNvSpPr>
                <a:spLocks noChangeShapeType="1"/>
              </p:cNvSpPr>
              <p:nvPr/>
            </p:nvSpPr>
            <p:spPr bwMode="auto">
              <a:xfrm flipV="1">
                <a:off x="1430" y="3181"/>
                <a:ext cx="3" cy="3"/>
              </a:xfrm>
              <a:prstGeom prst="line">
                <a:avLst/>
              </a:prstGeom>
              <a:noFill/>
              <a:ln w="0">
                <a:solidFill>
                  <a:srgbClr val="FFDF7F"/>
                </a:solidFill>
                <a:round/>
                <a:headEnd/>
                <a:tailEnd/>
              </a:ln>
            </p:spPr>
            <p:txBody>
              <a:bodyPr/>
              <a:lstStyle/>
              <a:p>
                <a:endParaRPr lang="en-US"/>
              </a:p>
            </p:txBody>
          </p:sp>
          <p:sp>
            <p:nvSpPr>
              <p:cNvPr id="120954" name="Line 1146"/>
              <p:cNvSpPr>
                <a:spLocks noChangeShapeType="1"/>
              </p:cNvSpPr>
              <p:nvPr/>
            </p:nvSpPr>
            <p:spPr bwMode="auto">
              <a:xfrm flipV="1">
                <a:off x="1433" y="3178"/>
                <a:ext cx="3" cy="3"/>
              </a:xfrm>
              <a:prstGeom prst="line">
                <a:avLst/>
              </a:prstGeom>
              <a:noFill/>
              <a:ln w="0">
                <a:solidFill>
                  <a:srgbClr val="FFDF7F"/>
                </a:solidFill>
                <a:round/>
                <a:headEnd/>
                <a:tailEnd/>
              </a:ln>
            </p:spPr>
            <p:txBody>
              <a:bodyPr/>
              <a:lstStyle/>
              <a:p>
                <a:endParaRPr lang="en-US"/>
              </a:p>
            </p:txBody>
          </p:sp>
          <p:sp>
            <p:nvSpPr>
              <p:cNvPr id="120955" name="Line 1147"/>
              <p:cNvSpPr>
                <a:spLocks noChangeShapeType="1"/>
              </p:cNvSpPr>
              <p:nvPr/>
            </p:nvSpPr>
            <p:spPr bwMode="auto">
              <a:xfrm flipV="1">
                <a:off x="1436" y="3175"/>
                <a:ext cx="2" cy="3"/>
              </a:xfrm>
              <a:prstGeom prst="line">
                <a:avLst/>
              </a:prstGeom>
              <a:noFill/>
              <a:ln w="0">
                <a:solidFill>
                  <a:srgbClr val="FFDF7F"/>
                </a:solidFill>
                <a:round/>
                <a:headEnd/>
                <a:tailEnd/>
              </a:ln>
            </p:spPr>
            <p:txBody>
              <a:bodyPr/>
              <a:lstStyle/>
              <a:p>
                <a:endParaRPr lang="en-US"/>
              </a:p>
            </p:txBody>
          </p:sp>
          <p:sp>
            <p:nvSpPr>
              <p:cNvPr id="120956" name="Line 1148"/>
              <p:cNvSpPr>
                <a:spLocks noChangeShapeType="1"/>
              </p:cNvSpPr>
              <p:nvPr/>
            </p:nvSpPr>
            <p:spPr bwMode="auto">
              <a:xfrm flipH="1">
                <a:off x="1438" y="3171"/>
                <a:ext cx="3" cy="4"/>
              </a:xfrm>
              <a:prstGeom prst="line">
                <a:avLst/>
              </a:prstGeom>
              <a:noFill/>
              <a:ln w="0">
                <a:solidFill>
                  <a:srgbClr val="FFDF7F"/>
                </a:solidFill>
                <a:round/>
                <a:headEnd/>
                <a:tailEnd/>
              </a:ln>
            </p:spPr>
            <p:txBody>
              <a:bodyPr/>
              <a:lstStyle/>
              <a:p>
                <a:endParaRPr lang="en-US"/>
              </a:p>
            </p:txBody>
          </p:sp>
          <p:sp>
            <p:nvSpPr>
              <p:cNvPr id="120957" name="Line 1149"/>
              <p:cNvSpPr>
                <a:spLocks noChangeShapeType="1"/>
              </p:cNvSpPr>
              <p:nvPr/>
            </p:nvSpPr>
            <p:spPr bwMode="auto">
              <a:xfrm flipH="1">
                <a:off x="1441" y="3169"/>
                <a:ext cx="2" cy="2"/>
              </a:xfrm>
              <a:prstGeom prst="line">
                <a:avLst/>
              </a:prstGeom>
              <a:noFill/>
              <a:ln w="0">
                <a:solidFill>
                  <a:srgbClr val="FFDF7F"/>
                </a:solidFill>
                <a:round/>
                <a:headEnd/>
                <a:tailEnd/>
              </a:ln>
            </p:spPr>
            <p:txBody>
              <a:bodyPr/>
              <a:lstStyle/>
              <a:p>
                <a:endParaRPr lang="en-US"/>
              </a:p>
            </p:txBody>
          </p:sp>
          <p:sp>
            <p:nvSpPr>
              <p:cNvPr id="120958" name="Line 1150"/>
              <p:cNvSpPr>
                <a:spLocks noChangeShapeType="1"/>
              </p:cNvSpPr>
              <p:nvPr/>
            </p:nvSpPr>
            <p:spPr bwMode="auto">
              <a:xfrm flipV="1">
                <a:off x="1443" y="3166"/>
                <a:ext cx="3" cy="3"/>
              </a:xfrm>
              <a:prstGeom prst="line">
                <a:avLst/>
              </a:prstGeom>
              <a:noFill/>
              <a:ln w="0">
                <a:solidFill>
                  <a:srgbClr val="FFDF7F"/>
                </a:solidFill>
                <a:round/>
                <a:headEnd/>
                <a:tailEnd/>
              </a:ln>
            </p:spPr>
            <p:txBody>
              <a:bodyPr/>
              <a:lstStyle/>
              <a:p>
                <a:endParaRPr lang="en-US"/>
              </a:p>
            </p:txBody>
          </p:sp>
          <p:sp>
            <p:nvSpPr>
              <p:cNvPr id="120959" name="Line 1151"/>
              <p:cNvSpPr>
                <a:spLocks noChangeShapeType="1"/>
              </p:cNvSpPr>
              <p:nvPr/>
            </p:nvSpPr>
            <p:spPr bwMode="auto">
              <a:xfrm flipV="1">
                <a:off x="1446" y="3163"/>
                <a:ext cx="2" cy="3"/>
              </a:xfrm>
              <a:prstGeom prst="line">
                <a:avLst/>
              </a:prstGeom>
              <a:noFill/>
              <a:ln w="0">
                <a:solidFill>
                  <a:srgbClr val="FFDF7F"/>
                </a:solidFill>
                <a:round/>
                <a:headEnd/>
                <a:tailEnd/>
              </a:ln>
            </p:spPr>
            <p:txBody>
              <a:bodyPr/>
              <a:lstStyle/>
              <a:p>
                <a:endParaRPr lang="en-US"/>
              </a:p>
            </p:txBody>
          </p:sp>
          <p:sp>
            <p:nvSpPr>
              <p:cNvPr id="120960" name="Line 1152"/>
              <p:cNvSpPr>
                <a:spLocks noChangeShapeType="1"/>
              </p:cNvSpPr>
              <p:nvPr/>
            </p:nvSpPr>
            <p:spPr bwMode="auto">
              <a:xfrm flipV="1">
                <a:off x="1448" y="3160"/>
                <a:ext cx="1" cy="3"/>
              </a:xfrm>
              <a:prstGeom prst="line">
                <a:avLst/>
              </a:prstGeom>
              <a:noFill/>
              <a:ln w="0">
                <a:solidFill>
                  <a:srgbClr val="FFDF7F"/>
                </a:solidFill>
                <a:round/>
                <a:headEnd/>
                <a:tailEnd/>
              </a:ln>
            </p:spPr>
            <p:txBody>
              <a:bodyPr/>
              <a:lstStyle/>
              <a:p>
                <a:endParaRPr lang="en-US"/>
              </a:p>
            </p:txBody>
          </p:sp>
          <p:sp>
            <p:nvSpPr>
              <p:cNvPr id="120961" name="Line 1153"/>
              <p:cNvSpPr>
                <a:spLocks noChangeShapeType="1"/>
              </p:cNvSpPr>
              <p:nvPr/>
            </p:nvSpPr>
            <p:spPr bwMode="auto">
              <a:xfrm flipV="1">
                <a:off x="1449" y="3155"/>
                <a:ext cx="1" cy="5"/>
              </a:xfrm>
              <a:prstGeom prst="line">
                <a:avLst/>
              </a:prstGeom>
              <a:noFill/>
              <a:ln w="0">
                <a:solidFill>
                  <a:srgbClr val="FFDF7F"/>
                </a:solidFill>
                <a:round/>
                <a:headEnd/>
                <a:tailEnd/>
              </a:ln>
            </p:spPr>
            <p:txBody>
              <a:bodyPr/>
              <a:lstStyle/>
              <a:p>
                <a:endParaRPr lang="en-US"/>
              </a:p>
            </p:txBody>
          </p:sp>
          <p:sp>
            <p:nvSpPr>
              <p:cNvPr id="120962" name="Line 1154"/>
              <p:cNvSpPr>
                <a:spLocks noChangeShapeType="1"/>
              </p:cNvSpPr>
              <p:nvPr/>
            </p:nvSpPr>
            <p:spPr bwMode="auto">
              <a:xfrm>
                <a:off x="1449" y="3151"/>
                <a:ext cx="1" cy="4"/>
              </a:xfrm>
              <a:prstGeom prst="line">
                <a:avLst/>
              </a:prstGeom>
              <a:noFill/>
              <a:ln w="0">
                <a:solidFill>
                  <a:srgbClr val="FFDF7F"/>
                </a:solidFill>
                <a:round/>
                <a:headEnd/>
                <a:tailEnd/>
              </a:ln>
            </p:spPr>
            <p:txBody>
              <a:bodyPr/>
              <a:lstStyle/>
              <a:p>
                <a:endParaRPr lang="en-US"/>
              </a:p>
            </p:txBody>
          </p:sp>
          <p:sp>
            <p:nvSpPr>
              <p:cNvPr id="120963" name="Line 1155"/>
              <p:cNvSpPr>
                <a:spLocks noChangeShapeType="1"/>
              </p:cNvSpPr>
              <p:nvPr/>
            </p:nvSpPr>
            <p:spPr bwMode="auto">
              <a:xfrm flipH="1">
                <a:off x="1449" y="3148"/>
                <a:ext cx="2" cy="3"/>
              </a:xfrm>
              <a:prstGeom prst="line">
                <a:avLst/>
              </a:prstGeom>
              <a:noFill/>
              <a:ln w="0">
                <a:solidFill>
                  <a:srgbClr val="FFDF7F"/>
                </a:solidFill>
                <a:round/>
                <a:headEnd/>
                <a:tailEnd/>
              </a:ln>
            </p:spPr>
            <p:txBody>
              <a:bodyPr/>
              <a:lstStyle/>
              <a:p>
                <a:endParaRPr lang="en-US"/>
              </a:p>
            </p:txBody>
          </p:sp>
          <p:sp>
            <p:nvSpPr>
              <p:cNvPr id="120964" name="Line 1156"/>
              <p:cNvSpPr>
                <a:spLocks noChangeShapeType="1"/>
              </p:cNvSpPr>
              <p:nvPr/>
            </p:nvSpPr>
            <p:spPr bwMode="auto">
              <a:xfrm flipH="1">
                <a:off x="1451" y="3146"/>
                <a:ext cx="1" cy="2"/>
              </a:xfrm>
              <a:prstGeom prst="line">
                <a:avLst/>
              </a:prstGeom>
              <a:noFill/>
              <a:ln w="0">
                <a:solidFill>
                  <a:srgbClr val="FFDF7F"/>
                </a:solidFill>
                <a:round/>
                <a:headEnd/>
                <a:tailEnd/>
              </a:ln>
            </p:spPr>
            <p:txBody>
              <a:bodyPr/>
              <a:lstStyle/>
              <a:p>
                <a:endParaRPr lang="en-US"/>
              </a:p>
            </p:txBody>
          </p:sp>
          <p:sp>
            <p:nvSpPr>
              <p:cNvPr id="120965" name="Line 1157"/>
              <p:cNvSpPr>
                <a:spLocks noChangeShapeType="1"/>
              </p:cNvSpPr>
              <p:nvPr/>
            </p:nvSpPr>
            <p:spPr bwMode="auto">
              <a:xfrm flipV="1">
                <a:off x="1473" y="3150"/>
                <a:ext cx="14" cy="8"/>
              </a:xfrm>
              <a:prstGeom prst="line">
                <a:avLst/>
              </a:prstGeom>
              <a:noFill/>
              <a:ln w="0">
                <a:solidFill>
                  <a:srgbClr val="FFDF7F"/>
                </a:solidFill>
                <a:round/>
                <a:headEnd/>
                <a:tailEnd/>
              </a:ln>
            </p:spPr>
            <p:txBody>
              <a:bodyPr/>
              <a:lstStyle/>
              <a:p>
                <a:endParaRPr lang="en-US"/>
              </a:p>
            </p:txBody>
          </p:sp>
          <p:sp>
            <p:nvSpPr>
              <p:cNvPr id="120966" name="Line 1158"/>
              <p:cNvSpPr>
                <a:spLocks noChangeShapeType="1"/>
              </p:cNvSpPr>
              <p:nvPr/>
            </p:nvSpPr>
            <p:spPr bwMode="auto">
              <a:xfrm>
                <a:off x="1677" y="3344"/>
                <a:ext cx="115" cy="73"/>
              </a:xfrm>
              <a:prstGeom prst="line">
                <a:avLst/>
              </a:prstGeom>
              <a:noFill/>
              <a:ln w="0">
                <a:solidFill>
                  <a:srgbClr val="FFDF7F"/>
                </a:solidFill>
                <a:round/>
                <a:headEnd/>
                <a:tailEnd/>
              </a:ln>
            </p:spPr>
            <p:txBody>
              <a:bodyPr/>
              <a:lstStyle/>
              <a:p>
                <a:endParaRPr lang="en-US"/>
              </a:p>
            </p:txBody>
          </p:sp>
          <p:sp>
            <p:nvSpPr>
              <p:cNvPr id="120967" name="Line 1159"/>
              <p:cNvSpPr>
                <a:spLocks noChangeShapeType="1"/>
              </p:cNvSpPr>
              <p:nvPr/>
            </p:nvSpPr>
            <p:spPr bwMode="auto">
              <a:xfrm>
                <a:off x="1677" y="3431"/>
                <a:ext cx="117" cy="74"/>
              </a:xfrm>
              <a:prstGeom prst="line">
                <a:avLst/>
              </a:prstGeom>
              <a:noFill/>
              <a:ln w="0">
                <a:solidFill>
                  <a:srgbClr val="FFDF7F"/>
                </a:solidFill>
                <a:round/>
                <a:headEnd/>
                <a:tailEnd/>
              </a:ln>
            </p:spPr>
            <p:txBody>
              <a:bodyPr/>
              <a:lstStyle/>
              <a:p>
                <a:endParaRPr lang="en-US"/>
              </a:p>
            </p:txBody>
          </p:sp>
          <p:sp>
            <p:nvSpPr>
              <p:cNvPr id="120968" name="Line 1160"/>
              <p:cNvSpPr>
                <a:spLocks noChangeShapeType="1"/>
              </p:cNvSpPr>
              <p:nvPr/>
            </p:nvSpPr>
            <p:spPr bwMode="auto">
              <a:xfrm>
                <a:off x="1677" y="3385"/>
                <a:ext cx="117" cy="74"/>
              </a:xfrm>
              <a:prstGeom prst="line">
                <a:avLst/>
              </a:prstGeom>
              <a:noFill/>
              <a:ln w="0">
                <a:solidFill>
                  <a:srgbClr val="FFDF7F"/>
                </a:solidFill>
                <a:round/>
                <a:headEnd/>
                <a:tailEnd/>
              </a:ln>
            </p:spPr>
            <p:txBody>
              <a:bodyPr/>
              <a:lstStyle/>
              <a:p>
                <a:endParaRPr lang="en-US"/>
              </a:p>
            </p:txBody>
          </p:sp>
          <p:sp>
            <p:nvSpPr>
              <p:cNvPr id="120969" name="Line 1161"/>
              <p:cNvSpPr>
                <a:spLocks noChangeShapeType="1"/>
              </p:cNvSpPr>
              <p:nvPr/>
            </p:nvSpPr>
            <p:spPr bwMode="auto">
              <a:xfrm>
                <a:off x="1689" y="3595"/>
                <a:ext cx="5" cy="8"/>
              </a:xfrm>
              <a:prstGeom prst="line">
                <a:avLst/>
              </a:prstGeom>
              <a:noFill/>
              <a:ln w="0">
                <a:solidFill>
                  <a:srgbClr val="FFDF7F"/>
                </a:solidFill>
                <a:round/>
                <a:headEnd/>
                <a:tailEnd/>
              </a:ln>
            </p:spPr>
            <p:txBody>
              <a:bodyPr/>
              <a:lstStyle/>
              <a:p>
                <a:endParaRPr lang="en-US"/>
              </a:p>
            </p:txBody>
          </p:sp>
          <p:sp>
            <p:nvSpPr>
              <p:cNvPr id="120970" name="Line 1162"/>
              <p:cNvSpPr>
                <a:spLocks noChangeShapeType="1"/>
              </p:cNvSpPr>
              <p:nvPr/>
            </p:nvSpPr>
            <p:spPr bwMode="auto">
              <a:xfrm>
                <a:off x="1694" y="3603"/>
                <a:ext cx="11" cy="1"/>
              </a:xfrm>
              <a:prstGeom prst="line">
                <a:avLst/>
              </a:prstGeom>
              <a:noFill/>
              <a:ln w="0">
                <a:solidFill>
                  <a:srgbClr val="FFDF7F"/>
                </a:solidFill>
                <a:round/>
                <a:headEnd/>
                <a:tailEnd/>
              </a:ln>
            </p:spPr>
            <p:txBody>
              <a:bodyPr/>
              <a:lstStyle/>
              <a:p>
                <a:endParaRPr lang="en-US"/>
              </a:p>
            </p:txBody>
          </p:sp>
          <p:sp>
            <p:nvSpPr>
              <p:cNvPr id="120971" name="Line 1163"/>
              <p:cNvSpPr>
                <a:spLocks noChangeShapeType="1"/>
              </p:cNvSpPr>
              <p:nvPr/>
            </p:nvSpPr>
            <p:spPr bwMode="auto">
              <a:xfrm flipV="1">
                <a:off x="1705" y="3595"/>
                <a:ext cx="6" cy="8"/>
              </a:xfrm>
              <a:prstGeom prst="line">
                <a:avLst/>
              </a:prstGeom>
              <a:noFill/>
              <a:ln w="0">
                <a:solidFill>
                  <a:srgbClr val="FFDF7F"/>
                </a:solidFill>
                <a:round/>
                <a:headEnd/>
                <a:tailEnd/>
              </a:ln>
            </p:spPr>
            <p:txBody>
              <a:bodyPr/>
              <a:lstStyle/>
              <a:p>
                <a:endParaRPr lang="en-US"/>
              </a:p>
            </p:txBody>
          </p:sp>
          <p:sp>
            <p:nvSpPr>
              <p:cNvPr id="120972" name="Line 1164"/>
              <p:cNvSpPr>
                <a:spLocks noChangeShapeType="1"/>
              </p:cNvSpPr>
              <p:nvPr/>
            </p:nvSpPr>
            <p:spPr bwMode="auto">
              <a:xfrm flipH="1" flipV="1">
                <a:off x="1689" y="3566"/>
                <a:ext cx="22" cy="29"/>
              </a:xfrm>
              <a:prstGeom prst="line">
                <a:avLst/>
              </a:prstGeom>
              <a:noFill/>
              <a:ln w="0">
                <a:solidFill>
                  <a:srgbClr val="FFDF7F"/>
                </a:solidFill>
                <a:round/>
                <a:headEnd/>
                <a:tailEnd/>
              </a:ln>
            </p:spPr>
            <p:txBody>
              <a:bodyPr/>
              <a:lstStyle/>
              <a:p>
                <a:endParaRPr lang="en-US"/>
              </a:p>
            </p:txBody>
          </p:sp>
          <p:sp>
            <p:nvSpPr>
              <p:cNvPr id="120973" name="Line 1165"/>
              <p:cNvSpPr>
                <a:spLocks noChangeShapeType="1"/>
              </p:cNvSpPr>
              <p:nvPr/>
            </p:nvSpPr>
            <p:spPr bwMode="auto">
              <a:xfrm flipV="1">
                <a:off x="1689" y="3558"/>
                <a:ext cx="5" cy="8"/>
              </a:xfrm>
              <a:prstGeom prst="line">
                <a:avLst/>
              </a:prstGeom>
              <a:noFill/>
              <a:ln w="0">
                <a:solidFill>
                  <a:srgbClr val="FFDF7F"/>
                </a:solidFill>
                <a:round/>
                <a:headEnd/>
                <a:tailEnd/>
              </a:ln>
            </p:spPr>
            <p:txBody>
              <a:bodyPr/>
              <a:lstStyle/>
              <a:p>
                <a:endParaRPr lang="en-US"/>
              </a:p>
            </p:txBody>
          </p:sp>
          <p:sp>
            <p:nvSpPr>
              <p:cNvPr id="120974" name="Line 1166"/>
              <p:cNvSpPr>
                <a:spLocks noChangeShapeType="1"/>
              </p:cNvSpPr>
              <p:nvPr/>
            </p:nvSpPr>
            <p:spPr bwMode="auto">
              <a:xfrm>
                <a:off x="1694" y="3558"/>
                <a:ext cx="11" cy="1"/>
              </a:xfrm>
              <a:prstGeom prst="line">
                <a:avLst/>
              </a:prstGeom>
              <a:noFill/>
              <a:ln w="0">
                <a:solidFill>
                  <a:srgbClr val="FFDF7F"/>
                </a:solidFill>
                <a:round/>
                <a:headEnd/>
                <a:tailEnd/>
              </a:ln>
            </p:spPr>
            <p:txBody>
              <a:bodyPr/>
              <a:lstStyle/>
              <a:p>
                <a:endParaRPr lang="en-US"/>
              </a:p>
            </p:txBody>
          </p:sp>
          <p:sp>
            <p:nvSpPr>
              <p:cNvPr id="120975" name="Line 1167"/>
              <p:cNvSpPr>
                <a:spLocks noChangeShapeType="1"/>
              </p:cNvSpPr>
              <p:nvPr/>
            </p:nvSpPr>
            <p:spPr bwMode="auto">
              <a:xfrm>
                <a:off x="1705" y="3558"/>
                <a:ext cx="6" cy="8"/>
              </a:xfrm>
              <a:prstGeom prst="line">
                <a:avLst/>
              </a:prstGeom>
              <a:noFill/>
              <a:ln w="0">
                <a:solidFill>
                  <a:srgbClr val="FFDF7F"/>
                </a:solidFill>
                <a:round/>
                <a:headEnd/>
                <a:tailEnd/>
              </a:ln>
            </p:spPr>
            <p:txBody>
              <a:bodyPr/>
              <a:lstStyle/>
              <a:p>
                <a:endParaRPr lang="en-US"/>
              </a:p>
            </p:txBody>
          </p:sp>
          <p:sp>
            <p:nvSpPr>
              <p:cNvPr id="120976" name="Line 1168"/>
              <p:cNvSpPr>
                <a:spLocks noChangeShapeType="1"/>
              </p:cNvSpPr>
              <p:nvPr/>
            </p:nvSpPr>
            <p:spPr bwMode="auto">
              <a:xfrm flipV="1">
                <a:off x="1722" y="3558"/>
                <a:ext cx="1" cy="45"/>
              </a:xfrm>
              <a:prstGeom prst="line">
                <a:avLst/>
              </a:prstGeom>
              <a:noFill/>
              <a:ln w="0">
                <a:solidFill>
                  <a:srgbClr val="FFDF7F"/>
                </a:solidFill>
                <a:round/>
                <a:headEnd/>
                <a:tailEnd/>
              </a:ln>
            </p:spPr>
            <p:txBody>
              <a:bodyPr/>
              <a:lstStyle/>
              <a:p>
                <a:endParaRPr lang="en-US"/>
              </a:p>
            </p:txBody>
          </p:sp>
          <p:sp>
            <p:nvSpPr>
              <p:cNvPr id="120977" name="Line 1169"/>
              <p:cNvSpPr>
                <a:spLocks noChangeShapeType="1"/>
              </p:cNvSpPr>
              <p:nvPr/>
            </p:nvSpPr>
            <p:spPr bwMode="auto">
              <a:xfrm>
                <a:off x="1722" y="3581"/>
                <a:ext cx="22" cy="1"/>
              </a:xfrm>
              <a:prstGeom prst="line">
                <a:avLst/>
              </a:prstGeom>
              <a:noFill/>
              <a:ln w="0">
                <a:solidFill>
                  <a:srgbClr val="FFDF7F"/>
                </a:solidFill>
                <a:round/>
                <a:headEnd/>
                <a:tailEnd/>
              </a:ln>
            </p:spPr>
            <p:txBody>
              <a:bodyPr/>
              <a:lstStyle/>
              <a:p>
                <a:endParaRPr lang="en-US"/>
              </a:p>
            </p:txBody>
          </p:sp>
          <p:sp>
            <p:nvSpPr>
              <p:cNvPr id="120978" name="Line 1170"/>
              <p:cNvSpPr>
                <a:spLocks noChangeShapeType="1"/>
              </p:cNvSpPr>
              <p:nvPr/>
            </p:nvSpPr>
            <p:spPr bwMode="auto">
              <a:xfrm>
                <a:off x="1744" y="3558"/>
                <a:ext cx="1" cy="45"/>
              </a:xfrm>
              <a:prstGeom prst="line">
                <a:avLst/>
              </a:prstGeom>
              <a:noFill/>
              <a:ln w="0">
                <a:solidFill>
                  <a:srgbClr val="FFDF7F"/>
                </a:solidFill>
                <a:round/>
                <a:headEnd/>
                <a:tailEnd/>
              </a:ln>
            </p:spPr>
            <p:txBody>
              <a:bodyPr/>
              <a:lstStyle/>
              <a:p>
                <a:endParaRPr lang="en-US"/>
              </a:p>
            </p:txBody>
          </p:sp>
          <p:sp>
            <p:nvSpPr>
              <p:cNvPr id="120979" name="Line 1171"/>
              <p:cNvSpPr>
                <a:spLocks noChangeShapeType="1"/>
              </p:cNvSpPr>
              <p:nvPr/>
            </p:nvSpPr>
            <p:spPr bwMode="auto">
              <a:xfrm flipV="1">
                <a:off x="1755" y="3558"/>
                <a:ext cx="1" cy="45"/>
              </a:xfrm>
              <a:prstGeom prst="line">
                <a:avLst/>
              </a:prstGeom>
              <a:noFill/>
              <a:ln w="0">
                <a:solidFill>
                  <a:srgbClr val="FFDF7F"/>
                </a:solidFill>
                <a:round/>
                <a:headEnd/>
                <a:tailEnd/>
              </a:ln>
            </p:spPr>
            <p:txBody>
              <a:bodyPr/>
              <a:lstStyle/>
              <a:p>
                <a:endParaRPr lang="en-US"/>
              </a:p>
            </p:txBody>
          </p:sp>
          <p:sp>
            <p:nvSpPr>
              <p:cNvPr id="120980" name="Line 1172"/>
              <p:cNvSpPr>
                <a:spLocks noChangeShapeType="1"/>
              </p:cNvSpPr>
              <p:nvPr/>
            </p:nvSpPr>
            <p:spPr bwMode="auto">
              <a:xfrm>
                <a:off x="1755" y="3558"/>
                <a:ext cx="23" cy="1"/>
              </a:xfrm>
              <a:prstGeom prst="line">
                <a:avLst/>
              </a:prstGeom>
              <a:noFill/>
              <a:ln w="0">
                <a:solidFill>
                  <a:srgbClr val="FFDF7F"/>
                </a:solidFill>
                <a:round/>
                <a:headEnd/>
                <a:tailEnd/>
              </a:ln>
            </p:spPr>
            <p:txBody>
              <a:bodyPr/>
              <a:lstStyle/>
              <a:p>
                <a:endParaRPr lang="en-US"/>
              </a:p>
            </p:txBody>
          </p:sp>
          <p:sp>
            <p:nvSpPr>
              <p:cNvPr id="120981" name="Line 1173"/>
              <p:cNvSpPr>
                <a:spLocks noChangeShapeType="1"/>
              </p:cNvSpPr>
              <p:nvPr/>
            </p:nvSpPr>
            <p:spPr bwMode="auto">
              <a:xfrm>
                <a:off x="1778" y="3558"/>
                <a:ext cx="1" cy="45"/>
              </a:xfrm>
              <a:prstGeom prst="line">
                <a:avLst/>
              </a:prstGeom>
              <a:noFill/>
              <a:ln w="0">
                <a:solidFill>
                  <a:srgbClr val="FFDF7F"/>
                </a:solidFill>
                <a:round/>
                <a:headEnd/>
                <a:tailEnd/>
              </a:ln>
            </p:spPr>
            <p:txBody>
              <a:bodyPr/>
              <a:lstStyle/>
              <a:p>
                <a:endParaRPr lang="en-US"/>
              </a:p>
            </p:txBody>
          </p:sp>
          <p:sp>
            <p:nvSpPr>
              <p:cNvPr id="120982" name="Line 1174"/>
              <p:cNvSpPr>
                <a:spLocks noChangeShapeType="1"/>
              </p:cNvSpPr>
              <p:nvPr/>
            </p:nvSpPr>
            <p:spPr bwMode="auto">
              <a:xfrm flipH="1">
                <a:off x="1755" y="3603"/>
                <a:ext cx="23" cy="1"/>
              </a:xfrm>
              <a:prstGeom prst="line">
                <a:avLst/>
              </a:prstGeom>
              <a:noFill/>
              <a:ln w="0">
                <a:solidFill>
                  <a:srgbClr val="FFDF7F"/>
                </a:solidFill>
                <a:round/>
                <a:headEnd/>
                <a:tailEnd/>
              </a:ln>
            </p:spPr>
            <p:txBody>
              <a:bodyPr/>
              <a:lstStyle/>
              <a:p>
                <a:endParaRPr lang="en-US"/>
              </a:p>
            </p:txBody>
          </p:sp>
          <p:sp>
            <p:nvSpPr>
              <p:cNvPr id="120983" name="Line 1175"/>
              <p:cNvSpPr>
                <a:spLocks noChangeShapeType="1"/>
              </p:cNvSpPr>
              <p:nvPr/>
            </p:nvSpPr>
            <p:spPr bwMode="auto">
              <a:xfrm flipV="1">
                <a:off x="1789" y="3558"/>
                <a:ext cx="1" cy="45"/>
              </a:xfrm>
              <a:prstGeom prst="line">
                <a:avLst/>
              </a:prstGeom>
              <a:noFill/>
              <a:ln w="0">
                <a:solidFill>
                  <a:srgbClr val="FFDF7F"/>
                </a:solidFill>
                <a:round/>
                <a:headEnd/>
                <a:tailEnd/>
              </a:ln>
            </p:spPr>
            <p:txBody>
              <a:bodyPr/>
              <a:lstStyle/>
              <a:p>
                <a:endParaRPr lang="en-US"/>
              </a:p>
            </p:txBody>
          </p:sp>
          <p:sp>
            <p:nvSpPr>
              <p:cNvPr id="120984" name="Line 1176"/>
              <p:cNvSpPr>
                <a:spLocks noChangeShapeType="1"/>
              </p:cNvSpPr>
              <p:nvPr/>
            </p:nvSpPr>
            <p:spPr bwMode="auto">
              <a:xfrm>
                <a:off x="1789" y="3558"/>
                <a:ext cx="22" cy="1"/>
              </a:xfrm>
              <a:prstGeom prst="line">
                <a:avLst/>
              </a:prstGeom>
              <a:noFill/>
              <a:ln w="0">
                <a:solidFill>
                  <a:srgbClr val="FFDF7F"/>
                </a:solidFill>
                <a:round/>
                <a:headEnd/>
                <a:tailEnd/>
              </a:ln>
            </p:spPr>
            <p:txBody>
              <a:bodyPr/>
              <a:lstStyle/>
              <a:p>
                <a:endParaRPr lang="en-US"/>
              </a:p>
            </p:txBody>
          </p:sp>
          <p:sp>
            <p:nvSpPr>
              <p:cNvPr id="120985" name="Line 1177"/>
              <p:cNvSpPr>
                <a:spLocks noChangeShapeType="1"/>
              </p:cNvSpPr>
              <p:nvPr/>
            </p:nvSpPr>
            <p:spPr bwMode="auto">
              <a:xfrm>
                <a:off x="1789" y="3581"/>
                <a:ext cx="11" cy="1"/>
              </a:xfrm>
              <a:prstGeom prst="line">
                <a:avLst/>
              </a:prstGeom>
              <a:noFill/>
              <a:ln w="0">
                <a:solidFill>
                  <a:srgbClr val="FFDF7F"/>
                </a:solidFill>
                <a:round/>
                <a:headEnd/>
                <a:tailEnd/>
              </a:ln>
            </p:spPr>
            <p:txBody>
              <a:bodyPr/>
              <a:lstStyle/>
              <a:p>
                <a:endParaRPr lang="en-US"/>
              </a:p>
            </p:txBody>
          </p:sp>
          <p:sp>
            <p:nvSpPr>
              <p:cNvPr id="120986" name="Line 1178"/>
              <p:cNvSpPr>
                <a:spLocks noChangeShapeType="1"/>
              </p:cNvSpPr>
              <p:nvPr/>
            </p:nvSpPr>
            <p:spPr bwMode="auto">
              <a:xfrm>
                <a:off x="1789" y="3603"/>
                <a:ext cx="22" cy="1"/>
              </a:xfrm>
              <a:prstGeom prst="line">
                <a:avLst/>
              </a:prstGeom>
              <a:noFill/>
              <a:ln w="0">
                <a:solidFill>
                  <a:srgbClr val="FFDF7F"/>
                </a:solidFill>
                <a:round/>
                <a:headEnd/>
                <a:tailEnd/>
              </a:ln>
            </p:spPr>
            <p:txBody>
              <a:bodyPr/>
              <a:lstStyle/>
              <a:p>
                <a:endParaRPr lang="en-US"/>
              </a:p>
            </p:txBody>
          </p:sp>
          <p:sp>
            <p:nvSpPr>
              <p:cNvPr id="120987" name="Line 1179"/>
              <p:cNvSpPr>
                <a:spLocks noChangeShapeType="1"/>
              </p:cNvSpPr>
              <p:nvPr/>
            </p:nvSpPr>
            <p:spPr bwMode="auto">
              <a:xfrm>
                <a:off x="1677" y="3355"/>
                <a:ext cx="4" cy="5"/>
              </a:xfrm>
              <a:prstGeom prst="line">
                <a:avLst/>
              </a:prstGeom>
              <a:noFill/>
              <a:ln w="0">
                <a:solidFill>
                  <a:srgbClr val="FFDF7F"/>
                </a:solidFill>
                <a:round/>
                <a:headEnd/>
                <a:tailEnd/>
              </a:ln>
            </p:spPr>
            <p:txBody>
              <a:bodyPr/>
              <a:lstStyle/>
              <a:p>
                <a:endParaRPr lang="en-US"/>
              </a:p>
            </p:txBody>
          </p:sp>
          <p:sp>
            <p:nvSpPr>
              <p:cNvPr id="120988" name="Line 1180"/>
              <p:cNvSpPr>
                <a:spLocks noChangeShapeType="1"/>
              </p:cNvSpPr>
              <p:nvPr/>
            </p:nvSpPr>
            <p:spPr bwMode="auto">
              <a:xfrm>
                <a:off x="1681" y="3360"/>
                <a:ext cx="14" cy="13"/>
              </a:xfrm>
              <a:prstGeom prst="line">
                <a:avLst/>
              </a:prstGeom>
              <a:noFill/>
              <a:ln w="0">
                <a:solidFill>
                  <a:srgbClr val="FFDF7F"/>
                </a:solidFill>
                <a:round/>
                <a:headEnd/>
                <a:tailEnd/>
              </a:ln>
            </p:spPr>
            <p:txBody>
              <a:bodyPr/>
              <a:lstStyle/>
              <a:p>
                <a:endParaRPr lang="en-US"/>
              </a:p>
            </p:txBody>
          </p:sp>
          <p:sp>
            <p:nvSpPr>
              <p:cNvPr id="120989" name="Line 1181"/>
              <p:cNvSpPr>
                <a:spLocks noChangeShapeType="1"/>
              </p:cNvSpPr>
              <p:nvPr/>
            </p:nvSpPr>
            <p:spPr bwMode="auto">
              <a:xfrm>
                <a:off x="1695" y="3373"/>
                <a:ext cx="4" cy="2"/>
              </a:xfrm>
              <a:prstGeom prst="line">
                <a:avLst/>
              </a:prstGeom>
              <a:noFill/>
              <a:ln w="0">
                <a:solidFill>
                  <a:srgbClr val="FFDF7F"/>
                </a:solidFill>
                <a:round/>
                <a:headEnd/>
                <a:tailEnd/>
              </a:ln>
            </p:spPr>
            <p:txBody>
              <a:bodyPr/>
              <a:lstStyle/>
              <a:p>
                <a:endParaRPr lang="en-US"/>
              </a:p>
            </p:txBody>
          </p:sp>
          <p:sp>
            <p:nvSpPr>
              <p:cNvPr id="120990" name="Line 1182"/>
              <p:cNvSpPr>
                <a:spLocks noChangeShapeType="1"/>
              </p:cNvSpPr>
              <p:nvPr/>
            </p:nvSpPr>
            <p:spPr bwMode="auto">
              <a:xfrm>
                <a:off x="1699" y="3375"/>
                <a:ext cx="5" cy="2"/>
              </a:xfrm>
              <a:prstGeom prst="line">
                <a:avLst/>
              </a:prstGeom>
              <a:noFill/>
              <a:ln w="0">
                <a:solidFill>
                  <a:srgbClr val="FFDF7F"/>
                </a:solidFill>
                <a:round/>
                <a:headEnd/>
                <a:tailEnd/>
              </a:ln>
            </p:spPr>
            <p:txBody>
              <a:bodyPr/>
              <a:lstStyle/>
              <a:p>
                <a:endParaRPr lang="en-US"/>
              </a:p>
            </p:txBody>
          </p:sp>
          <p:sp>
            <p:nvSpPr>
              <p:cNvPr id="120991" name="Line 1183"/>
              <p:cNvSpPr>
                <a:spLocks noChangeShapeType="1"/>
              </p:cNvSpPr>
              <p:nvPr/>
            </p:nvSpPr>
            <p:spPr bwMode="auto">
              <a:xfrm flipH="1" flipV="1">
                <a:off x="1704" y="3377"/>
                <a:ext cx="4" cy="1"/>
              </a:xfrm>
              <a:prstGeom prst="line">
                <a:avLst/>
              </a:prstGeom>
              <a:noFill/>
              <a:ln w="0">
                <a:solidFill>
                  <a:srgbClr val="FFDF7F"/>
                </a:solidFill>
                <a:round/>
                <a:headEnd/>
                <a:tailEnd/>
              </a:ln>
            </p:spPr>
            <p:txBody>
              <a:bodyPr/>
              <a:lstStyle/>
              <a:p>
                <a:endParaRPr lang="en-US"/>
              </a:p>
            </p:txBody>
          </p:sp>
          <p:sp>
            <p:nvSpPr>
              <p:cNvPr id="120992" name="Line 1184"/>
              <p:cNvSpPr>
                <a:spLocks noChangeShapeType="1"/>
              </p:cNvSpPr>
              <p:nvPr/>
            </p:nvSpPr>
            <p:spPr bwMode="auto">
              <a:xfrm>
                <a:off x="1708" y="3378"/>
                <a:ext cx="5" cy="1"/>
              </a:xfrm>
              <a:prstGeom prst="line">
                <a:avLst/>
              </a:prstGeom>
              <a:noFill/>
              <a:ln w="0">
                <a:solidFill>
                  <a:srgbClr val="FFDF7F"/>
                </a:solidFill>
                <a:round/>
                <a:headEnd/>
                <a:tailEnd/>
              </a:ln>
            </p:spPr>
            <p:txBody>
              <a:bodyPr/>
              <a:lstStyle/>
              <a:p>
                <a:endParaRPr lang="en-US"/>
              </a:p>
            </p:txBody>
          </p:sp>
          <p:sp>
            <p:nvSpPr>
              <p:cNvPr id="120993" name="Line 1185"/>
              <p:cNvSpPr>
                <a:spLocks noChangeShapeType="1"/>
              </p:cNvSpPr>
              <p:nvPr/>
            </p:nvSpPr>
            <p:spPr bwMode="auto">
              <a:xfrm flipH="1" flipV="1">
                <a:off x="1713" y="3379"/>
                <a:ext cx="3" cy="1"/>
              </a:xfrm>
              <a:prstGeom prst="line">
                <a:avLst/>
              </a:prstGeom>
              <a:noFill/>
              <a:ln w="0">
                <a:solidFill>
                  <a:srgbClr val="FFDF7F"/>
                </a:solidFill>
                <a:round/>
                <a:headEnd/>
                <a:tailEnd/>
              </a:ln>
            </p:spPr>
            <p:txBody>
              <a:bodyPr/>
              <a:lstStyle/>
              <a:p>
                <a:endParaRPr lang="en-US"/>
              </a:p>
            </p:txBody>
          </p:sp>
          <p:sp>
            <p:nvSpPr>
              <p:cNvPr id="120994" name="Line 1186"/>
              <p:cNvSpPr>
                <a:spLocks noChangeShapeType="1"/>
              </p:cNvSpPr>
              <p:nvPr/>
            </p:nvSpPr>
            <p:spPr bwMode="auto">
              <a:xfrm>
                <a:off x="1716" y="3380"/>
                <a:ext cx="3" cy="1"/>
              </a:xfrm>
              <a:prstGeom prst="line">
                <a:avLst/>
              </a:prstGeom>
              <a:noFill/>
              <a:ln w="0">
                <a:solidFill>
                  <a:srgbClr val="FFDF7F"/>
                </a:solidFill>
                <a:round/>
                <a:headEnd/>
                <a:tailEnd/>
              </a:ln>
            </p:spPr>
            <p:txBody>
              <a:bodyPr/>
              <a:lstStyle/>
              <a:p>
                <a:endParaRPr lang="en-US"/>
              </a:p>
            </p:txBody>
          </p:sp>
          <p:sp>
            <p:nvSpPr>
              <p:cNvPr id="120995" name="Line 1187"/>
              <p:cNvSpPr>
                <a:spLocks noChangeShapeType="1"/>
              </p:cNvSpPr>
              <p:nvPr/>
            </p:nvSpPr>
            <p:spPr bwMode="auto">
              <a:xfrm>
                <a:off x="1719" y="3381"/>
                <a:ext cx="2" cy="1"/>
              </a:xfrm>
              <a:prstGeom prst="line">
                <a:avLst/>
              </a:prstGeom>
              <a:noFill/>
              <a:ln w="0">
                <a:solidFill>
                  <a:srgbClr val="FFDF7F"/>
                </a:solidFill>
                <a:round/>
                <a:headEnd/>
                <a:tailEnd/>
              </a:ln>
            </p:spPr>
            <p:txBody>
              <a:bodyPr/>
              <a:lstStyle/>
              <a:p>
                <a:endParaRPr lang="en-US"/>
              </a:p>
            </p:txBody>
          </p:sp>
          <p:sp>
            <p:nvSpPr>
              <p:cNvPr id="120996" name="Line 1188"/>
              <p:cNvSpPr>
                <a:spLocks noChangeShapeType="1"/>
              </p:cNvSpPr>
              <p:nvPr/>
            </p:nvSpPr>
            <p:spPr bwMode="auto">
              <a:xfrm flipH="1">
                <a:off x="1721" y="3381"/>
                <a:ext cx="2" cy="1"/>
              </a:xfrm>
              <a:prstGeom prst="line">
                <a:avLst/>
              </a:prstGeom>
              <a:noFill/>
              <a:ln w="0">
                <a:solidFill>
                  <a:srgbClr val="FFDF7F"/>
                </a:solidFill>
                <a:round/>
                <a:headEnd/>
                <a:tailEnd/>
              </a:ln>
            </p:spPr>
            <p:txBody>
              <a:bodyPr/>
              <a:lstStyle/>
              <a:p>
                <a:endParaRPr lang="en-US"/>
              </a:p>
            </p:txBody>
          </p:sp>
          <p:sp>
            <p:nvSpPr>
              <p:cNvPr id="120997" name="Line 1189"/>
              <p:cNvSpPr>
                <a:spLocks noChangeShapeType="1"/>
              </p:cNvSpPr>
              <p:nvPr/>
            </p:nvSpPr>
            <p:spPr bwMode="auto">
              <a:xfrm flipH="1" flipV="1">
                <a:off x="1723" y="3381"/>
                <a:ext cx="7" cy="1"/>
              </a:xfrm>
              <a:prstGeom prst="line">
                <a:avLst/>
              </a:prstGeom>
              <a:noFill/>
              <a:ln w="0">
                <a:solidFill>
                  <a:srgbClr val="FFDF7F"/>
                </a:solidFill>
                <a:round/>
                <a:headEnd/>
                <a:tailEnd/>
              </a:ln>
            </p:spPr>
            <p:txBody>
              <a:bodyPr/>
              <a:lstStyle/>
              <a:p>
                <a:endParaRPr lang="en-US"/>
              </a:p>
            </p:txBody>
          </p:sp>
          <p:sp>
            <p:nvSpPr>
              <p:cNvPr id="120998" name="Line 1190"/>
              <p:cNvSpPr>
                <a:spLocks noChangeShapeType="1"/>
              </p:cNvSpPr>
              <p:nvPr/>
            </p:nvSpPr>
            <p:spPr bwMode="auto">
              <a:xfrm>
                <a:off x="1730" y="3381"/>
                <a:ext cx="6" cy="1"/>
              </a:xfrm>
              <a:prstGeom prst="line">
                <a:avLst/>
              </a:prstGeom>
              <a:noFill/>
              <a:ln w="0">
                <a:solidFill>
                  <a:srgbClr val="FFDF7F"/>
                </a:solidFill>
                <a:round/>
                <a:headEnd/>
                <a:tailEnd/>
              </a:ln>
            </p:spPr>
            <p:txBody>
              <a:bodyPr/>
              <a:lstStyle/>
              <a:p>
                <a:endParaRPr lang="en-US"/>
              </a:p>
            </p:txBody>
          </p:sp>
          <p:sp>
            <p:nvSpPr>
              <p:cNvPr id="120999" name="Line 1191"/>
              <p:cNvSpPr>
                <a:spLocks noChangeShapeType="1"/>
              </p:cNvSpPr>
              <p:nvPr/>
            </p:nvSpPr>
            <p:spPr bwMode="auto">
              <a:xfrm>
                <a:off x="1677" y="3372"/>
                <a:ext cx="15" cy="10"/>
              </a:xfrm>
              <a:prstGeom prst="line">
                <a:avLst/>
              </a:prstGeom>
              <a:noFill/>
              <a:ln w="0">
                <a:solidFill>
                  <a:srgbClr val="FFDF7F"/>
                </a:solidFill>
                <a:round/>
                <a:headEnd/>
                <a:tailEnd/>
              </a:ln>
            </p:spPr>
            <p:txBody>
              <a:bodyPr/>
              <a:lstStyle/>
              <a:p>
                <a:endParaRPr lang="en-US"/>
              </a:p>
            </p:txBody>
          </p:sp>
          <p:sp>
            <p:nvSpPr>
              <p:cNvPr id="121000" name="Line 1192"/>
              <p:cNvSpPr>
                <a:spLocks noChangeShapeType="1"/>
              </p:cNvSpPr>
              <p:nvPr/>
            </p:nvSpPr>
            <p:spPr bwMode="auto">
              <a:xfrm>
                <a:off x="1692" y="3382"/>
                <a:ext cx="15" cy="9"/>
              </a:xfrm>
              <a:prstGeom prst="line">
                <a:avLst/>
              </a:prstGeom>
              <a:noFill/>
              <a:ln w="0">
                <a:solidFill>
                  <a:srgbClr val="FFDF7F"/>
                </a:solidFill>
                <a:round/>
                <a:headEnd/>
                <a:tailEnd/>
              </a:ln>
            </p:spPr>
            <p:txBody>
              <a:bodyPr/>
              <a:lstStyle/>
              <a:p>
                <a:endParaRPr lang="en-US"/>
              </a:p>
            </p:txBody>
          </p:sp>
          <p:sp>
            <p:nvSpPr>
              <p:cNvPr id="121001" name="Line 1193"/>
              <p:cNvSpPr>
                <a:spLocks noChangeShapeType="1"/>
              </p:cNvSpPr>
              <p:nvPr/>
            </p:nvSpPr>
            <p:spPr bwMode="auto">
              <a:xfrm>
                <a:off x="1707" y="3391"/>
                <a:ext cx="3" cy="1"/>
              </a:xfrm>
              <a:prstGeom prst="line">
                <a:avLst/>
              </a:prstGeom>
              <a:noFill/>
              <a:ln w="0">
                <a:solidFill>
                  <a:srgbClr val="FFDF7F"/>
                </a:solidFill>
                <a:round/>
                <a:headEnd/>
                <a:tailEnd/>
              </a:ln>
            </p:spPr>
            <p:txBody>
              <a:bodyPr/>
              <a:lstStyle/>
              <a:p>
                <a:endParaRPr lang="en-US"/>
              </a:p>
            </p:txBody>
          </p:sp>
          <p:sp>
            <p:nvSpPr>
              <p:cNvPr id="121002" name="Line 1194"/>
              <p:cNvSpPr>
                <a:spLocks noChangeShapeType="1"/>
              </p:cNvSpPr>
              <p:nvPr/>
            </p:nvSpPr>
            <p:spPr bwMode="auto">
              <a:xfrm>
                <a:off x="1710" y="3392"/>
                <a:ext cx="4" cy="1"/>
              </a:xfrm>
              <a:prstGeom prst="line">
                <a:avLst/>
              </a:prstGeom>
              <a:noFill/>
              <a:ln w="0">
                <a:solidFill>
                  <a:srgbClr val="FFDF7F"/>
                </a:solidFill>
                <a:round/>
                <a:headEnd/>
                <a:tailEnd/>
              </a:ln>
            </p:spPr>
            <p:txBody>
              <a:bodyPr/>
              <a:lstStyle/>
              <a:p>
                <a:endParaRPr lang="en-US"/>
              </a:p>
            </p:txBody>
          </p:sp>
          <p:sp>
            <p:nvSpPr>
              <p:cNvPr id="121003" name="Line 1195"/>
              <p:cNvSpPr>
                <a:spLocks noChangeShapeType="1"/>
              </p:cNvSpPr>
              <p:nvPr/>
            </p:nvSpPr>
            <p:spPr bwMode="auto">
              <a:xfrm>
                <a:off x="1714" y="3393"/>
                <a:ext cx="6" cy="1"/>
              </a:xfrm>
              <a:prstGeom prst="line">
                <a:avLst/>
              </a:prstGeom>
              <a:noFill/>
              <a:ln w="0">
                <a:solidFill>
                  <a:srgbClr val="FFDF7F"/>
                </a:solidFill>
                <a:round/>
                <a:headEnd/>
                <a:tailEnd/>
              </a:ln>
            </p:spPr>
            <p:txBody>
              <a:bodyPr/>
              <a:lstStyle/>
              <a:p>
                <a:endParaRPr lang="en-US"/>
              </a:p>
            </p:txBody>
          </p:sp>
          <p:sp>
            <p:nvSpPr>
              <p:cNvPr id="121004" name="Line 1196"/>
              <p:cNvSpPr>
                <a:spLocks noChangeShapeType="1"/>
              </p:cNvSpPr>
              <p:nvPr/>
            </p:nvSpPr>
            <p:spPr bwMode="auto">
              <a:xfrm flipH="1" flipV="1">
                <a:off x="1720" y="3393"/>
                <a:ext cx="7" cy="1"/>
              </a:xfrm>
              <a:prstGeom prst="line">
                <a:avLst/>
              </a:prstGeom>
              <a:noFill/>
              <a:ln w="0">
                <a:solidFill>
                  <a:srgbClr val="FFDF7F"/>
                </a:solidFill>
                <a:round/>
                <a:headEnd/>
                <a:tailEnd/>
              </a:ln>
            </p:spPr>
            <p:txBody>
              <a:bodyPr/>
              <a:lstStyle/>
              <a:p>
                <a:endParaRPr lang="en-US"/>
              </a:p>
            </p:txBody>
          </p:sp>
          <p:sp>
            <p:nvSpPr>
              <p:cNvPr id="121005" name="Line 1197"/>
              <p:cNvSpPr>
                <a:spLocks noChangeShapeType="1"/>
              </p:cNvSpPr>
              <p:nvPr/>
            </p:nvSpPr>
            <p:spPr bwMode="auto">
              <a:xfrm flipH="1" flipV="1">
                <a:off x="1727" y="3393"/>
                <a:ext cx="2" cy="2"/>
              </a:xfrm>
              <a:prstGeom prst="line">
                <a:avLst/>
              </a:prstGeom>
              <a:noFill/>
              <a:ln w="0">
                <a:solidFill>
                  <a:srgbClr val="FFDF7F"/>
                </a:solidFill>
                <a:round/>
                <a:headEnd/>
                <a:tailEnd/>
              </a:ln>
            </p:spPr>
            <p:txBody>
              <a:bodyPr/>
              <a:lstStyle/>
              <a:p>
                <a:endParaRPr lang="en-US"/>
              </a:p>
            </p:txBody>
          </p:sp>
          <p:sp>
            <p:nvSpPr>
              <p:cNvPr id="121006" name="Line 1198"/>
              <p:cNvSpPr>
                <a:spLocks noChangeShapeType="1"/>
              </p:cNvSpPr>
              <p:nvPr/>
            </p:nvSpPr>
            <p:spPr bwMode="auto">
              <a:xfrm>
                <a:off x="1729" y="3395"/>
                <a:ext cx="2" cy="1"/>
              </a:xfrm>
              <a:prstGeom prst="line">
                <a:avLst/>
              </a:prstGeom>
              <a:noFill/>
              <a:ln w="0">
                <a:solidFill>
                  <a:srgbClr val="FFDF7F"/>
                </a:solidFill>
                <a:round/>
                <a:headEnd/>
                <a:tailEnd/>
              </a:ln>
            </p:spPr>
            <p:txBody>
              <a:bodyPr/>
              <a:lstStyle/>
              <a:p>
                <a:endParaRPr lang="en-US"/>
              </a:p>
            </p:txBody>
          </p:sp>
          <p:sp>
            <p:nvSpPr>
              <p:cNvPr id="121007" name="Line 1199"/>
              <p:cNvSpPr>
                <a:spLocks noChangeShapeType="1"/>
              </p:cNvSpPr>
              <p:nvPr/>
            </p:nvSpPr>
            <p:spPr bwMode="auto">
              <a:xfrm>
                <a:off x="1731" y="3395"/>
                <a:ext cx="5" cy="1"/>
              </a:xfrm>
              <a:prstGeom prst="line">
                <a:avLst/>
              </a:prstGeom>
              <a:noFill/>
              <a:ln w="0">
                <a:solidFill>
                  <a:srgbClr val="FFDF7F"/>
                </a:solidFill>
                <a:round/>
                <a:headEnd/>
                <a:tailEnd/>
              </a:ln>
            </p:spPr>
            <p:txBody>
              <a:bodyPr/>
              <a:lstStyle/>
              <a:p>
                <a:endParaRPr lang="en-US"/>
              </a:p>
            </p:txBody>
          </p:sp>
          <p:sp>
            <p:nvSpPr>
              <p:cNvPr id="121008" name="Line 1200"/>
              <p:cNvSpPr>
                <a:spLocks noChangeShapeType="1"/>
              </p:cNvSpPr>
              <p:nvPr/>
            </p:nvSpPr>
            <p:spPr bwMode="auto">
              <a:xfrm flipH="1">
                <a:off x="1736" y="3395"/>
                <a:ext cx="6" cy="1"/>
              </a:xfrm>
              <a:prstGeom prst="line">
                <a:avLst/>
              </a:prstGeom>
              <a:noFill/>
              <a:ln w="0">
                <a:solidFill>
                  <a:srgbClr val="FFDF7F"/>
                </a:solidFill>
                <a:round/>
                <a:headEnd/>
                <a:tailEnd/>
              </a:ln>
            </p:spPr>
            <p:txBody>
              <a:bodyPr/>
              <a:lstStyle/>
              <a:p>
                <a:endParaRPr lang="en-US"/>
              </a:p>
            </p:txBody>
          </p:sp>
          <p:sp>
            <p:nvSpPr>
              <p:cNvPr id="121009" name="Line 1201"/>
              <p:cNvSpPr>
                <a:spLocks noChangeShapeType="1"/>
              </p:cNvSpPr>
              <p:nvPr/>
            </p:nvSpPr>
            <p:spPr bwMode="auto">
              <a:xfrm flipH="1">
                <a:off x="1742" y="3395"/>
                <a:ext cx="3" cy="1"/>
              </a:xfrm>
              <a:prstGeom prst="line">
                <a:avLst/>
              </a:prstGeom>
              <a:noFill/>
              <a:ln w="0">
                <a:solidFill>
                  <a:srgbClr val="FFDF7F"/>
                </a:solidFill>
                <a:round/>
                <a:headEnd/>
                <a:tailEnd/>
              </a:ln>
            </p:spPr>
            <p:txBody>
              <a:bodyPr/>
              <a:lstStyle/>
              <a:p>
                <a:endParaRPr lang="en-US"/>
              </a:p>
            </p:txBody>
          </p:sp>
          <p:sp>
            <p:nvSpPr>
              <p:cNvPr id="121010" name="Line 1202"/>
              <p:cNvSpPr>
                <a:spLocks noChangeShapeType="1"/>
              </p:cNvSpPr>
              <p:nvPr/>
            </p:nvSpPr>
            <p:spPr bwMode="auto">
              <a:xfrm flipH="1" flipV="1">
                <a:off x="1745" y="3395"/>
                <a:ext cx="3" cy="1"/>
              </a:xfrm>
              <a:prstGeom prst="line">
                <a:avLst/>
              </a:prstGeom>
              <a:noFill/>
              <a:ln w="0">
                <a:solidFill>
                  <a:srgbClr val="FFDF7F"/>
                </a:solidFill>
                <a:round/>
                <a:headEnd/>
                <a:tailEnd/>
              </a:ln>
            </p:spPr>
            <p:txBody>
              <a:bodyPr/>
              <a:lstStyle/>
              <a:p>
                <a:endParaRPr lang="en-US"/>
              </a:p>
            </p:txBody>
          </p:sp>
          <p:sp>
            <p:nvSpPr>
              <p:cNvPr id="121011" name="Line 1203"/>
              <p:cNvSpPr>
                <a:spLocks noChangeShapeType="1"/>
              </p:cNvSpPr>
              <p:nvPr/>
            </p:nvSpPr>
            <p:spPr bwMode="auto">
              <a:xfrm flipH="1" flipV="1">
                <a:off x="1748" y="3396"/>
                <a:ext cx="3" cy="1"/>
              </a:xfrm>
              <a:prstGeom prst="line">
                <a:avLst/>
              </a:prstGeom>
              <a:noFill/>
              <a:ln w="0">
                <a:solidFill>
                  <a:srgbClr val="FFDF7F"/>
                </a:solidFill>
                <a:round/>
                <a:headEnd/>
                <a:tailEnd/>
              </a:ln>
            </p:spPr>
            <p:txBody>
              <a:bodyPr/>
              <a:lstStyle/>
              <a:p>
                <a:endParaRPr lang="en-US"/>
              </a:p>
            </p:txBody>
          </p:sp>
          <p:sp>
            <p:nvSpPr>
              <p:cNvPr id="121012" name="Line 1204"/>
              <p:cNvSpPr>
                <a:spLocks noChangeShapeType="1"/>
              </p:cNvSpPr>
              <p:nvPr/>
            </p:nvSpPr>
            <p:spPr bwMode="auto">
              <a:xfrm>
                <a:off x="1751" y="3397"/>
                <a:ext cx="2" cy="2"/>
              </a:xfrm>
              <a:prstGeom prst="line">
                <a:avLst/>
              </a:prstGeom>
              <a:noFill/>
              <a:ln w="0">
                <a:solidFill>
                  <a:srgbClr val="FFDF7F"/>
                </a:solidFill>
                <a:round/>
                <a:headEnd/>
                <a:tailEnd/>
              </a:ln>
            </p:spPr>
            <p:txBody>
              <a:bodyPr/>
              <a:lstStyle/>
              <a:p>
                <a:endParaRPr lang="en-US"/>
              </a:p>
            </p:txBody>
          </p:sp>
          <p:sp>
            <p:nvSpPr>
              <p:cNvPr id="121013" name="Line 1205"/>
              <p:cNvSpPr>
                <a:spLocks noChangeShapeType="1"/>
              </p:cNvSpPr>
              <p:nvPr/>
            </p:nvSpPr>
            <p:spPr bwMode="auto">
              <a:xfrm>
                <a:off x="1753" y="3399"/>
                <a:ext cx="6" cy="1"/>
              </a:xfrm>
              <a:prstGeom prst="line">
                <a:avLst/>
              </a:prstGeom>
              <a:noFill/>
              <a:ln w="0">
                <a:solidFill>
                  <a:srgbClr val="FFDF7F"/>
                </a:solidFill>
                <a:round/>
                <a:headEnd/>
                <a:tailEnd/>
              </a:ln>
            </p:spPr>
            <p:txBody>
              <a:bodyPr/>
              <a:lstStyle/>
              <a:p>
                <a:endParaRPr lang="en-US"/>
              </a:p>
            </p:txBody>
          </p:sp>
          <p:sp>
            <p:nvSpPr>
              <p:cNvPr id="121014" name="Line 1206"/>
              <p:cNvSpPr>
                <a:spLocks noChangeShapeType="1"/>
              </p:cNvSpPr>
              <p:nvPr/>
            </p:nvSpPr>
            <p:spPr bwMode="auto">
              <a:xfrm flipH="1" flipV="1">
                <a:off x="1759" y="3399"/>
                <a:ext cx="5" cy="2"/>
              </a:xfrm>
              <a:prstGeom prst="line">
                <a:avLst/>
              </a:prstGeom>
              <a:noFill/>
              <a:ln w="0">
                <a:solidFill>
                  <a:srgbClr val="FFDF7F"/>
                </a:solidFill>
                <a:round/>
                <a:headEnd/>
                <a:tailEnd/>
              </a:ln>
            </p:spPr>
            <p:txBody>
              <a:bodyPr/>
              <a:lstStyle/>
              <a:p>
                <a:endParaRPr lang="en-US"/>
              </a:p>
            </p:txBody>
          </p:sp>
          <p:sp>
            <p:nvSpPr>
              <p:cNvPr id="121015" name="Line 1207"/>
              <p:cNvSpPr>
                <a:spLocks noChangeShapeType="1"/>
              </p:cNvSpPr>
              <p:nvPr/>
            </p:nvSpPr>
            <p:spPr bwMode="auto">
              <a:xfrm>
                <a:off x="1677" y="3379"/>
                <a:ext cx="15" cy="14"/>
              </a:xfrm>
              <a:prstGeom prst="line">
                <a:avLst/>
              </a:prstGeom>
              <a:noFill/>
              <a:ln w="0">
                <a:solidFill>
                  <a:srgbClr val="FFDF7F"/>
                </a:solidFill>
                <a:round/>
                <a:headEnd/>
                <a:tailEnd/>
              </a:ln>
            </p:spPr>
            <p:txBody>
              <a:bodyPr/>
              <a:lstStyle/>
              <a:p>
                <a:endParaRPr lang="en-US"/>
              </a:p>
            </p:txBody>
          </p:sp>
          <p:sp>
            <p:nvSpPr>
              <p:cNvPr id="121016" name="Line 1208"/>
              <p:cNvSpPr>
                <a:spLocks noChangeShapeType="1"/>
              </p:cNvSpPr>
              <p:nvPr/>
            </p:nvSpPr>
            <p:spPr bwMode="auto">
              <a:xfrm>
                <a:off x="1692" y="3393"/>
                <a:ext cx="18" cy="9"/>
              </a:xfrm>
              <a:prstGeom prst="line">
                <a:avLst/>
              </a:prstGeom>
              <a:noFill/>
              <a:ln w="0">
                <a:solidFill>
                  <a:srgbClr val="FFDF7F"/>
                </a:solidFill>
                <a:round/>
                <a:headEnd/>
                <a:tailEnd/>
              </a:ln>
            </p:spPr>
            <p:txBody>
              <a:bodyPr/>
              <a:lstStyle/>
              <a:p>
                <a:endParaRPr lang="en-US"/>
              </a:p>
            </p:txBody>
          </p:sp>
          <p:sp>
            <p:nvSpPr>
              <p:cNvPr id="121017" name="Line 1209"/>
              <p:cNvSpPr>
                <a:spLocks noChangeShapeType="1"/>
              </p:cNvSpPr>
              <p:nvPr/>
            </p:nvSpPr>
            <p:spPr bwMode="auto">
              <a:xfrm>
                <a:off x="1710" y="3402"/>
                <a:ext cx="3" cy="1"/>
              </a:xfrm>
              <a:prstGeom prst="line">
                <a:avLst/>
              </a:prstGeom>
              <a:noFill/>
              <a:ln w="0">
                <a:solidFill>
                  <a:srgbClr val="FFDF7F"/>
                </a:solidFill>
                <a:round/>
                <a:headEnd/>
                <a:tailEnd/>
              </a:ln>
            </p:spPr>
            <p:txBody>
              <a:bodyPr/>
              <a:lstStyle/>
              <a:p>
                <a:endParaRPr lang="en-US"/>
              </a:p>
            </p:txBody>
          </p:sp>
          <p:sp>
            <p:nvSpPr>
              <p:cNvPr id="121018" name="Line 1210"/>
              <p:cNvSpPr>
                <a:spLocks noChangeShapeType="1"/>
              </p:cNvSpPr>
              <p:nvPr/>
            </p:nvSpPr>
            <p:spPr bwMode="auto">
              <a:xfrm flipH="1" flipV="1">
                <a:off x="1713" y="3402"/>
                <a:ext cx="4" cy="1"/>
              </a:xfrm>
              <a:prstGeom prst="line">
                <a:avLst/>
              </a:prstGeom>
              <a:noFill/>
              <a:ln w="0">
                <a:solidFill>
                  <a:srgbClr val="FFDF7F"/>
                </a:solidFill>
                <a:round/>
                <a:headEnd/>
                <a:tailEnd/>
              </a:ln>
            </p:spPr>
            <p:txBody>
              <a:bodyPr/>
              <a:lstStyle/>
              <a:p>
                <a:endParaRPr lang="en-US"/>
              </a:p>
            </p:txBody>
          </p:sp>
          <p:sp>
            <p:nvSpPr>
              <p:cNvPr id="121019" name="Line 1211"/>
              <p:cNvSpPr>
                <a:spLocks noChangeShapeType="1"/>
              </p:cNvSpPr>
              <p:nvPr/>
            </p:nvSpPr>
            <p:spPr bwMode="auto">
              <a:xfrm flipH="1" flipV="1">
                <a:off x="1717" y="3402"/>
                <a:ext cx="5" cy="1"/>
              </a:xfrm>
              <a:prstGeom prst="line">
                <a:avLst/>
              </a:prstGeom>
              <a:noFill/>
              <a:ln w="0">
                <a:solidFill>
                  <a:srgbClr val="FFDF7F"/>
                </a:solidFill>
                <a:round/>
                <a:headEnd/>
                <a:tailEnd/>
              </a:ln>
            </p:spPr>
            <p:txBody>
              <a:bodyPr/>
              <a:lstStyle/>
              <a:p>
                <a:endParaRPr lang="en-US"/>
              </a:p>
            </p:txBody>
          </p:sp>
          <p:sp>
            <p:nvSpPr>
              <p:cNvPr id="121020" name="Line 1212"/>
              <p:cNvSpPr>
                <a:spLocks noChangeShapeType="1"/>
              </p:cNvSpPr>
              <p:nvPr/>
            </p:nvSpPr>
            <p:spPr bwMode="auto">
              <a:xfrm flipH="1" flipV="1">
                <a:off x="1722" y="3403"/>
                <a:ext cx="6" cy="2"/>
              </a:xfrm>
              <a:prstGeom prst="line">
                <a:avLst/>
              </a:prstGeom>
              <a:noFill/>
              <a:ln w="0">
                <a:solidFill>
                  <a:srgbClr val="FFDF7F"/>
                </a:solidFill>
                <a:round/>
                <a:headEnd/>
                <a:tailEnd/>
              </a:ln>
            </p:spPr>
            <p:txBody>
              <a:bodyPr/>
              <a:lstStyle/>
              <a:p>
                <a:endParaRPr lang="en-US"/>
              </a:p>
            </p:txBody>
          </p:sp>
          <p:sp>
            <p:nvSpPr>
              <p:cNvPr id="121021" name="Line 1213"/>
              <p:cNvSpPr>
                <a:spLocks noChangeShapeType="1"/>
              </p:cNvSpPr>
              <p:nvPr/>
            </p:nvSpPr>
            <p:spPr bwMode="auto">
              <a:xfrm flipH="1" flipV="1">
                <a:off x="1728" y="3405"/>
                <a:ext cx="7" cy="2"/>
              </a:xfrm>
              <a:prstGeom prst="line">
                <a:avLst/>
              </a:prstGeom>
              <a:noFill/>
              <a:ln w="0">
                <a:solidFill>
                  <a:srgbClr val="FFDF7F"/>
                </a:solidFill>
                <a:round/>
                <a:headEnd/>
                <a:tailEnd/>
              </a:ln>
            </p:spPr>
            <p:txBody>
              <a:bodyPr/>
              <a:lstStyle/>
              <a:p>
                <a:endParaRPr lang="en-US"/>
              </a:p>
            </p:txBody>
          </p:sp>
          <p:sp>
            <p:nvSpPr>
              <p:cNvPr id="121022" name="Line 1214"/>
              <p:cNvSpPr>
                <a:spLocks noChangeShapeType="1"/>
              </p:cNvSpPr>
              <p:nvPr/>
            </p:nvSpPr>
            <p:spPr bwMode="auto">
              <a:xfrm>
                <a:off x="1735" y="3407"/>
                <a:ext cx="6" cy="3"/>
              </a:xfrm>
              <a:prstGeom prst="line">
                <a:avLst/>
              </a:prstGeom>
              <a:noFill/>
              <a:ln w="0">
                <a:solidFill>
                  <a:srgbClr val="FFDF7F"/>
                </a:solidFill>
                <a:round/>
                <a:headEnd/>
                <a:tailEnd/>
              </a:ln>
            </p:spPr>
            <p:txBody>
              <a:bodyPr/>
              <a:lstStyle/>
              <a:p>
                <a:endParaRPr lang="en-US"/>
              </a:p>
            </p:txBody>
          </p:sp>
          <p:sp>
            <p:nvSpPr>
              <p:cNvPr id="121023" name="Line 1215"/>
              <p:cNvSpPr>
                <a:spLocks noChangeShapeType="1"/>
              </p:cNvSpPr>
              <p:nvPr/>
            </p:nvSpPr>
            <p:spPr bwMode="auto">
              <a:xfrm>
                <a:off x="1741" y="3410"/>
                <a:ext cx="6" cy="1"/>
              </a:xfrm>
              <a:prstGeom prst="line">
                <a:avLst/>
              </a:prstGeom>
              <a:noFill/>
              <a:ln w="0">
                <a:solidFill>
                  <a:srgbClr val="FFDF7F"/>
                </a:solidFill>
                <a:round/>
                <a:headEnd/>
                <a:tailEnd/>
              </a:ln>
            </p:spPr>
            <p:txBody>
              <a:bodyPr/>
              <a:lstStyle/>
              <a:p>
                <a:endParaRPr lang="en-US"/>
              </a:p>
            </p:txBody>
          </p:sp>
          <p:sp>
            <p:nvSpPr>
              <p:cNvPr id="121024" name="Line 1216"/>
              <p:cNvSpPr>
                <a:spLocks noChangeShapeType="1"/>
              </p:cNvSpPr>
              <p:nvPr/>
            </p:nvSpPr>
            <p:spPr bwMode="auto">
              <a:xfrm flipH="1" flipV="1">
                <a:off x="1747" y="3410"/>
                <a:ext cx="5" cy="1"/>
              </a:xfrm>
              <a:prstGeom prst="line">
                <a:avLst/>
              </a:prstGeom>
              <a:noFill/>
              <a:ln w="0">
                <a:solidFill>
                  <a:srgbClr val="FFDF7F"/>
                </a:solidFill>
                <a:round/>
                <a:headEnd/>
                <a:tailEnd/>
              </a:ln>
            </p:spPr>
            <p:txBody>
              <a:bodyPr/>
              <a:lstStyle/>
              <a:p>
                <a:endParaRPr lang="en-US"/>
              </a:p>
            </p:txBody>
          </p:sp>
          <p:sp>
            <p:nvSpPr>
              <p:cNvPr id="121025" name="Line 1217"/>
              <p:cNvSpPr>
                <a:spLocks noChangeShapeType="1"/>
              </p:cNvSpPr>
              <p:nvPr/>
            </p:nvSpPr>
            <p:spPr bwMode="auto">
              <a:xfrm flipH="1" flipV="1">
                <a:off x="1752" y="3411"/>
                <a:ext cx="5" cy="1"/>
              </a:xfrm>
              <a:prstGeom prst="line">
                <a:avLst/>
              </a:prstGeom>
              <a:noFill/>
              <a:ln w="0">
                <a:solidFill>
                  <a:srgbClr val="FFDF7F"/>
                </a:solidFill>
                <a:round/>
                <a:headEnd/>
                <a:tailEnd/>
              </a:ln>
            </p:spPr>
            <p:txBody>
              <a:bodyPr/>
              <a:lstStyle/>
              <a:p>
                <a:endParaRPr lang="en-US"/>
              </a:p>
            </p:txBody>
          </p:sp>
          <p:sp>
            <p:nvSpPr>
              <p:cNvPr id="121026" name="Line 1218"/>
              <p:cNvSpPr>
                <a:spLocks noChangeShapeType="1"/>
              </p:cNvSpPr>
              <p:nvPr/>
            </p:nvSpPr>
            <p:spPr bwMode="auto">
              <a:xfrm flipH="1" flipV="1">
                <a:off x="1757" y="3411"/>
                <a:ext cx="5" cy="2"/>
              </a:xfrm>
              <a:prstGeom prst="line">
                <a:avLst/>
              </a:prstGeom>
              <a:noFill/>
              <a:ln w="0">
                <a:solidFill>
                  <a:srgbClr val="FFDF7F"/>
                </a:solidFill>
                <a:round/>
                <a:headEnd/>
                <a:tailEnd/>
              </a:ln>
            </p:spPr>
            <p:txBody>
              <a:bodyPr/>
              <a:lstStyle/>
              <a:p>
                <a:endParaRPr lang="en-US"/>
              </a:p>
            </p:txBody>
          </p:sp>
          <p:sp>
            <p:nvSpPr>
              <p:cNvPr id="121027" name="Line 1219"/>
              <p:cNvSpPr>
                <a:spLocks noChangeShapeType="1"/>
              </p:cNvSpPr>
              <p:nvPr/>
            </p:nvSpPr>
            <p:spPr bwMode="auto">
              <a:xfrm flipH="1" flipV="1">
                <a:off x="1762" y="3413"/>
                <a:ext cx="4" cy="1"/>
              </a:xfrm>
              <a:prstGeom prst="line">
                <a:avLst/>
              </a:prstGeom>
              <a:noFill/>
              <a:ln w="0">
                <a:solidFill>
                  <a:srgbClr val="FFDF7F"/>
                </a:solidFill>
                <a:round/>
                <a:headEnd/>
                <a:tailEnd/>
              </a:ln>
            </p:spPr>
            <p:txBody>
              <a:bodyPr/>
              <a:lstStyle/>
              <a:p>
                <a:endParaRPr lang="en-US"/>
              </a:p>
            </p:txBody>
          </p:sp>
          <p:sp>
            <p:nvSpPr>
              <p:cNvPr id="121028" name="Line 1220"/>
              <p:cNvSpPr>
                <a:spLocks noChangeShapeType="1"/>
              </p:cNvSpPr>
              <p:nvPr/>
            </p:nvSpPr>
            <p:spPr bwMode="auto">
              <a:xfrm flipH="1" flipV="1">
                <a:off x="1766" y="3414"/>
                <a:ext cx="5" cy="1"/>
              </a:xfrm>
              <a:prstGeom prst="line">
                <a:avLst/>
              </a:prstGeom>
              <a:noFill/>
              <a:ln w="0">
                <a:solidFill>
                  <a:srgbClr val="FFDF7F"/>
                </a:solidFill>
                <a:round/>
                <a:headEnd/>
                <a:tailEnd/>
              </a:ln>
            </p:spPr>
            <p:txBody>
              <a:bodyPr/>
              <a:lstStyle/>
              <a:p>
                <a:endParaRPr lang="en-US"/>
              </a:p>
            </p:txBody>
          </p:sp>
          <p:sp>
            <p:nvSpPr>
              <p:cNvPr id="121029" name="Line 1221"/>
              <p:cNvSpPr>
                <a:spLocks noChangeShapeType="1"/>
              </p:cNvSpPr>
              <p:nvPr/>
            </p:nvSpPr>
            <p:spPr bwMode="auto">
              <a:xfrm flipH="1" flipV="1">
                <a:off x="1771" y="3415"/>
                <a:ext cx="4" cy="2"/>
              </a:xfrm>
              <a:prstGeom prst="line">
                <a:avLst/>
              </a:prstGeom>
              <a:noFill/>
              <a:ln w="0">
                <a:solidFill>
                  <a:srgbClr val="FFDF7F"/>
                </a:solidFill>
                <a:round/>
                <a:headEnd/>
                <a:tailEnd/>
              </a:ln>
            </p:spPr>
            <p:txBody>
              <a:bodyPr/>
              <a:lstStyle/>
              <a:p>
                <a:endParaRPr lang="en-US"/>
              </a:p>
            </p:txBody>
          </p:sp>
          <p:sp>
            <p:nvSpPr>
              <p:cNvPr id="121030" name="Line 1222"/>
              <p:cNvSpPr>
                <a:spLocks noChangeShapeType="1"/>
              </p:cNvSpPr>
              <p:nvPr/>
            </p:nvSpPr>
            <p:spPr bwMode="auto">
              <a:xfrm>
                <a:off x="1775" y="3417"/>
                <a:ext cx="3" cy="2"/>
              </a:xfrm>
              <a:prstGeom prst="line">
                <a:avLst/>
              </a:prstGeom>
              <a:noFill/>
              <a:ln w="0">
                <a:solidFill>
                  <a:srgbClr val="FFDF7F"/>
                </a:solidFill>
                <a:round/>
                <a:headEnd/>
                <a:tailEnd/>
              </a:ln>
            </p:spPr>
            <p:txBody>
              <a:bodyPr/>
              <a:lstStyle/>
              <a:p>
                <a:endParaRPr lang="en-US"/>
              </a:p>
            </p:txBody>
          </p:sp>
          <p:sp>
            <p:nvSpPr>
              <p:cNvPr id="121031" name="Line 1223"/>
              <p:cNvSpPr>
                <a:spLocks noChangeShapeType="1"/>
              </p:cNvSpPr>
              <p:nvPr/>
            </p:nvSpPr>
            <p:spPr bwMode="auto">
              <a:xfrm>
                <a:off x="1778" y="3419"/>
                <a:ext cx="3" cy="1"/>
              </a:xfrm>
              <a:prstGeom prst="line">
                <a:avLst/>
              </a:prstGeom>
              <a:noFill/>
              <a:ln w="0">
                <a:solidFill>
                  <a:srgbClr val="FFDF7F"/>
                </a:solidFill>
                <a:round/>
                <a:headEnd/>
                <a:tailEnd/>
              </a:ln>
            </p:spPr>
            <p:txBody>
              <a:bodyPr/>
              <a:lstStyle/>
              <a:p>
                <a:endParaRPr lang="en-US"/>
              </a:p>
            </p:txBody>
          </p:sp>
          <p:sp>
            <p:nvSpPr>
              <p:cNvPr id="121032" name="Line 1224"/>
              <p:cNvSpPr>
                <a:spLocks noChangeShapeType="1"/>
              </p:cNvSpPr>
              <p:nvPr/>
            </p:nvSpPr>
            <p:spPr bwMode="auto">
              <a:xfrm>
                <a:off x="1781" y="3420"/>
                <a:ext cx="2" cy="1"/>
              </a:xfrm>
              <a:prstGeom prst="line">
                <a:avLst/>
              </a:prstGeom>
              <a:noFill/>
              <a:ln w="0">
                <a:solidFill>
                  <a:srgbClr val="FFDF7F"/>
                </a:solidFill>
                <a:round/>
                <a:headEnd/>
                <a:tailEnd/>
              </a:ln>
            </p:spPr>
            <p:txBody>
              <a:bodyPr/>
              <a:lstStyle/>
              <a:p>
                <a:endParaRPr lang="en-US"/>
              </a:p>
            </p:txBody>
          </p:sp>
          <p:sp>
            <p:nvSpPr>
              <p:cNvPr id="121033" name="Line 1225"/>
              <p:cNvSpPr>
                <a:spLocks noChangeShapeType="1"/>
              </p:cNvSpPr>
              <p:nvPr/>
            </p:nvSpPr>
            <p:spPr bwMode="auto">
              <a:xfrm>
                <a:off x="1783" y="3420"/>
                <a:ext cx="5" cy="1"/>
              </a:xfrm>
              <a:prstGeom prst="line">
                <a:avLst/>
              </a:prstGeom>
              <a:noFill/>
              <a:ln w="0">
                <a:solidFill>
                  <a:srgbClr val="FFDF7F"/>
                </a:solidFill>
                <a:round/>
                <a:headEnd/>
                <a:tailEnd/>
              </a:ln>
            </p:spPr>
            <p:txBody>
              <a:bodyPr/>
              <a:lstStyle/>
              <a:p>
                <a:endParaRPr lang="en-US"/>
              </a:p>
            </p:txBody>
          </p:sp>
          <p:sp>
            <p:nvSpPr>
              <p:cNvPr id="121034" name="Line 1226"/>
              <p:cNvSpPr>
                <a:spLocks noChangeShapeType="1"/>
              </p:cNvSpPr>
              <p:nvPr/>
            </p:nvSpPr>
            <p:spPr bwMode="auto">
              <a:xfrm>
                <a:off x="1788" y="3420"/>
                <a:ext cx="5" cy="1"/>
              </a:xfrm>
              <a:prstGeom prst="line">
                <a:avLst/>
              </a:prstGeom>
              <a:noFill/>
              <a:ln w="0">
                <a:solidFill>
                  <a:srgbClr val="FFDF7F"/>
                </a:solidFill>
                <a:round/>
                <a:headEnd/>
                <a:tailEnd/>
              </a:ln>
            </p:spPr>
            <p:txBody>
              <a:bodyPr/>
              <a:lstStyle/>
              <a:p>
                <a:endParaRPr lang="en-US"/>
              </a:p>
            </p:txBody>
          </p:sp>
          <p:sp>
            <p:nvSpPr>
              <p:cNvPr id="121035" name="Line 1227"/>
              <p:cNvSpPr>
                <a:spLocks noChangeShapeType="1"/>
              </p:cNvSpPr>
              <p:nvPr/>
            </p:nvSpPr>
            <p:spPr bwMode="auto">
              <a:xfrm>
                <a:off x="1677" y="3401"/>
                <a:ext cx="4" cy="5"/>
              </a:xfrm>
              <a:prstGeom prst="line">
                <a:avLst/>
              </a:prstGeom>
              <a:noFill/>
              <a:ln w="0">
                <a:solidFill>
                  <a:srgbClr val="FFDF7F"/>
                </a:solidFill>
                <a:round/>
                <a:headEnd/>
                <a:tailEnd/>
              </a:ln>
            </p:spPr>
            <p:txBody>
              <a:bodyPr/>
              <a:lstStyle/>
              <a:p>
                <a:endParaRPr lang="en-US"/>
              </a:p>
            </p:txBody>
          </p:sp>
          <p:sp>
            <p:nvSpPr>
              <p:cNvPr id="121036" name="Line 1228"/>
              <p:cNvSpPr>
                <a:spLocks noChangeShapeType="1"/>
              </p:cNvSpPr>
              <p:nvPr/>
            </p:nvSpPr>
            <p:spPr bwMode="auto">
              <a:xfrm>
                <a:off x="1681" y="3406"/>
                <a:ext cx="14" cy="12"/>
              </a:xfrm>
              <a:prstGeom prst="line">
                <a:avLst/>
              </a:prstGeom>
              <a:noFill/>
              <a:ln w="0">
                <a:solidFill>
                  <a:srgbClr val="FFDF7F"/>
                </a:solidFill>
                <a:round/>
                <a:headEnd/>
                <a:tailEnd/>
              </a:ln>
            </p:spPr>
            <p:txBody>
              <a:bodyPr/>
              <a:lstStyle/>
              <a:p>
                <a:endParaRPr lang="en-US"/>
              </a:p>
            </p:txBody>
          </p:sp>
          <p:sp>
            <p:nvSpPr>
              <p:cNvPr id="121037" name="Line 1229"/>
              <p:cNvSpPr>
                <a:spLocks noChangeShapeType="1"/>
              </p:cNvSpPr>
              <p:nvPr/>
            </p:nvSpPr>
            <p:spPr bwMode="auto">
              <a:xfrm>
                <a:off x="1695" y="3418"/>
                <a:ext cx="4" cy="3"/>
              </a:xfrm>
              <a:prstGeom prst="line">
                <a:avLst/>
              </a:prstGeom>
              <a:noFill/>
              <a:ln w="0">
                <a:solidFill>
                  <a:srgbClr val="FFDF7F"/>
                </a:solidFill>
                <a:round/>
                <a:headEnd/>
                <a:tailEnd/>
              </a:ln>
            </p:spPr>
            <p:txBody>
              <a:bodyPr/>
              <a:lstStyle/>
              <a:p>
                <a:endParaRPr lang="en-US"/>
              </a:p>
            </p:txBody>
          </p:sp>
          <p:sp>
            <p:nvSpPr>
              <p:cNvPr id="121038" name="Line 1230"/>
              <p:cNvSpPr>
                <a:spLocks noChangeShapeType="1"/>
              </p:cNvSpPr>
              <p:nvPr/>
            </p:nvSpPr>
            <p:spPr bwMode="auto">
              <a:xfrm>
                <a:off x="1699" y="3421"/>
                <a:ext cx="5" cy="1"/>
              </a:xfrm>
              <a:prstGeom prst="line">
                <a:avLst/>
              </a:prstGeom>
              <a:noFill/>
              <a:ln w="0">
                <a:solidFill>
                  <a:srgbClr val="FFDF7F"/>
                </a:solidFill>
                <a:round/>
                <a:headEnd/>
                <a:tailEnd/>
              </a:ln>
            </p:spPr>
            <p:txBody>
              <a:bodyPr/>
              <a:lstStyle/>
              <a:p>
                <a:endParaRPr lang="en-US"/>
              </a:p>
            </p:txBody>
          </p:sp>
          <p:sp>
            <p:nvSpPr>
              <p:cNvPr id="121039" name="Line 1231"/>
              <p:cNvSpPr>
                <a:spLocks noChangeShapeType="1"/>
              </p:cNvSpPr>
              <p:nvPr/>
            </p:nvSpPr>
            <p:spPr bwMode="auto">
              <a:xfrm flipH="1" flipV="1">
                <a:off x="1704" y="3422"/>
                <a:ext cx="4" cy="2"/>
              </a:xfrm>
              <a:prstGeom prst="line">
                <a:avLst/>
              </a:prstGeom>
              <a:noFill/>
              <a:ln w="0">
                <a:solidFill>
                  <a:srgbClr val="FFDF7F"/>
                </a:solidFill>
                <a:round/>
                <a:headEnd/>
                <a:tailEnd/>
              </a:ln>
            </p:spPr>
            <p:txBody>
              <a:bodyPr/>
              <a:lstStyle/>
              <a:p>
                <a:endParaRPr lang="en-US"/>
              </a:p>
            </p:txBody>
          </p:sp>
          <p:sp>
            <p:nvSpPr>
              <p:cNvPr id="121040" name="Line 1232"/>
              <p:cNvSpPr>
                <a:spLocks noChangeShapeType="1"/>
              </p:cNvSpPr>
              <p:nvPr/>
            </p:nvSpPr>
            <p:spPr bwMode="auto">
              <a:xfrm>
                <a:off x="1708" y="3424"/>
                <a:ext cx="5" cy="1"/>
              </a:xfrm>
              <a:prstGeom prst="line">
                <a:avLst/>
              </a:prstGeom>
              <a:noFill/>
              <a:ln w="0">
                <a:solidFill>
                  <a:srgbClr val="FFDF7F"/>
                </a:solidFill>
                <a:round/>
                <a:headEnd/>
                <a:tailEnd/>
              </a:ln>
            </p:spPr>
            <p:txBody>
              <a:bodyPr/>
              <a:lstStyle/>
              <a:p>
                <a:endParaRPr lang="en-US"/>
              </a:p>
            </p:txBody>
          </p:sp>
          <p:sp>
            <p:nvSpPr>
              <p:cNvPr id="121041" name="Line 1233"/>
              <p:cNvSpPr>
                <a:spLocks noChangeShapeType="1"/>
              </p:cNvSpPr>
              <p:nvPr/>
            </p:nvSpPr>
            <p:spPr bwMode="auto">
              <a:xfrm>
                <a:off x="1713" y="3425"/>
                <a:ext cx="3" cy="1"/>
              </a:xfrm>
              <a:prstGeom prst="line">
                <a:avLst/>
              </a:prstGeom>
              <a:noFill/>
              <a:ln w="0">
                <a:solidFill>
                  <a:srgbClr val="FFDF7F"/>
                </a:solidFill>
                <a:round/>
                <a:headEnd/>
                <a:tailEnd/>
              </a:ln>
            </p:spPr>
            <p:txBody>
              <a:bodyPr/>
              <a:lstStyle/>
              <a:p>
                <a:endParaRPr lang="en-US"/>
              </a:p>
            </p:txBody>
          </p:sp>
          <p:sp>
            <p:nvSpPr>
              <p:cNvPr id="121042" name="Line 1234"/>
              <p:cNvSpPr>
                <a:spLocks noChangeShapeType="1"/>
              </p:cNvSpPr>
              <p:nvPr/>
            </p:nvSpPr>
            <p:spPr bwMode="auto">
              <a:xfrm>
                <a:off x="1716" y="3426"/>
                <a:ext cx="3" cy="1"/>
              </a:xfrm>
              <a:prstGeom prst="line">
                <a:avLst/>
              </a:prstGeom>
              <a:noFill/>
              <a:ln w="0">
                <a:solidFill>
                  <a:srgbClr val="FFDF7F"/>
                </a:solidFill>
                <a:round/>
                <a:headEnd/>
                <a:tailEnd/>
              </a:ln>
            </p:spPr>
            <p:txBody>
              <a:bodyPr/>
              <a:lstStyle/>
              <a:p>
                <a:endParaRPr lang="en-US"/>
              </a:p>
            </p:txBody>
          </p:sp>
          <p:sp>
            <p:nvSpPr>
              <p:cNvPr id="121043" name="Line 1235"/>
              <p:cNvSpPr>
                <a:spLocks noChangeShapeType="1"/>
              </p:cNvSpPr>
              <p:nvPr/>
            </p:nvSpPr>
            <p:spPr bwMode="auto">
              <a:xfrm>
                <a:off x="1719" y="3427"/>
                <a:ext cx="2" cy="1"/>
              </a:xfrm>
              <a:prstGeom prst="line">
                <a:avLst/>
              </a:prstGeom>
              <a:noFill/>
              <a:ln w="0">
                <a:solidFill>
                  <a:srgbClr val="FFDF7F"/>
                </a:solidFill>
                <a:round/>
                <a:headEnd/>
                <a:tailEnd/>
              </a:ln>
            </p:spPr>
            <p:txBody>
              <a:bodyPr/>
              <a:lstStyle/>
              <a:p>
                <a:endParaRPr lang="en-US"/>
              </a:p>
            </p:txBody>
          </p:sp>
          <p:sp>
            <p:nvSpPr>
              <p:cNvPr id="121044" name="Line 1236"/>
              <p:cNvSpPr>
                <a:spLocks noChangeShapeType="1"/>
              </p:cNvSpPr>
              <p:nvPr/>
            </p:nvSpPr>
            <p:spPr bwMode="auto">
              <a:xfrm flipH="1">
                <a:off x="1721" y="3427"/>
                <a:ext cx="2" cy="1"/>
              </a:xfrm>
              <a:prstGeom prst="line">
                <a:avLst/>
              </a:prstGeom>
              <a:noFill/>
              <a:ln w="0">
                <a:solidFill>
                  <a:srgbClr val="FFDF7F"/>
                </a:solidFill>
                <a:round/>
                <a:headEnd/>
                <a:tailEnd/>
              </a:ln>
            </p:spPr>
            <p:txBody>
              <a:bodyPr/>
              <a:lstStyle/>
              <a:p>
                <a:endParaRPr lang="en-US"/>
              </a:p>
            </p:txBody>
          </p:sp>
          <p:sp>
            <p:nvSpPr>
              <p:cNvPr id="121045" name="Line 1237"/>
              <p:cNvSpPr>
                <a:spLocks noChangeShapeType="1"/>
              </p:cNvSpPr>
              <p:nvPr/>
            </p:nvSpPr>
            <p:spPr bwMode="auto">
              <a:xfrm flipH="1" flipV="1">
                <a:off x="1723" y="3427"/>
                <a:ext cx="11" cy="1"/>
              </a:xfrm>
              <a:prstGeom prst="line">
                <a:avLst/>
              </a:prstGeom>
              <a:noFill/>
              <a:ln w="0">
                <a:solidFill>
                  <a:srgbClr val="FFDF7F"/>
                </a:solidFill>
                <a:round/>
                <a:headEnd/>
                <a:tailEnd/>
              </a:ln>
            </p:spPr>
            <p:txBody>
              <a:bodyPr/>
              <a:lstStyle/>
              <a:p>
                <a:endParaRPr lang="en-US"/>
              </a:p>
            </p:txBody>
          </p:sp>
          <p:sp>
            <p:nvSpPr>
              <p:cNvPr id="121046" name="Line 1238"/>
              <p:cNvSpPr>
                <a:spLocks noChangeShapeType="1"/>
              </p:cNvSpPr>
              <p:nvPr/>
            </p:nvSpPr>
            <p:spPr bwMode="auto">
              <a:xfrm>
                <a:off x="1734" y="3428"/>
                <a:ext cx="11" cy="1"/>
              </a:xfrm>
              <a:prstGeom prst="line">
                <a:avLst/>
              </a:prstGeom>
              <a:noFill/>
              <a:ln w="0">
                <a:solidFill>
                  <a:srgbClr val="FFDF7F"/>
                </a:solidFill>
                <a:round/>
                <a:headEnd/>
                <a:tailEnd/>
              </a:ln>
            </p:spPr>
            <p:txBody>
              <a:bodyPr/>
              <a:lstStyle/>
              <a:p>
                <a:endParaRPr lang="en-US"/>
              </a:p>
            </p:txBody>
          </p:sp>
          <p:sp>
            <p:nvSpPr>
              <p:cNvPr id="121047" name="Line 1239"/>
              <p:cNvSpPr>
                <a:spLocks noChangeShapeType="1"/>
              </p:cNvSpPr>
              <p:nvPr/>
            </p:nvSpPr>
            <p:spPr bwMode="auto">
              <a:xfrm>
                <a:off x="1677" y="3418"/>
                <a:ext cx="15" cy="10"/>
              </a:xfrm>
              <a:prstGeom prst="line">
                <a:avLst/>
              </a:prstGeom>
              <a:noFill/>
              <a:ln w="0">
                <a:solidFill>
                  <a:srgbClr val="FFDF7F"/>
                </a:solidFill>
                <a:round/>
                <a:headEnd/>
                <a:tailEnd/>
              </a:ln>
            </p:spPr>
            <p:txBody>
              <a:bodyPr/>
              <a:lstStyle/>
              <a:p>
                <a:endParaRPr lang="en-US"/>
              </a:p>
            </p:txBody>
          </p:sp>
          <p:sp>
            <p:nvSpPr>
              <p:cNvPr id="121048" name="Line 1240"/>
              <p:cNvSpPr>
                <a:spLocks noChangeShapeType="1"/>
              </p:cNvSpPr>
              <p:nvPr/>
            </p:nvSpPr>
            <p:spPr bwMode="auto">
              <a:xfrm>
                <a:off x="1692" y="3428"/>
                <a:ext cx="15" cy="9"/>
              </a:xfrm>
              <a:prstGeom prst="line">
                <a:avLst/>
              </a:prstGeom>
              <a:noFill/>
              <a:ln w="0">
                <a:solidFill>
                  <a:srgbClr val="FFDF7F"/>
                </a:solidFill>
                <a:round/>
                <a:headEnd/>
                <a:tailEnd/>
              </a:ln>
            </p:spPr>
            <p:txBody>
              <a:bodyPr/>
              <a:lstStyle/>
              <a:p>
                <a:endParaRPr lang="en-US"/>
              </a:p>
            </p:txBody>
          </p:sp>
          <p:sp>
            <p:nvSpPr>
              <p:cNvPr id="121049" name="Line 1241"/>
              <p:cNvSpPr>
                <a:spLocks noChangeShapeType="1"/>
              </p:cNvSpPr>
              <p:nvPr/>
            </p:nvSpPr>
            <p:spPr bwMode="auto">
              <a:xfrm>
                <a:off x="1707" y="3437"/>
                <a:ext cx="3" cy="1"/>
              </a:xfrm>
              <a:prstGeom prst="line">
                <a:avLst/>
              </a:prstGeom>
              <a:noFill/>
              <a:ln w="0">
                <a:solidFill>
                  <a:srgbClr val="FFDF7F"/>
                </a:solidFill>
                <a:round/>
                <a:headEnd/>
                <a:tailEnd/>
              </a:ln>
            </p:spPr>
            <p:txBody>
              <a:bodyPr/>
              <a:lstStyle/>
              <a:p>
                <a:endParaRPr lang="en-US"/>
              </a:p>
            </p:txBody>
          </p:sp>
          <p:sp>
            <p:nvSpPr>
              <p:cNvPr id="121050" name="Line 1242"/>
              <p:cNvSpPr>
                <a:spLocks noChangeShapeType="1"/>
              </p:cNvSpPr>
              <p:nvPr/>
            </p:nvSpPr>
            <p:spPr bwMode="auto">
              <a:xfrm>
                <a:off x="1710" y="3438"/>
                <a:ext cx="4" cy="1"/>
              </a:xfrm>
              <a:prstGeom prst="line">
                <a:avLst/>
              </a:prstGeom>
              <a:noFill/>
              <a:ln w="0">
                <a:solidFill>
                  <a:srgbClr val="FFDF7F"/>
                </a:solidFill>
                <a:round/>
                <a:headEnd/>
                <a:tailEnd/>
              </a:ln>
            </p:spPr>
            <p:txBody>
              <a:bodyPr/>
              <a:lstStyle/>
              <a:p>
                <a:endParaRPr lang="en-US"/>
              </a:p>
            </p:txBody>
          </p:sp>
          <p:sp>
            <p:nvSpPr>
              <p:cNvPr id="121051" name="Line 1243"/>
              <p:cNvSpPr>
                <a:spLocks noChangeShapeType="1"/>
              </p:cNvSpPr>
              <p:nvPr/>
            </p:nvSpPr>
            <p:spPr bwMode="auto">
              <a:xfrm>
                <a:off x="1714" y="3439"/>
                <a:ext cx="6" cy="1"/>
              </a:xfrm>
              <a:prstGeom prst="line">
                <a:avLst/>
              </a:prstGeom>
              <a:noFill/>
              <a:ln w="0">
                <a:solidFill>
                  <a:srgbClr val="FFDF7F"/>
                </a:solidFill>
                <a:round/>
                <a:headEnd/>
                <a:tailEnd/>
              </a:ln>
            </p:spPr>
            <p:txBody>
              <a:bodyPr/>
              <a:lstStyle/>
              <a:p>
                <a:endParaRPr lang="en-US"/>
              </a:p>
            </p:txBody>
          </p:sp>
          <p:sp>
            <p:nvSpPr>
              <p:cNvPr id="121052" name="Line 1244"/>
              <p:cNvSpPr>
                <a:spLocks noChangeShapeType="1"/>
              </p:cNvSpPr>
              <p:nvPr/>
            </p:nvSpPr>
            <p:spPr bwMode="auto">
              <a:xfrm flipH="1" flipV="1">
                <a:off x="1720" y="3439"/>
                <a:ext cx="7" cy="1"/>
              </a:xfrm>
              <a:prstGeom prst="line">
                <a:avLst/>
              </a:prstGeom>
              <a:noFill/>
              <a:ln w="0">
                <a:solidFill>
                  <a:srgbClr val="FFDF7F"/>
                </a:solidFill>
                <a:round/>
                <a:headEnd/>
                <a:tailEnd/>
              </a:ln>
            </p:spPr>
            <p:txBody>
              <a:bodyPr/>
              <a:lstStyle/>
              <a:p>
                <a:endParaRPr lang="en-US"/>
              </a:p>
            </p:txBody>
          </p:sp>
          <p:sp>
            <p:nvSpPr>
              <p:cNvPr id="121053" name="Line 1245"/>
              <p:cNvSpPr>
                <a:spLocks noChangeShapeType="1"/>
              </p:cNvSpPr>
              <p:nvPr/>
            </p:nvSpPr>
            <p:spPr bwMode="auto">
              <a:xfrm flipH="1" flipV="1">
                <a:off x="1727" y="3440"/>
                <a:ext cx="2" cy="1"/>
              </a:xfrm>
              <a:prstGeom prst="line">
                <a:avLst/>
              </a:prstGeom>
              <a:noFill/>
              <a:ln w="0">
                <a:solidFill>
                  <a:srgbClr val="FFDF7F"/>
                </a:solidFill>
                <a:round/>
                <a:headEnd/>
                <a:tailEnd/>
              </a:ln>
            </p:spPr>
            <p:txBody>
              <a:bodyPr/>
              <a:lstStyle/>
              <a:p>
                <a:endParaRPr lang="en-US"/>
              </a:p>
            </p:txBody>
          </p:sp>
          <p:sp>
            <p:nvSpPr>
              <p:cNvPr id="121054" name="Line 1246"/>
              <p:cNvSpPr>
                <a:spLocks noChangeShapeType="1"/>
              </p:cNvSpPr>
              <p:nvPr/>
            </p:nvSpPr>
            <p:spPr bwMode="auto">
              <a:xfrm>
                <a:off x="1729" y="3440"/>
                <a:ext cx="2" cy="1"/>
              </a:xfrm>
              <a:prstGeom prst="line">
                <a:avLst/>
              </a:prstGeom>
              <a:noFill/>
              <a:ln w="0">
                <a:solidFill>
                  <a:srgbClr val="FFDF7F"/>
                </a:solidFill>
                <a:round/>
                <a:headEnd/>
                <a:tailEnd/>
              </a:ln>
            </p:spPr>
            <p:txBody>
              <a:bodyPr/>
              <a:lstStyle/>
              <a:p>
                <a:endParaRPr lang="en-US"/>
              </a:p>
            </p:txBody>
          </p:sp>
          <p:sp>
            <p:nvSpPr>
              <p:cNvPr id="121055" name="Line 1247"/>
              <p:cNvSpPr>
                <a:spLocks noChangeShapeType="1"/>
              </p:cNvSpPr>
              <p:nvPr/>
            </p:nvSpPr>
            <p:spPr bwMode="auto">
              <a:xfrm>
                <a:off x="1731" y="3441"/>
                <a:ext cx="5" cy="1"/>
              </a:xfrm>
              <a:prstGeom prst="line">
                <a:avLst/>
              </a:prstGeom>
              <a:noFill/>
              <a:ln w="0">
                <a:solidFill>
                  <a:srgbClr val="FFDF7F"/>
                </a:solidFill>
                <a:round/>
                <a:headEnd/>
                <a:tailEnd/>
              </a:ln>
            </p:spPr>
            <p:txBody>
              <a:bodyPr/>
              <a:lstStyle/>
              <a:p>
                <a:endParaRPr lang="en-US"/>
              </a:p>
            </p:txBody>
          </p:sp>
        </p:grpSp>
        <p:grpSp>
          <p:nvGrpSpPr>
            <p:cNvPr id="121257" name="Group 1449"/>
            <p:cNvGrpSpPr>
              <a:grpSpLocks/>
            </p:cNvGrpSpPr>
            <p:nvPr/>
          </p:nvGrpSpPr>
          <p:grpSpPr bwMode="auto">
            <a:xfrm>
              <a:off x="920" y="2858"/>
              <a:ext cx="875" cy="647"/>
              <a:chOff x="920" y="2858"/>
              <a:chExt cx="875" cy="647"/>
            </a:xfrm>
          </p:grpSpPr>
          <p:sp>
            <p:nvSpPr>
              <p:cNvPr id="121057" name="Line 1249"/>
              <p:cNvSpPr>
                <a:spLocks noChangeShapeType="1"/>
              </p:cNvSpPr>
              <p:nvPr/>
            </p:nvSpPr>
            <p:spPr bwMode="auto">
              <a:xfrm flipH="1">
                <a:off x="1736" y="3441"/>
                <a:ext cx="6" cy="1"/>
              </a:xfrm>
              <a:prstGeom prst="line">
                <a:avLst/>
              </a:prstGeom>
              <a:noFill/>
              <a:ln w="0">
                <a:solidFill>
                  <a:srgbClr val="FFDF7F"/>
                </a:solidFill>
                <a:round/>
                <a:headEnd/>
                <a:tailEnd/>
              </a:ln>
            </p:spPr>
            <p:txBody>
              <a:bodyPr/>
              <a:lstStyle/>
              <a:p>
                <a:endParaRPr lang="en-US"/>
              </a:p>
            </p:txBody>
          </p:sp>
          <p:sp>
            <p:nvSpPr>
              <p:cNvPr id="121058" name="Line 1250"/>
              <p:cNvSpPr>
                <a:spLocks noChangeShapeType="1"/>
              </p:cNvSpPr>
              <p:nvPr/>
            </p:nvSpPr>
            <p:spPr bwMode="auto">
              <a:xfrm flipH="1" flipV="1">
                <a:off x="1742" y="3441"/>
                <a:ext cx="3" cy="1"/>
              </a:xfrm>
              <a:prstGeom prst="line">
                <a:avLst/>
              </a:prstGeom>
              <a:noFill/>
              <a:ln w="0">
                <a:solidFill>
                  <a:srgbClr val="FFDF7F"/>
                </a:solidFill>
                <a:round/>
                <a:headEnd/>
                <a:tailEnd/>
              </a:ln>
            </p:spPr>
            <p:txBody>
              <a:bodyPr/>
              <a:lstStyle/>
              <a:p>
                <a:endParaRPr lang="en-US"/>
              </a:p>
            </p:txBody>
          </p:sp>
          <p:sp>
            <p:nvSpPr>
              <p:cNvPr id="121059" name="Line 1251"/>
              <p:cNvSpPr>
                <a:spLocks noChangeShapeType="1"/>
              </p:cNvSpPr>
              <p:nvPr/>
            </p:nvSpPr>
            <p:spPr bwMode="auto">
              <a:xfrm flipH="1" flipV="1">
                <a:off x="1745" y="3442"/>
                <a:ext cx="3" cy="1"/>
              </a:xfrm>
              <a:prstGeom prst="line">
                <a:avLst/>
              </a:prstGeom>
              <a:noFill/>
              <a:ln w="0">
                <a:solidFill>
                  <a:srgbClr val="FFDF7F"/>
                </a:solidFill>
                <a:round/>
                <a:headEnd/>
                <a:tailEnd/>
              </a:ln>
            </p:spPr>
            <p:txBody>
              <a:bodyPr/>
              <a:lstStyle/>
              <a:p>
                <a:endParaRPr lang="en-US"/>
              </a:p>
            </p:txBody>
          </p:sp>
          <p:sp>
            <p:nvSpPr>
              <p:cNvPr id="121060" name="Line 1252"/>
              <p:cNvSpPr>
                <a:spLocks noChangeShapeType="1"/>
              </p:cNvSpPr>
              <p:nvPr/>
            </p:nvSpPr>
            <p:spPr bwMode="auto">
              <a:xfrm flipH="1" flipV="1">
                <a:off x="1748" y="3442"/>
                <a:ext cx="3" cy="1"/>
              </a:xfrm>
              <a:prstGeom prst="line">
                <a:avLst/>
              </a:prstGeom>
              <a:noFill/>
              <a:ln w="0">
                <a:solidFill>
                  <a:srgbClr val="FFDF7F"/>
                </a:solidFill>
                <a:round/>
                <a:headEnd/>
                <a:tailEnd/>
              </a:ln>
            </p:spPr>
            <p:txBody>
              <a:bodyPr/>
              <a:lstStyle/>
              <a:p>
                <a:endParaRPr lang="en-US"/>
              </a:p>
            </p:txBody>
          </p:sp>
          <p:sp>
            <p:nvSpPr>
              <p:cNvPr id="121061" name="Line 1253"/>
              <p:cNvSpPr>
                <a:spLocks noChangeShapeType="1"/>
              </p:cNvSpPr>
              <p:nvPr/>
            </p:nvSpPr>
            <p:spPr bwMode="auto">
              <a:xfrm>
                <a:off x="1751" y="3443"/>
                <a:ext cx="2" cy="1"/>
              </a:xfrm>
              <a:prstGeom prst="line">
                <a:avLst/>
              </a:prstGeom>
              <a:noFill/>
              <a:ln w="0">
                <a:solidFill>
                  <a:srgbClr val="FFDF7F"/>
                </a:solidFill>
                <a:round/>
                <a:headEnd/>
                <a:tailEnd/>
              </a:ln>
            </p:spPr>
            <p:txBody>
              <a:bodyPr/>
              <a:lstStyle/>
              <a:p>
                <a:endParaRPr lang="en-US"/>
              </a:p>
            </p:txBody>
          </p:sp>
          <p:sp>
            <p:nvSpPr>
              <p:cNvPr id="121062" name="Line 1254"/>
              <p:cNvSpPr>
                <a:spLocks noChangeShapeType="1"/>
              </p:cNvSpPr>
              <p:nvPr/>
            </p:nvSpPr>
            <p:spPr bwMode="auto">
              <a:xfrm>
                <a:off x="1753" y="3444"/>
                <a:ext cx="10" cy="1"/>
              </a:xfrm>
              <a:prstGeom prst="line">
                <a:avLst/>
              </a:prstGeom>
              <a:noFill/>
              <a:ln w="0">
                <a:solidFill>
                  <a:srgbClr val="FFDF7F"/>
                </a:solidFill>
                <a:round/>
                <a:headEnd/>
                <a:tailEnd/>
              </a:ln>
            </p:spPr>
            <p:txBody>
              <a:bodyPr/>
              <a:lstStyle/>
              <a:p>
                <a:endParaRPr lang="en-US"/>
              </a:p>
            </p:txBody>
          </p:sp>
          <p:sp>
            <p:nvSpPr>
              <p:cNvPr id="121063" name="Line 1255"/>
              <p:cNvSpPr>
                <a:spLocks noChangeShapeType="1"/>
              </p:cNvSpPr>
              <p:nvPr/>
            </p:nvSpPr>
            <p:spPr bwMode="auto">
              <a:xfrm flipH="1" flipV="1">
                <a:off x="1763" y="3445"/>
                <a:ext cx="10" cy="2"/>
              </a:xfrm>
              <a:prstGeom prst="line">
                <a:avLst/>
              </a:prstGeom>
              <a:noFill/>
              <a:ln w="0">
                <a:solidFill>
                  <a:srgbClr val="FFDF7F"/>
                </a:solidFill>
                <a:round/>
                <a:headEnd/>
                <a:tailEnd/>
              </a:ln>
            </p:spPr>
            <p:txBody>
              <a:bodyPr/>
              <a:lstStyle/>
              <a:p>
                <a:endParaRPr lang="en-US"/>
              </a:p>
            </p:txBody>
          </p:sp>
          <p:sp>
            <p:nvSpPr>
              <p:cNvPr id="121064" name="Line 1256"/>
              <p:cNvSpPr>
                <a:spLocks noChangeShapeType="1"/>
              </p:cNvSpPr>
              <p:nvPr/>
            </p:nvSpPr>
            <p:spPr bwMode="auto">
              <a:xfrm>
                <a:off x="1677" y="3426"/>
                <a:ext cx="15" cy="14"/>
              </a:xfrm>
              <a:prstGeom prst="line">
                <a:avLst/>
              </a:prstGeom>
              <a:noFill/>
              <a:ln w="0">
                <a:solidFill>
                  <a:srgbClr val="FFDF7F"/>
                </a:solidFill>
                <a:round/>
                <a:headEnd/>
                <a:tailEnd/>
              </a:ln>
            </p:spPr>
            <p:txBody>
              <a:bodyPr/>
              <a:lstStyle/>
              <a:p>
                <a:endParaRPr lang="en-US"/>
              </a:p>
            </p:txBody>
          </p:sp>
          <p:sp>
            <p:nvSpPr>
              <p:cNvPr id="121065" name="Line 1257"/>
              <p:cNvSpPr>
                <a:spLocks noChangeShapeType="1"/>
              </p:cNvSpPr>
              <p:nvPr/>
            </p:nvSpPr>
            <p:spPr bwMode="auto">
              <a:xfrm>
                <a:off x="1692" y="3440"/>
                <a:ext cx="18" cy="8"/>
              </a:xfrm>
              <a:prstGeom prst="line">
                <a:avLst/>
              </a:prstGeom>
              <a:noFill/>
              <a:ln w="0">
                <a:solidFill>
                  <a:srgbClr val="FFDF7F"/>
                </a:solidFill>
                <a:round/>
                <a:headEnd/>
                <a:tailEnd/>
              </a:ln>
            </p:spPr>
            <p:txBody>
              <a:bodyPr/>
              <a:lstStyle/>
              <a:p>
                <a:endParaRPr lang="en-US"/>
              </a:p>
            </p:txBody>
          </p:sp>
          <p:sp>
            <p:nvSpPr>
              <p:cNvPr id="121066" name="Line 1258"/>
              <p:cNvSpPr>
                <a:spLocks noChangeShapeType="1"/>
              </p:cNvSpPr>
              <p:nvPr/>
            </p:nvSpPr>
            <p:spPr bwMode="auto">
              <a:xfrm>
                <a:off x="1710" y="3448"/>
                <a:ext cx="3" cy="1"/>
              </a:xfrm>
              <a:prstGeom prst="line">
                <a:avLst/>
              </a:prstGeom>
              <a:noFill/>
              <a:ln w="0">
                <a:solidFill>
                  <a:srgbClr val="FFDF7F"/>
                </a:solidFill>
                <a:round/>
                <a:headEnd/>
                <a:tailEnd/>
              </a:ln>
            </p:spPr>
            <p:txBody>
              <a:bodyPr/>
              <a:lstStyle/>
              <a:p>
                <a:endParaRPr lang="en-US"/>
              </a:p>
            </p:txBody>
          </p:sp>
          <p:sp>
            <p:nvSpPr>
              <p:cNvPr id="121067" name="Line 1259"/>
              <p:cNvSpPr>
                <a:spLocks noChangeShapeType="1"/>
              </p:cNvSpPr>
              <p:nvPr/>
            </p:nvSpPr>
            <p:spPr bwMode="auto">
              <a:xfrm flipH="1">
                <a:off x="1713" y="3448"/>
                <a:ext cx="4" cy="1"/>
              </a:xfrm>
              <a:prstGeom prst="line">
                <a:avLst/>
              </a:prstGeom>
              <a:noFill/>
              <a:ln w="0">
                <a:solidFill>
                  <a:srgbClr val="FFDF7F"/>
                </a:solidFill>
                <a:round/>
                <a:headEnd/>
                <a:tailEnd/>
              </a:ln>
            </p:spPr>
            <p:txBody>
              <a:bodyPr/>
              <a:lstStyle/>
              <a:p>
                <a:endParaRPr lang="en-US"/>
              </a:p>
            </p:txBody>
          </p:sp>
          <p:sp>
            <p:nvSpPr>
              <p:cNvPr id="121068" name="Line 1260"/>
              <p:cNvSpPr>
                <a:spLocks noChangeShapeType="1"/>
              </p:cNvSpPr>
              <p:nvPr/>
            </p:nvSpPr>
            <p:spPr bwMode="auto">
              <a:xfrm flipH="1" flipV="1">
                <a:off x="1717" y="3448"/>
                <a:ext cx="5" cy="2"/>
              </a:xfrm>
              <a:prstGeom prst="line">
                <a:avLst/>
              </a:prstGeom>
              <a:noFill/>
              <a:ln w="0">
                <a:solidFill>
                  <a:srgbClr val="FFDF7F"/>
                </a:solidFill>
                <a:round/>
                <a:headEnd/>
                <a:tailEnd/>
              </a:ln>
            </p:spPr>
            <p:txBody>
              <a:bodyPr/>
              <a:lstStyle/>
              <a:p>
                <a:endParaRPr lang="en-US"/>
              </a:p>
            </p:txBody>
          </p:sp>
          <p:sp>
            <p:nvSpPr>
              <p:cNvPr id="121069" name="Line 1261"/>
              <p:cNvSpPr>
                <a:spLocks noChangeShapeType="1"/>
              </p:cNvSpPr>
              <p:nvPr/>
            </p:nvSpPr>
            <p:spPr bwMode="auto">
              <a:xfrm flipH="1" flipV="1">
                <a:off x="1722" y="3450"/>
                <a:ext cx="6" cy="1"/>
              </a:xfrm>
              <a:prstGeom prst="line">
                <a:avLst/>
              </a:prstGeom>
              <a:noFill/>
              <a:ln w="0">
                <a:solidFill>
                  <a:srgbClr val="FFDF7F"/>
                </a:solidFill>
                <a:round/>
                <a:headEnd/>
                <a:tailEnd/>
              </a:ln>
            </p:spPr>
            <p:txBody>
              <a:bodyPr/>
              <a:lstStyle/>
              <a:p>
                <a:endParaRPr lang="en-US"/>
              </a:p>
            </p:txBody>
          </p:sp>
          <p:sp>
            <p:nvSpPr>
              <p:cNvPr id="121070" name="Line 1262"/>
              <p:cNvSpPr>
                <a:spLocks noChangeShapeType="1"/>
              </p:cNvSpPr>
              <p:nvPr/>
            </p:nvSpPr>
            <p:spPr bwMode="auto">
              <a:xfrm flipH="1" flipV="1">
                <a:off x="1728" y="3451"/>
                <a:ext cx="7" cy="3"/>
              </a:xfrm>
              <a:prstGeom prst="line">
                <a:avLst/>
              </a:prstGeom>
              <a:noFill/>
              <a:ln w="0">
                <a:solidFill>
                  <a:srgbClr val="FFDF7F"/>
                </a:solidFill>
                <a:round/>
                <a:headEnd/>
                <a:tailEnd/>
              </a:ln>
            </p:spPr>
            <p:txBody>
              <a:bodyPr/>
              <a:lstStyle/>
              <a:p>
                <a:endParaRPr lang="en-US"/>
              </a:p>
            </p:txBody>
          </p:sp>
          <p:sp>
            <p:nvSpPr>
              <p:cNvPr id="121071" name="Line 1263"/>
              <p:cNvSpPr>
                <a:spLocks noChangeShapeType="1"/>
              </p:cNvSpPr>
              <p:nvPr/>
            </p:nvSpPr>
            <p:spPr bwMode="auto">
              <a:xfrm>
                <a:off x="1735" y="3454"/>
                <a:ext cx="6" cy="2"/>
              </a:xfrm>
              <a:prstGeom prst="line">
                <a:avLst/>
              </a:prstGeom>
              <a:noFill/>
              <a:ln w="0">
                <a:solidFill>
                  <a:srgbClr val="FFDF7F"/>
                </a:solidFill>
                <a:round/>
                <a:headEnd/>
                <a:tailEnd/>
              </a:ln>
            </p:spPr>
            <p:txBody>
              <a:bodyPr/>
              <a:lstStyle/>
              <a:p>
                <a:endParaRPr lang="en-US"/>
              </a:p>
            </p:txBody>
          </p:sp>
          <p:sp>
            <p:nvSpPr>
              <p:cNvPr id="121072" name="Line 1264"/>
              <p:cNvSpPr>
                <a:spLocks noChangeShapeType="1"/>
              </p:cNvSpPr>
              <p:nvPr/>
            </p:nvSpPr>
            <p:spPr bwMode="auto">
              <a:xfrm>
                <a:off x="1741" y="3456"/>
                <a:ext cx="6" cy="1"/>
              </a:xfrm>
              <a:prstGeom prst="line">
                <a:avLst/>
              </a:prstGeom>
              <a:noFill/>
              <a:ln w="0">
                <a:solidFill>
                  <a:srgbClr val="FFDF7F"/>
                </a:solidFill>
                <a:round/>
                <a:headEnd/>
                <a:tailEnd/>
              </a:ln>
            </p:spPr>
            <p:txBody>
              <a:bodyPr/>
              <a:lstStyle/>
              <a:p>
                <a:endParaRPr lang="en-US"/>
              </a:p>
            </p:txBody>
          </p:sp>
          <p:sp>
            <p:nvSpPr>
              <p:cNvPr id="121073" name="Line 1265"/>
              <p:cNvSpPr>
                <a:spLocks noChangeShapeType="1"/>
              </p:cNvSpPr>
              <p:nvPr/>
            </p:nvSpPr>
            <p:spPr bwMode="auto">
              <a:xfrm flipH="1" flipV="1">
                <a:off x="1747" y="3456"/>
                <a:ext cx="5" cy="1"/>
              </a:xfrm>
              <a:prstGeom prst="line">
                <a:avLst/>
              </a:prstGeom>
              <a:noFill/>
              <a:ln w="0">
                <a:solidFill>
                  <a:srgbClr val="FFDF7F"/>
                </a:solidFill>
                <a:round/>
                <a:headEnd/>
                <a:tailEnd/>
              </a:ln>
            </p:spPr>
            <p:txBody>
              <a:bodyPr/>
              <a:lstStyle/>
              <a:p>
                <a:endParaRPr lang="en-US"/>
              </a:p>
            </p:txBody>
          </p:sp>
          <p:sp>
            <p:nvSpPr>
              <p:cNvPr id="121074" name="Line 1266"/>
              <p:cNvSpPr>
                <a:spLocks noChangeShapeType="1"/>
              </p:cNvSpPr>
              <p:nvPr/>
            </p:nvSpPr>
            <p:spPr bwMode="auto">
              <a:xfrm flipH="1" flipV="1">
                <a:off x="1752" y="3456"/>
                <a:ext cx="5" cy="2"/>
              </a:xfrm>
              <a:prstGeom prst="line">
                <a:avLst/>
              </a:prstGeom>
              <a:noFill/>
              <a:ln w="0">
                <a:solidFill>
                  <a:srgbClr val="FFDF7F"/>
                </a:solidFill>
                <a:round/>
                <a:headEnd/>
                <a:tailEnd/>
              </a:ln>
            </p:spPr>
            <p:txBody>
              <a:bodyPr/>
              <a:lstStyle/>
              <a:p>
                <a:endParaRPr lang="en-US"/>
              </a:p>
            </p:txBody>
          </p:sp>
          <p:sp>
            <p:nvSpPr>
              <p:cNvPr id="121075" name="Line 1267"/>
              <p:cNvSpPr>
                <a:spLocks noChangeShapeType="1"/>
              </p:cNvSpPr>
              <p:nvPr/>
            </p:nvSpPr>
            <p:spPr bwMode="auto">
              <a:xfrm flipH="1" flipV="1">
                <a:off x="1757" y="3458"/>
                <a:ext cx="5" cy="1"/>
              </a:xfrm>
              <a:prstGeom prst="line">
                <a:avLst/>
              </a:prstGeom>
              <a:noFill/>
              <a:ln w="0">
                <a:solidFill>
                  <a:srgbClr val="FFDF7F"/>
                </a:solidFill>
                <a:round/>
                <a:headEnd/>
                <a:tailEnd/>
              </a:ln>
            </p:spPr>
            <p:txBody>
              <a:bodyPr/>
              <a:lstStyle/>
              <a:p>
                <a:endParaRPr lang="en-US"/>
              </a:p>
            </p:txBody>
          </p:sp>
          <p:sp>
            <p:nvSpPr>
              <p:cNvPr id="121076" name="Line 1268"/>
              <p:cNvSpPr>
                <a:spLocks noChangeShapeType="1"/>
              </p:cNvSpPr>
              <p:nvPr/>
            </p:nvSpPr>
            <p:spPr bwMode="auto">
              <a:xfrm flipH="1" flipV="1">
                <a:off x="1762" y="3459"/>
                <a:ext cx="4" cy="1"/>
              </a:xfrm>
              <a:prstGeom prst="line">
                <a:avLst/>
              </a:prstGeom>
              <a:noFill/>
              <a:ln w="0">
                <a:solidFill>
                  <a:srgbClr val="FFDF7F"/>
                </a:solidFill>
                <a:round/>
                <a:headEnd/>
                <a:tailEnd/>
              </a:ln>
            </p:spPr>
            <p:txBody>
              <a:bodyPr/>
              <a:lstStyle/>
              <a:p>
                <a:endParaRPr lang="en-US"/>
              </a:p>
            </p:txBody>
          </p:sp>
          <p:sp>
            <p:nvSpPr>
              <p:cNvPr id="121077" name="Line 1269"/>
              <p:cNvSpPr>
                <a:spLocks noChangeShapeType="1"/>
              </p:cNvSpPr>
              <p:nvPr/>
            </p:nvSpPr>
            <p:spPr bwMode="auto">
              <a:xfrm flipH="1" flipV="1">
                <a:off x="1766" y="3460"/>
                <a:ext cx="5" cy="1"/>
              </a:xfrm>
              <a:prstGeom prst="line">
                <a:avLst/>
              </a:prstGeom>
              <a:noFill/>
              <a:ln w="0">
                <a:solidFill>
                  <a:srgbClr val="FFDF7F"/>
                </a:solidFill>
                <a:round/>
                <a:headEnd/>
                <a:tailEnd/>
              </a:ln>
            </p:spPr>
            <p:txBody>
              <a:bodyPr/>
              <a:lstStyle/>
              <a:p>
                <a:endParaRPr lang="en-US"/>
              </a:p>
            </p:txBody>
          </p:sp>
          <p:sp>
            <p:nvSpPr>
              <p:cNvPr id="121078" name="Line 1270"/>
              <p:cNvSpPr>
                <a:spLocks noChangeShapeType="1"/>
              </p:cNvSpPr>
              <p:nvPr/>
            </p:nvSpPr>
            <p:spPr bwMode="auto">
              <a:xfrm flipH="1" flipV="1">
                <a:off x="1771" y="3461"/>
                <a:ext cx="4" cy="2"/>
              </a:xfrm>
              <a:prstGeom prst="line">
                <a:avLst/>
              </a:prstGeom>
              <a:noFill/>
              <a:ln w="0">
                <a:solidFill>
                  <a:srgbClr val="FFDF7F"/>
                </a:solidFill>
                <a:round/>
                <a:headEnd/>
                <a:tailEnd/>
              </a:ln>
            </p:spPr>
            <p:txBody>
              <a:bodyPr/>
              <a:lstStyle/>
              <a:p>
                <a:endParaRPr lang="en-US"/>
              </a:p>
            </p:txBody>
          </p:sp>
          <p:sp>
            <p:nvSpPr>
              <p:cNvPr id="121079" name="Line 1271"/>
              <p:cNvSpPr>
                <a:spLocks noChangeShapeType="1"/>
              </p:cNvSpPr>
              <p:nvPr/>
            </p:nvSpPr>
            <p:spPr bwMode="auto">
              <a:xfrm>
                <a:off x="1775" y="3463"/>
                <a:ext cx="3" cy="2"/>
              </a:xfrm>
              <a:prstGeom prst="line">
                <a:avLst/>
              </a:prstGeom>
              <a:noFill/>
              <a:ln w="0">
                <a:solidFill>
                  <a:srgbClr val="FFDF7F"/>
                </a:solidFill>
                <a:round/>
                <a:headEnd/>
                <a:tailEnd/>
              </a:ln>
            </p:spPr>
            <p:txBody>
              <a:bodyPr/>
              <a:lstStyle/>
              <a:p>
                <a:endParaRPr lang="en-US"/>
              </a:p>
            </p:txBody>
          </p:sp>
          <p:sp>
            <p:nvSpPr>
              <p:cNvPr id="121080" name="Line 1272"/>
              <p:cNvSpPr>
                <a:spLocks noChangeShapeType="1"/>
              </p:cNvSpPr>
              <p:nvPr/>
            </p:nvSpPr>
            <p:spPr bwMode="auto">
              <a:xfrm>
                <a:off x="1778" y="3465"/>
                <a:ext cx="3" cy="1"/>
              </a:xfrm>
              <a:prstGeom prst="line">
                <a:avLst/>
              </a:prstGeom>
              <a:noFill/>
              <a:ln w="0">
                <a:solidFill>
                  <a:srgbClr val="FFDF7F"/>
                </a:solidFill>
                <a:round/>
                <a:headEnd/>
                <a:tailEnd/>
              </a:ln>
            </p:spPr>
            <p:txBody>
              <a:bodyPr/>
              <a:lstStyle/>
              <a:p>
                <a:endParaRPr lang="en-US"/>
              </a:p>
            </p:txBody>
          </p:sp>
          <p:sp>
            <p:nvSpPr>
              <p:cNvPr id="121081" name="Line 1273"/>
              <p:cNvSpPr>
                <a:spLocks noChangeShapeType="1"/>
              </p:cNvSpPr>
              <p:nvPr/>
            </p:nvSpPr>
            <p:spPr bwMode="auto">
              <a:xfrm>
                <a:off x="1781" y="3466"/>
                <a:ext cx="2" cy="1"/>
              </a:xfrm>
              <a:prstGeom prst="line">
                <a:avLst/>
              </a:prstGeom>
              <a:noFill/>
              <a:ln w="0">
                <a:solidFill>
                  <a:srgbClr val="FFDF7F"/>
                </a:solidFill>
                <a:round/>
                <a:headEnd/>
                <a:tailEnd/>
              </a:ln>
            </p:spPr>
            <p:txBody>
              <a:bodyPr/>
              <a:lstStyle/>
              <a:p>
                <a:endParaRPr lang="en-US"/>
              </a:p>
            </p:txBody>
          </p:sp>
          <p:sp>
            <p:nvSpPr>
              <p:cNvPr id="121082" name="Line 1274"/>
              <p:cNvSpPr>
                <a:spLocks noChangeShapeType="1"/>
              </p:cNvSpPr>
              <p:nvPr/>
            </p:nvSpPr>
            <p:spPr bwMode="auto">
              <a:xfrm>
                <a:off x="1783" y="3466"/>
                <a:ext cx="5" cy="1"/>
              </a:xfrm>
              <a:prstGeom prst="line">
                <a:avLst/>
              </a:prstGeom>
              <a:noFill/>
              <a:ln w="0">
                <a:solidFill>
                  <a:srgbClr val="FFDF7F"/>
                </a:solidFill>
                <a:round/>
                <a:headEnd/>
                <a:tailEnd/>
              </a:ln>
            </p:spPr>
            <p:txBody>
              <a:bodyPr/>
              <a:lstStyle/>
              <a:p>
                <a:endParaRPr lang="en-US"/>
              </a:p>
            </p:txBody>
          </p:sp>
          <p:sp>
            <p:nvSpPr>
              <p:cNvPr id="121083" name="Line 1275"/>
              <p:cNvSpPr>
                <a:spLocks noChangeShapeType="1"/>
              </p:cNvSpPr>
              <p:nvPr/>
            </p:nvSpPr>
            <p:spPr bwMode="auto">
              <a:xfrm flipV="1">
                <a:off x="1788" y="3466"/>
                <a:ext cx="5" cy="1"/>
              </a:xfrm>
              <a:prstGeom prst="line">
                <a:avLst/>
              </a:prstGeom>
              <a:noFill/>
              <a:ln w="0">
                <a:solidFill>
                  <a:srgbClr val="FFDF7F"/>
                </a:solidFill>
                <a:round/>
                <a:headEnd/>
                <a:tailEnd/>
              </a:ln>
            </p:spPr>
            <p:txBody>
              <a:bodyPr/>
              <a:lstStyle/>
              <a:p>
                <a:endParaRPr lang="en-US"/>
              </a:p>
            </p:txBody>
          </p:sp>
          <p:sp>
            <p:nvSpPr>
              <p:cNvPr id="121084" name="Line 1276"/>
              <p:cNvSpPr>
                <a:spLocks noChangeShapeType="1"/>
              </p:cNvSpPr>
              <p:nvPr/>
            </p:nvSpPr>
            <p:spPr bwMode="auto">
              <a:xfrm>
                <a:off x="1677" y="3344"/>
                <a:ext cx="1" cy="87"/>
              </a:xfrm>
              <a:prstGeom prst="line">
                <a:avLst/>
              </a:prstGeom>
              <a:noFill/>
              <a:ln w="0">
                <a:solidFill>
                  <a:srgbClr val="FFDF7F"/>
                </a:solidFill>
                <a:round/>
                <a:headEnd/>
                <a:tailEnd/>
              </a:ln>
            </p:spPr>
            <p:txBody>
              <a:bodyPr/>
              <a:lstStyle/>
              <a:p>
                <a:endParaRPr lang="en-US"/>
              </a:p>
            </p:txBody>
          </p:sp>
          <p:sp>
            <p:nvSpPr>
              <p:cNvPr id="121085" name="Line 1277"/>
              <p:cNvSpPr>
                <a:spLocks noChangeShapeType="1"/>
              </p:cNvSpPr>
              <p:nvPr/>
            </p:nvSpPr>
            <p:spPr bwMode="auto">
              <a:xfrm>
                <a:off x="1794" y="3416"/>
                <a:ext cx="1" cy="89"/>
              </a:xfrm>
              <a:prstGeom prst="line">
                <a:avLst/>
              </a:prstGeom>
              <a:noFill/>
              <a:ln w="0">
                <a:solidFill>
                  <a:srgbClr val="FFDF7F"/>
                </a:solidFill>
                <a:round/>
                <a:headEnd/>
                <a:tailEnd/>
              </a:ln>
            </p:spPr>
            <p:txBody>
              <a:bodyPr/>
              <a:lstStyle/>
              <a:p>
                <a:endParaRPr lang="en-US"/>
              </a:p>
            </p:txBody>
          </p:sp>
          <p:sp>
            <p:nvSpPr>
              <p:cNvPr id="121086" name="Line 1278"/>
              <p:cNvSpPr>
                <a:spLocks noChangeShapeType="1"/>
              </p:cNvSpPr>
              <p:nvPr/>
            </p:nvSpPr>
            <p:spPr bwMode="auto">
              <a:xfrm>
                <a:off x="1729" y="3464"/>
                <a:ext cx="6" cy="2"/>
              </a:xfrm>
              <a:prstGeom prst="line">
                <a:avLst/>
              </a:prstGeom>
              <a:noFill/>
              <a:ln w="0">
                <a:solidFill>
                  <a:srgbClr val="FFDF7F"/>
                </a:solidFill>
                <a:round/>
                <a:headEnd/>
                <a:tailEnd/>
              </a:ln>
            </p:spPr>
            <p:txBody>
              <a:bodyPr/>
              <a:lstStyle/>
              <a:p>
                <a:endParaRPr lang="en-US"/>
              </a:p>
            </p:txBody>
          </p:sp>
          <p:sp>
            <p:nvSpPr>
              <p:cNvPr id="121087" name="Line 1279"/>
              <p:cNvSpPr>
                <a:spLocks noChangeShapeType="1"/>
              </p:cNvSpPr>
              <p:nvPr/>
            </p:nvSpPr>
            <p:spPr bwMode="auto">
              <a:xfrm>
                <a:off x="1735" y="3466"/>
                <a:ext cx="6" cy="1"/>
              </a:xfrm>
              <a:prstGeom prst="line">
                <a:avLst/>
              </a:prstGeom>
              <a:noFill/>
              <a:ln w="0">
                <a:solidFill>
                  <a:srgbClr val="FFDF7F"/>
                </a:solidFill>
                <a:round/>
                <a:headEnd/>
                <a:tailEnd/>
              </a:ln>
            </p:spPr>
            <p:txBody>
              <a:bodyPr/>
              <a:lstStyle/>
              <a:p>
                <a:endParaRPr lang="en-US"/>
              </a:p>
            </p:txBody>
          </p:sp>
          <p:sp>
            <p:nvSpPr>
              <p:cNvPr id="121088" name="Line 1280"/>
              <p:cNvSpPr>
                <a:spLocks noChangeShapeType="1"/>
              </p:cNvSpPr>
              <p:nvPr/>
            </p:nvSpPr>
            <p:spPr bwMode="auto">
              <a:xfrm>
                <a:off x="1741" y="3467"/>
                <a:ext cx="5" cy="1"/>
              </a:xfrm>
              <a:prstGeom prst="line">
                <a:avLst/>
              </a:prstGeom>
              <a:noFill/>
              <a:ln w="0">
                <a:solidFill>
                  <a:srgbClr val="FFDF7F"/>
                </a:solidFill>
                <a:round/>
                <a:headEnd/>
                <a:tailEnd/>
              </a:ln>
            </p:spPr>
            <p:txBody>
              <a:bodyPr/>
              <a:lstStyle/>
              <a:p>
                <a:endParaRPr lang="en-US"/>
              </a:p>
            </p:txBody>
          </p:sp>
          <p:sp>
            <p:nvSpPr>
              <p:cNvPr id="121089" name="Line 1281"/>
              <p:cNvSpPr>
                <a:spLocks noChangeShapeType="1"/>
              </p:cNvSpPr>
              <p:nvPr/>
            </p:nvSpPr>
            <p:spPr bwMode="auto">
              <a:xfrm flipH="1">
                <a:off x="1746" y="3467"/>
                <a:ext cx="5" cy="1"/>
              </a:xfrm>
              <a:prstGeom prst="line">
                <a:avLst/>
              </a:prstGeom>
              <a:noFill/>
              <a:ln w="0">
                <a:solidFill>
                  <a:srgbClr val="FFDF7F"/>
                </a:solidFill>
                <a:round/>
                <a:headEnd/>
                <a:tailEnd/>
              </a:ln>
            </p:spPr>
            <p:txBody>
              <a:bodyPr/>
              <a:lstStyle/>
              <a:p>
                <a:endParaRPr lang="en-US"/>
              </a:p>
            </p:txBody>
          </p:sp>
          <p:sp>
            <p:nvSpPr>
              <p:cNvPr id="121090" name="Line 1282"/>
              <p:cNvSpPr>
                <a:spLocks noChangeShapeType="1"/>
              </p:cNvSpPr>
              <p:nvPr/>
            </p:nvSpPr>
            <p:spPr bwMode="auto">
              <a:xfrm flipH="1" flipV="1">
                <a:off x="1751" y="3467"/>
                <a:ext cx="6" cy="1"/>
              </a:xfrm>
              <a:prstGeom prst="line">
                <a:avLst/>
              </a:prstGeom>
              <a:noFill/>
              <a:ln w="0">
                <a:solidFill>
                  <a:srgbClr val="FFDF7F"/>
                </a:solidFill>
                <a:round/>
                <a:headEnd/>
                <a:tailEnd/>
              </a:ln>
            </p:spPr>
            <p:txBody>
              <a:bodyPr/>
              <a:lstStyle/>
              <a:p>
                <a:endParaRPr lang="en-US"/>
              </a:p>
            </p:txBody>
          </p:sp>
          <p:sp>
            <p:nvSpPr>
              <p:cNvPr id="121091" name="Line 1283"/>
              <p:cNvSpPr>
                <a:spLocks noChangeShapeType="1"/>
              </p:cNvSpPr>
              <p:nvPr/>
            </p:nvSpPr>
            <p:spPr bwMode="auto">
              <a:xfrm flipH="1" flipV="1">
                <a:off x="1757" y="3468"/>
                <a:ext cx="5" cy="1"/>
              </a:xfrm>
              <a:prstGeom prst="line">
                <a:avLst/>
              </a:prstGeom>
              <a:noFill/>
              <a:ln w="0">
                <a:solidFill>
                  <a:srgbClr val="FFDF7F"/>
                </a:solidFill>
                <a:round/>
                <a:headEnd/>
                <a:tailEnd/>
              </a:ln>
            </p:spPr>
            <p:txBody>
              <a:bodyPr/>
              <a:lstStyle/>
              <a:p>
                <a:endParaRPr lang="en-US"/>
              </a:p>
            </p:txBody>
          </p:sp>
          <p:sp>
            <p:nvSpPr>
              <p:cNvPr id="121092" name="Line 1284"/>
              <p:cNvSpPr>
                <a:spLocks noChangeShapeType="1"/>
              </p:cNvSpPr>
              <p:nvPr/>
            </p:nvSpPr>
            <p:spPr bwMode="auto">
              <a:xfrm flipH="1" flipV="1">
                <a:off x="1762" y="3468"/>
                <a:ext cx="7" cy="2"/>
              </a:xfrm>
              <a:prstGeom prst="line">
                <a:avLst/>
              </a:prstGeom>
              <a:noFill/>
              <a:ln w="0">
                <a:solidFill>
                  <a:srgbClr val="FFDF7F"/>
                </a:solidFill>
                <a:round/>
                <a:headEnd/>
                <a:tailEnd/>
              </a:ln>
            </p:spPr>
            <p:txBody>
              <a:bodyPr/>
              <a:lstStyle/>
              <a:p>
                <a:endParaRPr lang="en-US"/>
              </a:p>
            </p:txBody>
          </p:sp>
          <p:sp>
            <p:nvSpPr>
              <p:cNvPr id="121093" name="Line 1285"/>
              <p:cNvSpPr>
                <a:spLocks noChangeShapeType="1"/>
              </p:cNvSpPr>
              <p:nvPr/>
            </p:nvSpPr>
            <p:spPr bwMode="auto">
              <a:xfrm>
                <a:off x="1769" y="3470"/>
                <a:ext cx="6" cy="2"/>
              </a:xfrm>
              <a:prstGeom prst="line">
                <a:avLst/>
              </a:prstGeom>
              <a:noFill/>
              <a:ln w="0">
                <a:solidFill>
                  <a:srgbClr val="FFDF7F"/>
                </a:solidFill>
                <a:round/>
                <a:headEnd/>
                <a:tailEnd/>
              </a:ln>
            </p:spPr>
            <p:txBody>
              <a:bodyPr/>
              <a:lstStyle/>
              <a:p>
                <a:endParaRPr lang="en-US"/>
              </a:p>
            </p:txBody>
          </p:sp>
          <p:sp>
            <p:nvSpPr>
              <p:cNvPr id="121094" name="Line 1286"/>
              <p:cNvSpPr>
                <a:spLocks noChangeShapeType="1"/>
              </p:cNvSpPr>
              <p:nvPr/>
            </p:nvSpPr>
            <p:spPr bwMode="auto">
              <a:xfrm>
                <a:off x="1775" y="3472"/>
                <a:ext cx="9" cy="1"/>
              </a:xfrm>
              <a:prstGeom prst="line">
                <a:avLst/>
              </a:prstGeom>
              <a:noFill/>
              <a:ln w="0">
                <a:solidFill>
                  <a:srgbClr val="FFDF7F"/>
                </a:solidFill>
                <a:round/>
                <a:headEnd/>
                <a:tailEnd/>
              </a:ln>
            </p:spPr>
            <p:txBody>
              <a:bodyPr/>
              <a:lstStyle/>
              <a:p>
                <a:endParaRPr lang="en-US"/>
              </a:p>
            </p:txBody>
          </p:sp>
          <p:sp>
            <p:nvSpPr>
              <p:cNvPr id="121095" name="Line 1287"/>
              <p:cNvSpPr>
                <a:spLocks noChangeShapeType="1"/>
              </p:cNvSpPr>
              <p:nvPr/>
            </p:nvSpPr>
            <p:spPr bwMode="auto">
              <a:xfrm>
                <a:off x="1784" y="3472"/>
                <a:ext cx="9" cy="1"/>
              </a:xfrm>
              <a:prstGeom prst="line">
                <a:avLst/>
              </a:prstGeom>
              <a:noFill/>
              <a:ln w="0">
                <a:solidFill>
                  <a:srgbClr val="FFDF7F"/>
                </a:solidFill>
                <a:round/>
                <a:headEnd/>
                <a:tailEnd/>
              </a:ln>
            </p:spPr>
            <p:txBody>
              <a:bodyPr/>
              <a:lstStyle/>
              <a:p>
                <a:endParaRPr lang="en-US"/>
              </a:p>
            </p:txBody>
          </p:sp>
          <p:sp>
            <p:nvSpPr>
              <p:cNvPr id="121096" name="Line 1288"/>
              <p:cNvSpPr>
                <a:spLocks noChangeShapeType="1"/>
              </p:cNvSpPr>
              <p:nvPr/>
            </p:nvSpPr>
            <p:spPr bwMode="auto">
              <a:xfrm>
                <a:off x="1753" y="3479"/>
                <a:ext cx="3" cy="2"/>
              </a:xfrm>
              <a:prstGeom prst="line">
                <a:avLst/>
              </a:prstGeom>
              <a:noFill/>
              <a:ln w="0">
                <a:solidFill>
                  <a:srgbClr val="FFDF7F"/>
                </a:solidFill>
                <a:round/>
                <a:headEnd/>
                <a:tailEnd/>
              </a:ln>
            </p:spPr>
            <p:txBody>
              <a:bodyPr/>
              <a:lstStyle/>
              <a:p>
                <a:endParaRPr lang="en-US"/>
              </a:p>
            </p:txBody>
          </p:sp>
          <p:sp>
            <p:nvSpPr>
              <p:cNvPr id="121097" name="Line 1289"/>
              <p:cNvSpPr>
                <a:spLocks noChangeShapeType="1"/>
              </p:cNvSpPr>
              <p:nvPr/>
            </p:nvSpPr>
            <p:spPr bwMode="auto">
              <a:xfrm>
                <a:off x="1756" y="3481"/>
                <a:ext cx="3" cy="1"/>
              </a:xfrm>
              <a:prstGeom prst="line">
                <a:avLst/>
              </a:prstGeom>
              <a:noFill/>
              <a:ln w="0">
                <a:solidFill>
                  <a:srgbClr val="FFDF7F"/>
                </a:solidFill>
                <a:round/>
                <a:headEnd/>
                <a:tailEnd/>
              </a:ln>
            </p:spPr>
            <p:txBody>
              <a:bodyPr/>
              <a:lstStyle/>
              <a:p>
                <a:endParaRPr lang="en-US"/>
              </a:p>
            </p:txBody>
          </p:sp>
          <p:sp>
            <p:nvSpPr>
              <p:cNvPr id="121098" name="Line 1290"/>
              <p:cNvSpPr>
                <a:spLocks noChangeShapeType="1"/>
              </p:cNvSpPr>
              <p:nvPr/>
            </p:nvSpPr>
            <p:spPr bwMode="auto">
              <a:xfrm>
                <a:off x="1759" y="3482"/>
                <a:ext cx="4" cy="1"/>
              </a:xfrm>
              <a:prstGeom prst="line">
                <a:avLst/>
              </a:prstGeom>
              <a:noFill/>
              <a:ln w="0">
                <a:solidFill>
                  <a:srgbClr val="FFDF7F"/>
                </a:solidFill>
                <a:round/>
                <a:headEnd/>
                <a:tailEnd/>
              </a:ln>
            </p:spPr>
            <p:txBody>
              <a:bodyPr/>
              <a:lstStyle/>
              <a:p>
                <a:endParaRPr lang="en-US"/>
              </a:p>
            </p:txBody>
          </p:sp>
          <p:sp>
            <p:nvSpPr>
              <p:cNvPr id="121099" name="Line 1291"/>
              <p:cNvSpPr>
                <a:spLocks noChangeShapeType="1"/>
              </p:cNvSpPr>
              <p:nvPr/>
            </p:nvSpPr>
            <p:spPr bwMode="auto">
              <a:xfrm flipH="1" flipV="1">
                <a:off x="1763" y="3483"/>
                <a:ext cx="4" cy="1"/>
              </a:xfrm>
              <a:prstGeom prst="line">
                <a:avLst/>
              </a:prstGeom>
              <a:noFill/>
              <a:ln w="0">
                <a:solidFill>
                  <a:srgbClr val="FFDF7F"/>
                </a:solidFill>
                <a:round/>
                <a:headEnd/>
                <a:tailEnd/>
              </a:ln>
            </p:spPr>
            <p:txBody>
              <a:bodyPr/>
              <a:lstStyle/>
              <a:p>
                <a:endParaRPr lang="en-US"/>
              </a:p>
            </p:txBody>
          </p:sp>
          <p:sp>
            <p:nvSpPr>
              <p:cNvPr id="121100" name="Line 1292"/>
              <p:cNvSpPr>
                <a:spLocks noChangeShapeType="1"/>
              </p:cNvSpPr>
              <p:nvPr/>
            </p:nvSpPr>
            <p:spPr bwMode="auto">
              <a:xfrm flipH="1" flipV="1">
                <a:off x="1767" y="3483"/>
                <a:ext cx="3" cy="1"/>
              </a:xfrm>
              <a:prstGeom prst="line">
                <a:avLst/>
              </a:prstGeom>
              <a:noFill/>
              <a:ln w="0">
                <a:solidFill>
                  <a:srgbClr val="FFDF7F"/>
                </a:solidFill>
                <a:round/>
                <a:headEnd/>
                <a:tailEnd/>
              </a:ln>
            </p:spPr>
            <p:txBody>
              <a:bodyPr/>
              <a:lstStyle/>
              <a:p>
                <a:endParaRPr lang="en-US"/>
              </a:p>
            </p:txBody>
          </p:sp>
          <p:sp>
            <p:nvSpPr>
              <p:cNvPr id="121101" name="Line 1293"/>
              <p:cNvSpPr>
                <a:spLocks noChangeShapeType="1"/>
              </p:cNvSpPr>
              <p:nvPr/>
            </p:nvSpPr>
            <p:spPr bwMode="auto">
              <a:xfrm>
                <a:off x="1770" y="3484"/>
                <a:ext cx="4" cy="1"/>
              </a:xfrm>
              <a:prstGeom prst="line">
                <a:avLst/>
              </a:prstGeom>
              <a:noFill/>
              <a:ln w="0">
                <a:solidFill>
                  <a:srgbClr val="FFDF7F"/>
                </a:solidFill>
                <a:round/>
                <a:headEnd/>
                <a:tailEnd/>
              </a:ln>
            </p:spPr>
            <p:txBody>
              <a:bodyPr/>
              <a:lstStyle/>
              <a:p>
                <a:endParaRPr lang="en-US"/>
              </a:p>
            </p:txBody>
          </p:sp>
          <p:sp>
            <p:nvSpPr>
              <p:cNvPr id="121102" name="Line 1294"/>
              <p:cNvSpPr>
                <a:spLocks noChangeShapeType="1"/>
              </p:cNvSpPr>
              <p:nvPr/>
            </p:nvSpPr>
            <p:spPr bwMode="auto">
              <a:xfrm>
                <a:off x="1774" y="3485"/>
                <a:ext cx="3" cy="1"/>
              </a:xfrm>
              <a:prstGeom prst="line">
                <a:avLst/>
              </a:prstGeom>
              <a:noFill/>
              <a:ln w="0">
                <a:solidFill>
                  <a:srgbClr val="FFDF7F"/>
                </a:solidFill>
                <a:round/>
                <a:headEnd/>
                <a:tailEnd/>
              </a:ln>
            </p:spPr>
            <p:txBody>
              <a:bodyPr/>
              <a:lstStyle/>
              <a:p>
                <a:endParaRPr lang="en-US"/>
              </a:p>
            </p:txBody>
          </p:sp>
          <p:sp>
            <p:nvSpPr>
              <p:cNvPr id="121103" name="Line 1295"/>
              <p:cNvSpPr>
                <a:spLocks noChangeShapeType="1"/>
              </p:cNvSpPr>
              <p:nvPr/>
            </p:nvSpPr>
            <p:spPr bwMode="auto">
              <a:xfrm flipV="1">
                <a:off x="1777" y="3485"/>
                <a:ext cx="4" cy="1"/>
              </a:xfrm>
              <a:prstGeom prst="line">
                <a:avLst/>
              </a:prstGeom>
              <a:noFill/>
              <a:ln w="0">
                <a:solidFill>
                  <a:srgbClr val="FFDF7F"/>
                </a:solidFill>
                <a:round/>
                <a:headEnd/>
                <a:tailEnd/>
              </a:ln>
            </p:spPr>
            <p:txBody>
              <a:bodyPr/>
              <a:lstStyle/>
              <a:p>
                <a:endParaRPr lang="en-US"/>
              </a:p>
            </p:txBody>
          </p:sp>
          <p:sp>
            <p:nvSpPr>
              <p:cNvPr id="121104" name="Line 1296"/>
              <p:cNvSpPr>
                <a:spLocks noChangeShapeType="1"/>
              </p:cNvSpPr>
              <p:nvPr/>
            </p:nvSpPr>
            <p:spPr bwMode="auto">
              <a:xfrm flipV="1">
                <a:off x="1781" y="3482"/>
                <a:ext cx="3" cy="3"/>
              </a:xfrm>
              <a:prstGeom prst="line">
                <a:avLst/>
              </a:prstGeom>
              <a:noFill/>
              <a:ln w="0">
                <a:solidFill>
                  <a:srgbClr val="FFDF7F"/>
                </a:solidFill>
                <a:round/>
                <a:headEnd/>
                <a:tailEnd/>
              </a:ln>
            </p:spPr>
            <p:txBody>
              <a:bodyPr/>
              <a:lstStyle/>
              <a:p>
                <a:endParaRPr lang="en-US"/>
              </a:p>
            </p:txBody>
          </p:sp>
          <p:sp>
            <p:nvSpPr>
              <p:cNvPr id="121105" name="Line 1297"/>
              <p:cNvSpPr>
                <a:spLocks noChangeShapeType="1"/>
              </p:cNvSpPr>
              <p:nvPr/>
            </p:nvSpPr>
            <p:spPr bwMode="auto">
              <a:xfrm flipH="1">
                <a:off x="1784" y="3480"/>
                <a:ext cx="3" cy="2"/>
              </a:xfrm>
              <a:prstGeom prst="line">
                <a:avLst/>
              </a:prstGeom>
              <a:noFill/>
              <a:ln w="0">
                <a:solidFill>
                  <a:srgbClr val="FFDF7F"/>
                </a:solidFill>
                <a:round/>
                <a:headEnd/>
                <a:tailEnd/>
              </a:ln>
            </p:spPr>
            <p:txBody>
              <a:bodyPr/>
              <a:lstStyle/>
              <a:p>
                <a:endParaRPr lang="en-US"/>
              </a:p>
            </p:txBody>
          </p:sp>
          <p:sp>
            <p:nvSpPr>
              <p:cNvPr id="121106" name="Line 1298"/>
              <p:cNvSpPr>
                <a:spLocks noChangeShapeType="1"/>
              </p:cNvSpPr>
              <p:nvPr/>
            </p:nvSpPr>
            <p:spPr bwMode="auto">
              <a:xfrm flipH="1">
                <a:off x="1787" y="3480"/>
                <a:ext cx="3" cy="1"/>
              </a:xfrm>
              <a:prstGeom prst="line">
                <a:avLst/>
              </a:prstGeom>
              <a:noFill/>
              <a:ln w="0">
                <a:solidFill>
                  <a:srgbClr val="FFDF7F"/>
                </a:solidFill>
                <a:round/>
                <a:headEnd/>
                <a:tailEnd/>
              </a:ln>
            </p:spPr>
            <p:txBody>
              <a:bodyPr/>
              <a:lstStyle/>
              <a:p>
                <a:endParaRPr lang="en-US"/>
              </a:p>
            </p:txBody>
          </p:sp>
          <p:sp>
            <p:nvSpPr>
              <p:cNvPr id="121107" name="Line 1299"/>
              <p:cNvSpPr>
                <a:spLocks noChangeShapeType="1"/>
              </p:cNvSpPr>
              <p:nvPr/>
            </p:nvSpPr>
            <p:spPr bwMode="auto">
              <a:xfrm flipH="1" flipV="1">
                <a:off x="1790" y="3480"/>
                <a:ext cx="3" cy="1"/>
              </a:xfrm>
              <a:prstGeom prst="line">
                <a:avLst/>
              </a:prstGeom>
              <a:noFill/>
              <a:ln w="0">
                <a:solidFill>
                  <a:srgbClr val="FFDF7F"/>
                </a:solidFill>
                <a:round/>
                <a:headEnd/>
                <a:tailEnd/>
              </a:ln>
            </p:spPr>
            <p:txBody>
              <a:bodyPr/>
              <a:lstStyle/>
              <a:p>
                <a:endParaRPr lang="en-US"/>
              </a:p>
            </p:txBody>
          </p:sp>
          <p:sp>
            <p:nvSpPr>
              <p:cNvPr id="121108" name="Line 1300"/>
              <p:cNvSpPr>
                <a:spLocks noChangeShapeType="1"/>
              </p:cNvSpPr>
              <p:nvPr/>
            </p:nvSpPr>
            <p:spPr bwMode="auto">
              <a:xfrm>
                <a:off x="1789" y="3489"/>
                <a:ext cx="4" cy="1"/>
              </a:xfrm>
              <a:prstGeom prst="line">
                <a:avLst/>
              </a:prstGeom>
              <a:noFill/>
              <a:ln w="0">
                <a:solidFill>
                  <a:srgbClr val="FFDF7F"/>
                </a:solidFill>
                <a:round/>
                <a:headEnd/>
                <a:tailEnd/>
              </a:ln>
            </p:spPr>
            <p:txBody>
              <a:bodyPr/>
              <a:lstStyle/>
              <a:p>
                <a:endParaRPr lang="en-US"/>
              </a:p>
            </p:txBody>
          </p:sp>
          <p:sp>
            <p:nvSpPr>
              <p:cNvPr id="121109" name="Line 1301"/>
              <p:cNvSpPr>
                <a:spLocks noChangeShapeType="1"/>
              </p:cNvSpPr>
              <p:nvPr/>
            </p:nvSpPr>
            <p:spPr bwMode="auto">
              <a:xfrm flipH="1" flipV="1">
                <a:off x="1785" y="3488"/>
                <a:ext cx="4" cy="1"/>
              </a:xfrm>
              <a:prstGeom prst="line">
                <a:avLst/>
              </a:prstGeom>
              <a:noFill/>
              <a:ln w="0">
                <a:solidFill>
                  <a:srgbClr val="FFDF7F"/>
                </a:solidFill>
                <a:round/>
                <a:headEnd/>
                <a:tailEnd/>
              </a:ln>
            </p:spPr>
            <p:txBody>
              <a:bodyPr/>
              <a:lstStyle/>
              <a:p>
                <a:endParaRPr lang="en-US"/>
              </a:p>
            </p:txBody>
          </p:sp>
          <p:sp>
            <p:nvSpPr>
              <p:cNvPr id="121110" name="Line 1302"/>
              <p:cNvSpPr>
                <a:spLocks noChangeShapeType="1"/>
              </p:cNvSpPr>
              <p:nvPr/>
            </p:nvSpPr>
            <p:spPr bwMode="auto">
              <a:xfrm flipH="1">
                <a:off x="1781" y="3488"/>
                <a:ext cx="4" cy="1"/>
              </a:xfrm>
              <a:prstGeom prst="line">
                <a:avLst/>
              </a:prstGeom>
              <a:noFill/>
              <a:ln w="0">
                <a:solidFill>
                  <a:srgbClr val="FFDF7F"/>
                </a:solidFill>
                <a:round/>
                <a:headEnd/>
                <a:tailEnd/>
              </a:ln>
            </p:spPr>
            <p:txBody>
              <a:bodyPr/>
              <a:lstStyle/>
              <a:p>
                <a:endParaRPr lang="en-US"/>
              </a:p>
            </p:txBody>
          </p:sp>
          <p:sp>
            <p:nvSpPr>
              <p:cNvPr id="121111" name="Line 1303"/>
              <p:cNvSpPr>
                <a:spLocks noChangeShapeType="1"/>
              </p:cNvSpPr>
              <p:nvPr/>
            </p:nvSpPr>
            <p:spPr bwMode="auto">
              <a:xfrm flipH="1">
                <a:off x="1777" y="3489"/>
                <a:ext cx="4" cy="1"/>
              </a:xfrm>
              <a:prstGeom prst="line">
                <a:avLst/>
              </a:prstGeom>
              <a:noFill/>
              <a:ln w="0">
                <a:solidFill>
                  <a:srgbClr val="FFDF7F"/>
                </a:solidFill>
                <a:round/>
                <a:headEnd/>
                <a:tailEnd/>
              </a:ln>
            </p:spPr>
            <p:txBody>
              <a:bodyPr/>
              <a:lstStyle/>
              <a:p>
                <a:endParaRPr lang="en-US"/>
              </a:p>
            </p:txBody>
          </p:sp>
          <p:sp>
            <p:nvSpPr>
              <p:cNvPr id="121112" name="Line 1304"/>
              <p:cNvSpPr>
                <a:spLocks noChangeShapeType="1"/>
              </p:cNvSpPr>
              <p:nvPr/>
            </p:nvSpPr>
            <p:spPr bwMode="auto">
              <a:xfrm flipH="1">
                <a:off x="1775" y="3489"/>
                <a:ext cx="2" cy="1"/>
              </a:xfrm>
              <a:prstGeom prst="line">
                <a:avLst/>
              </a:prstGeom>
              <a:noFill/>
              <a:ln w="0">
                <a:solidFill>
                  <a:srgbClr val="FFDF7F"/>
                </a:solidFill>
                <a:round/>
                <a:headEnd/>
                <a:tailEnd/>
              </a:ln>
            </p:spPr>
            <p:txBody>
              <a:bodyPr/>
              <a:lstStyle/>
              <a:p>
                <a:endParaRPr lang="en-US"/>
              </a:p>
            </p:txBody>
          </p:sp>
          <p:sp>
            <p:nvSpPr>
              <p:cNvPr id="121113" name="Line 1305"/>
              <p:cNvSpPr>
                <a:spLocks noChangeShapeType="1"/>
              </p:cNvSpPr>
              <p:nvPr/>
            </p:nvSpPr>
            <p:spPr bwMode="auto">
              <a:xfrm flipH="1">
                <a:off x="1775" y="3489"/>
                <a:ext cx="1" cy="1"/>
              </a:xfrm>
              <a:prstGeom prst="line">
                <a:avLst/>
              </a:prstGeom>
              <a:noFill/>
              <a:ln w="0">
                <a:solidFill>
                  <a:srgbClr val="FFDF7F"/>
                </a:solidFill>
                <a:round/>
                <a:headEnd/>
                <a:tailEnd/>
              </a:ln>
            </p:spPr>
            <p:txBody>
              <a:bodyPr/>
              <a:lstStyle/>
              <a:p>
                <a:endParaRPr lang="en-US"/>
              </a:p>
            </p:txBody>
          </p:sp>
          <p:sp>
            <p:nvSpPr>
              <p:cNvPr id="121114" name="Line 1306"/>
              <p:cNvSpPr>
                <a:spLocks noChangeShapeType="1"/>
              </p:cNvSpPr>
              <p:nvPr/>
            </p:nvSpPr>
            <p:spPr bwMode="auto">
              <a:xfrm flipH="1">
                <a:off x="1774" y="3489"/>
                <a:ext cx="1" cy="1"/>
              </a:xfrm>
              <a:prstGeom prst="line">
                <a:avLst/>
              </a:prstGeom>
              <a:noFill/>
              <a:ln w="0">
                <a:solidFill>
                  <a:srgbClr val="FFDF7F"/>
                </a:solidFill>
                <a:round/>
                <a:headEnd/>
                <a:tailEnd/>
              </a:ln>
            </p:spPr>
            <p:txBody>
              <a:bodyPr/>
              <a:lstStyle/>
              <a:p>
                <a:endParaRPr lang="en-US"/>
              </a:p>
            </p:txBody>
          </p:sp>
          <p:sp>
            <p:nvSpPr>
              <p:cNvPr id="121115" name="Line 1307"/>
              <p:cNvSpPr>
                <a:spLocks noChangeShapeType="1"/>
              </p:cNvSpPr>
              <p:nvPr/>
            </p:nvSpPr>
            <p:spPr bwMode="auto">
              <a:xfrm>
                <a:off x="1774" y="3490"/>
                <a:ext cx="1" cy="1"/>
              </a:xfrm>
              <a:prstGeom prst="line">
                <a:avLst/>
              </a:prstGeom>
              <a:noFill/>
              <a:ln w="0">
                <a:solidFill>
                  <a:srgbClr val="FFDF7F"/>
                </a:solidFill>
                <a:round/>
                <a:headEnd/>
                <a:tailEnd/>
              </a:ln>
            </p:spPr>
            <p:txBody>
              <a:bodyPr/>
              <a:lstStyle/>
              <a:p>
                <a:endParaRPr lang="en-US"/>
              </a:p>
            </p:txBody>
          </p:sp>
          <p:sp>
            <p:nvSpPr>
              <p:cNvPr id="121116" name="Line 1308"/>
              <p:cNvSpPr>
                <a:spLocks noChangeShapeType="1"/>
              </p:cNvSpPr>
              <p:nvPr/>
            </p:nvSpPr>
            <p:spPr bwMode="auto">
              <a:xfrm>
                <a:off x="1774" y="3490"/>
                <a:ext cx="3" cy="1"/>
              </a:xfrm>
              <a:prstGeom prst="line">
                <a:avLst/>
              </a:prstGeom>
              <a:noFill/>
              <a:ln w="0">
                <a:solidFill>
                  <a:srgbClr val="FFDF7F"/>
                </a:solidFill>
                <a:round/>
                <a:headEnd/>
                <a:tailEnd/>
              </a:ln>
            </p:spPr>
            <p:txBody>
              <a:bodyPr/>
              <a:lstStyle/>
              <a:p>
                <a:endParaRPr lang="en-US"/>
              </a:p>
            </p:txBody>
          </p:sp>
          <p:sp>
            <p:nvSpPr>
              <p:cNvPr id="121117" name="Line 1309"/>
              <p:cNvSpPr>
                <a:spLocks noChangeShapeType="1"/>
              </p:cNvSpPr>
              <p:nvPr/>
            </p:nvSpPr>
            <p:spPr bwMode="auto">
              <a:xfrm>
                <a:off x="1777" y="3491"/>
                <a:ext cx="3" cy="2"/>
              </a:xfrm>
              <a:prstGeom prst="line">
                <a:avLst/>
              </a:prstGeom>
              <a:noFill/>
              <a:ln w="0">
                <a:solidFill>
                  <a:srgbClr val="FFDF7F"/>
                </a:solidFill>
                <a:round/>
                <a:headEnd/>
                <a:tailEnd/>
              </a:ln>
            </p:spPr>
            <p:txBody>
              <a:bodyPr/>
              <a:lstStyle/>
              <a:p>
                <a:endParaRPr lang="en-US"/>
              </a:p>
            </p:txBody>
          </p:sp>
          <p:sp>
            <p:nvSpPr>
              <p:cNvPr id="121118" name="Line 1310"/>
              <p:cNvSpPr>
                <a:spLocks noChangeShapeType="1"/>
              </p:cNvSpPr>
              <p:nvPr/>
            </p:nvSpPr>
            <p:spPr bwMode="auto">
              <a:xfrm>
                <a:off x="1780" y="3493"/>
                <a:ext cx="2" cy="1"/>
              </a:xfrm>
              <a:prstGeom prst="line">
                <a:avLst/>
              </a:prstGeom>
              <a:noFill/>
              <a:ln w="0">
                <a:solidFill>
                  <a:srgbClr val="FFDF7F"/>
                </a:solidFill>
                <a:round/>
                <a:headEnd/>
                <a:tailEnd/>
              </a:ln>
            </p:spPr>
            <p:txBody>
              <a:bodyPr/>
              <a:lstStyle/>
              <a:p>
                <a:endParaRPr lang="en-US"/>
              </a:p>
            </p:txBody>
          </p:sp>
          <p:sp>
            <p:nvSpPr>
              <p:cNvPr id="121119" name="Line 1311"/>
              <p:cNvSpPr>
                <a:spLocks noChangeShapeType="1"/>
              </p:cNvSpPr>
              <p:nvPr/>
            </p:nvSpPr>
            <p:spPr bwMode="auto">
              <a:xfrm flipH="1" flipV="1">
                <a:off x="1782" y="3493"/>
                <a:ext cx="2" cy="1"/>
              </a:xfrm>
              <a:prstGeom prst="line">
                <a:avLst/>
              </a:prstGeom>
              <a:noFill/>
              <a:ln w="0">
                <a:solidFill>
                  <a:srgbClr val="FFDF7F"/>
                </a:solidFill>
                <a:round/>
                <a:headEnd/>
                <a:tailEnd/>
              </a:ln>
            </p:spPr>
            <p:txBody>
              <a:bodyPr/>
              <a:lstStyle/>
              <a:p>
                <a:endParaRPr lang="en-US"/>
              </a:p>
            </p:txBody>
          </p:sp>
          <p:sp>
            <p:nvSpPr>
              <p:cNvPr id="121120" name="Line 1312"/>
              <p:cNvSpPr>
                <a:spLocks noChangeShapeType="1"/>
              </p:cNvSpPr>
              <p:nvPr/>
            </p:nvSpPr>
            <p:spPr bwMode="auto">
              <a:xfrm flipH="1" flipV="1">
                <a:off x="1784" y="3493"/>
                <a:ext cx="1" cy="1"/>
              </a:xfrm>
              <a:prstGeom prst="line">
                <a:avLst/>
              </a:prstGeom>
              <a:noFill/>
              <a:ln w="0">
                <a:solidFill>
                  <a:srgbClr val="FFDF7F"/>
                </a:solidFill>
                <a:round/>
                <a:headEnd/>
                <a:tailEnd/>
              </a:ln>
            </p:spPr>
            <p:txBody>
              <a:bodyPr/>
              <a:lstStyle/>
              <a:p>
                <a:endParaRPr lang="en-US"/>
              </a:p>
            </p:txBody>
          </p:sp>
          <p:sp>
            <p:nvSpPr>
              <p:cNvPr id="121121" name="Line 1313"/>
              <p:cNvSpPr>
                <a:spLocks noChangeShapeType="1"/>
              </p:cNvSpPr>
              <p:nvPr/>
            </p:nvSpPr>
            <p:spPr bwMode="auto">
              <a:xfrm>
                <a:off x="1784" y="3494"/>
                <a:ext cx="1" cy="1"/>
              </a:xfrm>
              <a:prstGeom prst="line">
                <a:avLst/>
              </a:prstGeom>
              <a:noFill/>
              <a:ln w="0">
                <a:solidFill>
                  <a:srgbClr val="FFDF7F"/>
                </a:solidFill>
                <a:round/>
                <a:headEnd/>
                <a:tailEnd/>
              </a:ln>
            </p:spPr>
            <p:txBody>
              <a:bodyPr/>
              <a:lstStyle/>
              <a:p>
                <a:endParaRPr lang="en-US"/>
              </a:p>
            </p:txBody>
          </p:sp>
          <p:sp>
            <p:nvSpPr>
              <p:cNvPr id="121122" name="Line 1314"/>
              <p:cNvSpPr>
                <a:spLocks noChangeShapeType="1"/>
              </p:cNvSpPr>
              <p:nvPr/>
            </p:nvSpPr>
            <p:spPr bwMode="auto">
              <a:xfrm>
                <a:off x="1785" y="3495"/>
                <a:ext cx="2" cy="3"/>
              </a:xfrm>
              <a:prstGeom prst="line">
                <a:avLst/>
              </a:prstGeom>
              <a:noFill/>
              <a:ln w="0">
                <a:solidFill>
                  <a:srgbClr val="FFDF7F"/>
                </a:solidFill>
                <a:round/>
                <a:headEnd/>
                <a:tailEnd/>
              </a:ln>
            </p:spPr>
            <p:txBody>
              <a:bodyPr/>
              <a:lstStyle/>
              <a:p>
                <a:endParaRPr lang="en-US"/>
              </a:p>
            </p:txBody>
          </p:sp>
          <p:sp>
            <p:nvSpPr>
              <p:cNvPr id="121123" name="Line 1315"/>
              <p:cNvSpPr>
                <a:spLocks noChangeShapeType="1"/>
              </p:cNvSpPr>
              <p:nvPr/>
            </p:nvSpPr>
            <p:spPr bwMode="auto">
              <a:xfrm>
                <a:off x="1787" y="3498"/>
                <a:ext cx="2" cy="2"/>
              </a:xfrm>
              <a:prstGeom prst="line">
                <a:avLst/>
              </a:prstGeom>
              <a:noFill/>
              <a:ln w="0">
                <a:solidFill>
                  <a:srgbClr val="FFDF7F"/>
                </a:solidFill>
                <a:round/>
                <a:headEnd/>
                <a:tailEnd/>
              </a:ln>
            </p:spPr>
            <p:txBody>
              <a:bodyPr/>
              <a:lstStyle/>
              <a:p>
                <a:endParaRPr lang="en-US"/>
              </a:p>
            </p:txBody>
          </p:sp>
          <p:sp>
            <p:nvSpPr>
              <p:cNvPr id="121124" name="Line 1316"/>
              <p:cNvSpPr>
                <a:spLocks noChangeShapeType="1"/>
              </p:cNvSpPr>
              <p:nvPr/>
            </p:nvSpPr>
            <p:spPr bwMode="auto">
              <a:xfrm>
                <a:off x="1789" y="3500"/>
                <a:ext cx="2" cy="1"/>
              </a:xfrm>
              <a:prstGeom prst="line">
                <a:avLst/>
              </a:prstGeom>
              <a:noFill/>
              <a:ln w="0">
                <a:solidFill>
                  <a:srgbClr val="FFDF7F"/>
                </a:solidFill>
                <a:round/>
                <a:headEnd/>
                <a:tailEnd/>
              </a:ln>
            </p:spPr>
            <p:txBody>
              <a:bodyPr/>
              <a:lstStyle/>
              <a:p>
                <a:endParaRPr lang="en-US"/>
              </a:p>
            </p:txBody>
          </p:sp>
          <p:sp>
            <p:nvSpPr>
              <p:cNvPr id="121125" name="Line 1317"/>
              <p:cNvSpPr>
                <a:spLocks noChangeShapeType="1"/>
              </p:cNvSpPr>
              <p:nvPr/>
            </p:nvSpPr>
            <p:spPr bwMode="auto">
              <a:xfrm>
                <a:off x="1791" y="3501"/>
                <a:ext cx="2" cy="1"/>
              </a:xfrm>
              <a:prstGeom prst="line">
                <a:avLst/>
              </a:prstGeom>
              <a:noFill/>
              <a:ln w="0">
                <a:solidFill>
                  <a:srgbClr val="FFDF7F"/>
                </a:solidFill>
                <a:round/>
                <a:headEnd/>
                <a:tailEnd/>
              </a:ln>
            </p:spPr>
            <p:txBody>
              <a:bodyPr/>
              <a:lstStyle/>
              <a:p>
                <a:endParaRPr lang="en-US"/>
              </a:p>
            </p:txBody>
          </p:sp>
          <p:sp>
            <p:nvSpPr>
              <p:cNvPr id="121126" name="Line 1318"/>
              <p:cNvSpPr>
                <a:spLocks noChangeShapeType="1"/>
              </p:cNvSpPr>
              <p:nvPr/>
            </p:nvSpPr>
            <p:spPr bwMode="auto">
              <a:xfrm>
                <a:off x="1729" y="3418"/>
                <a:ext cx="6" cy="2"/>
              </a:xfrm>
              <a:prstGeom prst="line">
                <a:avLst/>
              </a:prstGeom>
              <a:noFill/>
              <a:ln w="0">
                <a:solidFill>
                  <a:srgbClr val="FFDF7F"/>
                </a:solidFill>
                <a:round/>
                <a:headEnd/>
                <a:tailEnd/>
              </a:ln>
            </p:spPr>
            <p:txBody>
              <a:bodyPr/>
              <a:lstStyle/>
              <a:p>
                <a:endParaRPr lang="en-US"/>
              </a:p>
            </p:txBody>
          </p:sp>
          <p:sp>
            <p:nvSpPr>
              <p:cNvPr id="121127" name="Line 1319"/>
              <p:cNvSpPr>
                <a:spLocks noChangeShapeType="1"/>
              </p:cNvSpPr>
              <p:nvPr/>
            </p:nvSpPr>
            <p:spPr bwMode="auto">
              <a:xfrm>
                <a:off x="1735" y="3420"/>
                <a:ext cx="6" cy="1"/>
              </a:xfrm>
              <a:prstGeom prst="line">
                <a:avLst/>
              </a:prstGeom>
              <a:noFill/>
              <a:ln w="0">
                <a:solidFill>
                  <a:srgbClr val="FFDF7F"/>
                </a:solidFill>
                <a:round/>
                <a:headEnd/>
                <a:tailEnd/>
              </a:ln>
            </p:spPr>
            <p:txBody>
              <a:bodyPr/>
              <a:lstStyle/>
              <a:p>
                <a:endParaRPr lang="en-US"/>
              </a:p>
            </p:txBody>
          </p:sp>
          <p:sp>
            <p:nvSpPr>
              <p:cNvPr id="121128" name="Line 1320"/>
              <p:cNvSpPr>
                <a:spLocks noChangeShapeType="1"/>
              </p:cNvSpPr>
              <p:nvPr/>
            </p:nvSpPr>
            <p:spPr bwMode="auto">
              <a:xfrm>
                <a:off x="1741" y="3421"/>
                <a:ext cx="5" cy="1"/>
              </a:xfrm>
              <a:prstGeom prst="line">
                <a:avLst/>
              </a:prstGeom>
              <a:noFill/>
              <a:ln w="0">
                <a:solidFill>
                  <a:srgbClr val="FFDF7F"/>
                </a:solidFill>
                <a:round/>
                <a:headEnd/>
                <a:tailEnd/>
              </a:ln>
            </p:spPr>
            <p:txBody>
              <a:bodyPr/>
              <a:lstStyle/>
              <a:p>
                <a:endParaRPr lang="en-US"/>
              </a:p>
            </p:txBody>
          </p:sp>
          <p:sp>
            <p:nvSpPr>
              <p:cNvPr id="121129" name="Line 1321"/>
              <p:cNvSpPr>
                <a:spLocks noChangeShapeType="1"/>
              </p:cNvSpPr>
              <p:nvPr/>
            </p:nvSpPr>
            <p:spPr bwMode="auto">
              <a:xfrm flipH="1">
                <a:off x="1746" y="3421"/>
                <a:ext cx="5" cy="1"/>
              </a:xfrm>
              <a:prstGeom prst="line">
                <a:avLst/>
              </a:prstGeom>
              <a:noFill/>
              <a:ln w="0">
                <a:solidFill>
                  <a:srgbClr val="FFDF7F"/>
                </a:solidFill>
                <a:round/>
                <a:headEnd/>
                <a:tailEnd/>
              </a:ln>
            </p:spPr>
            <p:txBody>
              <a:bodyPr/>
              <a:lstStyle/>
              <a:p>
                <a:endParaRPr lang="en-US"/>
              </a:p>
            </p:txBody>
          </p:sp>
          <p:sp>
            <p:nvSpPr>
              <p:cNvPr id="121130" name="Line 1322"/>
              <p:cNvSpPr>
                <a:spLocks noChangeShapeType="1"/>
              </p:cNvSpPr>
              <p:nvPr/>
            </p:nvSpPr>
            <p:spPr bwMode="auto">
              <a:xfrm flipH="1" flipV="1">
                <a:off x="1751" y="3421"/>
                <a:ext cx="6" cy="1"/>
              </a:xfrm>
              <a:prstGeom prst="line">
                <a:avLst/>
              </a:prstGeom>
              <a:noFill/>
              <a:ln w="0">
                <a:solidFill>
                  <a:srgbClr val="FFDF7F"/>
                </a:solidFill>
                <a:round/>
                <a:headEnd/>
                <a:tailEnd/>
              </a:ln>
            </p:spPr>
            <p:txBody>
              <a:bodyPr/>
              <a:lstStyle/>
              <a:p>
                <a:endParaRPr lang="en-US"/>
              </a:p>
            </p:txBody>
          </p:sp>
          <p:sp>
            <p:nvSpPr>
              <p:cNvPr id="121131" name="Line 1323"/>
              <p:cNvSpPr>
                <a:spLocks noChangeShapeType="1"/>
              </p:cNvSpPr>
              <p:nvPr/>
            </p:nvSpPr>
            <p:spPr bwMode="auto">
              <a:xfrm flipH="1" flipV="1">
                <a:off x="1757" y="3421"/>
                <a:ext cx="5" cy="1"/>
              </a:xfrm>
              <a:prstGeom prst="line">
                <a:avLst/>
              </a:prstGeom>
              <a:noFill/>
              <a:ln w="0">
                <a:solidFill>
                  <a:srgbClr val="FFDF7F"/>
                </a:solidFill>
                <a:round/>
                <a:headEnd/>
                <a:tailEnd/>
              </a:ln>
            </p:spPr>
            <p:txBody>
              <a:bodyPr/>
              <a:lstStyle/>
              <a:p>
                <a:endParaRPr lang="en-US"/>
              </a:p>
            </p:txBody>
          </p:sp>
          <p:sp>
            <p:nvSpPr>
              <p:cNvPr id="121132" name="Line 1324"/>
              <p:cNvSpPr>
                <a:spLocks noChangeShapeType="1"/>
              </p:cNvSpPr>
              <p:nvPr/>
            </p:nvSpPr>
            <p:spPr bwMode="auto">
              <a:xfrm flipH="1" flipV="1">
                <a:off x="1762" y="3422"/>
                <a:ext cx="7" cy="1"/>
              </a:xfrm>
              <a:prstGeom prst="line">
                <a:avLst/>
              </a:prstGeom>
              <a:noFill/>
              <a:ln w="0">
                <a:solidFill>
                  <a:srgbClr val="FFDF7F"/>
                </a:solidFill>
                <a:round/>
                <a:headEnd/>
                <a:tailEnd/>
              </a:ln>
            </p:spPr>
            <p:txBody>
              <a:bodyPr/>
              <a:lstStyle/>
              <a:p>
                <a:endParaRPr lang="en-US"/>
              </a:p>
            </p:txBody>
          </p:sp>
          <p:sp>
            <p:nvSpPr>
              <p:cNvPr id="121133" name="Line 1325"/>
              <p:cNvSpPr>
                <a:spLocks noChangeShapeType="1"/>
              </p:cNvSpPr>
              <p:nvPr/>
            </p:nvSpPr>
            <p:spPr bwMode="auto">
              <a:xfrm>
                <a:off x="1769" y="3423"/>
                <a:ext cx="6" cy="2"/>
              </a:xfrm>
              <a:prstGeom prst="line">
                <a:avLst/>
              </a:prstGeom>
              <a:noFill/>
              <a:ln w="0">
                <a:solidFill>
                  <a:srgbClr val="FFDF7F"/>
                </a:solidFill>
                <a:round/>
                <a:headEnd/>
                <a:tailEnd/>
              </a:ln>
            </p:spPr>
            <p:txBody>
              <a:bodyPr/>
              <a:lstStyle/>
              <a:p>
                <a:endParaRPr lang="en-US"/>
              </a:p>
            </p:txBody>
          </p:sp>
          <p:sp>
            <p:nvSpPr>
              <p:cNvPr id="121134" name="Line 1326"/>
              <p:cNvSpPr>
                <a:spLocks noChangeShapeType="1"/>
              </p:cNvSpPr>
              <p:nvPr/>
            </p:nvSpPr>
            <p:spPr bwMode="auto">
              <a:xfrm>
                <a:off x="1775" y="3425"/>
                <a:ext cx="9" cy="1"/>
              </a:xfrm>
              <a:prstGeom prst="line">
                <a:avLst/>
              </a:prstGeom>
              <a:noFill/>
              <a:ln w="0">
                <a:solidFill>
                  <a:srgbClr val="FFDF7F"/>
                </a:solidFill>
                <a:round/>
                <a:headEnd/>
                <a:tailEnd/>
              </a:ln>
            </p:spPr>
            <p:txBody>
              <a:bodyPr/>
              <a:lstStyle/>
              <a:p>
                <a:endParaRPr lang="en-US"/>
              </a:p>
            </p:txBody>
          </p:sp>
          <p:sp>
            <p:nvSpPr>
              <p:cNvPr id="121135" name="Line 1327"/>
              <p:cNvSpPr>
                <a:spLocks noChangeShapeType="1"/>
              </p:cNvSpPr>
              <p:nvPr/>
            </p:nvSpPr>
            <p:spPr bwMode="auto">
              <a:xfrm>
                <a:off x="1784" y="3426"/>
                <a:ext cx="9" cy="1"/>
              </a:xfrm>
              <a:prstGeom prst="line">
                <a:avLst/>
              </a:prstGeom>
              <a:noFill/>
              <a:ln w="0">
                <a:solidFill>
                  <a:srgbClr val="FFDF7F"/>
                </a:solidFill>
                <a:round/>
                <a:headEnd/>
                <a:tailEnd/>
              </a:ln>
            </p:spPr>
            <p:txBody>
              <a:bodyPr/>
              <a:lstStyle/>
              <a:p>
                <a:endParaRPr lang="en-US"/>
              </a:p>
            </p:txBody>
          </p:sp>
          <p:sp>
            <p:nvSpPr>
              <p:cNvPr id="121136" name="Line 1328"/>
              <p:cNvSpPr>
                <a:spLocks noChangeShapeType="1"/>
              </p:cNvSpPr>
              <p:nvPr/>
            </p:nvSpPr>
            <p:spPr bwMode="auto">
              <a:xfrm>
                <a:off x="1753" y="3434"/>
                <a:ext cx="3" cy="1"/>
              </a:xfrm>
              <a:prstGeom prst="line">
                <a:avLst/>
              </a:prstGeom>
              <a:noFill/>
              <a:ln w="0">
                <a:solidFill>
                  <a:srgbClr val="FFDF7F"/>
                </a:solidFill>
                <a:round/>
                <a:headEnd/>
                <a:tailEnd/>
              </a:ln>
            </p:spPr>
            <p:txBody>
              <a:bodyPr/>
              <a:lstStyle/>
              <a:p>
                <a:endParaRPr lang="en-US"/>
              </a:p>
            </p:txBody>
          </p:sp>
          <p:sp>
            <p:nvSpPr>
              <p:cNvPr id="121137" name="Line 1329"/>
              <p:cNvSpPr>
                <a:spLocks noChangeShapeType="1"/>
              </p:cNvSpPr>
              <p:nvPr/>
            </p:nvSpPr>
            <p:spPr bwMode="auto">
              <a:xfrm>
                <a:off x="1756" y="3435"/>
                <a:ext cx="3" cy="1"/>
              </a:xfrm>
              <a:prstGeom prst="line">
                <a:avLst/>
              </a:prstGeom>
              <a:noFill/>
              <a:ln w="0">
                <a:solidFill>
                  <a:srgbClr val="FFDF7F"/>
                </a:solidFill>
                <a:round/>
                <a:headEnd/>
                <a:tailEnd/>
              </a:ln>
            </p:spPr>
            <p:txBody>
              <a:bodyPr/>
              <a:lstStyle/>
              <a:p>
                <a:endParaRPr lang="en-US"/>
              </a:p>
            </p:txBody>
          </p:sp>
          <p:sp>
            <p:nvSpPr>
              <p:cNvPr id="121138" name="Line 1330"/>
              <p:cNvSpPr>
                <a:spLocks noChangeShapeType="1"/>
              </p:cNvSpPr>
              <p:nvPr/>
            </p:nvSpPr>
            <p:spPr bwMode="auto">
              <a:xfrm>
                <a:off x="1759" y="3436"/>
                <a:ext cx="4" cy="1"/>
              </a:xfrm>
              <a:prstGeom prst="line">
                <a:avLst/>
              </a:prstGeom>
              <a:noFill/>
              <a:ln w="0">
                <a:solidFill>
                  <a:srgbClr val="FFDF7F"/>
                </a:solidFill>
                <a:round/>
                <a:headEnd/>
                <a:tailEnd/>
              </a:ln>
            </p:spPr>
            <p:txBody>
              <a:bodyPr/>
              <a:lstStyle/>
              <a:p>
                <a:endParaRPr lang="en-US"/>
              </a:p>
            </p:txBody>
          </p:sp>
          <p:sp>
            <p:nvSpPr>
              <p:cNvPr id="121139" name="Line 1331"/>
              <p:cNvSpPr>
                <a:spLocks noChangeShapeType="1"/>
              </p:cNvSpPr>
              <p:nvPr/>
            </p:nvSpPr>
            <p:spPr bwMode="auto">
              <a:xfrm flipH="1" flipV="1">
                <a:off x="1763" y="3436"/>
                <a:ext cx="4" cy="1"/>
              </a:xfrm>
              <a:prstGeom prst="line">
                <a:avLst/>
              </a:prstGeom>
              <a:noFill/>
              <a:ln w="0">
                <a:solidFill>
                  <a:srgbClr val="FFDF7F"/>
                </a:solidFill>
                <a:round/>
                <a:headEnd/>
                <a:tailEnd/>
              </a:ln>
            </p:spPr>
            <p:txBody>
              <a:bodyPr/>
              <a:lstStyle/>
              <a:p>
                <a:endParaRPr lang="en-US"/>
              </a:p>
            </p:txBody>
          </p:sp>
          <p:sp>
            <p:nvSpPr>
              <p:cNvPr id="121140" name="Line 1332"/>
              <p:cNvSpPr>
                <a:spLocks noChangeShapeType="1"/>
              </p:cNvSpPr>
              <p:nvPr/>
            </p:nvSpPr>
            <p:spPr bwMode="auto">
              <a:xfrm flipH="1" flipV="1">
                <a:off x="1767" y="3437"/>
                <a:ext cx="3" cy="1"/>
              </a:xfrm>
              <a:prstGeom prst="line">
                <a:avLst/>
              </a:prstGeom>
              <a:noFill/>
              <a:ln w="0">
                <a:solidFill>
                  <a:srgbClr val="FFDF7F"/>
                </a:solidFill>
                <a:round/>
                <a:headEnd/>
                <a:tailEnd/>
              </a:ln>
            </p:spPr>
            <p:txBody>
              <a:bodyPr/>
              <a:lstStyle/>
              <a:p>
                <a:endParaRPr lang="en-US"/>
              </a:p>
            </p:txBody>
          </p:sp>
          <p:sp>
            <p:nvSpPr>
              <p:cNvPr id="121141" name="Line 1333"/>
              <p:cNvSpPr>
                <a:spLocks noChangeShapeType="1"/>
              </p:cNvSpPr>
              <p:nvPr/>
            </p:nvSpPr>
            <p:spPr bwMode="auto">
              <a:xfrm>
                <a:off x="1770" y="3438"/>
                <a:ext cx="4" cy="1"/>
              </a:xfrm>
              <a:prstGeom prst="line">
                <a:avLst/>
              </a:prstGeom>
              <a:noFill/>
              <a:ln w="0">
                <a:solidFill>
                  <a:srgbClr val="FFDF7F"/>
                </a:solidFill>
                <a:round/>
                <a:headEnd/>
                <a:tailEnd/>
              </a:ln>
            </p:spPr>
            <p:txBody>
              <a:bodyPr/>
              <a:lstStyle/>
              <a:p>
                <a:endParaRPr lang="en-US"/>
              </a:p>
            </p:txBody>
          </p:sp>
          <p:sp>
            <p:nvSpPr>
              <p:cNvPr id="121142" name="Line 1334"/>
              <p:cNvSpPr>
                <a:spLocks noChangeShapeType="1"/>
              </p:cNvSpPr>
              <p:nvPr/>
            </p:nvSpPr>
            <p:spPr bwMode="auto">
              <a:xfrm>
                <a:off x="1774" y="3439"/>
                <a:ext cx="3" cy="1"/>
              </a:xfrm>
              <a:prstGeom prst="line">
                <a:avLst/>
              </a:prstGeom>
              <a:noFill/>
              <a:ln w="0">
                <a:solidFill>
                  <a:srgbClr val="FFDF7F"/>
                </a:solidFill>
                <a:round/>
                <a:headEnd/>
                <a:tailEnd/>
              </a:ln>
            </p:spPr>
            <p:txBody>
              <a:bodyPr/>
              <a:lstStyle/>
              <a:p>
                <a:endParaRPr lang="en-US"/>
              </a:p>
            </p:txBody>
          </p:sp>
          <p:sp>
            <p:nvSpPr>
              <p:cNvPr id="121143" name="Line 1335"/>
              <p:cNvSpPr>
                <a:spLocks noChangeShapeType="1"/>
              </p:cNvSpPr>
              <p:nvPr/>
            </p:nvSpPr>
            <p:spPr bwMode="auto">
              <a:xfrm flipV="1">
                <a:off x="1777" y="3438"/>
                <a:ext cx="4" cy="1"/>
              </a:xfrm>
              <a:prstGeom prst="line">
                <a:avLst/>
              </a:prstGeom>
              <a:noFill/>
              <a:ln w="0">
                <a:solidFill>
                  <a:srgbClr val="FFDF7F"/>
                </a:solidFill>
                <a:round/>
                <a:headEnd/>
                <a:tailEnd/>
              </a:ln>
            </p:spPr>
            <p:txBody>
              <a:bodyPr/>
              <a:lstStyle/>
              <a:p>
                <a:endParaRPr lang="en-US"/>
              </a:p>
            </p:txBody>
          </p:sp>
          <p:sp>
            <p:nvSpPr>
              <p:cNvPr id="121144" name="Line 1336"/>
              <p:cNvSpPr>
                <a:spLocks noChangeShapeType="1"/>
              </p:cNvSpPr>
              <p:nvPr/>
            </p:nvSpPr>
            <p:spPr bwMode="auto">
              <a:xfrm flipV="1">
                <a:off x="1781" y="3436"/>
                <a:ext cx="3" cy="2"/>
              </a:xfrm>
              <a:prstGeom prst="line">
                <a:avLst/>
              </a:prstGeom>
              <a:noFill/>
              <a:ln w="0">
                <a:solidFill>
                  <a:srgbClr val="FFDF7F"/>
                </a:solidFill>
                <a:round/>
                <a:headEnd/>
                <a:tailEnd/>
              </a:ln>
            </p:spPr>
            <p:txBody>
              <a:bodyPr/>
              <a:lstStyle/>
              <a:p>
                <a:endParaRPr lang="en-US"/>
              </a:p>
            </p:txBody>
          </p:sp>
          <p:sp>
            <p:nvSpPr>
              <p:cNvPr id="121145" name="Line 1337"/>
              <p:cNvSpPr>
                <a:spLocks noChangeShapeType="1"/>
              </p:cNvSpPr>
              <p:nvPr/>
            </p:nvSpPr>
            <p:spPr bwMode="auto">
              <a:xfrm flipH="1">
                <a:off x="1784" y="3434"/>
                <a:ext cx="3" cy="2"/>
              </a:xfrm>
              <a:prstGeom prst="line">
                <a:avLst/>
              </a:prstGeom>
              <a:noFill/>
              <a:ln w="0">
                <a:solidFill>
                  <a:srgbClr val="FFDF7F"/>
                </a:solidFill>
                <a:round/>
                <a:headEnd/>
                <a:tailEnd/>
              </a:ln>
            </p:spPr>
            <p:txBody>
              <a:bodyPr/>
              <a:lstStyle/>
              <a:p>
                <a:endParaRPr lang="en-US"/>
              </a:p>
            </p:txBody>
          </p:sp>
          <p:sp>
            <p:nvSpPr>
              <p:cNvPr id="121146" name="Line 1338"/>
              <p:cNvSpPr>
                <a:spLocks noChangeShapeType="1"/>
              </p:cNvSpPr>
              <p:nvPr/>
            </p:nvSpPr>
            <p:spPr bwMode="auto">
              <a:xfrm flipH="1">
                <a:off x="1787" y="3434"/>
                <a:ext cx="3" cy="1"/>
              </a:xfrm>
              <a:prstGeom prst="line">
                <a:avLst/>
              </a:prstGeom>
              <a:noFill/>
              <a:ln w="0">
                <a:solidFill>
                  <a:srgbClr val="FFDF7F"/>
                </a:solidFill>
                <a:round/>
                <a:headEnd/>
                <a:tailEnd/>
              </a:ln>
            </p:spPr>
            <p:txBody>
              <a:bodyPr/>
              <a:lstStyle/>
              <a:p>
                <a:endParaRPr lang="en-US"/>
              </a:p>
            </p:txBody>
          </p:sp>
          <p:sp>
            <p:nvSpPr>
              <p:cNvPr id="121147" name="Line 1339"/>
              <p:cNvSpPr>
                <a:spLocks noChangeShapeType="1"/>
              </p:cNvSpPr>
              <p:nvPr/>
            </p:nvSpPr>
            <p:spPr bwMode="auto">
              <a:xfrm flipH="1" flipV="1">
                <a:off x="1790" y="3434"/>
                <a:ext cx="3" cy="1"/>
              </a:xfrm>
              <a:prstGeom prst="line">
                <a:avLst/>
              </a:prstGeom>
              <a:noFill/>
              <a:ln w="0">
                <a:solidFill>
                  <a:srgbClr val="FFDF7F"/>
                </a:solidFill>
                <a:round/>
                <a:headEnd/>
                <a:tailEnd/>
              </a:ln>
            </p:spPr>
            <p:txBody>
              <a:bodyPr/>
              <a:lstStyle/>
              <a:p>
                <a:endParaRPr lang="en-US"/>
              </a:p>
            </p:txBody>
          </p:sp>
          <p:sp>
            <p:nvSpPr>
              <p:cNvPr id="121148" name="Line 1340"/>
              <p:cNvSpPr>
                <a:spLocks noChangeShapeType="1"/>
              </p:cNvSpPr>
              <p:nvPr/>
            </p:nvSpPr>
            <p:spPr bwMode="auto">
              <a:xfrm flipH="1" flipV="1">
                <a:off x="1789" y="3442"/>
                <a:ext cx="4" cy="1"/>
              </a:xfrm>
              <a:prstGeom prst="line">
                <a:avLst/>
              </a:prstGeom>
              <a:noFill/>
              <a:ln w="0">
                <a:solidFill>
                  <a:srgbClr val="FFDF7F"/>
                </a:solidFill>
                <a:round/>
                <a:headEnd/>
                <a:tailEnd/>
              </a:ln>
            </p:spPr>
            <p:txBody>
              <a:bodyPr/>
              <a:lstStyle/>
              <a:p>
                <a:endParaRPr lang="en-US"/>
              </a:p>
            </p:txBody>
          </p:sp>
          <p:sp>
            <p:nvSpPr>
              <p:cNvPr id="121149" name="Line 1341"/>
              <p:cNvSpPr>
                <a:spLocks noChangeShapeType="1"/>
              </p:cNvSpPr>
              <p:nvPr/>
            </p:nvSpPr>
            <p:spPr bwMode="auto">
              <a:xfrm flipH="1">
                <a:off x="1785" y="3442"/>
                <a:ext cx="4" cy="1"/>
              </a:xfrm>
              <a:prstGeom prst="line">
                <a:avLst/>
              </a:prstGeom>
              <a:noFill/>
              <a:ln w="0">
                <a:solidFill>
                  <a:srgbClr val="FFDF7F"/>
                </a:solidFill>
                <a:round/>
                <a:headEnd/>
                <a:tailEnd/>
              </a:ln>
            </p:spPr>
            <p:txBody>
              <a:bodyPr/>
              <a:lstStyle/>
              <a:p>
                <a:endParaRPr lang="en-US"/>
              </a:p>
            </p:txBody>
          </p:sp>
          <p:sp>
            <p:nvSpPr>
              <p:cNvPr id="121150" name="Line 1342"/>
              <p:cNvSpPr>
                <a:spLocks noChangeShapeType="1"/>
              </p:cNvSpPr>
              <p:nvPr/>
            </p:nvSpPr>
            <p:spPr bwMode="auto">
              <a:xfrm flipH="1">
                <a:off x="1781" y="3442"/>
                <a:ext cx="4" cy="1"/>
              </a:xfrm>
              <a:prstGeom prst="line">
                <a:avLst/>
              </a:prstGeom>
              <a:noFill/>
              <a:ln w="0">
                <a:solidFill>
                  <a:srgbClr val="FFDF7F"/>
                </a:solidFill>
                <a:round/>
                <a:headEnd/>
                <a:tailEnd/>
              </a:ln>
            </p:spPr>
            <p:txBody>
              <a:bodyPr/>
              <a:lstStyle/>
              <a:p>
                <a:endParaRPr lang="en-US"/>
              </a:p>
            </p:txBody>
          </p:sp>
          <p:sp>
            <p:nvSpPr>
              <p:cNvPr id="121151" name="Line 1343"/>
              <p:cNvSpPr>
                <a:spLocks noChangeShapeType="1"/>
              </p:cNvSpPr>
              <p:nvPr/>
            </p:nvSpPr>
            <p:spPr bwMode="auto">
              <a:xfrm flipH="1">
                <a:off x="1777" y="3442"/>
                <a:ext cx="4" cy="1"/>
              </a:xfrm>
              <a:prstGeom prst="line">
                <a:avLst/>
              </a:prstGeom>
              <a:noFill/>
              <a:ln w="0">
                <a:solidFill>
                  <a:srgbClr val="FFDF7F"/>
                </a:solidFill>
                <a:round/>
                <a:headEnd/>
                <a:tailEnd/>
              </a:ln>
            </p:spPr>
            <p:txBody>
              <a:bodyPr/>
              <a:lstStyle/>
              <a:p>
                <a:endParaRPr lang="en-US"/>
              </a:p>
            </p:txBody>
          </p:sp>
          <p:sp>
            <p:nvSpPr>
              <p:cNvPr id="121152" name="Line 1344"/>
              <p:cNvSpPr>
                <a:spLocks noChangeShapeType="1"/>
              </p:cNvSpPr>
              <p:nvPr/>
            </p:nvSpPr>
            <p:spPr bwMode="auto">
              <a:xfrm flipH="1">
                <a:off x="1775" y="3443"/>
                <a:ext cx="2" cy="1"/>
              </a:xfrm>
              <a:prstGeom prst="line">
                <a:avLst/>
              </a:prstGeom>
              <a:noFill/>
              <a:ln w="0">
                <a:solidFill>
                  <a:srgbClr val="FFDF7F"/>
                </a:solidFill>
                <a:round/>
                <a:headEnd/>
                <a:tailEnd/>
              </a:ln>
            </p:spPr>
            <p:txBody>
              <a:bodyPr/>
              <a:lstStyle/>
              <a:p>
                <a:endParaRPr lang="en-US"/>
              </a:p>
            </p:txBody>
          </p:sp>
          <p:sp>
            <p:nvSpPr>
              <p:cNvPr id="121153" name="Line 1345"/>
              <p:cNvSpPr>
                <a:spLocks noChangeShapeType="1"/>
              </p:cNvSpPr>
              <p:nvPr/>
            </p:nvSpPr>
            <p:spPr bwMode="auto">
              <a:xfrm flipH="1">
                <a:off x="1775" y="3444"/>
                <a:ext cx="1" cy="1"/>
              </a:xfrm>
              <a:prstGeom prst="line">
                <a:avLst/>
              </a:prstGeom>
              <a:noFill/>
              <a:ln w="0">
                <a:solidFill>
                  <a:srgbClr val="FFDF7F"/>
                </a:solidFill>
                <a:round/>
                <a:headEnd/>
                <a:tailEnd/>
              </a:ln>
            </p:spPr>
            <p:txBody>
              <a:bodyPr/>
              <a:lstStyle/>
              <a:p>
                <a:endParaRPr lang="en-US"/>
              </a:p>
            </p:txBody>
          </p:sp>
          <p:sp>
            <p:nvSpPr>
              <p:cNvPr id="121154" name="Line 1346"/>
              <p:cNvSpPr>
                <a:spLocks noChangeShapeType="1"/>
              </p:cNvSpPr>
              <p:nvPr/>
            </p:nvSpPr>
            <p:spPr bwMode="auto">
              <a:xfrm flipH="1">
                <a:off x="1774" y="3444"/>
                <a:ext cx="1" cy="1"/>
              </a:xfrm>
              <a:prstGeom prst="line">
                <a:avLst/>
              </a:prstGeom>
              <a:noFill/>
              <a:ln w="0">
                <a:solidFill>
                  <a:srgbClr val="FFDF7F"/>
                </a:solidFill>
                <a:round/>
                <a:headEnd/>
                <a:tailEnd/>
              </a:ln>
            </p:spPr>
            <p:txBody>
              <a:bodyPr/>
              <a:lstStyle/>
              <a:p>
                <a:endParaRPr lang="en-US"/>
              </a:p>
            </p:txBody>
          </p:sp>
          <p:sp>
            <p:nvSpPr>
              <p:cNvPr id="121155" name="Line 1347"/>
              <p:cNvSpPr>
                <a:spLocks noChangeShapeType="1"/>
              </p:cNvSpPr>
              <p:nvPr/>
            </p:nvSpPr>
            <p:spPr bwMode="auto">
              <a:xfrm>
                <a:off x="1774" y="3444"/>
                <a:ext cx="1" cy="1"/>
              </a:xfrm>
              <a:prstGeom prst="line">
                <a:avLst/>
              </a:prstGeom>
              <a:noFill/>
              <a:ln w="0">
                <a:solidFill>
                  <a:srgbClr val="FFDF7F"/>
                </a:solidFill>
                <a:round/>
                <a:headEnd/>
                <a:tailEnd/>
              </a:ln>
            </p:spPr>
            <p:txBody>
              <a:bodyPr/>
              <a:lstStyle/>
              <a:p>
                <a:endParaRPr lang="en-US"/>
              </a:p>
            </p:txBody>
          </p:sp>
          <p:sp>
            <p:nvSpPr>
              <p:cNvPr id="121156" name="Line 1348"/>
              <p:cNvSpPr>
                <a:spLocks noChangeShapeType="1"/>
              </p:cNvSpPr>
              <p:nvPr/>
            </p:nvSpPr>
            <p:spPr bwMode="auto">
              <a:xfrm>
                <a:off x="1774" y="3444"/>
                <a:ext cx="3" cy="2"/>
              </a:xfrm>
              <a:prstGeom prst="line">
                <a:avLst/>
              </a:prstGeom>
              <a:noFill/>
              <a:ln w="0">
                <a:solidFill>
                  <a:srgbClr val="FFDF7F"/>
                </a:solidFill>
                <a:round/>
                <a:headEnd/>
                <a:tailEnd/>
              </a:ln>
            </p:spPr>
            <p:txBody>
              <a:bodyPr/>
              <a:lstStyle/>
              <a:p>
                <a:endParaRPr lang="en-US"/>
              </a:p>
            </p:txBody>
          </p:sp>
          <p:sp>
            <p:nvSpPr>
              <p:cNvPr id="121157" name="Line 1349"/>
              <p:cNvSpPr>
                <a:spLocks noChangeShapeType="1"/>
              </p:cNvSpPr>
              <p:nvPr/>
            </p:nvSpPr>
            <p:spPr bwMode="auto">
              <a:xfrm>
                <a:off x="1777" y="3446"/>
                <a:ext cx="3" cy="1"/>
              </a:xfrm>
              <a:prstGeom prst="line">
                <a:avLst/>
              </a:prstGeom>
              <a:noFill/>
              <a:ln w="0">
                <a:solidFill>
                  <a:srgbClr val="FFDF7F"/>
                </a:solidFill>
                <a:round/>
                <a:headEnd/>
                <a:tailEnd/>
              </a:ln>
            </p:spPr>
            <p:txBody>
              <a:bodyPr/>
              <a:lstStyle/>
              <a:p>
                <a:endParaRPr lang="en-US"/>
              </a:p>
            </p:txBody>
          </p:sp>
          <p:sp>
            <p:nvSpPr>
              <p:cNvPr id="121158" name="Line 1350"/>
              <p:cNvSpPr>
                <a:spLocks noChangeShapeType="1"/>
              </p:cNvSpPr>
              <p:nvPr/>
            </p:nvSpPr>
            <p:spPr bwMode="auto">
              <a:xfrm>
                <a:off x="1780" y="3446"/>
                <a:ext cx="2" cy="1"/>
              </a:xfrm>
              <a:prstGeom prst="line">
                <a:avLst/>
              </a:prstGeom>
              <a:noFill/>
              <a:ln w="0">
                <a:solidFill>
                  <a:srgbClr val="FFDF7F"/>
                </a:solidFill>
                <a:round/>
                <a:headEnd/>
                <a:tailEnd/>
              </a:ln>
            </p:spPr>
            <p:txBody>
              <a:bodyPr/>
              <a:lstStyle/>
              <a:p>
                <a:endParaRPr lang="en-US"/>
              </a:p>
            </p:txBody>
          </p:sp>
          <p:sp>
            <p:nvSpPr>
              <p:cNvPr id="121159" name="Line 1351"/>
              <p:cNvSpPr>
                <a:spLocks noChangeShapeType="1"/>
              </p:cNvSpPr>
              <p:nvPr/>
            </p:nvSpPr>
            <p:spPr bwMode="auto">
              <a:xfrm flipH="1" flipV="1">
                <a:off x="1782" y="3447"/>
                <a:ext cx="2" cy="1"/>
              </a:xfrm>
              <a:prstGeom prst="line">
                <a:avLst/>
              </a:prstGeom>
              <a:noFill/>
              <a:ln w="0">
                <a:solidFill>
                  <a:srgbClr val="FFDF7F"/>
                </a:solidFill>
                <a:round/>
                <a:headEnd/>
                <a:tailEnd/>
              </a:ln>
            </p:spPr>
            <p:txBody>
              <a:bodyPr/>
              <a:lstStyle/>
              <a:p>
                <a:endParaRPr lang="en-US"/>
              </a:p>
            </p:txBody>
          </p:sp>
          <p:sp>
            <p:nvSpPr>
              <p:cNvPr id="121160" name="Line 1352"/>
              <p:cNvSpPr>
                <a:spLocks noChangeShapeType="1"/>
              </p:cNvSpPr>
              <p:nvPr/>
            </p:nvSpPr>
            <p:spPr bwMode="auto">
              <a:xfrm flipH="1" flipV="1">
                <a:off x="1784" y="3448"/>
                <a:ext cx="1" cy="1"/>
              </a:xfrm>
              <a:prstGeom prst="line">
                <a:avLst/>
              </a:prstGeom>
              <a:noFill/>
              <a:ln w="0">
                <a:solidFill>
                  <a:srgbClr val="FFDF7F"/>
                </a:solidFill>
                <a:round/>
                <a:headEnd/>
                <a:tailEnd/>
              </a:ln>
            </p:spPr>
            <p:txBody>
              <a:bodyPr/>
              <a:lstStyle/>
              <a:p>
                <a:endParaRPr lang="en-US"/>
              </a:p>
            </p:txBody>
          </p:sp>
          <p:sp>
            <p:nvSpPr>
              <p:cNvPr id="121161" name="Line 1353"/>
              <p:cNvSpPr>
                <a:spLocks noChangeShapeType="1"/>
              </p:cNvSpPr>
              <p:nvPr/>
            </p:nvSpPr>
            <p:spPr bwMode="auto">
              <a:xfrm>
                <a:off x="1784" y="3448"/>
                <a:ext cx="1" cy="1"/>
              </a:xfrm>
              <a:prstGeom prst="line">
                <a:avLst/>
              </a:prstGeom>
              <a:noFill/>
              <a:ln w="0">
                <a:solidFill>
                  <a:srgbClr val="FFDF7F"/>
                </a:solidFill>
                <a:round/>
                <a:headEnd/>
                <a:tailEnd/>
              </a:ln>
            </p:spPr>
            <p:txBody>
              <a:bodyPr/>
              <a:lstStyle/>
              <a:p>
                <a:endParaRPr lang="en-US"/>
              </a:p>
            </p:txBody>
          </p:sp>
          <p:sp>
            <p:nvSpPr>
              <p:cNvPr id="121162" name="Line 1354"/>
              <p:cNvSpPr>
                <a:spLocks noChangeShapeType="1"/>
              </p:cNvSpPr>
              <p:nvPr/>
            </p:nvSpPr>
            <p:spPr bwMode="auto">
              <a:xfrm>
                <a:off x="1785" y="3449"/>
                <a:ext cx="2" cy="3"/>
              </a:xfrm>
              <a:prstGeom prst="line">
                <a:avLst/>
              </a:prstGeom>
              <a:noFill/>
              <a:ln w="0">
                <a:solidFill>
                  <a:srgbClr val="FFDF7F"/>
                </a:solidFill>
                <a:round/>
                <a:headEnd/>
                <a:tailEnd/>
              </a:ln>
            </p:spPr>
            <p:txBody>
              <a:bodyPr/>
              <a:lstStyle/>
              <a:p>
                <a:endParaRPr lang="en-US"/>
              </a:p>
            </p:txBody>
          </p:sp>
          <p:sp>
            <p:nvSpPr>
              <p:cNvPr id="121163" name="Line 1355"/>
              <p:cNvSpPr>
                <a:spLocks noChangeShapeType="1"/>
              </p:cNvSpPr>
              <p:nvPr/>
            </p:nvSpPr>
            <p:spPr bwMode="auto">
              <a:xfrm>
                <a:off x="1787" y="3452"/>
                <a:ext cx="2" cy="2"/>
              </a:xfrm>
              <a:prstGeom prst="line">
                <a:avLst/>
              </a:prstGeom>
              <a:noFill/>
              <a:ln w="0">
                <a:solidFill>
                  <a:srgbClr val="FFDF7F"/>
                </a:solidFill>
                <a:round/>
                <a:headEnd/>
                <a:tailEnd/>
              </a:ln>
            </p:spPr>
            <p:txBody>
              <a:bodyPr/>
              <a:lstStyle/>
              <a:p>
                <a:endParaRPr lang="en-US"/>
              </a:p>
            </p:txBody>
          </p:sp>
          <p:sp>
            <p:nvSpPr>
              <p:cNvPr id="121164" name="Line 1356"/>
              <p:cNvSpPr>
                <a:spLocks noChangeShapeType="1"/>
              </p:cNvSpPr>
              <p:nvPr/>
            </p:nvSpPr>
            <p:spPr bwMode="auto">
              <a:xfrm>
                <a:off x="1789" y="3454"/>
                <a:ext cx="2" cy="1"/>
              </a:xfrm>
              <a:prstGeom prst="line">
                <a:avLst/>
              </a:prstGeom>
              <a:noFill/>
              <a:ln w="0">
                <a:solidFill>
                  <a:srgbClr val="FFDF7F"/>
                </a:solidFill>
                <a:round/>
                <a:headEnd/>
                <a:tailEnd/>
              </a:ln>
            </p:spPr>
            <p:txBody>
              <a:bodyPr/>
              <a:lstStyle/>
              <a:p>
                <a:endParaRPr lang="en-US"/>
              </a:p>
            </p:txBody>
          </p:sp>
          <p:sp>
            <p:nvSpPr>
              <p:cNvPr id="121165" name="Line 1357"/>
              <p:cNvSpPr>
                <a:spLocks noChangeShapeType="1"/>
              </p:cNvSpPr>
              <p:nvPr/>
            </p:nvSpPr>
            <p:spPr bwMode="auto">
              <a:xfrm>
                <a:off x="1791" y="3455"/>
                <a:ext cx="2" cy="1"/>
              </a:xfrm>
              <a:prstGeom prst="line">
                <a:avLst/>
              </a:prstGeom>
              <a:noFill/>
              <a:ln w="0">
                <a:solidFill>
                  <a:srgbClr val="FFDF7F"/>
                </a:solidFill>
                <a:round/>
                <a:headEnd/>
                <a:tailEnd/>
              </a:ln>
            </p:spPr>
            <p:txBody>
              <a:bodyPr/>
              <a:lstStyle/>
              <a:p>
                <a:endParaRPr lang="en-US"/>
              </a:p>
            </p:txBody>
          </p:sp>
          <p:sp>
            <p:nvSpPr>
              <p:cNvPr id="121166" name="Line 1358"/>
              <p:cNvSpPr>
                <a:spLocks noChangeShapeType="1"/>
              </p:cNvSpPr>
              <p:nvPr/>
            </p:nvSpPr>
            <p:spPr bwMode="auto">
              <a:xfrm flipV="1">
                <a:off x="920" y="2858"/>
                <a:ext cx="107" cy="65"/>
              </a:xfrm>
              <a:prstGeom prst="line">
                <a:avLst/>
              </a:prstGeom>
              <a:noFill/>
              <a:ln w="0">
                <a:solidFill>
                  <a:srgbClr val="FFDF7F"/>
                </a:solidFill>
                <a:round/>
                <a:headEnd/>
                <a:tailEnd/>
              </a:ln>
            </p:spPr>
            <p:txBody>
              <a:bodyPr/>
              <a:lstStyle/>
              <a:p>
                <a:endParaRPr lang="en-US"/>
              </a:p>
            </p:txBody>
          </p:sp>
          <p:sp>
            <p:nvSpPr>
              <p:cNvPr id="121167" name="Line 1359"/>
              <p:cNvSpPr>
                <a:spLocks noChangeShapeType="1"/>
              </p:cNvSpPr>
              <p:nvPr/>
            </p:nvSpPr>
            <p:spPr bwMode="auto">
              <a:xfrm flipV="1">
                <a:off x="953" y="2887"/>
                <a:ext cx="92" cy="56"/>
              </a:xfrm>
              <a:prstGeom prst="line">
                <a:avLst/>
              </a:prstGeom>
              <a:noFill/>
              <a:ln w="0">
                <a:solidFill>
                  <a:srgbClr val="FFDF7F"/>
                </a:solidFill>
                <a:round/>
                <a:headEnd/>
                <a:tailEnd/>
              </a:ln>
            </p:spPr>
            <p:txBody>
              <a:bodyPr/>
              <a:lstStyle/>
              <a:p>
                <a:endParaRPr lang="en-US"/>
              </a:p>
            </p:txBody>
          </p:sp>
          <p:sp>
            <p:nvSpPr>
              <p:cNvPr id="121168" name="Line 1360"/>
              <p:cNvSpPr>
                <a:spLocks noChangeShapeType="1"/>
              </p:cNvSpPr>
              <p:nvPr/>
            </p:nvSpPr>
            <p:spPr bwMode="auto">
              <a:xfrm flipV="1">
                <a:off x="944" y="2937"/>
                <a:ext cx="6" cy="1"/>
              </a:xfrm>
              <a:prstGeom prst="line">
                <a:avLst/>
              </a:prstGeom>
              <a:noFill/>
              <a:ln w="0">
                <a:solidFill>
                  <a:srgbClr val="FFDF7F"/>
                </a:solidFill>
                <a:round/>
                <a:headEnd/>
                <a:tailEnd/>
              </a:ln>
            </p:spPr>
            <p:txBody>
              <a:bodyPr/>
              <a:lstStyle/>
              <a:p>
                <a:endParaRPr lang="en-US"/>
              </a:p>
            </p:txBody>
          </p:sp>
          <p:sp>
            <p:nvSpPr>
              <p:cNvPr id="121169" name="Line 1361"/>
              <p:cNvSpPr>
                <a:spLocks noChangeShapeType="1"/>
              </p:cNvSpPr>
              <p:nvPr/>
            </p:nvSpPr>
            <p:spPr bwMode="auto">
              <a:xfrm flipV="1">
                <a:off x="950" y="2933"/>
                <a:ext cx="6" cy="4"/>
              </a:xfrm>
              <a:prstGeom prst="line">
                <a:avLst/>
              </a:prstGeom>
              <a:noFill/>
              <a:ln w="0">
                <a:solidFill>
                  <a:srgbClr val="FFDF7F"/>
                </a:solidFill>
                <a:round/>
                <a:headEnd/>
                <a:tailEnd/>
              </a:ln>
            </p:spPr>
            <p:txBody>
              <a:bodyPr/>
              <a:lstStyle/>
              <a:p>
                <a:endParaRPr lang="en-US"/>
              </a:p>
            </p:txBody>
          </p:sp>
          <p:sp>
            <p:nvSpPr>
              <p:cNvPr id="121170" name="Line 1362"/>
              <p:cNvSpPr>
                <a:spLocks noChangeShapeType="1"/>
              </p:cNvSpPr>
              <p:nvPr/>
            </p:nvSpPr>
            <p:spPr bwMode="auto">
              <a:xfrm flipV="1">
                <a:off x="956" y="2931"/>
                <a:ext cx="2" cy="2"/>
              </a:xfrm>
              <a:prstGeom prst="line">
                <a:avLst/>
              </a:prstGeom>
              <a:noFill/>
              <a:ln w="0">
                <a:solidFill>
                  <a:srgbClr val="FFDF7F"/>
                </a:solidFill>
                <a:round/>
                <a:headEnd/>
                <a:tailEnd/>
              </a:ln>
            </p:spPr>
            <p:txBody>
              <a:bodyPr/>
              <a:lstStyle/>
              <a:p>
                <a:endParaRPr lang="en-US"/>
              </a:p>
            </p:txBody>
          </p:sp>
          <p:sp>
            <p:nvSpPr>
              <p:cNvPr id="121171" name="Line 1363"/>
              <p:cNvSpPr>
                <a:spLocks noChangeShapeType="1"/>
              </p:cNvSpPr>
              <p:nvPr/>
            </p:nvSpPr>
            <p:spPr bwMode="auto">
              <a:xfrm flipH="1">
                <a:off x="958" y="2928"/>
                <a:ext cx="1" cy="3"/>
              </a:xfrm>
              <a:prstGeom prst="line">
                <a:avLst/>
              </a:prstGeom>
              <a:noFill/>
              <a:ln w="0">
                <a:solidFill>
                  <a:srgbClr val="FFDF7F"/>
                </a:solidFill>
                <a:round/>
                <a:headEnd/>
                <a:tailEnd/>
              </a:ln>
            </p:spPr>
            <p:txBody>
              <a:bodyPr/>
              <a:lstStyle/>
              <a:p>
                <a:endParaRPr lang="en-US"/>
              </a:p>
            </p:txBody>
          </p:sp>
          <p:sp>
            <p:nvSpPr>
              <p:cNvPr id="121172" name="Line 1364"/>
              <p:cNvSpPr>
                <a:spLocks noChangeShapeType="1"/>
              </p:cNvSpPr>
              <p:nvPr/>
            </p:nvSpPr>
            <p:spPr bwMode="auto">
              <a:xfrm flipH="1">
                <a:off x="959" y="2923"/>
                <a:ext cx="4" cy="5"/>
              </a:xfrm>
              <a:prstGeom prst="line">
                <a:avLst/>
              </a:prstGeom>
              <a:noFill/>
              <a:ln w="0">
                <a:solidFill>
                  <a:srgbClr val="FFDF7F"/>
                </a:solidFill>
                <a:round/>
                <a:headEnd/>
                <a:tailEnd/>
              </a:ln>
            </p:spPr>
            <p:txBody>
              <a:bodyPr/>
              <a:lstStyle/>
              <a:p>
                <a:endParaRPr lang="en-US"/>
              </a:p>
            </p:txBody>
          </p:sp>
          <p:sp>
            <p:nvSpPr>
              <p:cNvPr id="121173" name="Line 1365"/>
              <p:cNvSpPr>
                <a:spLocks noChangeShapeType="1"/>
              </p:cNvSpPr>
              <p:nvPr/>
            </p:nvSpPr>
            <p:spPr bwMode="auto">
              <a:xfrm flipH="1">
                <a:off x="963" y="2919"/>
                <a:ext cx="4" cy="4"/>
              </a:xfrm>
              <a:prstGeom prst="line">
                <a:avLst/>
              </a:prstGeom>
              <a:noFill/>
              <a:ln w="0">
                <a:solidFill>
                  <a:srgbClr val="FFDF7F"/>
                </a:solidFill>
                <a:round/>
                <a:headEnd/>
                <a:tailEnd/>
              </a:ln>
            </p:spPr>
            <p:txBody>
              <a:bodyPr/>
              <a:lstStyle/>
              <a:p>
                <a:endParaRPr lang="en-US"/>
              </a:p>
            </p:txBody>
          </p:sp>
          <p:sp>
            <p:nvSpPr>
              <p:cNvPr id="121174" name="Line 1366"/>
              <p:cNvSpPr>
                <a:spLocks noChangeShapeType="1"/>
              </p:cNvSpPr>
              <p:nvPr/>
            </p:nvSpPr>
            <p:spPr bwMode="auto">
              <a:xfrm flipH="1">
                <a:off x="967" y="2914"/>
                <a:ext cx="6" cy="5"/>
              </a:xfrm>
              <a:prstGeom prst="line">
                <a:avLst/>
              </a:prstGeom>
              <a:noFill/>
              <a:ln w="0">
                <a:solidFill>
                  <a:srgbClr val="FFDF7F"/>
                </a:solidFill>
                <a:round/>
                <a:headEnd/>
                <a:tailEnd/>
              </a:ln>
            </p:spPr>
            <p:txBody>
              <a:bodyPr/>
              <a:lstStyle/>
              <a:p>
                <a:endParaRPr lang="en-US"/>
              </a:p>
            </p:txBody>
          </p:sp>
          <p:sp>
            <p:nvSpPr>
              <p:cNvPr id="121175" name="Line 1367"/>
              <p:cNvSpPr>
                <a:spLocks noChangeShapeType="1"/>
              </p:cNvSpPr>
              <p:nvPr/>
            </p:nvSpPr>
            <p:spPr bwMode="auto">
              <a:xfrm flipV="1">
                <a:off x="973" y="2910"/>
                <a:ext cx="5" cy="4"/>
              </a:xfrm>
              <a:prstGeom prst="line">
                <a:avLst/>
              </a:prstGeom>
              <a:noFill/>
              <a:ln w="0">
                <a:solidFill>
                  <a:srgbClr val="FFDF7F"/>
                </a:solidFill>
                <a:round/>
                <a:headEnd/>
                <a:tailEnd/>
              </a:ln>
            </p:spPr>
            <p:txBody>
              <a:bodyPr/>
              <a:lstStyle/>
              <a:p>
                <a:endParaRPr lang="en-US"/>
              </a:p>
            </p:txBody>
          </p:sp>
          <p:sp>
            <p:nvSpPr>
              <p:cNvPr id="121176" name="Line 1368"/>
              <p:cNvSpPr>
                <a:spLocks noChangeShapeType="1"/>
              </p:cNvSpPr>
              <p:nvPr/>
            </p:nvSpPr>
            <p:spPr bwMode="auto">
              <a:xfrm flipV="1">
                <a:off x="978" y="2905"/>
                <a:ext cx="3" cy="5"/>
              </a:xfrm>
              <a:prstGeom prst="line">
                <a:avLst/>
              </a:prstGeom>
              <a:noFill/>
              <a:ln w="0">
                <a:solidFill>
                  <a:srgbClr val="FFDF7F"/>
                </a:solidFill>
                <a:round/>
                <a:headEnd/>
                <a:tailEnd/>
              </a:ln>
            </p:spPr>
            <p:txBody>
              <a:bodyPr/>
              <a:lstStyle/>
              <a:p>
                <a:endParaRPr lang="en-US"/>
              </a:p>
            </p:txBody>
          </p:sp>
          <p:sp>
            <p:nvSpPr>
              <p:cNvPr id="121177" name="Line 1369"/>
              <p:cNvSpPr>
                <a:spLocks noChangeShapeType="1"/>
              </p:cNvSpPr>
              <p:nvPr/>
            </p:nvSpPr>
            <p:spPr bwMode="auto">
              <a:xfrm flipH="1">
                <a:off x="981" y="2900"/>
                <a:ext cx="3" cy="5"/>
              </a:xfrm>
              <a:prstGeom prst="line">
                <a:avLst/>
              </a:prstGeom>
              <a:noFill/>
              <a:ln w="0">
                <a:solidFill>
                  <a:srgbClr val="FFDF7F"/>
                </a:solidFill>
                <a:round/>
                <a:headEnd/>
                <a:tailEnd/>
              </a:ln>
            </p:spPr>
            <p:txBody>
              <a:bodyPr/>
              <a:lstStyle/>
              <a:p>
                <a:endParaRPr lang="en-US"/>
              </a:p>
            </p:txBody>
          </p:sp>
          <p:sp>
            <p:nvSpPr>
              <p:cNvPr id="121178" name="Line 1370"/>
              <p:cNvSpPr>
                <a:spLocks noChangeShapeType="1"/>
              </p:cNvSpPr>
              <p:nvPr/>
            </p:nvSpPr>
            <p:spPr bwMode="auto">
              <a:xfrm flipH="1">
                <a:off x="984" y="2896"/>
                <a:ext cx="4" cy="4"/>
              </a:xfrm>
              <a:prstGeom prst="line">
                <a:avLst/>
              </a:prstGeom>
              <a:noFill/>
              <a:ln w="0">
                <a:solidFill>
                  <a:srgbClr val="FFDF7F"/>
                </a:solidFill>
                <a:round/>
                <a:headEnd/>
                <a:tailEnd/>
              </a:ln>
            </p:spPr>
            <p:txBody>
              <a:bodyPr/>
              <a:lstStyle/>
              <a:p>
                <a:endParaRPr lang="en-US"/>
              </a:p>
            </p:txBody>
          </p:sp>
          <p:sp>
            <p:nvSpPr>
              <p:cNvPr id="121179" name="Line 1371"/>
              <p:cNvSpPr>
                <a:spLocks noChangeShapeType="1"/>
              </p:cNvSpPr>
              <p:nvPr/>
            </p:nvSpPr>
            <p:spPr bwMode="auto">
              <a:xfrm flipH="1">
                <a:off x="988" y="2892"/>
                <a:ext cx="3" cy="4"/>
              </a:xfrm>
              <a:prstGeom prst="line">
                <a:avLst/>
              </a:prstGeom>
              <a:noFill/>
              <a:ln w="0">
                <a:solidFill>
                  <a:srgbClr val="FFDF7F"/>
                </a:solidFill>
                <a:round/>
                <a:headEnd/>
                <a:tailEnd/>
              </a:ln>
            </p:spPr>
            <p:txBody>
              <a:bodyPr/>
              <a:lstStyle/>
              <a:p>
                <a:endParaRPr lang="en-US"/>
              </a:p>
            </p:txBody>
          </p:sp>
          <p:sp>
            <p:nvSpPr>
              <p:cNvPr id="121180" name="Line 1372"/>
              <p:cNvSpPr>
                <a:spLocks noChangeShapeType="1"/>
              </p:cNvSpPr>
              <p:nvPr/>
            </p:nvSpPr>
            <p:spPr bwMode="auto">
              <a:xfrm flipH="1">
                <a:off x="991" y="2888"/>
                <a:ext cx="3" cy="4"/>
              </a:xfrm>
              <a:prstGeom prst="line">
                <a:avLst/>
              </a:prstGeom>
              <a:noFill/>
              <a:ln w="0">
                <a:solidFill>
                  <a:srgbClr val="FFDF7F"/>
                </a:solidFill>
                <a:round/>
                <a:headEnd/>
                <a:tailEnd/>
              </a:ln>
            </p:spPr>
            <p:txBody>
              <a:bodyPr/>
              <a:lstStyle/>
              <a:p>
                <a:endParaRPr lang="en-US"/>
              </a:p>
            </p:txBody>
          </p:sp>
          <p:sp>
            <p:nvSpPr>
              <p:cNvPr id="121181" name="Line 1373"/>
              <p:cNvSpPr>
                <a:spLocks noChangeShapeType="1"/>
              </p:cNvSpPr>
              <p:nvPr/>
            </p:nvSpPr>
            <p:spPr bwMode="auto">
              <a:xfrm flipH="1">
                <a:off x="994" y="2885"/>
                <a:ext cx="3" cy="3"/>
              </a:xfrm>
              <a:prstGeom prst="line">
                <a:avLst/>
              </a:prstGeom>
              <a:noFill/>
              <a:ln w="0">
                <a:solidFill>
                  <a:srgbClr val="FFDF7F"/>
                </a:solidFill>
                <a:round/>
                <a:headEnd/>
                <a:tailEnd/>
              </a:ln>
            </p:spPr>
            <p:txBody>
              <a:bodyPr/>
              <a:lstStyle/>
              <a:p>
                <a:endParaRPr lang="en-US"/>
              </a:p>
            </p:txBody>
          </p:sp>
          <p:sp>
            <p:nvSpPr>
              <p:cNvPr id="121182" name="Line 1374"/>
              <p:cNvSpPr>
                <a:spLocks noChangeShapeType="1"/>
              </p:cNvSpPr>
              <p:nvPr/>
            </p:nvSpPr>
            <p:spPr bwMode="auto">
              <a:xfrm flipH="1">
                <a:off x="997" y="2882"/>
                <a:ext cx="4" cy="3"/>
              </a:xfrm>
              <a:prstGeom prst="line">
                <a:avLst/>
              </a:prstGeom>
              <a:noFill/>
              <a:ln w="0">
                <a:solidFill>
                  <a:srgbClr val="FFDF7F"/>
                </a:solidFill>
                <a:round/>
                <a:headEnd/>
                <a:tailEnd/>
              </a:ln>
            </p:spPr>
            <p:txBody>
              <a:bodyPr/>
              <a:lstStyle/>
              <a:p>
                <a:endParaRPr lang="en-US"/>
              </a:p>
            </p:txBody>
          </p:sp>
          <p:sp>
            <p:nvSpPr>
              <p:cNvPr id="121183" name="Line 1375"/>
              <p:cNvSpPr>
                <a:spLocks noChangeShapeType="1"/>
              </p:cNvSpPr>
              <p:nvPr/>
            </p:nvSpPr>
            <p:spPr bwMode="auto">
              <a:xfrm flipV="1">
                <a:off x="1001" y="2880"/>
                <a:ext cx="4" cy="2"/>
              </a:xfrm>
              <a:prstGeom prst="line">
                <a:avLst/>
              </a:prstGeom>
              <a:noFill/>
              <a:ln w="0">
                <a:solidFill>
                  <a:srgbClr val="FFDF7F"/>
                </a:solidFill>
                <a:round/>
                <a:headEnd/>
                <a:tailEnd/>
              </a:ln>
            </p:spPr>
            <p:txBody>
              <a:bodyPr/>
              <a:lstStyle/>
              <a:p>
                <a:endParaRPr lang="en-US"/>
              </a:p>
            </p:txBody>
          </p:sp>
          <p:sp>
            <p:nvSpPr>
              <p:cNvPr id="121184" name="Line 1376"/>
              <p:cNvSpPr>
                <a:spLocks noChangeShapeType="1"/>
              </p:cNvSpPr>
              <p:nvPr/>
            </p:nvSpPr>
            <p:spPr bwMode="auto">
              <a:xfrm flipV="1">
                <a:off x="1005" y="2878"/>
                <a:ext cx="2" cy="2"/>
              </a:xfrm>
              <a:prstGeom prst="line">
                <a:avLst/>
              </a:prstGeom>
              <a:noFill/>
              <a:ln w="0">
                <a:solidFill>
                  <a:srgbClr val="FFDF7F"/>
                </a:solidFill>
                <a:round/>
                <a:headEnd/>
                <a:tailEnd/>
              </a:ln>
            </p:spPr>
            <p:txBody>
              <a:bodyPr/>
              <a:lstStyle/>
              <a:p>
                <a:endParaRPr lang="en-US"/>
              </a:p>
            </p:txBody>
          </p:sp>
          <p:sp>
            <p:nvSpPr>
              <p:cNvPr id="121185" name="Line 1377"/>
              <p:cNvSpPr>
                <a:spLocks noChangeShapeType="1"/>
              </p:cNvSpPr>
              <p:nvPr/>
            </p:nvSpPr>
            <p:spPr bwMode="auto">
              <a:xfrm flipV="1">
                <a:off x="1007" y="2876"/>
                <a:ext cx="1" cy="2"/>
              </a:xfrm>
              <a:prstGeom prst="line">
                <a:avLst/>
              </a:prstGeom>
              <a:noFill/>
              <a:ln w="0">
                <a:solidFill>
                  <a:srgbClr val="FFDF7F"/>
                </a:solidFill>
                <a:round/>
                <a:headEnd/>
                <a:tailEnd/>
              </a:ln>
            </p:spPr>
            <p:txBody>
              <a:bodyPr/>
              <a:lstStyle/>
              <a:p>
                <a:endParaRPr lang="en-US"/>
              </a:p>
            </p:txBody>
          </p:sp>
          <p:sp>
            <p:nvSpPr>
              <p:cNvPr id="121186" name="Line 1378"/>
              <p:cNvSpPr>
                <a:spLocks noChangeShapeType="1"/>
              </p:cNvSpPr>
              <p:nvPr/>
            </p:nvSpPr>
            <p:spPr bwMode="auto">
              <a:xfrm flipV="1">
                <a:off x="1008" y="2872"/>
                <a:ext cx="3" cy="4"/>
              </a:xfrm>
              <a:prstGeom prst="line">
                <a:avLst/>
              </a:prstGeom>
              <a:noFill/>
              <a:ln w="0">
                <a:solidFill>
                  <a:srgbClr val="FFDF7F"/>
                </a:solidFill>
                <a:round/>
                <a:headEnd/>
                <a:tailEnd/>
              </a:ln>
            </p:spPr>
            <p:txBody>
              <a:bodyPr/>
              <a:lstStyle/>
              <a:p>
                <a:endParaRPr lang="en-US"/>
              </a:p>
            </p:txBody>
          </p:sp>
          <p:sp>
            <p:nvSpPr>
              <p:cNvPr id="121187" name="Line 1379"/>
              <p:cNvSpPr>
                <a:spLocks noChangeShapeType="1"/>
              </p:cNvSpPr>
              <p:nvPr/>
            </p:nvSpPr>
            <p:spPr bwMode="auto">
              <a:xfrm flipV="1">
                <a:off x="1011" y="2867"/>
                <a:ext cx="2" cy="5"/>
              </a:xfrm>
              <a:prstGeom prst="line">
                <a:avLst/>
              </a:prstGeom>
              <a:noFill/>
              <a:ln w="0">
                <a:solidFill>
                  <a:srgbClr val="FFDF7F"/>
                </a:solidFill>
                <a:round/>
                <a:headEnd/>
                <a:tailEnd/>
              </a:ln>
            </p:spPr>
            <p:txBody>
              <a:bodyPr/>
              <a:lstStyle/>
              <a:p>
                <a:endParaRPr lang="en-US"/>
              </a:p>
            </p:txBody>
          </p:sp>
          <p:sp>
            <p:nvSpPr>
              <p:cNvPr id="121188" name="Line 1380"/>
              <p:cNvSpPr>
                <a:spLocks noChangeShapeType="1"/>
              </p:cNvSpPr>
              <p:nvPr/>
            </p:nvSpPr>
            <p:spPr bwMode="auto">
              <a:xfrm flipV="1">
                <a:off x="977" y="2921"/>
                <a:ext cx="5" cy="5"/>
              </a:xfrm>
              <a:prstGeom prst="line">
                <a:avLst/>
              </a:prstGeom>
              <a:noFill/>
              <a:ln w="0">
                <a:solidFill>
                  <a:srgbClr val="FFDF7F"/>
                </a:solidFill>
                <a:round/>
                <a:headEnd/>
                <a:tailEnd/>
              </a:ln>
            </p:spPr>
            <p:txBody>
              <a:bodyPr/>
              <a:lstStyle/>
              <a:p>
                <a:endParaRPr lang="en-US"/>
              </a:p>
            </p:txBody>
          </p:sp>
          <p:sp>
            <p:nvSpPr>
              <p:cNvPr id="121189" name="Line 1381"/>
              <p:cNvSpPr>
                <a:spLocks noChangeShapeType="1"/>
              </p:cNvSpPr>
              <p:nvPr/>
            </p:nvSpPr>
            <p:spPr bwMode="auto">
              <a:xfrm flipV="1">
                <a:off x="982" y="2915"/>
                <a:ext cx="5" cy="6"/>
              </a:xfrm>
              <a:prstGeom prst="line">
                <a:avLst/>
              </a:prstGeom>
              <a:noFill/>
              <a:ln w="0">
                <a:solidFill>
                  <a:srgbClr val="FFDF7F"/>
                </a:solidFill>
                <a:round/>
                <a:headEnd/>
                <a:tailEnd/>
              </a:ln>
            </p:spPr>
            <p:txBody>
              <a:bodyPr/>
              <a:lstStyle/>
              <a:p>
                <a:endParaRPr lang="en-US"/>
              </a:p>
            </p:txBody>
          </p:sp>
          <p:sp>
            <p:nvSpPr>
              <p:cNvPr id="121190" name="Line 1382"/>
              <p:cNvSpPr>
                <a:spLocks noChangeShapeType="1"/>
              </p:cNvSpPr>
              <p:nvPr/>
            </p:nvSpPr>
            <p:spPr bwMode="auto">
              <a:xfrm flipV="1">
                <a:off x="987" y="2910"/>
                <a:ext cx="2" cy="5"/>
              </a:xfrm>
              <a:prstGeom prst="line">
                <a:avLst/>
              </a:prstGeom>
              <a:noFill/>
              <a:ln w="0">
                <a:solidFill>
                  <a:srgbClr val="FFDF7F"/>
                </a:solidFill>
                <a:round/>
                <a:headEnd/>
                <a:tailEnd/>
              </a:ln>
            </p:spPr>
            <p:txBody>
              <a:bodyPr/>
              <a:lstStyle/>
              <a:p>
                <a:endParaRPr lang="en-US"/>
              </a:p>
            </p:txBody>
          </p:sp>
          <p:sp>
            <p:nvSpPr>
              <p:cNvPr id="121191" name="Line 1383"/>
              <p:cNvSpPr>
                <a:spLocks noChangeShapeType="1"/>
              </p:cNvSpPr>
              <p:nvPr/>
            </p:nvSpPr>
            <p:spPr bwMode="auto">
              <a:xfrm flipH="1">
                <a:off x="989" y="2906"/>
                <a:ext cx="3" cy="4"/>
              </a:xfrm>
              <a:prstGeom prst="line">
                <a:avLst/>
              </a:prstGeom>
              <a:noFill/>
              <a:ln w="0">
                <a:solidFill>
                  <a:srgbClr val="FFDF7F"/>
                </a:solidFill>
                <a:round/>
                <a:headEnd/>
                <a:tailEnd/>
              </a:ln>
            </p:spPr>
            <p:txBody>
              <a:bodyPr/>
              <a:lstStyle/>
              <a:p>
                <a:endParaRPr lang="en-US"/>
              </a:p>
            </p:txBody>
          </p:sp>
          <p:sp>
            <p:nvSpPr>
              <p:cNvPr id="121192" name="Line 1384"/>
              <p:cNvSpPr>
                <a:spLocks noChangeShapeType="1"/>
              </p:cNvSpPr>
              <p:nvPr/>
            </p:nvSpPr>
            <p:spPr bwMode="auto">
              <a:xfrm flipH="1">
                <a:off x="992" y="2901"/>
                <a:ext cx="3" cy="5"/>
              </a:xfrm>
              <a:prstGeom prst="line">
                <a:avLst/>
              </a:prstGeom>
              <a:noFill/>
              <a:ln w="0">
                <a:solidFill>
                  <a:srgbClr val="FFDF7F"/>
                </a:solidFill>
                <a:round/>
                <a:headEnd/>
                <a:tailEnd/>
              </a:ln>
            </p:spPr>
            <p:txBody>
              <a:bodyPr/>
              <a:lstStyle/>
              <a:p>
                <a:endParaRPr lang="en-US"/>
              </a:p>
            </p:txBody>
          </p:sp>
          <p:sp>
            <p:nvSpPr>
              <p:cNvPr id="121193" name="Line 1385"/>
              <p:cNvSpPr>
                <a:spLocks noChangeShapeType="1"/>
              </p:cNvSpPr>
              <p:nvPr/>
            </p:nvSpPr>
            <p:spPr bwMode="auto">
              <a:xfrm flipH="1">
                <a:off x="995" y="2896"/>
                <a:ext cx="3" cy="5"/>
              </a:xfrm>
              <a:prstGeom prst="line">
                <a:avLst/>
              </a:prstGeom>
              <a:noFill/>
              <a:ln w="0">
                <a:solidFill>
                  <a:srgbClr val="FFDF7F"/>
                </a:solidFill>
                <a:round/>
                <a:headEnd/>
                <a:tailEnd/>
              </a:ln>
            </p:spPr>
            <p:txBody>
              <a:bodyPr/>
              <a:lstStyle/>
              <a:p>
                <a:endParaRPr lang="en-US"/>
              </a:p>
            </p:txBody>
          </p:sp>
          <p:sp>
            <p:nvSpPr>
              <p:cNvPr id="121194" name="Line 1386"/>
              <p:cNvSpPr>
                <a:spLocks noChangeShapeType="1"/>
              </p:cNvSpPr>
              <p:nvPr/>
            </p:nvSpPr>
            <p:spPr bwMode="auto">
              <a:xfrm flipH="1">
                <a:off x="998" y="2891"/>
                <a:ext cx="5" cy="5"/>
              </a:xfrm>
              <a:prstGeom prst="line">
                <a:avLst/>
              </a:prstGeom>
              <a:noFill/>
              <a:ln w="0">
                <a:solidFill>
                  <a:srgbClr val="FFDF7F"/>
                </a:solidFill>
                <a:round/>
                <a:headEnd/>
                <a:tailEnd/>
              </a:ln>
            </p:spPr>
            <p:txBody>
              <a:bodyPr/>
              <a:lstStyle/>
              <a:p>
                <a:endParaRPr lang="en-US"/>
              </a:p>
            </p:txBody>
          </p:sp>
          <p:sp>
            <p:nvSpPr>
              <p:cNvPr id="121195" name="Line 1387"/>
              <p:cNvSpPr>
                <a:spLocks noChangeShapeType="1"/>
              </p:cNvSpPr>
              <p:nvPr/>
            </p:nvSpPr>
            <p:spPr bwMode="auto">
              <a:xfrm flipV="1">
                <a:off x="1003" y="2886"/>
                <a:ext cx="5" cy="5"/>
              </a:xfrm>
              <a:prstGeom prst="line">
                <a:avLst/>
              </a:prstGeom>
              <a:noFill/>
              <a:ln w="0">
                <a:solidFill>
                  <a:srgbClr val="FFDF7F"/>
                </a:solidFill>
                <a:round/>
                <a:headEnd/>
                <a:tailEnd/>
              </a:ln>
            </p:spPr>
            <p:txBody>
              <a:bodyPr/>
              <a:lstStyle/>
              <a:p>
                <a:endParaRPr lang="en-US"/>
              </a:p>
            </p:txBody>
          </p:sp>
          <p:sp>
            <p:nvSpPr>
              <p:cNvPr id="121196" name="Line 1388"/>
              <p:cNvSpPr>
                <a:spLocks noChangeShapeType="1"/>
              </p:cNvSpPr>
              <p:nvPr/>
            </p:nvSpPr>
            <p:spPr bwMode="auto">
              <a:xfrm flipV="1">
                <a:off x="1008" y="2878"/>
                <a:ext cx="5" cy="8"/>
              </a:xfrm>
              <a:prstGeom prst="line">
                <a:avLst/>
              </a:prstGeom>
              <a:noFill/>
              <a:ln w="0">
                <a:solidFill>
                  <a:srgbClr val="FFDF7F"/>
                </a:solidFill>
                <a:round/>
                <a:headEnd/>
                <a:tailEnd/>
              </a:ln>
            </p:spPr>
            <p:txBody>
              <a:bodyPr/>
              <a:lstStyle/>
              <a:p>
                <a:endParaRPr lang="en-US"/>
              </a:p>
            </p:txBody>
          </p:sp>
          <p:sp>
            <p:nvSpPr>
              <p:cNvPr id="121197" name="Line 1389"/>
              <p:cNvSpPr>
                <a:spLocks noChangeShapeType="1"/>
              </p:cNvSpPr>
              <p:nvPr/>
            </p:nvSpPr>
            <p:spPr bwMode="auto">
              <a:xfrm flipV="1">
                <a:off x="1013" y="2870"/>
                <a:ext cx="5" cy="8"/>
              </a:xfrm>
              <a:prstGeom prst="line">
                <a:avLst/>
              </a:prstGeom>
              <a:noFill/>
              <a:ln w="0">
                <a:solidFill>
                  <a:srgbClr val="FFDF7F"/>
                </a:solidFill>
                <a:round/>
                <a:headEnd/>
                <a:tailEnd/>
              </a:ln>
            </p:spPr>
            <p:txBody>
              <a:bodyPr/>
              <a:lstStyle/>
              <a:p>
                <a:endParaRPr lang="en-US"/>
              </a:p>
            </p:txBody>
          </p:sp>
          <p:sp>
            <p:nvSpPr>
              <p:cNvPr id="121198" name="Line 1390"/>
              <p:cNvSpPr>
                <a:spLocks noChangeShapeType="1"/>
              </p:cNvSpPr>
              <p:nvPr/>
            </p:nvSpPr>
            <p:spPr bwMode="auto">
              <a:xfrm>
                <a:off x="920" y="2923"/>
                <a:ext cx="33" cy="20"/>
              </a:xfrm>
              <a:prstGeom prst="line">
                <a:avLst/>
              </a:prstGeom>
              <a:noFill/>
              <a:ln w="0">
                <a:solidFill>
                  <a:srgbClr val="FFDF7F"/>
                </a:solidFill>
                <a:round/>
                <a:headEnd/>
                <a:tailEnd/>
              </a:ln>
            </p:spPr>
            <p:txBody>
              <a:bodyPr/>
              <a:lstStyle/>
              <a:p>
                <a:endParaRPr lang="en-US"/>
              </a:p>
            </p:txBody>
          </p:sp>
          <p:sp>
            <p:nvSpPr>
              <p:cNvPr id="121199" name="Line 1391"/>
              <p:cNvSpPr>
                <a:spLocks noChangeShapeType="1"/>
              </p:cNvSpPr>
              <p:nvPr/>
            </p:nvSpPr>
            <p:spPr bwMode="auto">
              <a:xfrm flipH="1">
                <a:off x="928" y="2927"/>
                <a:ext cx="2" cy="2"/>
              </a:xfrm>
              <a:prstGeom prst="line">
                <a:avLst/>
              </a:prstGeom>
              <a:noFill/>
              <a:ln w="0">
                <a:solidFill>
                  <a:srgbClr val="FFDF7F"/>
                </a:solidFill>
                <a:round/>
                <a:headEnd/>
                <a:tailEnd/>
              </a:ln>
            </p:spPr>
            <p:txBody>
              <a:bodyPr/>
              <a:lstStyle/>
              <a:p>
                <a:endParaRPr lang="en-US"/>
              </a:p>
            </p:txBody>
          </p:sp>
          <p:sp>
            <p:nvSpPr>
              <p:cNvPr id="121200" name="Line 1392"/>
              <p:cNvSpPr>
                <a:spLocks noChangeShapeType="1"/>
              </p:cNvSpPr>
              <p:nvPr/>
            </p:nvSpPr>
            <p:spPr bwMode="auto">
              <a:xfrm flipH="1">
                <a:off x="930" y="2926"/>
                <a:ext cx="1" cy="1"/>
              </a:xfrm>
              <a:prstGeom prst="line">
                <a:avLst/>
              </a:prstGeom>
              <a:noFill/>
              <a:ln w="0">
                <a:solidFill>
                  <a:srgbClr val="FFDF7F"/>
                </a:solidFill>
                <a:round/>
                <a:headEnd/>
                <a:tailEnd/>
              </a:ln>
            </p:spPr>
            <p:txBody>
              <a:bodyPr/>
              <a:lstStyle/>
              <a:p>
                <a:endParaRPr lang="en-US"/>
              </a:p>
            </p:txBody>
          </p:sp>
          <p:sp>
            <p:nvSpPr>
              <p:cNvPr id="121201" name="Line 1393"/>
              <p:cNvSpPr>
                <a:spLocks noChangeShapeType="1"/>
              </p:cNvSpPr>
              <p:nvPr/>
            </p:nvSpPr>
            <p:spPr bwMode="auto">
              <a:xfrm flipH="1">
                <a:off x="931" y="2925"/>
                <a:ext cx="3" cy="1"/>
              </a:xfrm>
              <a:prstGeom prst="line">
                <a:avLst/>
              </a:prstGeom>
              <a:noFill/>
              <a:ln w="0">
                <a:solidFill>
                  <a:srgbClr val="FFDF7F"/>
                </a:solidFill>
                <a:round/>
                <a:headEnd/>
                <a:tailEnd/>
              </a:ln>
            </p:spPr>
            <p:txBody>
              <a:bodyPr/>
              <a:lstStyle/>
              <a:p>
                <a:endParaRPr lang="en-US"/>
              </a:p>
            </p:txBody>
          </p:sp>
          <p:sp>
            <p:nvSpPr>
              <p:cNvPr id="121202" name="Line 1394"/>
              <p:cNvSpPr>
                <a:spLocks noChangeShapeType="1"/>
              </p:cNvSpPr>
              <p:nvPr/>
            </p:nvSpPr>
            <p:spPr bwMode="auto">
              <a:xfrm flipV="1">
                <a:off x="934" y="2924"/>
                <a:ext cx="1" cy="1"/>
              </a:xfrm>
              <a:prstGeom prst="line">
                <a:avLst/>
              </a:prstGeom>
              <a:noFill/>
              <a:ln w="0">
                <a:solidFill>
                  <a:srgbClr val="FFDF7F"/>
                </a:solidFill>
                <a:round/>
                <a:headEnd/>
                <a:tailEnd/>
              </a:ln>
            </p:spPr>
            <p:txBody>
              <a:bodyPr/>
              <a:lstStyle/>
              <a:p>
                <a:endParaRPr lang="en-US"/>
              </a:p>
            </p:txBody>
          </p:sp>
          <p:sp>
            <p:nvSpPr>
              <p:cNvPr id="121203" name="Line 1395"/>
              <p:cNvSpPr>
                <a:spLocks noChangeShapeType="1"/>
              </p:cNvSpPr>
              <p:nvPr/>
            </p:nvSpPr>
            <p:spPr bwMode="auto">
              <a:xfrm flipV="1">
                <a:off x="935" y="2922"/>
                <a:ext cx="2" cy="2"/>
              </a:xfrm>
              <a:prstGeom prst="line">
                <a:avLst/>
              </a:prstGeom>
              <a:noFill/>
              <a:ln w="0">
                <a:solidFill>
                  <a:srgbClr val="FFDF7F"/>
                </a:solidFill>
                <a:round/>
                <a:headEnd/>
                <a:tailEnd/>
              </a:ln>
            </p:spPr>
            <p:txBody>
              <a:bodyPr/>
              <a:lstStyle/>
              <a:p>
                <a:endParaRPr lang="en-US"/>
              </a:p>
            </p:txBody>
          </p:sp>
          <p:sp>
            <p:nvSpPr>
              <p:cNvPr id="121204" name="Line 1396"/>
              <p:cNvSpPr>
                <a:spLocks noChangeShapeType="1"/>
              </p:cNvSpPr>
              <p:nvPr/>
            </p:nvSpPr>
            <p:spPr bwMode="auto">
              <a:xfrm flipH="1">
                <a:off x="937" y="2919"/>
                <a:ext cx="1" cy="3"/>
              </a:xfrm>
              <a:prstGeom prst="line">
                <a:avLst/>
              </a:prstGeom>
              <a:noFill/>
              <a:ln w="0">
                <a:solidFill>
                  <a:srgbClr val="FFDF7F"/>
                </a:solidFill>
                <a:round/>
                <a:headEnd/>
                <a:tailEnd/>
              </a:ln>
            </p:spPr>
            <p:txBody>
              <a:bodyPr/>
              <a:lstStyle/>
              <a:p>
                <a:endParaRPr lang="en-US"/>
              </a:p>
            </p:txBody>
          </p:sp>
          <p:sp>
            <p:nvSpPr>
              <p:cNvPr id="121205" name="Line 1397"/>
              <p:cNvSpPr>
                <a:spLocks noChangeShapeType="1"/>
              </p:cNvSpPr>
              <p:nvPr/>
            </p:nvSpPr>
            <p:spPr bwMode="auto">
              <a:xfrm flipH="1">
                <a:off x="938" y="2917"/>
                <a:ext cx="3" cy="2"/>
              </a:xfrm>
              <a:prstGeom prst="line">
                <a:avLst/>
              </a:prstGeom>
              <a:noFill/>
              <a:ln w="0">
                <a:solidFill>
                  <a:srgbClr val="FFDF7F"/>
                </a:solidFill>
                <a:round/>
                <a:headEnd/>
                <a:tailEnd/>
              </a:ln>
            </p:spPr>
            <p:txBody>
              <a:bodyPr/>
              <a:lstStyle/>
              <a:p>
                <a:endParaRPr lang="en-US"/>
              </a:p>
            </p:txBody>
          </p:sp>
          <p:sp>
            <p:nvSpPr>
              <p:cNvPr id="121206" name="Line 1398"/>
              <p:cNvSpPr>
                <a:spLocks noChangeShapeType="1"/>
              </p:cNvSpPr>
              <p:nvPr/>
            </p:nvSpPr>
            <p:spPr bwMode="auto">
              <a:xfrm flipV="1">
                <a:off x="941" y="2914"/>
                <a:ext cx="2" cy="3"/>
              </a:xfrm>
              <a:prstGeom prst="line">
                <a:avLst/>
              </a:prstGeom>
              <a:noFill/>
              <a:ln w="0">
                <a:solidFill>
                  <a:srgbClr val="FFDF7F"/>
                </a:solidFill>
                <a:round/>
                <a:headEnd/>
                <a:tailEnd/>
              </a:ln>
            </p:spPr>
            <p:txBody>
              <a:bodyPr/>
              <a:lstStyle/>
              <a:p>
                <a:endParaRPr lang="en-US"/>
              </a:p>
            </p:txBody>
          </p:sp>
          <p:sp>
            <p:nvSpPr>
              <p:cNvPr id="121207" name="Line 1399"/>
              <p:cNvSpPr>
                <a:spLocks noChangeShapeType="1"/>
              </p:cNvSpPr>
              <p:nvPr/>
            </p:nvSpPr>
            <p:spPr bwMode="auto">
              <a:xfrm flipV="1">
                <a:off x="943" y="2913"/>
                <a:ext cx="1" cy="1"/>
              </a:xfrm>
              <a:prstGeom prst="line">
                <a:avLst/>
              </a:prstGeom>
              <a:noFill/>
              <a:ln w="0">
                <a:solidFill>
                  <a:srgbClr val="FFDF7F"/>
                </a:solidFill>
                <a:round/>
                <a:headEnd/>
                <a:tailEnd/>
              </a:ln>
            </p:spPr>
            <p:txBody>
              <a:bodyPr/>
              <a:lstStyle/>
              <a:p>
                <a:endParaRPr lang="en-US"/>
              </a:p>
            </p:txBody>
          </p:sp>
          <p:sp>
            <p:nvSpPr>
              <p:cNvPr id="121208" name="Line 1400"/>
              <p:cNvSpPr>
                <a:spLocks noChangeShapeType="1"/>
              </p:cNvSpPr>
              <p:nvPr/>
            </p:nvSpPr>
            <p:spPr bwMode="auto">
              <a:xfrm flipV="1">
                <a:off x="944" y="2911"/>
                <a:ext cx="1" cy="2"/>
              </a:xfrm>
              <a:prstGeom prst="line">
                <a:avLst/>
              </a:prstGeom>
              <a:noFill/>
              <a:ln w="0">
                <a:solidFill>
                  <a:srgbClr val="FFDF7F"/>
                </a:solidFill>
                <a:round/>
                <a:headEnd/>
                <a:tailEnd/>
              </a:ln>
            </p:spPr>
            <p:txBody>
              <a:bodyPr/>
              <a:lstStyle/>
              <a:p>
                <a:endParaRPr lang="en-US"/>
              </a:p>
            </p:txBody>
          </p:sp>
          <p:sp>
            <p:nvSpPr>
              <p:cNvPr id="121209" name="Line 1401"/>
              <p:cNvSpPr>
                <a:spLocks noChangeShapeType="1"/>
              </p:cNvSpPr>
              <p:nvPr/>
            </p:nvSpPr>
            <p:spPr bwMode="auto">
              <a:xfrm flipV="1">
                <a:off x="945" y="2909"/>
                <a:ext cx="1" cy="2"/>
              </a:xfrm>
              <a:prstGeom prst="line">
                <a:avLst/>
              </a:prstGeom>
              <a:noFill/>
              <a:ln w="0">
                <a:solidFill>
                  <a:srgbClr val="FFDF7F"/>
                </a:solidFill>
                <a:round/>
                <a:headEnd/>
                <a:tailEnd/>
              </a:ln>
            </p:spPr>
            <p:txBody>
              <a:bodyPr/>
              <a:lstStyle/>
              <a:p>
                <a:endParaRPr lang="en-US"/>
              </a:p>
            </p:txBody>
          </p:sp>
          <p:sp>
            <p:nvSpPr>
              <p:cNvPr id="121210" name="Line 1402"/>
              <p:cNvSpPr>
                <a:spLocks noChangeShapeType="1"/>
              </p:cNvSpPr>
              <p:nvPr/>
            </p:nvSpPr>
            <p:spPr bwMode="auto">
              <a:xfrm flipH="1" flipV="1">
                <a:off x="945" y="2907"/>
                <a:ext cx="1" cy="2"/>
              </a:xfrm>
              <a:prstGeom prst="line">
                <a:avLst/>
              </a:prstGeom>
              <a:noFill/>
              <a:ln w="0">
                <a:solidFill>
                  <a:srgbClr val="FFDF7F"/>
                </a:solidFill>
                <a:round/>
                <a:headEnd/>
                <a:tailEnd/>
              </a:ln>
            </p:spPr>
            <p:txBody>
              <a:bodyPr/>
              <a:lstStyle/>
              <a:p>
                <a:endParaRPr lang="en-US"/>
              </a:p>
            </p:txBody>
          </p:sp>
          <p:sp>
            <p:nvSpPr>
              <p:cNvPr id="121211" name="Line 1403"/>
              <p:cNvSpPr>
                <a:spLocks noChangeShapeType="1"/>
              </p:cNvSpPr>
              <p:nvPr/>
            </p:nvSpPr>
            <p:spPr bwMode="auto">
              <a:xfrm flipV="1">
                <a:off x="940" y="2933"/>
                <a:ext cx="3" cy="2"/>
              </a:xfrm>
              <a:prstGeom prst="line">
                <a:avLst/>
              </a:prstGeom>
              <a:noFill/>
              <a:ln w="0">
                <a:solidFill>
                  <a:srgbClr val="FFDF7F"/>
                </a:solidFill>
                <a:round/>
                <a:headEnd/>
                <a:tailEnd/>
              </a:ln>
            </p:spPr>
            <p:txBody>
              <a:bodyPr/>
              <a:lstStyle/>
              <a:p>
                <a:endParaRPr lang="en-US"/>
              </a:p>
            </p:txBody>
          </p:sp>
          <p:sp>
            <p:nvSpPr>
              <p:cNvPr id="121212" name="Line 1404"/>
              <p:cNvSpPr>
                <a:spLocks noChangeShapeType="1"/>
              </p:cNvSpPr>
              <p:nvPr/>
            </p:nvSpPr>
            <p:spPr bwMode="auto">
              <a:xfrm flipV="1">
                <a:off x="943" y="2931"/>
                <a:ext cx="2" cy="2"/>
              </a:xfrm>
              <a:prstGeom prst="line">
                <a:avLst/>
              </a:prstGeom>
              <a:noFill/>
              <a:ln w="0">
                <a:solidFill>
                  <a:srgbClr val="FFDF7F"/>
                </a:solidFill>
                <a:round/>
                <a:headEnd/>
                <a:tailEnd/>
              </a:ln>
            </p:spPr>
            <p:txBody>
              <a:bodyPr/>
              <a:lstStyle/>
              <a:p>
                <a:endParaRPr lang="en-US"/>
              </a:p>
            </p:txBody>
          </p:sp>
          <p:sp>
            <p:nvSpPr>
              <p:cNvPr id="121213" name="Line 1405"/>
              <p:cNvSpPr>
                <a:spLocks noChangeShapeType="1"/>
              </p:cNvSpPr>
              <p:nvPr/>
            </p:nvSpPr>
            <p:spPr bwMode="auto">
              <a:xfrm flipV="1">
                <a:off x="945" y="2929"/>
                <a:ext cx="3" cy="2"/>
              </a:xfrm>
              <a:prstGeom prst="line">
                <a:avLst/>
              </a:prstGeom>
              <a:noFill/>
              <a:ln w="0">
                <a:solidFill>
                  <a:srgbClr val="FFDF7F"/>
                </a:solidFill>
                <a:round/>
                <a:headEnd/>
                <a:tailEnd/>
              </a:ln>
            </p:spPr>
            <p:txBody>
              <a:bodyPr/>
              <a:lstStyle/>
              <a:p>
                <a:endParaRPr lang="en-US"/>
              </a:p>
            </p:txBody>
          </p:sp>
          <p:sp>
            <p:nvSpPr>
              <p:cNvPr id="121214" name="Line 1406"/>
              <p:cNvSpPr>
                <a:spLocks noChangeShapeType="1"/>
              </p:cNvSpPr>
              <p:nvPr/>
            </p:nvSpPr>
            <p:spPr bwMode="auto">
              <a:xfrm flipV="1">
                <a:off x="948" y="2925"/>
                <a:ext cx="2" cy="4"/>
              </a:xfrm>
              <a:prstGeom prst="line">
                <a:avLst/>
              </a:prstGeom>
              <a:noFill/>
              <a:ln w="0">
                <a:solidFill>
                  <a:srgbClr val="FFDF7F"/>
                </a:solidFill>
                <a:round/>
                <a:headEnd/>
                <a:tailEnd/>
              </a:ln>
            </p:spPr>
            <p:txBody>
              <a:bodyPr/>
              <a:lstStyle/>
              <a:p>
                <a:endParaRPr lang="en-US"/>
              </a:p>
            </p:txBody>
          </p:sp>
          <p:sp>
            <p:nvSpPr>
              <p:cNvPr id="121215" name="Line 1407"/>
              <p:cNvSpPr>
                <a:spLocks noChangeShapeType="1"/>
              </p:cNvSpPr>
              <p:nvPr/>
            </p:nvSpPr>
            <p:spPr bwMode="auto">
              <a:xfrm flipV="1">
                <a:off x="950" y="2919"/>
                <a:ext cx="4" cy="6"/>
              </a:xfrm>
              <a:prstGeom prst="line">
                <a:avLst/>
              </a:prstGeom>
              <a:noFill/>
              <a:ln w="0">
                <a:solidFill>
                  <a:srgbClr val="FFDF7F"/>
                </a:solidFill>
                <a:round/>
                <a:headEnd/>
                <a:tailEnd/>
              </a:ln>
            </p:spPr>
            <p:txBody>
              <a:bodyPr/>
              <a:lstStyle/>
              <a:p>
                <a:endParaRPr lang="en-US"/>
              </a:p>
            </p:txBody>
          </p:sp>
          <p:sp>
            <p:nvSpPr>
              <p:cNvPr id="121216" name="Line 1408"/>
              <p:cNvSpPr>
                <a:spLocks noChangeShapeType="1"/>
              </p:cNvSpPr>
              <p:nvPr/>
            </p:nvSpPr>
            <p:spPr bwMode="auto">
              <a:xfrm flipH="1">
                <a:off x="954" y="2914"/>
                <a:ext cx="4" cy="5"/>
              </a:xfrm>
              <a:prstGeom prst="line">
                <a:avLst/>
              </a:prstGeom>
              <a:noFill/>
              <a:ln w="0">
                <a:solidFill>
                  <a:srgbClr val="FFDF7F"/>
                </a:solidFill>
                <a:round/>
                <a:headEnd/>
                <a:tailEnd/>
              </a:ln>
            </p:spPr>
            <p:txBody>
              <a:bodyPr/>
              <a:lstStyle/>
              <a:p>
                <a:endParaRPr lang="en-US"/>
              </a:p>
            </p:txBody>
          </p:sp>
          <p:sp>
            <p:nvSpPr>
              <p:cNvPr id="121217" name="Line 1409"/>
              <p:cNvSpPr>
                <a:spLocks noChangeShapeType="1"/>
              </p:cNvSpPr>
              <p:nvPr/>
            </p:nvSpPr>
            <p:spPr bwMode="auto">
              <a:xfrm flipH="1">
                <a:off x="958" y="2912"/>
                <a:ext cx="1" cy="2"/>
              </a:xfrm>
              <a:prstGeom prst="line">
                <a:avLst/>
              </a:prstGeom>
              <a:noFill/>
              <a:ln w="0">
                <a:solidFill>
                  <a:srgbClr val="FFDF7F"/>
                </a:solidFill>
                <a:round/>
                <a:headEnd/>
                <a:tailEnd/>
              </a:ln>
            </p:spPr>
            <p:txBody>
              <a:bodyPr/>
              <a:lstStyle/>
              <a:p>
                <a:endParaRPr lang="en-US"/>
              </a:p>
            </p:txBody>
          </p:sp>
          <p:sp>
            <p:nvSpPr>
              <p:cNvPr id="121218" name="Line 1410"/>
              <p:cNvSpPr>
                <a:spLocks noChangeShapeType="1"/>
              </p:cNvSpPr>
              <p:nvPr/>
            </p:nvSpPr>
            <p:spPr bwMode="auto">
              <a:xfrm flipV="1">
                <a:off x="959" y="2911"/>
                <a:ext cx="2" cy="1"/>
              </a:xfrm>
              <a:prstGeom prst="line">
                <a:avLst/>
              </a:prstGeom>
              <a:noFill/>
              <a:ln w="0">
                <a:solidFill>
                  <a:srgbClr val="FFDF7F"/>
                </a:solidFill>
                <a:round/>
                <a:headEnd/>
                <a:tailEnd/>
              </a:ln>
            </p:spPr>
            <p:txBody>
              <a:bodyPr/>
              <a:lstStyle/>
              <a:p>
                <a:endParaRPr lang="en-US"/>
              </a:p>
            </p:txBody>
          </p:sp>
          <p:sp>
            <p:nvSpPr>
              <p:cNvPr id="121219" name="Line 1411"/>
              <p:cNvSpPr>
                <a:spLocks noChangeShapeType="1"/>
              </p:cNvSpPr>
              <p:nvPr/>
            </p:nvSpPr>
            <p:spPr bwMode="auto">
              <a:xfrm flipV="1">
                <a:off x="961" y="2906"/>
                <a:ext cx="3" cy="5"/>
              </a:xfrm>
              <a:prstGeom prst="line">
                <a:avLst/>
              </a:prstGeom>
              <a:noFill/>
              <a:ln w="0">
                <a:solidFill>
                  <a:srgbClr val="FFDF7F"/>
                </a:solidFill>
                <a:round/>
                <a:headEnd/>
                <a:tailEnd/>
              </a:ln>
            </p:spPr>
            <p:txBody>
              <a:bodyPr/>
              <a:lstStyle/>
              <a:p>
                <a:endParaRPr lang="en-US"/>
              </a:p>
            </p:txBody>
          </p:sp>
          <p:sp>
            <p:nvSpPr>
              <p:cNvPr id="121220" name="Line 1412"/>
              <p:cNvSpPr>
                <a:spLocks noChangeShapeType="1"/>
              </p:cNvSpPr>
              <p:nvPr/>
            </p:nvSpPr>
            <p:spPr bwMode="auto">
              <a:xfrm flipH="1">
                <a:off x="964" y="2901"/>
                <a:ext cx="3" cy="5"/>
              </a:xfrm>
              <a:prstGeom prst="line">
                <a:avLst/>
              </a:prstGeom>
              <a:noFill/>
              <a:ln w="0">
                <a:solidFill>
                  <a:srgbClr val="FFDF7F"/>
                </a:solidFill>
                <a:round/>
                <a:headEnd/>
                <a:tailEnd/>
              </a:ln>
            </p:spPr>
            <p:txBody>
              <a:bodyPr/>
              <a:lstStyle/>
              <a:p>
                <a:endParaRPr lang="en-US"/>
              </a:p>
            </p:txBody>
          </p:sp>
          <p:sp>
            <p:nvSpPr>
              <p:cNvPr id="121221" name="Line 1413"/>
              <p:cNvSpPr>
                <a:spLocks noChangeShapeType="1"/>
              </p:cNvSpPr>
              <p:nvPr/>
            </p:nvSpPr>
            <p:spPr bwMode="auto">
              <a:xfrm flipH="1">
                <a:off x="967" y="2899"/>
                <a:ext cx="1" cy="2"/>
              </a:xfrm>
              <a:prstGeom prst="line">
                <a:avLst/>
              </a:prstGeom>
              <a:noFill/>
              <a:ln w="0">
                <a:solidFill>
                  <a:srgbClr val="FFDF7F"/>
                </a:solidFill>
                <a:round/>
                <a:headEnd/>
                <a:tailEnd/>
              </a:ln>
            </p:spPr>
            <p:txBody>
              <a:bodyPr/>
              <a:lstStyle/>
              <a:p>
                <a:endParaRPr lang="en-US"/>
              </a:p>
            </p:txBody>
          </p:sp>
          <p:sp>
            <p:nvSpPr>
              <p:cNvPr id="121222" name="Line 1414"/>
              <p:cNvSpPr>
                <a:spLocks noChangeShapeType="1"/>
              </p:cNvSpPr>
              <p:nvPr/>
            </p:nvSpPr>
            <p:spPr bwMode="auto">
              <a:xfrm flipH="1">
                <a:off x="968" y="2896"/>
                <a:ext cx="2" cy="3"/>
              </a:xfrm>
              <a:prstGeom prst="line">
                <a:avLst/>
              </a:prstGeom>
              <a:noFill/>
              <a:ln w="0">
                <a:solidFill>
                  <a:srgbClr val="FFDF7F"/>
                </a:solidFill>
                <a:round/>
                <a:headEnd/>
                <a:tailEnd/>
              </a:ln>
            </p:spPr>
            <p:txBody>
              <a:bodyPr/>
              <a:lstStyle/>
              <a:p>
                <a:endParaRPr lang="en-US"/>
              </a:p>
            </p:txBody>
          </p:sp>
          <p:sp>
            <p:nvSpPr>
              <p:cNvPr id="121223" name="Line 1415"/>
              <p:cNvSpPr>
                <a:spLocks noChangeShapeType="1"/>
              </p:cNvSpPr>
              <p:nvPr/>
            </p:nvSpPr>
            <p:spPr bwMode="auto">
              <a:xfrm flipH="1">
                <a:off x="970" y="2894"/>
                <a:ext cx="3" cy="2"/>
              </a:xfrm>
              <a:prstGeom prst="line">
                <a:avLst/>
              </a:prstGeom>
              <a:noFill/>
              <a:ln w="0">
                <a:solidFill>
                  <a:srgbClr val="FFDF7F"/>
                </a:solidFill>
                <a:round/>
                <a:headEnd/>
                <a:tailEnd/>
              </a:ln>
            </p:spPr>
            <p:txBody>
              <a:bodyPr/>
              <a:lstStyle/>
              <a:p>
                <a:endParaRPr lang="en-US"/>
              </a:p>
            </p:txBody>
          </p:sp>
          <p:sp>
            <p:nvSpPr>
              <p:cNvPr id="121224" name="Line 1416"/>
              <p:cNvSpPr>
                <a:spLocks noChangeShapeType="1"/>
              </p:cNvSpPr>
              <p:nvPr/>
            </p:nvSpPr>
            <p:spPr bwMode="auto">
              <a:xfrm flipV="1">
                <a:off x="973" y="2892"/>
                <a:ext cx="2" cy="2"/>
              </a:xfrm>
              <a:prstGeom prst="line">
                <a:avLst/>
              </a:prstGeom>
              <a:noFill/>
              <a:ln w="0">
                <a:solidFill>
                  <a:srgbClr val="FFDF7F"/>
                </a:solidFill>
                <a:round/>
                <a:headEnd/>
                <a:tailEnd/>
              </a:ln>
            </p:spPr>
            <p:txBody>
              <a:bodyPr/>
              <a:lstStyle/>
              <a:p>
                <a:endParaRPr lang="en-US"/>
              </a:p>
            </p:txBody>
          </p:sp>
          <p:sp>
            <p:nvSpPr>
              <p:cNvPr id="121225" name="Line 1417"/>
              <p:cNvSpPr>
                <a:spLocks noChangeShapeType="1"/>
              </p:cNvSpPr>
              <p:nvPr/>
            </p:nvSpPr>
            <p:spPr bwMode="auto">
              <a:xfrm flipV="1">
                <a:off x="975" y="2889"/>
                <a:ext cx="4" cy="3"/>
              </a:xfrm>
              <a:prstGeom prst="line">
                <a:avLst/>
              </a:prstGeom>
              <a:noFill/>
              <a:ln w="0">
                <a:solidFill>
                  <a:srgbClr val="FFDF7F"/>
                </a:solidFill>
                <a:round/>
                <a:headEnd/>
                <a:tailEnd/>
              </a:ln>
            </p:spPr>
            <p:txBody>
              <a:bodyPr/>
              <a:lstStyle/>
              <a:p>
                <a:endParaRPr lang="en-US"/>
              </a:p>
            </p:txBody>
          </p:sp>
          <p:sp>
            <p:nvSpPr>
              <p:cNvPr id="121226" name="Line 1418"/>
              <p:cNvSpPr>
                <a:spLocks noChangeShapeType="1"/>
              </p:cNvSpPr>
              <p:nvPr/>
            </p:nvSpPr>
            <p:spPr bwMode="auto">
              <a:xfrm flipV="1">
                <a:off x="979" y="2885"/>
                <a:ext cx="4" cy="4"/>
              </a:xfrm>
              <a:prstGeom prst="line">
                <a:avLst/>
              </a:prstGeom>
              <a:noFill/>
              <a:ln w="0">
                <a:solidFill>
                  <a:srgbClr val="FFDF7F"/>
                </a:solidFill>
                <a:round/>
                <a:headEnd/>
                <a:tailEnd/>
              </a:ln>
            </p:spPr>
            <p:txBody>
              <a:bodyPr/>
              <a:lstStyle/>
              <a:p>
                <a:endParaRPr lang="en-US"/>
              </a:p>
            </p:txBody>
          </p:sp>
          <p:sp>
            <p:nvSpPr>
              <p:cNvPr id="121227" name="Line 1419"/>
              <p:cNvSpPr>
                <a:spLocks noChangeShapeType="1"/>
              </p:cNvSpPr>
              <p:nvPr/>
            </p:nvSpPr>
            <p:spPr bwMode="auto">
              <a:xfrm>
                <a:off x="1013" y="2866"/>
                <a:ext cx="32" cy="21"/>
              </a:xfrm>
              <a:prstGeom prst="line">
                <a:avLst/>
              </a:prstGeom>
              <a:noFill/>
              <a:ln w="0">
                <a:solidFill>
                  <a:srgbClr val="FFDF7F"/>
                </a:solidFill>
                <a:round/>
                <a:headEnd/>
                <a:tailEnd/>
              </a:ln>
            </p:spPr>
            <p:txBody>
              <a:bodyPr/>
              <a:lstStyle/>
              <a:p>
                <a:endParaRPr lang="en-US"/>
              </a:p>
            </p:txBody>
          </p:sp>
          <p:sp>
            <p:nvSpPr>
              <p:cNvPr id="121228" name="Line 1420"/>
              <p:cNvSpPr>
                <a:spLocks noChangeShapeType="1"/>
              </p:cNvSpPr>
              <p:nvPr/>
            </p:nvSpPr>
            <p:spPr bwMode="auto">
              <a:xfrm flipV="1">
                <a:off x="1002" y="2910"/>
                <a:ext cx="3" cy="2"/>
              </a:xfrm>
              <a:prstGeom prst="line">
                <a:avLst/>
              </a:prstGeom>
              <a:noFill/>
              <a:ln w="0">
                <a:solidFill>
                  <a:srgbClr val="FFDF7F"/>
                </a:solidFill>
                <a:round/>
                <a:headEnd/>
                <a:tailEnd/>
              </a:ln>
            </p:spPr>
            <p:txBody>
              <a:bodyPr/>
              <a:lstStyle/>
              <a:p>
                <a:endParaRPr lang="en-US"/>
              </a:p>
            </p:txBody>
          </p:sp>
          <p:sp>
            <p:nvSpPr>
              <p:cNvPr id="121229" name="Line 1421"/>
              <p:cNvSpPr>
                <a:spLocks noChangeShapeType="1"/>
              </p:cNvSpPr>
              <p:nvPr/>
            </p:nvSpPr>
            <p:spPr bwMode="auto">
              <a:xfrm flipV="1">
                <a:off x="1005" y="2906"/>
                <a:ext cx="3" cy="4"/>
              </a:xfrm>
              <a:prstGeom prst="line">
                <a:avLst/>
              </a:prstGeom>
              <a:noFill/>
              <a:ln w="0">
                <a:solidFill>
                  <a:srgbClr val="FFDF7F"/>
                </a:solidFill>
                <a:round/>
                <a:headEnd/>
                <a:tailEnd/>
              </a:ln>
            </p:spPr>
            <p:txBody>
              <a:bodyPr/>
              <a:lstStyle/>
              <a:p>
                <a:endParaRPr lang="en-US"/>
              </a:p>
            </p:txBody>
          </p:sp>
          <p:sp>
            <p:nvSpPr>
              <p:cNvPr id="121230" name="Line 1422"/>
              <p:cNvSpPr>
                <a:spLocks noChangeShapeType="1"/>
              </p:cNvSpPr>
              <p:nvPr/>
            </p:nvSpPr>
            <p:spPr bwMode="auto">
              <a:xfrm flipV="1">
                <a:off x="1008" y="2903"/>
                <a:ext cx="3" cy="3"/>
              </a:xfrm>
              <a:prstGeom prst="line">
                <a:avLst/>
              </a:prstGeom>
              <a:noFill/>
              <a:ln w="0">
                <a:solidFill>
                  <a:srgbClr val="FFDF7F"/>
                </a:solidFill>
                <a:round/>
                <a:headEnd/>
                <a:tailEnd/>
              </a:ln>
            </p:spPr>
            <p:txBody>
              <a:bodyPr/>
              <a:lstStyle/>
              <a:p>
                <a:endParaRPr lang="en-US"/>
              </a:p>
            </p:txBody>
          </p:sp>
          <p:sp>
            <p:nvSpPr>
              <p:cNvPr id="121231" name="Line 1423"/>
              <p:cNvSpPr>
                <a:spLocks noChangeShapeType="1"/>
              </p:cNvSpPr>
              <p:nvPr/>
            </p:nvSpPr>
            <p:spPr bwMode="auto">
              <a:xfrm flipH="1">
                <a:off x="1011" y="2900"/>
                <a:ext cx="2" cy="3"/>
              </a:xfrm>
              <a:prstGeom prst="line">
                <a:avLst/>
              </a:prstGeom>
              <a:noFill/>
              <a:ln w="0">
                <a:solidFill>
                  <a:srgbClr val="FFDF7F"/>
                </a:solidFill>
                <a:round/>
                <a:headEnd/>
                <a:tailEnd/>
              </a:ln>
            </p:spPr>
            <p:txBody>
              <a:bodyPr/>
              <a:lstStyle/>
              <a:p>
                <a:endParaRPr lang="en-US"/>
              </a:p>
            </p:txBody>
          </p:sp>
          <p:sp>
            <p:nvSpPr>
              <p:cNvPr id="121232" name="Line 1424"/>
              <p:cNvSpPr>
                <a:spLocks noChangeShapeType="1"/>
              </p:cNvSpPr>
              <p:nvPr/>
            </p:nvSpPr>
            <p:spPr bwMode="auto">
              <a:xfrm flipH="1">
                <a:off x="1013" y="2897"/>
                <a:ext cx="3" cy="3"/>
              </a:xfrm>
              <a:prstGeom prst="line">
                <a:avLst/>
              </a:prstGeom>
              <a:noFill/>
              <a:ln w="0">
                <a:solidFill>
                  <a:srgbClr val="FFDF7F"/>
                </a:solidFill>
                <a:round/>
                <a:headEnd/>
                <a:tailEnd/>
              </a:ln>
            </p:spPr>
            <p:txBody>
              <a:bodyPr/>
              <a:lstStyle/>
              <a:p>
                <a:endParaRPr lang="en-US"/>
              </a:p>
            </p:txBody>
          </p:sp>
          <p:sp>
            <p:nvSpPr>
              <p:cNvPr id="121233" name="Line 1425"/>
              <p:cNvSpPr>
                <a:spLocks noChangeShapeType="1"/>
              </p:cNvSpPr>
              <p:nvPr/>
            </p:nvSpPr>
            <p:spPr bwMode="auto">
              <a:xfrm flipV="1">
                <a:off x="1016" y="2895"/>
                <a:ext cx="3" cy="2"/>
              </a:xfrm>
              <a:prstGeom prst="line">
                <a:avLst/>
              </a:prstGeom>
              <a:noFill/>
              <a:ln w="0">
                <a:solidFill>
                  <a:srgbClr val="FFDF7F"/>
                </a:solidFill>
                <a:round/>
                <a:headEnd/>
                <a:tailEnd/>
              </a:ln>
            </p:spPr>
            <p:txBody>
              <a:bodyPr/>
              <a:lstStyle/>
              <a:p>
                <a:endParaRPr lang="en-US"/>
              </a:p>
            </p:txBody>
          </p:sp>
          <p:sp>
            <p:nvSpPr>
              <p:cNvPr id="121234" name="Line 1426"/>
              <p:cNvSpPr>
                <a:spLocks noChangeShapeType="1"/>
              </p:cNvSpPr>
              <p:nvPr/>
            </p:nvSpPr>
            <p:spPr bwMode="auto">
              <a:xfrm flipV="1">
                <a:off x="1019" y="2892"/>
                <a:ext cx="1" cy="3"/>
              </a:xfrm>
              <a:prstGeom prst="line">
                <a:avLst/>
              </a:prstGeom>
              <a:noFill/>
              <a:ln w="0">
                <a:solidFill>
                  <a:srgbClr val="FFDF7F"/>
                </a:solidFill>
                <a:round/>
                <a:headEnd/>
                <a:tailEnd/>
              </a:ln>
            </p:spPr>
            <p:txBody>
              <a:bodyPr/>
              <a:lstStyle/>
              <a:p>
                <a:endParaRPr lang="en-US"/>
              </a:p>
            </p:txBody>
          </p:sp>
          <p:sp>
            <p:nvSpPr>
              <p:cNvPr id="121235" name="Line 1427"/>
              <p:cNvSpPr>
                <a:spLocks noChangeShapeType="1"/>
              </p:cNvSpPr>
              <p:nvPr/>
            </p:nvSpPr>
            <p:spPr bwMode="auto">
              <a:xfrm flipV="1">
                <a:off x="1020" y="2888"/>
                <a:ext cx="1" cy="4"/>
              </a:xfrm>
              <a:prstGeom prst="line">
                <a:avLst/>
              </a:prstGeom>
              <a:noFill/>
              <a:ln w="0">
                <a:solidFill>
                  <a:srgbClr val="FFDF7F"/>
                </a:solidFill>
                <a:round/>
                <a:headEnd/>
                <a:tailEnd/>
              </a:ln>
            </p:spPr>
            <p:txBody>
              <a:bodyPr/>
              <a:lstStyle/>
              <a:p>
                <a:endParaRPr lang="en-US"/>
              </a:p>
            </p:txBody>
          </p:sp>
          <p:sp>
            <p:nvSpPr>
              <p:cNvPr id="121236" name="Line 1428"/>
              <p:cNvSpPr>
                <a:spLocks noChangeShapeType="1"/>
              </p:cNvSpPr>
              <p:nvPr/>
            </p:nvSpPr>
            <p:spPr bwMode="auto">
              <a:xfrm flipV="1">
                <a:off x="1021" y="2884"/>
                <a:ext cx="1" cy="4"/>
              </a:xfrm>
              <a:prstGeom prst="line">
                <a:avLst/>
              </a:prstGeom>
              <a:noFill/>
              <a:ln w="0">
                <a:solidFill>
                  <a:srgbClr val="FFDF7F"/>
                </a:solidFill>
                <a:round/>
                <a:headEnd/>
                <a:tailEnd/>
              </a:ln>
            </p:spPr>
            <p:txBody>
              <a:bodyPr/>
              <a:lstStyle/>
              <a:p>
                <a:endParaRPr lang="en-US"/>
              </a:p>
            </p:txBody>
          </p:sp>
          <p:sp>
            <p:nvSpPr>
              <p:cNvPr id="121237" name="Line 1429"/>
              <p:cNvSpPr>
                <a:spLocks noChangeShapeType="1"/>
              </p:cNvSpPr>
              <p:nvPr/>
            </p:nvSpPr>
            <p:spPr bwMode="auto">
              <a:xfrm>
                <a:off x="1021" y="2880"/>
                <a:ext cx="1" cy="4"/>
              </a:xfrm>
              <a:prstGeom prst="line">
                <a:avLst/>
              </a:prstGeom>
              <a:noFill/>
              <a:ln w="0">
                <a:solidFill>
                  <a:srgbClr val="FFDF7F"/>
                </a:solidFill>
                <a:round/>
                <a:headEnd/>
                <a:tailEnd/>
              </a:ln>
            </p:spPr>
            <p:txBody>
              <a:bodyPr/>
              <a:lstStyle/>
              <a:p>
                <a:endParaRPr lang="en-US"/>
              </a:p>
            </p:txBody>
          </p:sp>
          <p:sp>
            <p:nvSpPr>
              <p:cNvPr id="121238" name="Line 1430"/>
              <p:cNvSpPr>
                <a:spLocks noChangeShapeType="1"/>
              </p:cNvSpPr>
              <p:nvPr/>
            </p:nvSpPr>
            <p:spPr bwMode="auto">
              <a:xfrm flipH="1">
                <a:off x="1021" y="2877"/>
                <a:ext cx="2" cy="3"/>
              </a:xfrm>
              <a:prstGeom prst="line">
                <a:avLst/>
              </a:prstGeom>
              <a:noFill/>
              <a:ln w="0">
                <a:solidFill>
                  <a:srgbClr val="FFDF7F"/>
                </a:solidFill>
                <a:round/>
                <a:headEnd/>
                <a:tailEnd/>
              </a:ln>
            </p:spPr>
            <p:txBody>
              <a:bodyPr/>
              <a:lstStyle/>
              <a:p>
                <a:endParaRPr lang="en-US"/>
              </a:p>
            </p:txBody>
          </p:sp>
          <p:sp>
            <p:nvSpPr>
              <p:cNvPr id="121239" name="Line 1431"/>
              <p:cNvSpPr>
                <a:spLocks noChangeShapeType="1"/>
              </p:cNvSpPr>
              <p:nvPr/>
            </p:nvSpPr>
            <p:spPr bwMode="auto">
              <a:xfrm flipH="1">
                <a:off x="1023" y="2874"/>
                <a:ext cx="2" cy="3"/>
              </a:xfrm>
              <a:prstGeom prst="line">
                <a:avLst/>
              </a:prstGeom>
              <a:noFill/>
              <a:ln w="0">
                <a:solidFill>
                  <a:srgbClr val="FFDF7F"/>
                </a:solidFill>
                <a:round/>
                <a:headEnd/>
                <a:tailEnd/>
              </a:ln>
            </p:spPr>
            <p:txBody>
              <a:bodyPr/>
              <a:lstStyle/>
              <a:p>
                <a:endParaRPr lang="en-US"/>
              </a:p>
            </p:txBody>
          </p:sp>
          <p:sp>
            <p:nvSpPr>
              <p:cNvPr id="121240" name="Line 1432"/>
              <p:cNvSpPr>
                <a:spLocks noChangeShapeType="1"/>
              </p:cNvSpPr>
              <p:nvPr/>
            </p:nvSpPr>
            <p:spPr bwMode="auto">
              <a:xfrm flipH="1">
                <a:off x="1029" y="2879"/>
                <a:ext cx="2" cy="3"/>
              </a:xfrm>
              <a:prstGeom prst="line">
                <a:avLst/>
              </a:prstGeom>
              <a:noFill/>
              <a:ln w="0">
                <a:solidFill>
                  <a:srgbClr val="FFDF7F"/>
                </a:solidFill>
                <a:round/>
                <a:headEnd/>
                <a:tailEnd/>
              </a:ln>
            </p:spPr>
            <p:txBody>
              <a:bodyPr/>
              <a:lstStyle/>
              <a:p>
                <a:endParaRPr lang="en-US"/>
              </a:p>
            </p:txBody>
          </p:sp>
          <p:sp>
            <p:nvSpPr>
              <p:cNvPr id="121241" name="Line 1433"/>
              <p:cNvSpPr>
                <a:spLocks noChangeShapeType="1"/>
              </p:cNvSpPr>
              <p:nvPr/>
            </p:nvSpPr>
            <p:spPr bwMode="auto">
              <a:xfrm flipH="1">
                <a:off x="1027" y="2882"/>
                <a:ext cx="2" cy="4"/>
              </a:xfrm>
              <a:prstGeom prst="line">
                <a:avLst/>
              </a:prstGeom>
              <a:noFill/>
              <a:ln w="0">
                <a:solidFill>
                  <a:srgbClr val="FFDF7F"/>
                </a:solidFill>
                <a:round/>
                <a:headEnd/>
                <a:tailEnd/>
              </a:ln>
            </p:spPr>
            <p:txBody>
              <a:bodyPr/>
              <a:lstStyle/>
              <a:p>
                <a:endParaRPr lang="en-US"/>
              </a:p>
            </p:txBody>
          </p:sp>
          <p:sp>
            <p:nvSpPr>
              <p:cNvPr id="121242" name="Line 1434"/>
              <p:cNvSpPr>
                <a:spLocks noChangeShapeType="1"/>
              </p:cNvSpPr>
              <p:nvPr/>
            </p:nvSpPr>
            <p:spPr bwMode="auto">
              <a:xfrm flipH="1">
                <a:off x="1025" y="2886"/>
                <a:ext cx="2" cy="4"/>
              </a:xfrm>
              <a:prstGeom prst="line">
                <a:avLst/>
              </a:prstGeom>
              <a:noFill/>
              <a:ln w="0">
                <a:solidFill>
                  <a:srgbClr val="FFDF7F"/>
                </a:solidFill>
                <a:round/>
                <a:headEnd/>
                <a:tailEnd/>
              </a:ln>
            </p:spPr>
            <p:txBody>
              <a:bodyPr/>
              <a:lstStyle/>
              <a:p>
                <a:endParaRPr lang="en-US"/>
              </a:p>
            </p:txBody>
          </p:sp>
          <p:sp>
            <p:nvSpPr>
              <p:cNvPr id="121243" name="Line 1435"/>
              <p:cNvSpPr>
                <a:spLocks noChangeShapeType="1"/>
              </p:cNvSpPr>
              <p:nvPr/>
            </p:nvSpPr>
            <p:spPr bwMode="auto">
              <a:xfrm flipH="1">
                <a:off x="1024" y="2890"/>
                <a:ext cx="1" cy="3"/>
              </a:xfrm>
              <a:prstGeom prst="line">
                <a:avLst/>
              </a:prstGeom>
              <a:noFill/>
              <a:ln w="0">
                <a:solidFill>
                  <a:srgbClr val="FFDF7F"/>
                </a:solidFill>
                <a:round/>
                <a:headEnd/>
                <a:tailEnd/>
              </a:ln>
            </p:spPr>
            <p:txBody>
              <a:bodyPr/>
              <a:lstStyle/>
              <a:p>
                <a:endParaRPr lang="en-US"/>
              </a:p>
            </p:txBody>
          </p:sp>
          <p:sp>
            <p:nvSpPr>
              <p:cNvPr id="121244" name="Line 1436"/>
              <p:cNvSpPr>
                <a:spLocks noChangeShapeType="1"/>
              </p:cNvSpPr>
              <p:nvPr/>
            </p:nvSpPr>
            <p:spPr bwMode="auto">
              <a:xfrm flipH="1">
                <a:off x="1022" y="2893"/>
                <a:ext cx="2" cy="3"/>
              </a:xfrm>
              <a:prstGeom prst="line">
                <a:avLst/>
              </a:prstGeom>
              <a:noFill/>
              <a:ln w="0">
                <a:solidFill>
                  <a:srgbClr val="FFDF7F"/>
                </a:solidFill>
                <a:round/>
                <a:headEnd/>
                <a:tailEnd/>
              </a:ln>
            </p:spPr>
            <p:txBody>
              <a:bodyPr/>
              <a:lstStyle/>
              <a:p>
                <a:endParaRPr lang="en-US"/>
              </a:p>
            </p:txBody>
          </p:sp>
          <p:sp>
            <p:nvSpPr>
              <p:cNvPr id="121245" name="Line 1437"/>
              <p:cNvSpPr>
                <a:spLocks noChangeShapeType="1"/>
              </p:cNvSpPr>
              <p:nvPr/>
            </p:nvSpPr>
            <p:spPr bwMode="auto">
              <a:xfrm>
                <a:off x="1022" y="2896"/>
                <a:ext cx="1" cy="1"/>
              </a:xfrm>
              <a:prstGeom prst="line">
                <a:avLst/>
              </a:prstGeom>
              <a:noFill/>
              <a:ln w="0">
                <a:solidFill>
                  <a:srgbClr val="FFDF7F"/>
                </a:solidFill>
                <a:round/>
                <a:headEnd/>
                <a:tailEnd/>
              </a:ln>
            </p:spPr>
            <p:txBody>
              <a:bodyPr/>
              <a:lstStyle/>
              <a:p>
                <a:endParaRPr lang="en-US"/>
              </a:p>
            </p:txBody>
          </p:sp>
          <p:sp>
            <p:nvSpPr>
              <p:cNvPr id="121246" name="Line 1438"/>
              <p:cNvSpPr>
                <a:spLocks noChangeShapeType="1"/>
              </p:cNvSpPr>
              <p:nvPr/>
            </p:nvSpPr>
            <p:spPr bwMode="auto">
              <a:xfrm>
                <a:off x="1022" y="2896"/>
                <a:ext cx="1" cy="1"/>
              </a:xfrm>
              <a:prstGeom prst="line">
                <a:avLst/>
              </a:prstGeom>
              <a:noFill/>
              <a:ln w="0">
                <a:solidFill>
                  <a:srgbClr val="FFDF7F"/>
                </a:solidFill>
                <a:round/>
                <a:headEnd/>
                <a:tailEnd/>
              </a:ln>
            </p:spPr>
            <p:txBody>
              <a:bodyPr/>
              <a:lstStyle/>
              <a:p>
                <a:endParaRPr lang="en-US"/>
              </a:p>
            </p:txBody>
          </p:sp>
          <p:sp>
            <p:nvSpPr>
              <p:cNvPr id="121247" name="Line 1439"/>
              <p:cNvSpPr>
                <a:spLocks noChangeShapeType="1"/>
              </p:cNvSpPr>
              <p:nvPr/>
            </p:nvSpPr>
            <p:spPr bwMode="auto">
              <a:xfrm>
                <a:off x="1022" y="2896"/>
                <a:ext cx="1" cy="1"/>
              </a:xfrm>
              <a:prstGeom prst="line">
                <a:avLst/>
              </a:prstGeom>
              <a:noFill/>
              <a:ln w="0">
                <a:solidFill>
                  <a:srgbClr val="FFDF7F"/>
                </a:solidFill>
                <a:round/>
                <a:headEnd/>
                <a:tailEnd/>
              </a:ln>
            </p:spPr>
            <p:txBody>
              <a:bodyPr/>
              <a:lstStyle/>
              <a:p>
                <a:endParaRPr lang="en-US"/>
              </a:p>
            </p:txBody>
          </p:sp>
          <p:sp>
            <p:nvSpPr>
              <p:cNvPr id="121248" name="Line 1440"/>
              <p:cNvSpPr>
                <a:spLocks noChangeShapeType="1"/>
              </p:cNvSpPr>
              <p:nvPr/>
            </p:nvSpPr>
            <p:spPr bwMode="auto">
              <a:xfrm flipV="1">
                <a:off x="1023" y="2895"/>
                <a:ext cx="2" cy="2"/>
              </a:xfrm>
              <a:prstGeom prst="line">
                <a:avLst/>
              </a:prstGeom>
              <a:noFill/>
              <a:ln w="0">
                <a:solidFill>
                  <a:srgbClr val="FFDF7F"/>
                </a:solidFill>
                <a:round/>
                <a:headEnd/>
                <a:tailEnd/>
              </a:ln>
            </p:spPr>
            <p:txBody>
              <a:bodyPr/>
              <a:lstStyle/>
              <a:p>
                <a:endParaRPr lang="en-US"/>
              </a:p>
            </p:txBody>
          </p:sp>
          <p:sp>
            <p:nvSpPr>
              <p:cNvPr id="121249" name="Line 1441"/>
              <p:cNvSpPr>
                <a:spLocks noChangeShapeType="1"/>
              </p:cNvSpPr>
              <p:nvPr/>
            </p:nvSpPr>
            <p:spPr bwMode="auto">
              <a:xfrm flipV="1">
                <a:off x="1025" y="2892"/>
                <a:ext cx="3" cy="3"/>
              </a:xfrm>
              <a:prstGeom prst="line">
                <a:avLst/>
              </a:prstGeom>
              <a:noFill/>
              <a:ln w="0">
                <a:solidFill>
                  <a:srgbClr val="FFDF7F"/>
                </a:solidFill>
                <a:round/>
                <a:headEnd/>
                <a:tailEnd/>
              </a:ln>
            </p:spPr>
            <p:txBody>
              <a:bodyPr/>
              <a:lstStyle/>
              <a:p>
                <a:endParaRPr lang="en-US"/>
              </a:p>
            </p:txBody>
          </p:sp>
          <p:sp>
            <p:nvSpPr>
              <p:cNvPr id="121250" name="Line 1442"/>
              <p:cNvSpPr>
                <a:spLocks noChangeShapeType="1"/>
              </p:cNvSpPr>
              <p:nvPr/>
            </p:nvSpPr>
            <p:spPr bwMode="auto">
              <a:xfrm flipV="1">
                <a:off x="1028" y="2891"/>
                <a:ext cx="1" cy="1"/>
              </a:xfrm>
              <a:prstGeom prst="line">
                <a:avLst/>
              </a:prstGeom>
              <a:noFill/>
              <a:ln w="0">
                <a:solidFill>
                  <a:srgbClr val="FFDF7F"/>
                </a:solidFill>
                <a:round/>
                <a:headEnd/>
                <a:tailEnd/>
              </a:ln>
            </p:spPr>
            <p:txBody>
              <a:bodyPr/>
              <a:lstStyle/>
              <a:p>
                <a:endParaRPr lang="en-US"/>
              </a:p>
            </p:txBody>
          </p:sp>
          <p:sp>
            <p:nvSpPr>
              <p:cNvPr id="121251" name="Line 1443"/>
              <p:cNvSpPr>
                <a:spLocks noChangeShapeType="1"/>
              </p:cNvSpPr>
              <p:nvPr/>
            </p:nvSpPr>
            <p:spPr bwMode="auto">
              <a:xfrm flipH="1">
                <a:off x="1029" y="2890"/>
                <a:ext cx="1" cy="1"/>
              </a:xfrm>
              <a:prstGeom prst="line">
                <a:avLst/>
              </a:prstGeom>
              <a:noFill/>
              <a:ln w="0">
                <a:solidFill>
                  <a:srgbClr val="FFDF7F"/>
                </a:solidFill>
                <a:round/>
                <a:headEnd/>
                <a:tailEnd/>
              </a:ln>
            </p:spPr>
            <p:txBody>
              <a:bodyPr/>
              <a:lstStyle/>
              <a:p>
                <a:endParaRPr lang="en-US"/>
              </a:p>
            </p:txBody>
          </p:sp>
          <p:sp>
            <p:nvSpPr>
              <p:cNvPr id="121252" name="Line 1444"/>
              <p:cNvSpPr>
                <a:spLocks noChangeShapeType="1"/>
              </p:cNvSpPr>
              <p:nvPr/>
            </p:nvSpPr>
            <p:spPr bwMode="auto">
              <a:xfrm flipH="1">
                <a:off x="1030" y="2889"/>
                <a:ext cx="1" cy="1"/>
              </a:xfrm>
              <a:prstGeom prst="line">
                <a:avLst/>
              </a:prstGeom>
              <a:noFill/>
              <a:ln w="0">
                <a:solidFill>
                  <a:srgbClr val="FFDF7F"/>
                </a:solidFill>
                <a:round/>
                <a:headEnd/>
                <a:tailEnd/>
              </a:ln>
            </p:spPr>
            <p:txBody>
              <a:bodyPr/>
              <a:lstStyle/>
              <a:p>
                <a:endParaRPr lang="en-US"/>
              </a:p>
            </p:txBody>
          </p:sp>
          <p:sp>
            <p:nvSpPr>
              <p:cNvPr id="121253" name="Line 1445"/>
              <p:cNvSpPr>
                <a:spLocks noChangeShapeType="1"/>
              </p:cNvSpPr>
              <p:nvPr/>
            </p:nvSpPr>
            <p:spPr bwMode="auto">
              <a:xfrm>
                <a:off x="1031" y="2889"/>
                <a:ext cx="1" cy="1"/>
              </a:xfrm>
              <a:prstGeom prst="line">
                <a:avLst/>
              </a:prstGeom>
              <a:noFill/>
              <a:ln w="0">
                <a:solidFill>
                  <a:srgbClr val="FFDF7F"/>
                </a:solidFill>
                <a:round/>
                <a:headEnd/>
                <a:tailEnd/>
              </a:ln>
            </p:spPr>
            <p:txBody>
              <a:bodyPr/>
              <a:lstStyle/>
              <a:p>
                <a:endParaRPr lang="en-US"/>
              </a:p>
            </p:txBody>
          </p:sp>
          <p:sp>
            <p:nvSpPr>
              <p:cNvPr id="121254" name="Line 1446"/>
              <p:cNvSpPr>
                <a:spLocks noChangeShapeType="1"/>
              </p:cNvSpPr>
              <p:nvPr/>
            </p:nvSpPr>
            <p:spPr bwMode="auto">
              <a:xfrm flipV="1">
                <a:off x="1032" y="2889"/>
                <a:ext cx="3" cy="1"/>
              </a:xfrm>
              <a:prstGeom prst="line">
                <a:avLst/>
              </a:prstGeom>
              <a:noFill/>
              <a:ln w="0">
                <a:solidFill>
                  <a:srgbClr val="FFDF7F"/>
                </a:solidFill>
                <a:round/>
                <a:headEnd/>
                <a:tailEnd/>
              </a:ln>
            </p:spPr>
            <p:txBody>
              <a:bodyPr/>
              <a:lstStyle/>
              <a:p>
                <a:endParaRPr lang="en-US"/>
              </a:p>
            </p:txBody>
          </p:sp>
          <p:sp>
            <p:nvSpPr>
              <p:cNvPr id="121255" name="Line 1447"/>
              <p:cNvSpPr>
                <a:spLocks noChangeShapeType="1"/>
              </p:cNvSpPr>
              <p:nvPr/>
            </p:nvSpPr>
            <p:spPr bwMode="auto">
              <a:xfrm flipV="1">
                <a:off x="1035" y="2888"/>
                <a:ext cx="3" cy="1"/>
              </a:xfrm>
              <a:prstGeom prst="line">
                <a:avLst/>
              </a:prstGeom>
              <a:noFill/>
              <a:ln w="0">
                <a:solidFill>
                  <a:srgbClr val="FFDF7F"/>
                </a:solidFill>
                <a:round/>
                <a:headEnd/>
                <a:tailEnd/>
              </a:ln>
            </p:spPr>
            <p:txBody>
              <a:bodyPr/>
              <a:lstStyle/>
              <a:p>
                <a:endParaRPr lang="en-US"/>
              </a:p>
            </p:txBody>
          </p:sp>
          <p:sp>
            <p:nvSpPr>
              <p:cNvPr id="121256" name="Line 1448"/>
              <p:cNvSpPr>
                <a:spLocks noChangeShapeType="1"/>
              </p:cNvSpPr>
              <p:nvPr/>
            </p:nvSpPr>
            <p:spPr bwMode="auto">
              <a:xfrm flipV="1">
                <a:off x="1038" y="2887"/>
                <a:ext cx="1" cy="1"/>
              </a:xfrm>
              <a:prstGeom prst="line">
                <a:avLst/>
              </a:prstGeom>
              <a:noFill/>
              <a:ln w="0">
                <a:solidFill>
                  <a:srgbClr val="FFDF7F"/>
                </a:solidFill>
                <a:round/>
                <a:headEnd/>
                <a:tailEnd/>
              </a:ln>
            </p:spPr>
            <p:txBody>
              <a:bodyPr/>
              <a:lstStyle/>
              <a:p>
                <a:endParaRPr lang="en-US"/>
              </a:p>
            </p:txBody>
          </p:sp>
        </p:grpSp>
        <p:grpSp>
          <p:nvGrpSpPr>
            <p:cNvPr id="121458" name="Group 1650"/>
            <p:cNvGrpSpPr>
              <a:grpSpLocks/>
            </p:cNvGrpSpPr>
            <p:nvPr/>
          </p:nvGrpSpPr>
          <p:grpSpPr bwMode="auto">
            <a:xfrm>
              <a:off x="1039" y="2255"/>
              <a:ext cx="2723" cy="1562"/>
              <a:chOff x="1039" y="2255"/>
              <a:chExt cx="2723" cy="1562"/>
            </a:xfrm>
          </p:grpSpPr>
          <p:sp>
            <p:nvSpPr>
              <p:cNvPr id="121258" name="Line 1450"/>
              <p:cNvSpPr>
                <a:spLocks noChangeShapeType="1"/>
              </p:cNvSpPr>
              <p:nvPr/>
            </p:nvSpPr>
            <p:spPr bwMode="auto">
              <a:xfrm flipV="1">
                <a:off x="1039" y="2886"/>
                <a:ext cx="2" cy="1"/>
              </a:xfrm>
              <a:prstGeom prst="line">
                <a:avLst/>
              </a:prstGeom>
              <a:noFill/>
              <a:ln w="0">
                <a:solidFill>
                  <a:srgbClr val="FFDF7F"/>
                </a:solidFill>
                <a:round/>
                <a:headEnd/>
                <a:tailEnd/>
              </a:ln>
            </p:spPr>
            <p:txBody>
              <a:bodyPr/>
              <a:lstStyle/>
              <a:p>
                <a:endParaRPr lang="en-US"/>
              </a:p>
            </p:txBody>
          </p:sp>
          <p:sp>
            <p:nvSpPr>
              <p:cNvPr id="121259" name="Line 1451"/>
              <p:cNvSpPr>
                <a:spLocks noChangeShapeType="1"/>
              </p:cNvSpPr>
              <p:nvPr/>
            </p:nvSpPr>
            <p:spPr bwMode="auto">
              <a:xfrm>
                <a:off x="1667" y="2404"/>
                <a:ext cx="114" cy="73"/>
              </a:xfrm>
              <a:prstGeom prst="line">
                <a:avLst/>
              </a:prstGeom>
              <a:noFill/>
              <a:ln w="0">
                <a:solidFill>
                  <a:srgbClr val="FFDF7F"/>
                </a:solidFill>
                <a:round/>
                <a:headEnd/>
                <a:tailEnd/>
              </a:ln>
            </p:spPr>
            <p:txBody>
              <a:bodyPr/>
              <a:lstStyle/>
              <a:p>
                <a:endParaRPr lang="en-US"/>
              </a:p>
            </p:txBody>
          </p:sp>
          <p:sp>
            <p:nvSpPr>
              <p:cNvPr id="121260" name="Line 1452"/>
              <p:cNvSpPr>
                <a:spLocks noChangeShapeType="1"/>
              </p:cNvSpPr>
              <p:nvPr/>
            </p:nvSpPr>
            <p:spPr bwMode="auto">
              <a:xfrm>
                <a:off x="1667" y="2491"/>
                <a:ext cx="116" cy="75"/>
              </a:xfrm>
              <a:prstGeom prst="line">
                <a:avLst/>
              </a:prstGeom>
              <a:noFill/>
              <a:ln w="0">
                <a:solidFill>
                  <a:srgbClr val="FFDF7F"/>
                </a:solidFill>
                <a:round/>
                <a:headEnd/>
                <a:tailEnd/>
              </a:ln>
            </p:spPr>
            <p:txBody>
              <a:bodyPr/>
              <a:lstStyle/>
              <a:p>
                <a:endParaRPr lang="en-US"/>
              </a:p>
            </p:txBody>
          </p:sp>
          <p:sp>
            <p:nvSpPr>
              <p:cNvPr id="121261" name="Line 1453"/>
              <p:cNvSpPr>
                <a:spLocks noChangeShapeType="1"/>
              </p:cNvSpPr>
              <p:nvPr/>
            </p:nvSpPr>
            <p:spPr bwMode="auto">
              <a:xfrm>
                <a:off x="1667" y="2446"/>
                <a:ext cx="116" cy="73"/>
              </a:xfrm>
              <a:prstGeom prst="line">
                <a:avLst/>
              </a:prstGeom>
              <a:noFill/>
              <a:ln w="0">
                <a:solidFill>
                  <a:srgbClr val="FFDF7F"/>
                </a:solidFill>
                <a:round/>
                <a:headEnd/>
                <a:tailEnd/>
              </a:ln>
            </p:spPr>
            <p:txBody>
              <a:bodyPr/>
              <a:lstStyle/>
              <a:p>
                <a:endParaRPr lang="en-US"/>
              </a:p>
            </p:txBody>
          </p:sp>
          <p:sp>
            <p:nvSpPr>
              <p:cNvPr id="121262" name="Line 1454"/>
              <p:cNvSpPr>
                <a:spLocks noChangeShapeType="1"/>
              </p:cNvSpPr>
              <p:nvPr/>
            </p:nvSpPr>
            <p:spPr bwMode="auto">
              <a:xfrm>
                <a:off x="1667" y="2461"/>
                <a:ext cx="4" cy="5"/>
              </a:xfrm>
              <a:prstGeom prst="line">
                <a:avLst/>
              </a:prstGeom>
              <a:noFill/>
              <a:ln w="0">
                <a:solidFill>
                  <a:srgbClr val="FFDF7F"/>
                </a:solidFill>
                <a:round/>
                <a:headEnd/>
                <a:tailEnd/>
              </a:ln>
            </p:spPr>
            <p:txBody>
              <a:bodyPr/>
              <a:lstStyle/>
              <a:p>
                <a:endParaRPr lang="en-US"/>
              </a:p>
            </p:txBody>
          </p:sp>
          <p:sp>
            <p:nvSpPr>
              <p:cNvPr id="121263" name="Line 1455"/>
              <p:cNvSpPr>
                <a:spLocks noChangeShapeType="1"/>
              </p:cNvSpPr>
              <p:nvPr/>
            </p:nvSpPr>
            <p:spPr bwMode="auto">
              <a:xfrm>
                <a:off x="1671" y="2466"/>
                <a:ext cx="13" cy="13"/>
              </a:xfrm>
              <a:prstGeom prst="line">
                <a:avLst/>
              </a:prstGeom>
              <a:noFill/>
              <a:ln w="0">
                <a:solidFill>
                  <a:srgbClr val="FFDF7F"/>
                </a:solidFill>
                <a:round/>
                <a:headEnd/>
                <a:tailEnd/>
              </a:ln>
            </p:spPr>
            <p:txBody>
              <a:bodyPr/>
              <a:lstStyle/>
              <a:p>
                <a:endParaRPr lang="en-US"/>
              </a:p>
            </p:txBody>
          </p:sp>
          <p:sp>
            <p:nvSpPr>
              <p:cNvPr id="121264" name="Line 1456"/>
              <p:cNvSpPr>
                <a:spLocks noChangeShapeType="1"/>
              </p:cNvSpPr>
              <p:nvPr/>
            </p:nvSpPr>
            <p:spPr bwMode="auto">
              <a:xfrm>
                <a:off x="1684" y="2479"/>
                <a:ext cx="5" cy="2"/>
              </a:xfrm>
              <a:prstGeom prst="line">
                <a:avLst/>
              </a:prstGeom>
              <a:noFill/>
              <a:ln w="0">
                <a:solidFill>
                  <a:srgbClr val="FFDF7F"/>
                </a:solidFill>
                <a:round/>
                <a:headEnd/>
                <a:tailEnd/>
              </a:ln>
            </p:spPr>
            <p:txBody>
              <a:bodyPr/>
              <a:lstStyle/>
              <a:p>
                <a:endParaRPr lang="en-US"/>
              </a:p>
            </p:txBody>
          </p:sp>
          <p:sp>
            <p:nvSpPr>
              <p:cNvPr id="121265" name="Line 1457"/>
              <p:cNvSpPr>
                <a:spLocks noChangeShapeType="1"/>
              </p:cNvSpPr>
              <p:nvPr/>
            </p:nvSpPr>
            <p:spPr bwMode="auto">
              <a:xfrm>
                <a:off x="1689" y="2481"/>
                <a:ext cx="4" cy="2"/>
              </a:xfrm>
              <a:prstGeom prst="line">
                <a:avLst/>
              </a:prstGeom>
              <a:noFill/>
              <a:ln w="0">
                <a:solidFill>
                  <a:srgbClr val="FFDF7F"/>
                </a:solidFill>
                <a:round/>
                <a:headEnd/>
                <a:tailEnd/>
              </a:ln>
            </p:spPr>
            <p:txBody>
              <a:bodyPr/>
              <a:lstStyle/>
              <a:p>
                <a:endParaRPr lang="en-US"/>
              </a:p>
            </p:txBody>
          </p:sp>
          <p:sp>
            <p:nvSpPr>
              <p:cNvPr id="121266" name="Line 1458"/>
              <p:cNvSpPr>
                <a:spLocks noChangeShapeType="1"/>
              </p:cNvSpPr>
              <p:nvPr/>
            </p:nvSpPr>
            <p:spPr bwMode="auto">
              <a:xfrm flipH="1" flipV="1">
                <a:off x="1693" y="2483"/>
                <a:ext cx="5" cy="1"/>
              </a:xfrm>
              <a:prstGeom prst="line">
                <a:avLst/>
              </a:prstGeom>
              <a:noFill/>
              <a:ln w="0">
                <a:solidFill>
                  <a:srgbClr val="FFDF7F"/>
                </a:solidFill>
                <a:round/>
                <a:headEnd/>
                <a:tailEnd/>
              </a:ln>
            </p:spPr>
            <p:txBody>
              <a:bodyPr/>
              <a:lstStyle/>
              <a:p>
                <a:endParaRPr lang="en-US"/>
              </a:p>
            </p:txBody>
          </p:sp>
          <p:sp>
            <p:nvSpPr>
              <p:cNvPr id="121267" name="Line 1459"/>
              <p:cNvSpPr>
                <a:spLocks noChangeShapeType="1"/>
              </p:cNvSpPr>
              <p:nvPr/>
            </p:nvSpPr>
            <p:spPr bwMode="auto">
              <a:xfrm>
                <a:off x="1698" y="2484"/>
                <a:ext cx="4" cy="1"/>
              </a:xfrm>
              <a:prstGeom prst="line">
                <a:avLst/>
              </a:prstGeom>
              <a:noFill/>
              <a:ln w="0">
                <a:solidFill>
                  <a:srgbClr val="FFDF7F"/>
                </a:solidFill>
                <a:round/>
                <a:headEnd/>
                <a:tailEnd/>
              </a:ln>
            </p:spPr>
            <p:txBody>
              <a:bodyPr/>
              <a:lstStyle/>
              <a:p>
                <a:endParaRPr lang="en-US"/>
              </a:p>
            </p:txBody>
          </p:sp>
          <p:sp>
            <p:nvSpPr>
              <p:cNvPr id="121268" name="Line 1460"/>
              <p:cNvSpPr>
                <a:spLocks noChangeShapeType="1"/>
              </p:cNvSpPr>
              <p:nvPr/>
            </p:nvSpPr>
            <p:spPr bwMode="auto">
              <a:xfrm>
                <a:off x="1702" y="2485"/>
                <a:ext cx="4" cy="1"/>
              </a:xfrm>
              <a:prstGeom prst="line">
                <a:avLst/>
              </a:prstGeom>
              <a:noFill/>
              <a:ln w="0">
                <a:solidFill>
                  <a:srgbClr val="FFDF7F"/>
                </a:solidFill>
                <a:round/>
                <a:headEnd/>
                <a:tailEnd/>
              </a:ln>
            </p:spPr>
            <p:txBody>
              <a:bodyPr/>
              <a:lstStyle/>
              <a:p>
                <a:endParaRPr lang="en-US"/>
              </a:p>
            </p:txBody>
          </p:sp>
          <p:sp>
            <p:nvSpPr>
              <p:cNvPr id="121269" name="Line 1461"/>
              <p:cNvSpPr>
                <a:spLocks noChangeShapeType="1"/>
              </p:cNvSpPr>
              <p:nvPr/>
            </p:nvSpPr>
            <p:spPr bwMode="auto">
              <a:xfrm>
                <a:off x="1706" y="2486"/>
                <a:ext cx="3" cy="1"/>
              </a:xfrm>
              <a:prstGeom prst="line">
                <a:avLst/>
              </a:prstGeom>
              <a:noFill/>
              <a:ln w="0">
                <a:solidFill>
                  <a:srgbClr val="FFDF7F"/>
                </a:solidFill>
                <a:round/>
                <a:headEnd/>
                <a:tailEnd/>
              </a:ln>
            </p:spPr>
            <p:txBody>
              <a:bodyPr/>
              <a:lstStyle/>
              <a:p>
                <a:endParaRPr lang="en-US"/>
              </a:p>
            </p:txBody>
          </p:sp>
          <p:sp>
            <p:nvSpPr>
              <p:cNvPr id="121270" name="Line 1462"/>
              <p:cNvSpPr>
                <a:spLocks noChangeShapeType="1"/>
              </p:cNvSpPr>
              <p:nvPr/>
            </p:nvSpPr>
            <p:spPr bwMode="auto">
              <a:xfrm>
                <a:off x="1709" y="2487"/>
                <a:ext cx="2" cy="1"/>
              </a:xfrm>
              <a:prstGeom prst="line">
                <a:avLst/>
              </a:prstGeom>
              <a:noFill/>
              <a:ln w="0">
                <a:solidFill>
                  <a:srgbClr val="FFDF7F"/>
                </a:solidFill>
                <a:round/>
                <a:headEnd/>
                <a:tailEnd/>
              </a:ln>
            </p:spPr>
            <p:txBody>
              <a:bodyPr/>
              <a:lstStyle/>
              <a:p>
                <a:endParaRPr lang="en-US"/>
              </a:p>
            </p:txBody>
          </p:sp>
          <p:sp>
            <p:nvSpPr>
              <p:cNvPr id="121271" name="Line 1463"/>
              <p:cNvSpPr>
                <a:spLocks noChangeShapeType="1"/>
              </p:cNvSpPr>
              <p:nvPr/>
            </p:nvSpPr>
            <p:spPr bwMode="auto">
              <a:xfrm flipH="1">
                <a:off x="1711" y="2487"/>
                <a:ext cx="2" cy="1"/>
              </a:xfrm>
              <a:prstGeom prst="line">
                <a:avLst/>
              </a:prstGeom>
              <a:noFill/>
              <a:ln w="0">
                <a:solidFill>
                  <a:srgbClr val="FFDF7F"/>
                </a:solidFill>
                <a:round/>
                <a:headEnd/>
                <a:tailEnd/>
              </a:ln>
            </p:spPr>
            <p:txBody>
              <a:bodyPr/>
              <a:lstStyle/>
              <a:p>
                <a:endParaRPr lang="en-US"/>
              </a:p>
            </p:txBody>
          </p:sp>
          <p:sp>
            <p:nvSpPr>
              <p:cNvPr id="121272" name="Line 1464"/>
              <p:cNvSpPr>
                <a:spLocks noChangeShapeType="1"/>
              </p:cNvSpPr>
              <p:nvPr/>
            </p:nvSpPr>
            <p:spPr bwMode="auto">
              <a:xfrm flipH="1" flipV="1">
                <a:off x="1713" y="2487"/>
                <a:ext cx="11" cy="1"/>
              </a:xfrm>
              <a:prstGeom prst="line">
                <a:avLst/>
              </a:prstGeom>
              <a:noFill/>
              <a:ln w="0">
                <a:solidFill>
                  <a:srgbClr val="FFDF7F"/>
                </a:solidFill>
                <a:round/>
                <a:headEnd/>
                <a:tailEnd/>
              </a:ln>
            </p:spPr>
            <p:txBody>
              <a:bodyPr/>
              <a:lstStyle/>
              <a:p>
                <a:endParaRPr lang="en-US"/>
              </a:p>
            </p:txBody>
          </p:sp>
          <p:sp>
            <p:nvSpPr>
              <p:cNvPr id="121273" name="Line 1465"/>
              <p:cNvSpPr>
                <a:spLocks noChangeShapeType="1"/>
              </p:cNvSpPr>
              <p:nvPr/>
            </p:nvSpPr>
            <p:spPr bwMode="auto">
              <a:xfrm>
                <a:off x="1724" y="2487"/>
                <a:ext cx="11" cy="2"/>
              </a:xfrm>
              <a:prstGeom prst="line">
                <a:avLst/>
              </a:prstGeom>
              <a:noFill/>
              <a:ln w="0">
                <a:solidFill>
                  <a:srgbClr val="FFDF7F"/>
                </a:solidFill>
                <a:round/>
                <a:headEnd/>
                <a:tailEnd/>
              </a:ln>
            </p:spPr>
            <p:txBody>
              <a:bodyPr/>
              <a:lstStyle/>
              <a:p>
                <a:endParaRPr lang="en-US"/>
              </a:p>
            </p:txBody>
          </p:sp>
          <p:sp>
            <p:nvSpPr>
              <p:cNvPr id="121274" name="Line 1466"/>
              <p:cNvSpPr>
                <a:spLocks noChangeShapeType="1"/>
              </p:cNvSpPr>
              <p:nvPr/>
            </p:nvSpPr>
            <p:spPr bwMode="auto">
              <a:xfrm>
                <a:off x="1667" y="2478"/>
                <a:ext cx="14" cy="10"/>
              </a:xfrm>
              <a:prstGeom prst="line">
                <a:avLst/>
              </a:prstGeom>
              <a:noFill/>
              <a:ln w="0">
                <a:solidFill>
                  <a:srgbClr val="FFDF7F"/>
                </a:solidFill>
                <a:round/>
                <a:headEnd/>
                <a:tailEnd/>
              </a:ln>
            </p:spPr>
            <p:txBody>
              <a:bodyPr/>
              <a:lstStyle/>
              <a:p>
                <a:endParaRPr lang="en-US"/>
              </a:p>
            </p:txBody>
          </p:sp>
          <p:sp>
            <p:nvSpPr>
              <p:cNvPr id="121275" name="Line 1467"/>
              <p:cNvSpPr>
                <a:spLocks noChangeShapeType="1"/>
              </p:cNvSpPr>
              <p:nvPr/>
            </p:nvSpPr>
            <p:spPr bwMode="auto">
              <a:xfrm>
                <a:off x="1681" y="2488"/>
                <a:ext cx="15" cy="9"/>
              </a:xfrm>
              <a:prstGeom prst="line">
                <a:avLst/>
              </a:prstGeom>
              <a:noFill/>
              <a:ln w="0">
                <a:solidFill>
                  <a:srgbClr val="FFDF7F"/>
                </a:solidFill>
                <a:round/>
                <a:headEnd/>
                <a:tailEnd/>
              </a:ln>
            </p:spPr>
            <p:txBody>
              <a:bodyPr/>
              <a:lstStyle/>
              <a:p>
                <a:endParaRPr lang="en-US"/>
              </a:p>
            </p:txBody>
          </p:sp>
          <p:sp>
            <p:nvSpPr>
              <p:cNvPr id="121276" name="Line 1468"/>
              <p:cNvSpPr>
                <a:spLocks noChangeShapeType="1"/>
              </p:cNvSpPr>
              <p:nvPr/>
            </p:nvSpPr>
            <p:spPr bwMode="auto">
              <a:xfrm>
                <a:off x="1696" y="2497"/>
                <a:ext cx="4" cy="2"/>
              </a:xfrm>
              <a:prstGeom prst="line">
                <a:avLst/>
              </a:prstGeom>
              <a:noFill/>
              <a:ln w="0">
                <a:solidFill>
                  <a:srgbClr val="FFDF7F"/>
                </a:solidFill>
                <a:round/>
                <a:headEnd/>
                <a:tailEnd/>
              </a:ln>
            </p:spPr>
            <p:txBody>
              <a:bodyPr/>
              <a:lstStyle/>
              <a:p>
                <a:endParaRPr lang="en-US"/>
              </a:p>
            </p:txBody>
          </p:sp>
          <p:sp>
            <p:nvSpPr>
              <p:cNvPr id="121277" name="Line 1469"/>
              <p:cNvSpPr>
                <a:spLocks noChangeShapeType="1"/>
              </p:cNvSpPr>
              <p:nvPr/>
            </p:nvSpPr>
            <p:spPr bwMode="auto">
              <a:xfrm>
                <a:off x="1700" y="2499"/>
                <a:ext cx="4" cy="1"/>
              </a:xfrm>
              <a:prstGeom prst="line">
                <a:avLst/>
              </a:prstGeom>
              <a:noFill/>
              <a:ln w="0">
                <a:solidFill>
                  <a:srgbClr val="FFDF7F"/>
                </a:solidFill>
                <a:round/>
                <a:headEnd/>
                <a:tailEnd/>
              </a:ln>
            </p:spPr>
            <p:txBody>
              <a:bodyPr/>
              <a:lstStyle/>
              <a:p>
                <a:endParaRPr lang="en-US"/>
              </a:p>
            </p:txBody>
          </p:sp>
          <p:sp>
            <p:nvSpPr>
              <p:cNvPr id="121278" name="Line 1470"/>
              <p:cNvSpPr>
                <a:spLocks noChangeShapeType="1"/>
              </p:cNvSpPr>
              <p:nvPr/>
            </p:nvSpPr>
            <p:spPr bwMode="auto">
              <a:xfrm>
                <a:off x="1704" y="2499"/>
                <a:ext cx="6" cy="1"/>
              </a:xfrm>
              <a:prstGeom prst="line">
                <a:avLst/>
              </a:prstGeom>
              <a:noFill/>
              <a:ln w="0">
                <a:solidFill>
                  <a:srgbClr val="FFDF7F"/>
                </a:solidFill>
                <a:round/>
                <a:headEnd/>
                <a:tailEnd/>
              </a:ln>
            </p:spPr>
            <p:txBody>
              <a:bodyPr/>
              <a:lstStyle/>
              <a:p>
                <a:endParaRPr lang="en-US"/>
              </a:p>
            </p:txBody>
          </p:sp>
          <p:sp>
            <p:nvSpPr>
              <p:cNvPr id="121279" name="Line 1471"/>
              <p:cNvSpPr>
                <a:spLocks noChangeShapeType="1"/>
              </p:cNvSpPr>
              <p:nvPr/>
            </p:nvSpPr>
            <p:spPr bwMode="auto">
              <a:xfrm flipH="1" flipV="1">
                <a:off x="1710" y="2499"/>
                <a:ext cx="7" cy="1"/>
              </a:xfrm>
              <a:prstGeom prst="line">
                <a:avLst/>
              </a:prstGeom>
              <a:noFill/>
              <a:ln w="0">
                <a:solidFill>
                  <a:srgbClr val="FFDF7F"/>
                </a:solidFill>
                <a:round/>
                <a:headEnd/>
                <a:tailEnd/>
              </a:ln>
            </p:spPr>
            <p:txBody>
              <a:bodyPr/>
              <a:lstStyle/>
              <a:p>
                <a:endParaRPr lang="en-US"/>
              </a:p>
            </p:txBody>
          </p:sp>
          <p:sp>
            <p:nvSpPr>
              <p:cNvPr id="121280" name="Line 1472"/>
              <p:cNvSpPr>
                <a:spLocks noChangeShapeType="1"/>
              </p:cNvSpPr>
              <p:nvPr/>
            </p:nvSpPr>
            <p:spPr bwMode="auto">
              <a:xfrm flipH="1" flipV="1">
                <a:off x="1717" y="2500"/>
                <a:ext cx="2" cy="1"/>
              </a:xfrm>
              <a:prstGeom prst="line">
                <a:avLst/>
              </a:prstGeom>
              <a:noFill/>
              <a:ln w="0">
                <a:solidFill>
                  <a:srgbClr val="FFDF7F"/>
                </a:solidFill>
                <a:round/>
                <a:headEnd/>
                <a:tailEnd/>
              </a:ln>
            </p:spPr>
            <p:txBody>
              <a:bodyPr/>
              <a:lstStyle/>
              <a:p>
                <a:endParaRPr lang="en-US"/>
              </a:p>
            </p:txBody>
          </p:sp>
          <p:sp>
            <p:nvSpPr>
              <p:cNvPr id="121281" name="Line 1473"/>
              <p:cNvSpPr>
                <a:spLocks noChangeShapeType="1"/>
              </p:cNvSpPr>
              <p:nvPr/>
            </p:nvSpPr>
            <p:spPr bwMode="auto">
              <a:xfrm>
                <a:off x="1719" y="2501"/>
                <a:ext cx="2" cy="1"/>
              </a:xfrm>
              <a:prstGeom prst="line">
                <a:avLst/>
              </a:prstGeom>
              <a:noFill/>
              <a:ln w="0">
                <a:solidFill>
                  <a:srgbClr val="FFDF7F"/>
                </a:solidFill>
                <a:round/>
                <a:headEnd/>
                <a:tailEnd/>
              </a:ln>
            </p:spPr>
            <p:txBody>
              <a:bodyPr/>
              <a:lstStyle/>
              <a:p>
                <a:endParaRPr lang="en-US"/>
              </a:p>
            </p:txBody>
          </p:sp>
          <p:sp>
            <p:nvSpPr>
              <p:cNvPr id="121282" name="Line 1474"/>
              <p:cNvSpPr>
                <a:spLocks noChangeShapeType="1"/>
              </p:cNvSpPr>
              <p:nvPr/>
            </p:nvSpPr>
            <p:spPr bwMode="auto">
              <a:xfrm>
                <a:off x="1721" y="2501"/>
                <a:ext cx="5" cy="1"/>
              </a:xfrm>
              <a:prstGeom prst="line">
                <a:avLst/>
              </a:prstGeom>
              <a:noFill/>
              <a:ln w="0">
                <a:solidFill>
                  <a:srgbClr val="FFDF7F"/>
                </a:solidFill>
                <a:round/>
                <a:headEnd/>
                <a:tailEnd/>
              </a:ln>
            </p:spPr>
            <p:txBody>
              <a:bodyPr/>
              <a:lstStyle/>
              <a:p>
                <a:endParaRPr lang="en-US"/>
              </a:p>
            </p:txBody>
          </p:sp>
          <p:sp>
            <p:nvSpPr>
              <p:cNvPr id="121283" name="Line 1475"/>
              <p:cNvSpPr>
                <a:spLocks noChangeShapeType="1"/>
              </p:cNvSpPr>
              <p:nvPr/>
            </p:nvSpPr>
            <p:spPr bwMode="auto">
              <a:xfrm flipH="1">
                <a:off x="1726" y="2501"/>
                <a:ext cx="6" cy="1"/>
              </a:xfrm>
              <a:prstGeom prst="line">
                <a:avLst/>
              </a:prstGeom>
              <a:noFill/>
              <a:ln w="0">
                <a:solidFill>
                  <a:srgbClr val="FFDF7F"/>
                </a:solidFill>
                <a:round/>
                <a:headEnd/>
                <a:tailEnd/>
              </a:ln>
            </p:spPr>
            <p:txBody>
              <a:bodyPr/>
              <a:lstStyle/>
              <a:p>
                <a:endParaRPr lang="en-US"/>
              </a:p>
            </p:txBody>
          </p:sp>
          <p:sp>
            <p:nvSpPr>
              <p:cNvPr id="121284" name="Line 1476"/>
              <p:cNvSpPr>
                <a:spLocks noChangeShapeType="1"/>
              </p:cNvSpPr>
              <p:nvPr/>
            </p:nvSpPr>
            <p:spPr bwMode="auto">
              <a:xfrm flipH="1" flipV="1">
                <a:off x="1732" y="2501"/>
                <a:ext cx="3" cy="1"/>
              </a:xfrm>
              <a:prstGeom prst="line">
                <a:avLst/>
              </a:prstGeom>
              <a:noFill/>
              <a:ln w="0">
                <a:solidFill>
                  <a:srgbClr val="FFDF7F"/>
                </a:solidFill>
                <a:round/>
                <a:headEnd/>
                <a:tailEnd/>
              </a:ln>
            </p:spPr>
            <p:txBody>
              <a:bodyPr/>
              <a:lstStyle/>
              <a:p>
                <a:endParaRPr lang="en-US"/>
              </a:p>
            </p:txBody>
          </p:sp>
          <p:sp>
            <p:nvSpPr>
              <p:cNvPr id="121285" name="Line 1477"/>
              <p:cNvSpPr>
                <a:spLocks noChangeShapeType="1"/>
              </p:cNvSpPr>
              <p:nvPr/>
            </p:nvSpPr>
            <p:spPr bwMode="auto">
              <a:xfrm flipH="1">
                <a:off x="1735" y="2502"/>
                <a:ext cx="3" cy="1"/>
              </a:xfrm>
              <a:prstGeom prst="line">
                <a:avLst/>
              </a:prstGeom>
              <a:noFill/>
              <a:ln w="0">
                <a:solidFill>
                  <a:srgbClr val="FFDF7F"/>
                </a:solidFill>
                <a:round/>
                <a:headEnd/>
                <a:tailEnd/>
              </a:ln>
            </p:spPr>
            <p:txBody>
              <a:bodyPr/>
              <a:lstStyle/>
              <a:p>
                <a:endParaRPr lang="en-US"/>
              </a:p>
            </p:txBody>
          </p:sp>
          <p:sp>
            <p:nvSpPr>
              <p:cNvPr id="121286" name="Line 1478"/>
              <p:cNvSpPr>
                <a:spLocks noChangeShapeType="1"/>
              </p:cNvSpPr>
              <p:nvPr/>
            </p:nvSpPr>
            <p:spPr bwMode="auto">
              <a:xfrm flipH="1" flipV="1">
                <a:off x="1738" y="2502"/>
                <a:ext cx="2" cy="1"/>
              </a:xfrm>
              <a:prstGeom prst="line">
                <a:avLst/>
              </a:prstGeom>
              <a:noFill/>
              <a:ln w="0">
                <a:solidFill>
                  <a:srgbClr val="FFDF7F"/>
                </a:solidFill>
                <a:round/>
                <a:headEnd/>
                <a:tailEnd/>
              </a:ln>
            </p:spPr>
            <p:txBody>
              <a:bodyPr/>
              <a:lstStyle/>
              <a:p>
                <a:endParaRPr lang="en-US"/>
              </a:p>
            </p:txBody>
          </p:sp>
          <p:sp>
            <p:nvSpPr>
              <p:cNvPr id="121287" name="Line 1479"/>
              <p:cNvSpPr>
                <a:spLocks noChangeShapeType="1"/>
              </p:cNvSpPr>
              <p:nvPr/>
            </p:nvSpPr>
            <p:spPr bwMode="auto">
              <a:xfrm>
                <a:off x="1740" y="2503"/>
                <a:ext cx="3" cy="2"/>
              </a:xfrm>
              <a:prstGeom prst="line">
                <a:avLst/>
              </a:prstGeom>
              <a:noFill/>
              <a:ln w="0">
                <a:solidFill>
                  <a:srgbClr val="FFDF7F"/>
                </a:solidFill>
                <a:round/>
                <a:headEnd/>
                <a:tailEnd/>
              </a:ln>
            </p:spPr>
            <p:txBody>
              <a:bodyPr/>
              <a:lstStyle/>
              <a:p>
                <a:endParaRPr lang="en-US"/>
              </a:p>
            </p:txBody>
          </p:sp>
          <p:sp>
            <p:nvSpPr>
              <p:cNvPr id="121288" name="Line 1480"/>
              <p:cNvSpPr>
                <a:spLocks noChangeShapeType="1"/>
              </p:cNvSpPr>
              <p:nvPr/>
            </p:nvSpPr>
            <p:spPr bwMode="auto">
              <a:xfrm>
                <a:off x="1743" y="2505"/>
                <a:ext cx="10" cy="1"/>
              </a:xfrm>
              <a:prstGeom prst="line">
                <a:avLst/>
              </a:prstGeom>
              <a:noFill/>
              <a:ln w="0">
                <a:solidFill>
                  <a:srgbClr val="FFDF7F"/>
                </a:solidFill>
                <a:round/>
                <a:headEnd/>
                <a:tailEnd/>
              </a:ln>
            </p:spPr>
            <p:txBody>
              <a:bodyPr/>
              <a:lstStyle/>
              <a:p>
                <a:endParaRPr lang="en-US"/>
              </a:p>
            </p:txBody>
          </p:sp>
          <p:sp>
            <p:nvSpPr>
              <p:cNvPr id="121289" name="Line 1481"/>
              <p:cNvSpPr>
                <a:spLocks noChangeShapeType="1"/>
              </p:cNvSpPr>
              <p:nvPr/>
            </p:nvSpPr>
            <p:spPr bwMode="auto">
              <a:xfrm flipH="1" flipV="1">
                <a:off x="1753" y="2505"/>
                <a:ext cx="10" cy="2"/>
              </a:xfrm>
              <a:prstGeom prst="line">
                <a:avLst/>
              </a:prstGeom>
              <a:noFill/>
              <a:ln w="0">
                <a:solidFill>
                  <a:srgbClr val="FFDF7F"/>
                </a:solidFill>
                <a:round/>
                <a:headEnd/>
                <a:tailEnd/>
              </a:ln>
            </p:spPr>
            <p:txBody>
              <a:bodyPr/>
              <a:lstStyle/>
              <a:p>
                <a:endParaRPr lang="en-US"/>
              </a:p>
            </p:txBody>
          </p:sp>
          <p:sp>
            <p:nvSpPr>
              <p:cNvPr id="121290" name="Line 1482"/>
              <p:cNvSpPr>
                <a:spLocks noChangeShapeType="1"/>
              </p:cNvSpPr>
              <p:nvPr/>
            </p:nvSpPr>
            <p:spPr bwMode="auto">
              <a:xfrm>
                <a:off x="1667" y="2485"/>
                <a:ext cx="15" cy="14"/>
              </a:xfrm>
              <a:prstGeom prst="line">
                <a:avLst/>
              </a:prstGeom>
              <a:noFill/>
              <a:ln w="0">
                <a:solidFill>
                  <a:srgbClr val="FFDF7F"/>
                </a:solidFill>
                <a:round/>
                <a:headEnd/>
                <a:tailEnd/>
              </a:ln>
            </p:spPr>
            <p:txBody>
              <a:bodyPr/>
              <a:lstStyle/>
              <a:p>
                <a:endParaRPr lang="en-US"/>
              </a:p>
            </p:txBody>
          </p:sp>
          <p:sp>
            <p:nvSpPr>
              <p:cNvPr id="121291" name="Line 1483"/>
              <p:cNvSpPr>
                <a:spLocks noChangeShapeType="1"/>
              </p:cNvSpPr>
              <p:nvPr/>
            </p:nvSpPr>
            <p:spPr bwMode="auto">
              <a:xfrm>
                <a:off x="1682" y="2499"/>
                <a:ext cx="18" cy="9"/>
              </a:xfrm>
              <a:prstGeom prst="line">
                <a:avLst/>
              </a:prstGeom>
              <a:noFill/>
              <a:ln w="0">
                <a:solidFill>
                  <a:srgbClr val="FFDF7F"/>
                </a:solidFill>
                <a:round/>
                <a:headEnd/>
                <a:tailEnd/>
              </a:ln>
            </p:spPr>
            <p:txBody>
              <a:bodyPr/>
              <a:lstStyle/>
              <a:p>
                <a:endParaRPr lang="en-US"/>
              </a:p>
            </p:txBody>
          </p:sp>
          <p:sp>
            <p:nvSpPr>
              <p:cNvPr id="121292" name="Line 1484"/>
              <p:cNvSpPr>
                <a:spLocks noChangeShapeType="1"/>
              </p:cNvSpPr>
              <p:nvPr/>
            </p:nvSpPr>
            <p:spPr bwMode="auto">
              <a:xfrm>
                <a:off x="1700" y="2508"/>
                <a:ext cx="3" cy="1"/>
              </a:xfrm>
              <a:prstGeom prst="line">
                <a:avLst/>
              </a:prstGeom>
              <a:noFill/>
              <a:ln w="0">
                <a:solidFill>
                  <a:srgbClr val="FFDF7F"/>
                </a:solidFill>
                <a:round/>
                <a:headEnd/>
                <a:tailEnd/>
              </a:ln>
            </p:spPr>
            <p:txBody>
              <a:bodyPr/>
              <a:lstStyle/>
              <a:p>
                <a:endParaRPr lang="en-US"/>
              </a:p>
            </p:txBody>
          </p:sp>
          <p:sp>
            <p:nvSpPr>
              <p:cNvPr id="121293" name="Line 1485"/>
              <p:cNvSpPr>
                <a:spLocks noChangeShapeType="1"/>
              </p:cNvSpPr>
              <p:nvPr/>
            </p:nvSpPr>
            <p:spPr bwMode="auto">
              <a:xfrm flipH="1" flipV="1">
                <a:off x="1703" y="2508"/>
                <a:ext cx="4" cy="1"/>
              </a:xfrm>
              <a:prstGeom prst="line">
                <a:avLst/>
              </a:prstGeom>
              <a:noFill/>
              <a:ln w="0">
                <a:solidFill>
                  <a:srgbClr val="FFDF7F"/>
                </a:solidFill>
                <a:round/>
                <a:headEnd/>
                <a:tailEnd/>
              </a:ln>
            </p:spPr>
            <p:txBody>
              <a:bodyPr/>
              <a:lstStyle/>
              <a:p>
                <a:endParaRPr lang="en-US"/>
              </a:p>
            </p:txBody>
          </p:sp>
          <p:sp>
            <p:nvSpPr>
              <p:cNvPr id="121294" name="Line 1486"/>
              <p:cNvSpPr>
                <a:spLocks noChangeShapeType="1"/>
              </p:cNvSpPr>
              <p:nvPr/>
            </p:nvSpPr>
            <p:spPr bwMode="auto">
              <a:xfrm flipH="1" flipV="1">
                <a:off x="1707" y="2508"/>
                <a:ext cx="5" cy="1"/>
              </a:xfrm>
              <a:prstGeom prst="line">
                <a:avLst/>
              </a:prstGeom>
              <a:noFill/>
              <a:ln w="0">
                <a:solidFill>
                  <a:srgbClr val="FFDF7F"/>
                </a:solidFill>
                <a:round/>
                <a:headEnd/>
                <a:tailEnd/>
              </a:ln>
            </p:spPr>
            <p:txBody>
              <a:bodyPr/>
              <a:lstStyle/>
              <a:p>
                <a:endParaRPr lang="en-US"/>
              </a:p>
            </p:txBody>
          </p:sp>
          <p:sp>
            <p:nvSpPr>
              <p:cNvPr id="121295" name="Line 1487"/>
              <p:cNvSpPr>
                <a:spLocks noChangeShapeType="1"/>
              </p:cNvSpPr>
              <p:nvPr/>
            </p:nvSpPr>
            <p:spPr bwMode="auto">
              <a:xfrm flipH="1" flipV="1">
                <a:off x="1712" y="2509"/>
                <a:ext cx="6" cy="2"/>
              </a:xfrm>
              <a:prstGeom prst="line">
                <a:avLst/>
              </a:prstGeom>
              <a:noFill/>
              <a:ln w="0">
                <a:solidFill>
                  <a:srgbClr val="FFDF7F"/>
                </a:solidFill>
                <a:round/>
                <a:headEnd/>
                <a:tailEnd/>
              </a:ln>
            </p:spPr>
            <p:txBody>
              <a:bodyPr/>
              <a:lstStyle/>
              <a:p>
                <a:endParaRPr lang="en-US"/>
              </a:p>
            </p:txBody>
          </p:sp>
          <p:sp>
            <p:nvSpPr>
              <p:cNvPr id="121296" name="Line 1488"/>
              <p:cNvSpPr>
                <a:spLocks noChangeShapeType="1"/>
              </p:cNvSpPr>
              <p:nvPr/>
            </p:nvSpPr>
            <p:spPr bwMode="auto">
              <a:xfrm flipH="1" flipV="1">
                <a:off x="1718" y="2511"/>
                <a:ext cx="6" cy="2"/>
              </a:xfrm>
              <a:prstGeom prst="line">
                <a:avLst/>
              </a:prstGeom>
              <a:noFill/>
              <a:ln w="0">
                <a:solidFill>
                  <a:srgbClr val="FFDF7F"/>
                </a:solidFill>
                <a:round/>
                <a:headEnd/>
                <a:tailEnd/>
              </a:ln>
            </p:spPr>
            <p:txBody>
              <a:bodyPr/>
              <a:lstStyle/>
              <a:p>
                <a:endParaRPr lang="en-US"/>
              </a:p>
            </p:txBody>
          </p:sp>
          <p:sp>
            <p:nvSpPr>
              <p:cNvPr id="121297" name="Line 1489"/>
              <p:cNvSpPr>
                <a:spLocks noChangeShapeType="1"/>
              </p:cNvSpPr>
              <p:nvPr/>
            </p:nvSpPr>
            <p:spPr bwMode="auto">
              <a:xfrm>
                <a:off x="1724" y="2513"/>
                <a:ext cx="7" cy="3"/>
              </a:xfrm>
              <a:prstGeom prst="line">
                <a:avLst/>
              </a:prstGeom>
              <a:noFill/>
              <a:ln w="0">
                <a:solidFill>
                  <a:srgbClr val="FFDF7F"/>
                </a:solidFill>
                <a:round/>
                <a:headEnd/>
                <a:tailEnd/>
              </a:ln>
            </p:spPr>
            <p:txBody>
              <a:bodyPr/>
              <a:lstStyle/>
              <a:p>
                <a:endParaRPr lang="en-US"/>
              </a:p>
            </p:txBody>
          </p:sp>
          <p:sp>
            <p:nvSpPr>
              <p:cNvPr id="121298" name="Line 1490"/>
              <p:cNvSpPr>
                <a:spLocks noChangeShapeType="1"/>
              </p:cNvSpPr>
              <p:nvPr/>
            </p:nvSpPr>
            <p:spPr bwMode="auto">
              <a:xfrm>
                <a:off x="1731" y="2516"/>
                <a:ext cx="5" cy="1"/>
              </a:xfrm>
              <a:prstGeom prst="line">
                <a:avLst/>
              </a:prstGeom>
              <a:noFill/>
              <a:ln w="0">
                <a:solidFill>
                  <a:srgbClr val="FFDF7F"/>
                </a:solidFill>
                <a:round/>
                <a:headEnd/>
                <a:tailEnd/>
              </a:ln>
            </p:spPr>
            <p:txBody>
              <a:bodyPr/>
              <a:lstStyle/>
              <a:p>
                <a:endParaRPr lang="en-US"/>
              </a:p>
            </p:txBody>
          </p:sp>
          <p:sp>
            <p:nvSpPr>
              <p:cNvPr id="121299" name="Line 1491"/>
              <p:cNvSpPr>
                <a:spLocks noChangeShapeType="1"/>
              </p:cNvSpPr>
              <p:nvPr/>
            </p:nvSpPr>
            <p:spPr bwMode="auto">
              <a:xfrm flipH="1" flipV="1">
                <a:off x="1736" y="2516"/>
                <a:ext cx="6" cy="1"/>
              </a:xfrm>
              <a:prstGeom prst="line">
                <a:avLst/>
              </a:prstGeom>
              <a:noFill/>
              <a:ln w="0">
                <a:solidFill>
                  <a:srgbClr val="FFDF7F"/>
                </a:solidFill>
                <a:round/>
                <a:headEnd/>
                <a:tailEnd/>
              </a:ln>
            </p:spPr>
            <p:txBody>
              <a:bodyPr/>
              <a:lstStyle/>
              <a:p>
                <a:endParaRPr lang="en-US"/>
              </a:p>
            </p:txBody>
          </p:sp>
          <p:sp>
            <p:nvSpPr>
              <p:cNvPr id="121300" name="Line 1492"/>
              <p:cNvSpPr>
                <a:spLocks noChangeShapeType="1"/>
              </p:cNvSpPr>
              <p:nvPr/>
            </p:nvSpPr>
            <p:spPr bwMode="auto">
              <a:xfrm flipH="1" flipV="1">
                <a:off x="1742" y="2517"/>
                <a:ext cx="5" cy="1"/>
              </a:xfrm>
              <a:prstGeom prst="line">
                <a:avLst/>
              </a:prstGeom>
              <a:noFill/>
              <a:ln w="0">
                <a:solidFill>
                  <a:srgbClr val="FFDF7F"/>
                </a:solidFill>
                <a:round/>
                <a:headEnd/>
                <a:tailEnd/>
              </a:ln>
            </p:spPr>
            <p:txBody>
              <a:bodyPr/>
              <a:lstStyle/>
              <a:p>
                <a:endParaRPr lang="en-US"/>
              </a:p>
            </p:txBody>
          </p:sp>
          <p:sp>
            <p:nvSpPr>
              <p:cNvPr id="121301" name="Line 1493"/>
              <p:cNvSpPr>
                <a:spLocks noChangeShapeType="1"/>
              </p:cNvSpPr>
              <p:nvPr/>
            </p:nvSpPr>
            <p:spPr bwMode="auto">
              <a:xfrm flipH="1" flipV="1">
                <a:off x="1747" y="2517"/>
                <a:ext cx="5" cy="2"/>
              </a:xfrm>
              <a:prstGeom prst="line">
                <a:avLst/>
              </a:prstGeom>
              <a:noFill/>
              <a:ln w="0">
                <a:solidFill>
                  <a:srgbClr val="FFDF7F"/>
                </a:solidFill>
                <a:round/>
                <a:headEnd/>
                <a:tailEnd/>
              </a:ln>
            </p:spPr>
            <p:txBody>
              <a:bodyPr/>
              <a:lstStyle/>
              <a:p>
                <a:endParaRPr lang="en-US"/>
              </a:p>
            </p:txBody>
          </p:sp>
          <p:sp>
            <p:nvSpPr>
              <p:cNvPr id="121302" name="Line 1494"/>
              <p:cNvSpPr>
                <a:spLocks noChangeShapeType="1"/>
              </p:cNvSpPr>
              <p:nvPr/>
            </p:nvSpPr>
            <p:spPr bwMode="auto">
              <a:xfrm flipH="1" flipV="1">
                <a:off x="1752" y="2519"/>
                <a:ext cx="4" cy="1"/>
              </a:xfrm>
              <a:prstGeom prst="line">
                <a:avLst/>
              </a:prstGeom>
              <a:noFill/>
              <a:ln w="0">
                <a:solidFill>
                  <a:srgbClr val="FFDF7F"/>
                </a:solidFill>
                <a:round/>
                <a:headEnd/>
                <a:tailEnd/>
              </a:ln>
            </p:spPr>
            <p:txBody>
              <a:bodyPr/>
              <a:lstStyle/>
              <a:p>
                <a:endParaRPr lang="en-US"/>
              </a:p>
            </p:txBody>
          </p:sp>
          <p:sp>
            <p:nvSpPr>
              <p:cNvPr id="121303" name="Line 1495"/>
              <p:cNvSpPr>
                <a:spLocks noChangeShapeType="1"/>
              </p:cNvSpPr>
              <p:nvPr/>
            </p:nvSpPr>
            <p:spPr bwMode="auto">
              <a:xfrm flipH="1" flipV="1">
                <a:off x="1756" y="2520"/>
                <a:ext cx="4" cy="1"/>
              </a:xfrm>
              <a:prstGeom prst="line">
                <a:avLst/>
              </a:prstGeom>
              <a:noFill/>
              <a:ln w="0">
                <a:solidFill>
                  <a:srgbClr val="FFDF7F"/>
                </a:solidFill>
                <a:round/>
                <a:headEnd/>
                <a:tailEnd/>
              </a:ln>
            </p:spPr>
            <p:txBody>
              <a:bodyPr/>
              <a:lstStyle/>
              <a:p>
                <a:endParaRPr lang="en-US"/>
              </a:p>
            </p:txBody>
          </p:sp>
          <p:sp>
            <p:nvSpPr>
              <p:cNvPr id="121304" name="Line 1496"/>
              <p:cNvSpPr>
                <a:spLocks noChangeShapeType="1"/>
              </p:cNvSpPr>
              <p:nvPr/>
            </p:nvSpPr>
            <p:spPr bwMode="auto">
              <a:xfrm flipH="1" flipV="1">
                <a:off x="1760" y="2521"/>
                <a:ext cx="4" cy="2"/>
              </a:xfrm>
              <a:prstGeom prst="line">
                <a:avLst/>
              </a:prstGeom>
              <a:noFill/>
              <a:ln w="0">
                <a:solidFill>
                  <a:srgbClr val="FFDF7F"/>
                </a:solidFill>
                <a:round/>
                <a:headEnd/>
                <a:tailEnd/>
              </a:ln>
            </p:spPr>
            <p:txBody>
              <a:bodyPr/>
              <a:lstStyle/>
              <a:p>
                <a:endParaRPr lang="en-US"/>
              </a:p>
            </p:txBody>
          </p:sp>
          <p:sp>
            <p:nvSpPr>
              <p:cNvPr id="121305" name="Line 1497"/>
              <p:cNvSpPr>
                <a:spLocks noChangeShapeType="1"/>
              </p:cNvSpPr>
              <p:nvPr/>
            </p:nvSpPr>
            <p:spPr bwMode="auto">
              <a:xfrm>
                <a:off x="1764" y="2523"/>
                <a:ext cx="4" cy="2"/>
              </a:xfrm>
              <a:prstGeom prst="line">
                <a:avLst/>
              </a:prstGeom>
              <a:noFill/>
              <a:ln w="0">
                <a:solidFill>
                  <a:srgbClr val="FFDF7F"/>
                </a:solidFill>
                <a:round/>
                <a:headEnd/>
                <a:tailEnd/>
              </a:ln>
            </p:spPr>
            <p:txBody>
              <a:bodyPr/>
              <a:lstStyle/>
              <a:p>
                <a:endParaRPr lang="en-US"/>
              </a:p>
            </p:txBody>
          </p:sp>
          <p:sp>
            <p:nvSpPr>
              <p:cNvPr id="121306" name="Line 1498"/>
              <p:cNvSpPr>
                <a:spLocks noChangeShapeType="1"/>
              </p:cNvSpPr>
              <p:nvPr/>
            </p:nvSpPr>
            <p:spPr bwMode="auto">
              <a:xfrm>
                <a:off x="1768" y="2525"/>
                <a:ext cx="3" cy="1"/>
              </a:xfrm>
              <a:prstGeom prst="line">
                <a:avLst/>
              </a:prstGeom>
              <a:noFill/>
              <a:ln w="0">
                <a:solidFill>
                  <a:srgbClr val="FFDF7F"/>
                </a:solidFill>
                <a:round/>
                <a:headEnd/>
                <a:tailEnd/>
              </a:ln>
            </p:spPr>
            <p:txBody>
              <a:bodyPr/>
              <a:lstStyle/>
              <a:p>
                <a:endParaRPr lang="en-US"/>
              </a:p>
            </p:txBody>
          </p:sp>
          <p:sp>
            <p:nvSpPr>
              <p:cNvPr id="121307" name="Line 1499"/>
              <p:cNvSpPr>
                <a:spLocks noChangeShapeType="1"/>
              </p:cNvSpPr>
              <p:nvPr/>
            </p:nvSpPr>
            <p:spPr bwMode="auto">
              <a:xfrm>
                <a:off x="1771" y="2526"/>
                <a:ext cx="2" cy="1"/>
              </a:xfrm>
              <a:prstGeom prst="line">
                <a:avLst/>
              </a:prstGeom>
              <a:noFill/>
              <a:ln w="0">
                <a:solidFill>
                  <a:srgbClr val="FFDF7F"/>
                </a:solidFill>
                <a:round/>
                <a:headEnd/>
                <a:tailEnd/>
              </a:ln>
            </p:spPr>
            <p:txBody>
              <a:bodyPr/>
              <a:lstStyle/>
              <a:p>
                <a:endParaRPr lang="en-US"/>
              </a:p>
            </p:txBody>
          </p:sp>
          <p:sp>
            <p:nvSpPr>
              <p:cNvPr id="121308" name="Line 1500"/>
              <p:cNvSpPr>
                <a:spLocks noChangeShapeType="1"/>
              </p:cNvSpPr>
              <p:nvPr/>
            </p:nvSpPr>
            <p:spPr bwMode="auto">
              <a:xfrm>
                <a:off x="1773" y="2526"/>
                <a:ext cx="5" cy="1"/>
              </a:xfrm>
              <a:prstGeom prst="line">
                <a:avLst/>
              </a:prstGeom>
              <a:noFill/>
              <a:ln w="0">
                <a:solidFill>
                  <a:srgbClr val="FFDF7F"/>
                </a:solidFill>
                <a:round/>
                <a:headEnd/>
                <a:tailEnd/>
              </a:ln>
            </p:spPr>
            <p:txBody>
              <a:bodyPr/>
              <a:lstStyle/>
              <a:p>
                <a:endParaRPr lang="en-US"/>
              </a:p>
            </p:txBody>
          </p:sp>
          <p:sp>
            <p:nvSpPr>
              <p:cNvPr id="121309" name="Line 1501"/>
              <p:cNvSpPr>
                <a:spLocks noChangeShapeType="1"/>
              </p:cNvSpPr>
              <p:nvPr/>
            </p:nvSpPr>
            <p:spPr bwMode="auto">
              <a:xfrm>
                <a:off x="1778" y="2526"/>
                <a:ext cx="5" cy="1"/>
              </a:xfrm>
              <a:prstGeom prst="line">
                <a:avLst/>
              </a:prstGeom>
              <a:noFill/>
              <a:ln w="0">
                <a:solidFill>
                  <a:srgbClr val="FFDF7F"/>
                </a:solidFill>
                <a:round/>
                <a:headEnd/>
                <a:tailEnd/>
              </a:ln>
            </p:spPr>
            <p:txBody>
              <a:bodyPr/>
              <a:lstStyle/>
              <a:p>
                <a:endParaRPr lang="en-US"/>
              </a:p>
            </p:txBody>
          </p:sp>
          <p:sp>
            <p:nvSpPr>
              <p:cNvPr id="121310" name="Line 1502"/>
              <p:cNvSpPr>
                <a:spLocks noChangeShapeType="1"/>
              </p:cNvSpPr>
              <p:nvPr/>
            </p:nvSpPr>
            <p:spPr bwMode="auto">
              <a:xfrm>
                <a:off x="1667" y="2415"/>
                <a:ext cx="4" cy="5"/>
              </a:xfrm>
              <a:prstGeom prst="line">
                <a:avLst/>
              </a:prstGeom>
              <a:noFill/>
              <a:ln w="0">
                <a:solidFill>
                  <a:srgbClr val="FFDF7F"/>
                </a:solidFill>
                <a:round/>
                <a:headEnd/>
                <a:tailEnd/>
              </a:ln>
            </p:spPr>
            <p:txBody>
              <a:bodyPr/>
              <a:lstStyle/>
              <a:p>
                <a:endParaRPr lang="en-US"/>
              </a:p>
            </p:txBody>
          </p:sp>
          <p:sp>
            <p:nvSpPr>
              <p:cNvPr id="121311" name="Line 1503"/>
              <p:cNvSpPr>
                <a:spLocks noChangeShapeType="1"/>
              </p:cNvSpPr>
              <p:nvPr/>
            </p:nvSpPr>
            <p:spPr bwMode="auto">
              <a:xfrm>
                <a:off x="1671" y="2420"/>
                <a:ext cx="13" cy="12"/>
              </a:xfrm>
              <a:prstGeom prst="line">
                <a:avLst/>
              </a:prstGeom>
              <a:noFill/>
              <a:ln w="0">
                <a:solidFill>
                  <a:srgbClr val="FFDF7F"/>
                </a:solidFill>
                <a:round/>
                <a:headEnd/>
                <a:tailEnd/>
              </a:ln>
            </p:spPr>
            <p:txBody>
              <a:bodyPr/>
              <a:lstStyle/>
              <a:p>
                <a:endParaRPr lang="en-US"/>
              </a:p>
            </p:txBody>
          </p:sp>
          <p:sp>
            <p:nvSpPr>
              <p:cNvPr id="121312" name="Line 1504"/>
              <p:cNvSpPr>
                <a:spLocks noChangeShapeType="1"/>
              </p:cNvSpPr>
              <p:nvPr/>
            </p:nvSpPr>
            <p:spPr bwMode="auto">
              <a:xfrm>
                <a:off x="1684" y="2432"/>
                <a:ext cx="5" cy="3"/>
              </a:xfrm>
              <a:prstGeom prst="line">
                <a:avLst/>
              </a:prstGeom>
              <a:noFill/>
              <a:ln w="0">
                <a:solidFill>
                  <a:srgbClr val="FFDF7F"/>
                </a:solidFill>
                <a:round/>
                <a:headEnd/>
                <a:tailEnd/>
              </a:ln>
            </p:spPr>
            <p:txBody>
              <a:bodyPr/>
              <a:lstStyle/>
              <a:p>
                <a:endParaRPr lang="en-US"/>
              </a:p>
            </p:txBody>
          </p:sp>
          <p:sp>
            <p:nvSpPr>
              <p:cNvPr id="121313" name="Line 1505"/>
              <p:cNvSpPr>
                <a:spLocks noChangeShapeType="1"/>
              </p:cNvSpPr>
              <p:nvPr/>
            </p:nvSpPr>
            <p:spPr bwMode="auto">
              <a:xfrm>
                <a:off x="1689" y="2435"/>
                <a:ext cx="4" cy="1"/>
              </a:xfrm>
              <a:prstGeom prst="line">
                <a:avLst/>
              </a:prstGeom>
              <a:noFill/>
              <a:ln w="0">
                <a:solidFill>
                  <a:srgbClr val="FFDF7F"/>
                </a:solidFill>
                <a:round/>
                <a:headEnd/>
                <a:tailEnd/>
              </a:ln>
            </p:spPr>
            <p:txBody>
              <a:bodyPr/>
              <a:lstStyle/>
              <a:p>
                <a:endParaRPr lang="en-US"/>
              </a:p>
            </p:txBody>
          </p:sp>
          <p:sp>
            <p:nvSpPr>
              <p:cNvPr id="121314" name="Line 1506"/>
              <p:cNvSpPr>
                <a:spLocks noChangeShapeType="1"/>
              </p:cNvSpPr>
              <p:nvPr/>
            </p:nvSpPr>
            <p:spPr bwMode="auto">
              <a:xfrm flipH="1" flipV="1">
                <a:off x="1693" y="2436"/>
                <a:ext cx="5" cy="2"/>
              </a:xfrm>
              <a:prstGeom prst="line">
                <a:avLst/>
              </a:prstGeom>
              <a:noFill/>
              <a:ln w="0">
                <a:solidFill>
                  <a:srgbClr val="FFDF7F"/>
                </a:solidFill>
                <a:round/>
                <a:headEnd/>
                <a:tailEnd/>
              </a:ln>
            </p:spPr>
            <p:txBody>
              <a:bodyPr/>
              <a:lstStyle/>
              <a:p>
                <a:endParaRPr lang="en-US"/>
              </a:p>
            </p:txBody>
          </p:sp>
          <p:sp>
            <p:nvSpPr>
              <p:cNvPr id="121315" name="Line 1507"/>
              <p:cNvSpPr>
                <a:spLocks noChangeShapeType="1"/>
              </p:cNvSpPr>
              <p:nvPr/>
            </p:nvSpPr>
            <p:spPr bwMode="auto">
              <a:xfrm>
                <a:off x="1698" y="2438"/>
                <a:ext cx="4" cy="1"/>
              </a:xfrm>
              <a:prstGeom prst="line">
                <a:avLst/>
              </a:prstGeom>
              <a:noFill/>
              <a:ln w="0">
                <a:solidFill>
                  <a:srgbClr val="FFDF7F"/>
                </a:solidFill>
                <a:round/>
                <a:headEnd/>
                <a:tailEnd/>
              </a:ln>
            </p:spPr>
            <p:txBody>
              <a:bodyPr/>
              <a:lstStyle/>
              <a:p>
                <a:endParaRPr lang="en-US"/>
              </a:p>
            </p:txBody>
          </p:sp>
          <p:sp>
            <p:nvSpPr>
              <p:cNvPr id="121316" name="Line 1508"/>
              <p:cNvSpPr>
                <a:spLocks noChangeShapeType="1"/>
              </p:cNvSpPr>
              <p:nvPr/>
            </p:nvSpPr>
            <p:spPr bwMode="auto">
              <a:xfrm flipH="1" flipV="1">
                <a:off x="1702" y="2439"/>
                <a:ext cx="4" cy="1"/>
              </a:xfrm>
              <a:prstGeom prst="line">
                <a:avLst/>
              </a:prstGeom>
              <a:noFill/>
              <a:ln w="0">
                <a:solidFill>
                  <a:srgbClr val="FFDF7F"/>
                </a:solidFill>
                <a:round/>
                <a:headEnd/>
                <a:tailEnd/>
              </a:ln>
            </p:spPr>
            <p:txBody>
              <a:bodyPr/>
              <a:lstStyle/>
              <a:p>
                <a:endParaRPr lang="en-US"/>
              </a:p>
            </p:txBody>
          </p:sp>
          <p:sp>
            <p:nvSpPr>
              <p:cNvPr id="121317" name="Line 1509"/>
              <p:cNvSpPr>
                <a:spLocks noChangeShapeType="1"/>
              </p:cNvSpPr>
              <p:nvPr/>
            </p:nvSpPr>
            <p:spPr bwMode="auto">
              <a:xfrm>
                <a:off x="1706" y="2440"/>
                <a:ext cx="3" cy="1"/>
              </a:xfrm>
              <a:prstGeom prst="line">
                <a:avLst/>
              </a:prstGeom>
              <a:noFill/>
              <a:ln w="0">
                <a:solidFill>
                  <a:srgbClr val="FFDF7F"/>
                </a:solidFill>
                <a:round/>
                <a:headEnd/>
                <a:tailEnd/>
              </a:ln>
            </p:spPr>
            <p:txBody>
              <a:bodyPr/>
              <a:lstStyle/>
              <a:p>
                <a:endParaRPr lang="en-US"/>
              </a:p>
            </p:txBody>
          </p:sp>
          <p:sp>
            <p:nvSpPr>
              <p:cNvPr id="121318" name="Line 1510"/>
              <p:cNvSpPr>
                <a:spLocks noChangeShapeType="1"/>
              </p:cNvSpPr>
              <p:nvPr/>
            </p:nvSpPr>
            <p:spPr bwMode="auto">
              <a:xfrm>
                <a:off x="1709" y="2441"/>
                <a:ext cx="2" cy="1"/>
              </a:xfrm>
              <a:prstGeom prst="line">
                <a:avLst/>
              </a:prstGeom>
              <a:noFill/>
              <a:ln w="0">
                <a:solidFill>
                  <a:srgbClr val="FFDF7F"/>
                </a:solidFill>
                <a:round/>
                <a:headEnd/>
                <a:tailEnd/>
              </a:ln>
            </p:spPr>
            <p:txBody>
              <a:bodyPr/>
              <a:lstStyle/>
              <a:p>
                <a:endParaRPr lang="en-US"/>
              </a:p>
            </p:txBody>
          </p:sp>
          <p:sp>
            <p:nvSpPr>
              <p:cNvPr id="121319" name="Line 1511"/>
              <p:cNvSpPr>
                <a:spLocks noChangeShapeType="1"/>
              </p:cNvSpPr>
              <p:nvPr/>
            </p:nvSpPr>
            <p:spPr bwMode="auto">
              <a:xfrm flipH="1">
                <a:off x="1711" y="2441"/>
                <a:ext cx="2" cy="1"/>
              </a:xfrm>
              <a:prstGeom prst="line">
                <a:avLst/>
              </a:prstGeom>
              <a:noFill/>
              <a:ln w="0">
                <a:solidFill>
                  <a:srgbClr val="FFDF7F"/>
                </a:solidFill>
                <a:round/>
                <a:headEnd/>
                <a:tailEnd/>
              </a:ln>
            </p:spPr>
            <p:txBody>
              <a:bodyPr/>
              <a:lstStyle/>
              <a:p>
                <a:endParaRPr lang="en-US"/>
              </a:p>
            </p:txBody>
          </p:sp>
          <p:sp>
            <p:nvSpPr>
              <p:cNvPr id="121320" name="Line 1512"/>
              <p:cNvSpPr>
                <a:spLocks noChangeShapeType="1"/>
              </p:cNvSpPr>
              <p:nvPr/>
            </p:nvSpPr>
            <p:spPr bwMode="auto">
              <a:xfrm flipH="1" flipV="1">
                <a:off x="1713" y="2441"/>
                <a:ext cx="7" cy="1"/>
              </a:xfrm>
              <a:prstGeom prst="line">
                <a:avLst/>
              </a:prstGeom>
              <a:noFill/>
              <a:ln w="0">
                <a:solidFill>
                  <a:srgbClr val="FFDF7F"/>
                </a:solidFill>
                <a:round/>
                <a:headEnd/>
                <a:tailEnd/>
              </a:ln>
            </p:spPr>
            <p:txBody>
              <a:bodyPr/>
              <a:lstStyle/>
              <a:p>
                <a:endParaRPr lang="en-US"/>
              </a:p>
            </p:txBody>
          </p:sp>
          <p:sp>
            <p:nvSpPr>
              <p:cNvPr id="121321" name="Line 1513"/>
              <p:cNvSpPr>
                <a:spLocks noChangeShapeType="1"/>
              </p:cNvSpPr>
              <p:nvPr/>
            </p:nvSpPr>
            <p:spPr bwMode="auto">
              <a:xfrm>
                <a:off x="1720" y="2441"/>
                <a:ext cx="6" cy="1"/>
              </a:xfrm>
              <a:prstGeom prst="line">
                <a:avLst/>
              </a:prstGeom>
              <a:noFill/>
              <a:ln w="0">
                <a:solidFill>
                  <a:srgbClr val="FFDF7F"/>
                </a:solidFill>
                <a:round/>
                <a:headEnd/>
                <a:tailEnd/>
              </a:ln>
            </p:spPr>
            <p:txBody>
              <a:bodyPr/>
              <a:lstStyle/>
              <a:p>
                <a:endParaRPr lang="en-US"/>
              </a:p>
            </p:txBody>
          </p:sp>
          <p:sp>
            <p:nvSpPr>
              <p:cNvPr id="121322" name="Line 1514"/>
              <p:cNvSpPr>
                <a:spLocks noChangeShapeType="1"/>
              </p:cNvSpPr>
              <p:nvPr/>
            </p:nvSpPr>
            <p:spPr bwMode="auto">
              <a:xfrm>
                <a:off x="1667" y="2432"/>
                <a:ext cx="14" cy="10"/>
              </a:xfrm>
              <a:prstGeom prst="line">
                <a:avLst/>
              </a:prstGeom>
              <a:noFill/>
              <a:ln w="0">
                <a:solidFill>
                  <a:srgbClr val="FFDF7F"/>
                </a:solidFill>
                <a:round/>
                <a:headEnd/>
                <a:tailEnd/>
              </a:ln>
            </p:spPr>
            <p:txBody>
              <a:bodyPr/>
              <a:lstStyle/>
              <a:p>
                <a:endParaRPr lang="en-US"/>
              </a:p>
            </p:txBody>
          </p:sp>
          <p:sp>
            <p:nvSpPr>
              <p:cNvPr id="121323" name="Line 1515"/>
              <p:cNvSpPr>
                <a:spLocks noChangeShapeType="1"/>
              </p:cNvSpPr>
              <p:nvPr/>
            </p:nvSpPr>
            <p:spPr bwMode="auto">
              <a:xfrm>
                <a:off x="1681" y="2442"/>
                <a:ext cx="15" cy="9"/>
              </a:xfrm>
              <a:prstGeom prst="line">
                <a:avLst/>
              </a:prstGeom>
              <a:noFill/>
              <a:ln w="0">
                <a:solidFill>
                  <a:srgbClr val="FFDF7F"/>
                </a:solidFill>
                <a:round/>
                <a:headEnd/>
                <a:tailEnd/>
              </a:ln>
            </p:spPr>
            <p:txBody>
              <a:bodyPr/>
              <a:lstStyle/>
              <a:p>
                <a:endParaRPr lang="en-US"/>
              </a:p>
            </p:txBody>
          </p:sp>
          <p:sp>
            <p:nvSpPr>
              <p:cNvPr id="121324" name="Line 1516"/>
              <p:cNvSpPr>
                <a:spLocks noChangeShapeType="1"/>
              </p:cNvSpPr>
              <p:nvPr/>
            </p:nvSpPr>
            <p:spPr bwMode="auto">
              <a:xfrm>
                <a:off x="1696" y="2451"/>
                <a:ext cx="4" cy="1"/>
              </a:xfrm>
              <a:prstGeom prst="line">
                <a:avLst/>
              </a:prstGeom>
              <a:noFill/>
              <a:ln w="0">
                <a:solidFill>
                  <a:srgbClr val="FFDF7F"/>
                </a:solidFill>
                <a:round/>
                <a:headEnd/>
                <a:tailEnd/>
              </a:ln>
            </p:spPr>
            <p:txBody>
              <a:bodyPr/>
              <a:lstStyle/>
              <a:p>
                <a:endParaRPr lang="en-US"/>
              </a:p>
            </p:txBody>
          </p:sp>
          <p:sp>
            <p:nvSpPr>
              <p:cNvPr id="121325" name="Line 1517"/>
              <p:cNvSpPr>
                <a:spLocks noChangeShapeType="1"/>
              </p:cNvSpPr>
              <p:nvPr/>
            </p:nvSpPr>
            <p:spPr bwMode="auto">
              <a:xfrm>
                <a:off x="1700" y="2452"/>
                <a:ext cx="4" cy="1"/>
              </a:xfrm>
              <a:prstGeom prst="line">
                <a:avLst/>
              </a:prstGeom>
              <a:noFill/>
              <a:ln w="0">
                <a:solidFill>
                  <a:srgbClr val="FFDF7F"/>
                </a:solidFill>
                <a:round/>
                <a:headEnd/>
                <a:tailEnd/>
              </a:ln>
            </p:spPr>
            <p:txBody>
              <a:bodyPr/>
              <a:lstStyle/>
              <a:p>
                <a:endParaRPr lang="en-US"/>
              </a:p>
            </p:txBody>
          </p:sp>
          <p:sp>
            <p:nvSpPr>
              <p:cNvPr id="121326" name="Line 1518"/>
              <p:cNvSpPr>
                <a:spLocks noChangeShapeType="1"/>
              </p:cNvSpPr>
              <p:nvPr/>
            </p:nvSpPr>
            <p:spPr bwMode="auto">
              <a:xfrm>
                <a:off x="1704" y="2453"/>
                <a:ext cx="6" cy="1"/>
              </a:xfrm>
              <a:prstGeom prst="line">
                <a:avLst/>
              </a:prstGeom>
              <a:noFill/>
              <a:ln w="0">
                <a:solidFill>
                  <a:srgbClr val="FFDF7F"/>
                </a:solidFill>
                <a:round/>
                <a:headEnd/>
                <a:tailEnd/>
              </a:ln>
            </p:spPr>
            <p:txBody>
              <a:bodyPr/>
              <a:lstStyle/>
              <a:p>
                <a:endParaRPr lang="en-US"/>
              </a:p>
            </p:txBody>
          </p:sp>
          <p:sp>
            <p:nvSpPr>
              <p:cNvPr id="121327" name="Line 1519"/>
              <p:cNvSpPr>
                <a:spLocks noChangeShapeType="1"/>
              </p:cNvSpPr>
              <p:nvPr/>
            </p:nvSpPr>
            <p:spPr bwMode="auto">
              <a:xfrm flipH="1" flipV="1">
                <a:off x="1710" y="2453"/>
                <a:ext cx="7" cy="1"/>
              </a:xfrm>
              <a:prstGeom prst="line">
                <a:avLst/>
              </a:prstGeom>
              <a:noFill/>
              <a:ln w="0">
                <a:solidFill>
                  <a:srgbClr val="FFDF7F"/>
                </a:solidFill>
                <a:round/>
                <a:headEnd/>
                <a:tailEnd/>
              </a:ln>
            </p:spPr>
            <p:txBody>
              <a:bodyPr/>
              <a:lstStyle/>
              <a:p>
                <a:endParaRPr lang="en-US"/>
              </a:p>
            </p:txBody>
          </p:sp>
          <p:sp>
            <p:nvSpPr>
              <p:cNvPr id="121328" name="Line 1520"/>
              <p:cNvSpPr>
                <a:spLocks noChangeShapeType="1"/>
              </p:cNvSpPr>
              <p:nvPr/>
            </p:nvSpPr>
            <p:spPr bwMode="auto">
              <a:xfrm flipH="1" flipV="1">
                <a:off x="1717" y="2454"/>
                <a:ext cx="2" cy="1"/>
              </a:xfrm>
              <a:prstGeom prst="line">
                <a:avLst/>
              </a:prstGeom>
              <a:noFill/>
              <a:ln w="0">
                <a:solidFill>
                  <a:srgbClr val="FFDF7F"/>
                </a:solidFill>
                <a:round/>
                <a:headEnd/>
                <a:tailEnd/>
              </a:ln>
            </p:spPr>
            <p:txBody>
              <a:bodyPr/>
              <a:lstStyle/>
              <a:p>
                <a:endParaRPr lang="en-US"/>
              </a:p>
            </p:txBody>
          </p:sp>
          <p:sp>
            <p:nvSpPr>
              <p:cNvPr id="121329" name="Line 1521"/>
              <p:cNvSpPr>
                <a:spLocks noChangeShapeType="1"/>
              </p:cNvSpPr>
              <p:nvPr/>
            </p:nvSpPr>
            <p:spPr bwMode="auto">
              <a:xfrm>
                <a:off x="1719" y="2454"/>
                <a:ext cx="2" cy="1"/>
              </a:xfrm>
              <a:prstGeom prst="line">
                <a:avLst/>
              </a:prstGeom>
              <a:noFill/>
              <a:ln w="0">
                <a:solidFill>
                  <a:srgbClr val="FFDF7F"/>
                </a:solidFill>
                <a:round/>
                <a:headEnd/>
                <a:tailEnd/>
              </a:ln>
            </p:spPr>
            <p:txBody>
              <a:bodyPr/>
              <a:lstStyle/>
              <a:p>
                <a:endParaRPr lang="en-US"/>
              </a:p>
            </p:txBody>
          </p:sp>
          <p:sp>
            <p:nvSpPr>
              <p:cNvPr id="121330" name="Line 1522"/>
              <p:cNvSpPr>
                <a:spLocks noChangeShapeType="1"/>
              </p:cNvSpPr>
              <p:nvPr/>
            </p:nvSpPr>
            <p:spPr bwMode="auto">
              <a:xfrm>
                <a:off x="1721" y="2455"/>
                <a:ext cx="5" cy="1"/>
              </a:xfrm>
              <a:prstGeom prst="line">
                <a:avLst/>
              </a:prstGeom>
              <a:noFill/>
              <a:ln w="0">
                <a:solidFill>
                  <a:srgbClr val="FFDF7F"/>
                </a:solidFill>
                <a:round/>
                <a:headEnd/>
                <a:tailEnd/>
              </a:ln>
            </p:spPr>
            <p:txBody>
              <a:bodyPr/>
              <a:lstStyle/>
              <a:p>
                <a:endParaRPr lang="en-US"/>
              </a:p>
            </p:txBody>
          </p:sp>
          <p:sp>
            <p:nvSpPr>
              <p:cNvPr id="121331" name="Line 1523"/>
              <p:cNvSpPr>
                <a:spLocks noChangeShapeType="1"/>
              </p:cNvSpPr>
              <p:nvPr/>
            </p:nvSpPr>
            <p:spPr bwMode="auto">
              <a:xfrm flipH="1" flipV="1">
                <a:off x="1726" y="2455"/>
                <a:ext cx="6" cy="1"/>
              </a:xfrm>
              <a:prstGeom prst="line">
                <a:avLst/>
              </a:prstGeom>
              <a:noFill/>
              <a:ln w="0">
                <a:solidFill>
                  <a:srgbClr val="FFDF7F"/>
                </a:solidFill>
                <a:round/>
                <a:headEnd/>
                <a:tailEnd/>
              </a:ln>
            </p:spPr>
            <p:txBody>
              <a:bodyPr/>
              <a:lstStyle/>
              <a:p>
                <a:endParaRPr lang="en-US"/>
              </a:p>
            </p:txBody>
          </p:sp>
          <p:sp>
            <p:nvSpPr>
              <p:cNvPr id="121332" name="Line 1524"/>
              <p:cNvSpPr>
                <a:spLocks noChangeShapeType="1"/>
              </p:cNvSpPr>
              <p:nvPr/>
            </p:nvSpPr>
            <p:spPr bwMode="auto">
              <a:xfrm flipH="1">
                <a:off x="1732" y="2456"/>
                <a:ext cx="3" cy="1"/>
              </a:xfrm>
              <a:prstGeom prst="line">
                <a:avLst/>
              </a:prstGeom>
              <a:noFill/>
              <a:ln w="0">
                <a:solidFill>
                  <a:srgbClr val="FFDF7F"/>
                </a:solidFill>
                <a:round/>
                <a:headEnd/>
                <a:tailEnd/>
              </a:ln>
            </p:spPr>
            <p:txBody>
              <a:bodyPr/>
              <a:lstStyle/>
              <a:p>
                <a:endParaRPr lang="en-US"/>
              </a:p>
            </p:txBody>
          </p:sp>
          <p:sp>
            <p:nvSpPr>
              <p:cNvPr id="121333" name="Line 1525"/>
              <p:cNvSpPr>
                <a:spLocks noChangeShapeType="1"/>
              </p:cNvSpPr>
              <p:nvPr/>
            </p:nvSpPr>
            <p:spPr bwMode="auto">
              <a:xfrm flipH="1" flipV="1">
                <a:off x="1735" y="2456"/>
                <a:ext cx="3" cy="1"/>
              </a:xfrm>
              <a:prstGeom prst="line">
                <a:avLst/>
              </a:prstGeom>
              <a:noFill/>
              <a:ln w="0">
                <a:solidFill>
                  <a:srgbClr val="FFDF7F"/>
                </a:solidFill>
                <a:round/>
                <a:headEnd/>
                <a:tailEnd/>
              </a:ln>
            </p:spPr>
            <p:txBody>
              <a:bodyPr/>
              <a:lstStyle/>
              <a:p>
                <a:endParaRPr lang="en-US"/>
              </a:p>
            </p:txBody>
          </p:sp>
          <p:sp>
            <p:nvSpPr>
              <p:cNvPr id="121334" name="Line 1526"/>
              <p:cNvSpPr>
                <a:spLocks noChangeShapeType="1"/>
              </p:cNvSpPr>
              <p:nvPr/>
            </p:nvSpPr>
            <p:spPr bwMode="auto">
              <a:xfrm flipH="1" flipV="1">
                <a:off x="1738" y="2456"/>
                <a:ext cx="2" cy="1"/>
              </a:xfrm>
              <a:prstGeom prst="line">
                <a:avLst/>
              </a:prstGeom>
              <a:noFill/>
              <a:ln w="0">
                <a:solidFill>
                  <a:srgbClr val="FFDF7F"/>
                </a:solidFill>
                <a:round/>
                <a:headEnd/>
                <a:tailEnd/>
              </a:ln>
            </p:spPr>
            <p:txBody>
              <a:bodyPr/>
              <a:lstStyle/>
              <a:p>
                <a:endParaRPr lang="en-US"/>
              </a:p>
            </p:txBody>
          </p:sp>
          <p:sp>
            <p:nvSpPr>
              <p:cNvPr id="121335" name="Line 1527"/>
              <p:cNvSpPr>
                <a:spLocks noChangeShapeType="1"/>
              </p:cNvSpPr>
              <p:nvPr/>
            </p:nvSpPr>
            <p:spPr bwMode="auto">
              <a:xfrm>
                <a:off x="1740" y="2457"/>
                <a:ext cx="3" cy="1"/>
              </a:xfrm>
              <a:prstGeom prst="line">
                <a:avLst/>
              </a:prstGeom>
              <a:noFill/>
              <a:ln w="0">
                <a:solidFill>
                  <a:srgbClr val="FFDF7F"/>
                </a:solidFill>
                <a:round/>
                <a:headEnd/>
                <a:tailEnd/>
              </a:ln>
            </p:spPr>
            <p:txBody>
              <a:bodyPr/>
              <a:lstStyle/>
              <a:p>
                <a:endParaRPr lang="en-US"/>
              </a:p>
            </p:txBody>
          </p:sp>
          <p:sp>
            <p:nvSpPr>
              <p:cNvPr id="121336" name="Line 1528"/>
              <p:cNvSpPr>
                <a:spLocks noChangeShapeType="1"/>
              </p:cNvSpPr>
              <p:nvPr/>
            </p:nvSpPr>
            <p:spPr bwMode="auto">
              <a:xfrm>
                <a:off x="1743" y="2458"/>
                <a:ext cx="5" cy="2"/>
              </a:xfrm>
              <a:prstGeom prst="line">
                <a:avLst/>
              </a:prstGeom>
              <a:noFill/>
              <a:ln w="0">
                <a:solidFill>
                  <a:srgbClr val="FFDF7F"/>
                </a:solidFill>
                <a:round/>
                <a:headEnd/>
                <a:tailEnd/>
              </a:ln>
            </p:spPr>
            <p:txBody>
              <a:bodyPr/>
              <a:lstStyle/>
              <a:p>
                <a:endParaRPr lang="en-US"/>
              </a:p>
            </p:txBody>
          </p:sp>
          <p:sp>
            <p:nvSpPr>
              <p:cNvPr id="121337" name="Line 1529"/>
              <p:cNvSpPr>
                <a:spLocks noChangeShapeType="1"/>
              </p:cNvSpPr>
              <p:nvPr/>
            </p:nvSpPr>
            <p:spPr bwMode="auto">
              <a:xfrm flipH="1" flipV="1">
                <a:off x="1748" y="2460"/>
                <a:ext cx="6" cy="1"/>
              </a:xfrm>
              <a:prstGeom prst="line">
                <a:avLst/>
              </a:prstGeom>
              <a:noFill/>
              <a:ln w="0">
                <a:solidFill>
                  <a:srgbClr val="FFDF7F"/>
                </a:solidFill>
                <a:round/>
                <a:headEnd/>
                <a:tailEnd/>
              </a:ln>
            </p:spPr>
            <p:txBody>
              <a:bodyPr/>
              <a:lstStyle/>
              <a:p>
                <a:endParaRPr lang="en-US"/>
              </a:p>
            </p:txBody>
          </p:sp>
          <p:sp>
            <p:nvSpPr>
              <p:cNvPr id="121338" name="Line 1530"/>
              <p:cNvSpPr>
                <a:spLocks noChangeShapeType="1"/>
              </p:cNvSpPr>
              <p:nvPr/>
            </p:nvSpPr>
            <p:spPr bwMode="auto">
              <a:xfrm>
                <a:off x="1667" y="2440"/>
                <a:ext cx="15" cy="14"/>
              </a:xfrm>
              <a:prstGeom prst="line">
                <a:avLst/>
              </a:prstGeom>
              <a:noFill/>
              <a:ln w="0">
                <a:solidFill>
                  <a:srgbClr val="FFDF7F"/>
                </a:solidFill>
                <a:round/>
                <a:headEnd/>
                <a:tailEnd/>
              </a:ln>
            </p:spPr>
            <p:txBody>
              <a:bodyPr/>
              <a:lstStyle/>
              <a:p>
                <a:endParaRPr lang="en-US"/>
              </a:p>
            </p:txBody>
          </p:sp>
          <p:sp>
            <p:nvSpPr>
              <p:cNvPr id="121339" name="Line 1531"/>
              <p:cNvSpPr>
                <a:spLocks noChangeShapeType="1"/>
              </p:cNvSpPr>
              <p:nvPr/>
            </p:nvSpPr>
            <p:spPr bwMode="auto">
              <a:xfrm>
                <a:off x="1682" y="2454"/>
                <a:ext cx="18" cy="8"/>
              </a:xfrm>
              <a:prstGeom prst="line">
                <a:avLst/>
              </a:prstGeom>
              <a:noFill/>
              <a:ln w="0">
                <a:solidFill>
                  <a:srgbClr val="FFDF7F"/>
                </a:solidFill>
                <a:round/>
                <a:headEnd/>
                <a:tailEnd/>
              </a:ln>
            </p:spPr>
            <p:txBody>
              <a:bodyPr/>
              <a:lstStyle/>
              <a:p>
                <a:endParaRPr lang="en-US"/>
              </a:p>
            </p:txBody>
          </p:sp>
          <p:sp>
            <p:nvSpPr>
              <p:cNvPr id="121340" name="Line 1532"/>
              <p:cNvSpPr>
                <a:spLocks noChangeShapeType="1"/>
              </p:cNvSpPr>
              <p:nvPr/>
            </p:nvSpPr>
            <p:spPr bwMode="auto">
              <a:xfrm>
                <a:off x="1700" y="2462"/>
                <a:ext cx="3" cy="1"/>
              </a:xfrm>
              <a:prstGeom prst="line">
                <a:avLst/>
              </a:prstGeom>
              <a:noFill/>
              <a:ln w="0">
                <a:solidFill>
                  <a:srgbClr val="FFDF7F"/>
                </a:solidFill>
                <a:round/>
                <a:headEnd/>
                <a:tailEnd/>
              </a:ln>
            </p:spPr>
            <p:txBody>
              <a:bodyPr/>
              <a:lstStyle/>
              <a:p>
                <a:endParaRPr lang="en-US"/>
              </a:p>
            </p:txBody>
          </p:sp>
          <p:sp>
            <p:nvSpPr>
              <p:cNvPr id="121341" name="Line 1533"/>
              <p:cNvSpPr>
                <a:spLocks noChangeShapeType="1"/>
              </p:cNvSpPr>
              <p:nvPr/>
            </p:nvSpPr>
            <p:spPr bwMode="auto">
              <a:xfrm flipH="1">
                <a:off x="1703" y="2462"/>
                <a:ext cx="4" cy="1"/>
              </a:xfrm>
              <a:prstGeom prst="line">
                <a:avLst/>
              </a:prstGeom>
              <a:noFill/>
              <a:ln w="0">
                <a:solidFill>
                  <a:srgbClr val="FFDF7F"/>
                </a:solidFill>
                <a:round/>
                <a:headEnd/>
                <a:tailEnd/>
              </a:ln>
            </p:spPr>
            <p:txBody>
              <a:bodyPr/>
              <a:lstStyle/>
              <a:p>
                <a:endParaRPr lang="en-US"/>
              </a:p>
            </p:txBody>
          </p:sp>
          <p:sp>
            <p:nvSpPr>
              <p:cNvPr id="121342" name="Line 1534"/>
              <p:cNvSpPr>
                <a:spLocks noChangeShapeType="1"/>
              </p:cNvSpPr>
              <p:nvPr/>
            </p:nvSpPr>
            <p:spPr bwMode="auto">
              <a:xfrm flipH="1" flipV="1">
                <a:off x="1707" y="2462"/>
                <a:ext cx="5" cy="2"/>
              </a:xfrm>
              <a:prstGeom prst="line">
                <a:avLst/>
              </a:prstGeom>
              <a:noFill/>
              <a:ln w="0">
                <a:solidFill>
                  <a:srgbClr val="FFDF7F"/>
                </a:solidFill>
                <a:round/>
                <a:headEnd/>
                <a:tailEnd/>
              </a:ln>
            </p:spPr>
            <p:txBody>
              <a:bodyPr/>
              <a:lstStyle/>
              <a:p>
                <a:endParaRPr lang="en-US"/>
              </a:p>
            </p:txBody>
          </p:sp>
          <p:sp>
            <p:nvSpPr>
              <p:cNvPr id="121343" name="Line 1535"/>
              <p:cNvSpPr>
                <a:spLocks noChangeShapeType="1"/>
              </p:cNvSpPr>
              <p:nvPr/>
            </p:nvSpPr>
            <p:spPr bwMode="auto">
              <a:xfrm flipH="1" flipV="1">
                <a:off x="1712" y="2464"/>
                <a:ext cx="6" cy="1"/>
              </a:xfrm>
              <a:prstGeom prst="line">
                <a:avLst/>
              </a:prstGeom>
              <a:noFill/>
              <a:ln w="0">
                <a:solidFill>
                  <a:srgbClr val="FFDF7F"/>
                </a:solidFill>
                <a:round/>
                <a:headEnd/>
                <a:tailEnd/>
              </a:ln>
            </p:spPr>
            <p:txBody>
              <a:bodyPr/>
              <a:lstStyle/>
              <a:p>
                <a:endParaRPr lang="en-US"/>
              </a:p>
            </p:txBody>
          </p:sp>
          <p:sp>
            <p:nvSpPr>
              <p:cNvPr id="121344" name="Line 1536"/>
              <p:cNvSpPr>
                <a:spLocks noChangeShapeType="1"/>
              </p:cNvSpPr>
              <p:nvPr/>
            </p:nvSpPr>
            <p:spPr bwMode="auto">
              <a:xfrm flipH="1" flipV="1">
                <a:off x="1718" y="2465"/>
                <a:ext cx="6" cy="3"/>
              </a:xfrm>
              <a:prstGeom prst="line">
                <a:avLst/>
              </a:prstGeom>
              <a:noFill/>
              <a:ln w="0">
                <a:solidFill>
                  <a:srgbClr val="FFDF7F"/>
                </a:solidFill>
                <a:round/>
                <a:headEnd/>
                <a:tailEnd/>
              </a:ln>
            </p:spPr>
            <p:txBody>
              <a:bodyPr/>
              <a:lstStyle/>
              <a:p>
                <a:endParaRPr lang="en-US"/>
              </a:p>
            </p:txBody>
          </p:sp>
          <p:sp>
            <p:nvSpPr>
              <p:cNvPr id="121345" name="Line 1537"/>
              <p:cNvSpPr>
                <a:spLocks noChangeShapeType="1"/>
              </p:cNvSpPr>
              <p:nvPr/>
            </p:nvSpPr>
            <p:spPr bwMode="auto">
              <a:xfrm>
                <a:off x="1724" y="2468"/>
                <a:ext cx="7" cy="1"/>
              </a:xfrm>
              <a:prstGeom prst="line">
                <a:avLst/>
              </a:prstGeom>
              <a:noFill/>
              <a:ln w="0">
                <a:solidFill>
                  <a:srgbClr val="FFDF7F"/>
                </a:solidFill>
                <a:round/>
                <a:headEnd/>
                <a:tailEnd/>
              </a:ln>
            </p:spPr>
            <p:txBody>
              <a:bodyPr/>
              <a:lstStyle/>
              <a:p>
                <a:endParaRPr lang="en-US"/>
              </a:p>
            </p:txBody>
          </p:sp>
          <p:sp>
            <p:nvSpPr>
              <p:cNvPr id="121346" name="Line 1538"/>
              <p:cNvSpPr>
                <a:spLocks noChangeShapeType="1"/>
              </p:cNvSpPr>
              <p:nvPr/>
            </p:nvSpPr>
            <p:spPr bwMode="auto">
              <a:xfrm>
                <a:off x="1731" y="2469"/>
                <a:ext cx="5" cy="1"/>
              </a:xfrm>
              <a:prstGeom prst="line">
                <a:avLst/>
              </a:prstGeom>
              <a:noFill/>
              <a:ln w="0">
                <a:solidFill>
                  <a:srgbClr val="FFDF7F"/>
                </a:solidFill>
                <a:round/>
                <a:headEnd/>
                <a:tailEnd/>
              </a:ln>
            </p:spPr>
            <p:txBody>
              <a:bodyPr/>
              <a:lstStyle/>
              <a:p>
                <a:endParaRPr lang="en-US"/>
              </a:p>
            </p:txBody>
          </p:sp>
          <p:sp>
            <p:nvSpPr>
              <p:cNvPr id="121347" name="Line 1539"/>
              <p:cNvSpPr>
                <a:spLocks noChangeShapeType="1"/>
              </p:cNvSpPr>
              <p:nvPr/>
            </p:nvSpPr>
            <p:spPr bwMode="auto">
              <a:xfrm flipH="1" flipV="1">
                <a:off x="1736" y="2470"/>
                <a:ext cx="6" cy="1"/>
              </a:xfrm>
              <a:prstGeom prst="line">
                <a:avLst/>
              </a:prstGeom>
              <a:noFill/>
              <a:ln w="0">
                <a:solidFill>
                  <a:srgbClr val="FFDF7F"/>
                </a:solidFill>
                <a:round/>
                <a:headEnd/>
                <a:tailEnd/>
              </a:ln>
            </p:spPr>
            <p:txBody>
              <a:bodyPr/>
              <a:lstStyle/>
              <a:p>
                <a:endParaRPr lang="en-US"/>
              </a:p>
            </p:txBody>
          </p:sp>
          <p:sp>
            <p:nvSpPr>
              <p:cNvPr id="121348" name="Line 1540"/>
              <p:cNvSpPr>
                <a:spLocks noChangeShapeType="1"/>
              </p:cNvSpPr>
              <p:nvPr/>
            </p:nvSpPr>
            <p:spPr bwMode="auto">
              <a:xfrm flipH="1" flipV="1">
                <a:off x="1742" y="2470"/>
                <a:ext cx="5" cy="1"/>
              </a:xfrm>
              <a:prstGeom prst="line">
                <a:avLst/>
              </a:prstGeom>
              <a:noFill/>
              <a:ln w="0">
                <a:solidFill>
                  <a:srgbClr val="FFDF7F"/>
                </a:solidFill>
                <a:round/>
                <a:headEnd/>
                <a:tailEnd/>
              </a:ln>
            </p:spPr>
            <p:txBody>
              <a:bodyPr/>
              <a:lstStyle/>
              <a:p>
                <a:endParaRPr lang="en-US"/>
              </a:p>
            </p:txBody>
          </p:sp>
          <p:sp>
            <p:nvSpPr>
              <p:cNvPr id="121349" name="Line 1541"/>
              <p:cNvSpPr>
                <a:spLocks noChangeShapeType="1"/>
              </p:cNvSpPr>
              <p:nvPr/>
            </p:nvSpPr>
            <p:spPr bwMode="auto">
              <a:xfrm flipH="1" flipV="1">
                <a:off x="1747" y="2471"/>
                <a:ext cx="5" cy="2"/>
              </a:xfrm>
              <a:prstGeom prst="line">
                <a:avLst/>
              </a:prstGeom>
              <a:noFill/>
              <a:ln w="0">
                <a:solidFill>
                  <a:srgbClr val="FFDF7F"/>
                </a:solidFill>
                <a:round/>
                <a:headEnd/>
                <a:tailEnd/>
              </a:ln>
            </p:spPr>
            <p:txBody>
              <a:bodyPr/>
              <a:lstStyle/>
              <a:p>
                <a:endParaRPr lang="en-US"/>
              </a:p>
            </p:txBody>
          </p:sp>
          <p:sp>
            <p:nvSpPr>
              <p:cNvPr id="121350" name="Line 1542"/>
              <p:cNvSpPr>
                <a:spLocks noChangeShapeType="1"/>
              </p:cNvSpPr>
              <p:nvPr/>
            </p:nvSpPr>
            <p:spPr bwMode="auto">
              <a:xfrm flipH="1" flipV="1">
                <a:off x="1752" y="2473"/>
                <a:ext cx="4" cy="1"/>
              </a:xfrm>
              <a:prstGeom prst="line">
                <a:avLst/>
              </a:prstGeom>
              <a:noFill/>
              <a:ln w="0">
                <a:solidFill>
                  <a:srgbClr val="FFDF7F"/>
                </a:solidFill>
                <a:round/>
                <a:headEnd/>
                <a:tailEnd/>
              </a:ln>
            </p:spPr>
            <p:txBody>
              <a:bodyPr/>
              <a:lstStyle/>
              <a:p>
                <a:endParaRPr lang="en-US"/>
              </a:p>
            </p:txBody>
          </p:sp>
          <p:sp>
            <p:nvSpPr>
              <p:cNvPr id="121351" name="Line 1543"/>
              <p:cNvSpPr>
                <a:spLocks noChangeShapeType="1"/>
              </p:cNvSpPr>
              <p:nvPr/>
            </p:nvSpPr>
            <p:spPr bwMode="auto">
              <a:xfrm flipH="1" flipV="1">
                <a:off x="1756" y="2473"/>
                <a:ext cx="4" cy="2"/>
              </a:xfrm>
              <a:prstGeom prst="line">
                <a:avLst/>
              </a:prstGeom>
              <a:noFill/>
              <a:ln w="0">
                <a:solidFill>
                  <a:srgbClr val="FFDF7F"/>
                </a:solidFill>
                <a:round/>
                <a:headEnd/>
                <a:tailEnd/>
              </a:ln>
            </p:spPr>
            <p:txBody>
              <a:bodyPr/>
              <a:lstStyle/>
              <a:p>
                <a:endParaRPr lang="en-US"/>
              </a:p>
            </p:txBody>
          </p:sp>
          <p:sp>
            <p:nvSpPr>
              <p:cNvPr id="121352" name="Line 1544"/>
              <p:cNvSpPr>
                <a:spLocks noChangeShapeType="1"/>
              </p:cNvSpPr>
              <p:nvPr/>
            </p:nvSpPr>
            <p:spPr bwMode="auto">
              <a:xfrm flipH="1" flipV="1">
                <a:off x="1760" y="2475"/>
                <a:ext cx="4" cy="2"/>
              </a:xfrm>
              <a:prstGeom prst="line">
                <a:avLst/>
              </a:prstGeom>
              <a:noFill/>
              <a:ln w="0">
                <a:solidFill>
                  <a:srgbClr val="FFDF7F"/>
                </a:solidFill>
                <a:round/>
                <a:headEnd/>
                <a:tailEnd/>
              </a:ln>
            </p:spPr>
            <p:txBody>
              <a:bodyPr/>
              <a:lstStyle/>
              <a:p>
                <a:endParaRPr lang="en-US"/>
              </a:p>
            </p:txBody>
          </p:sp>
          <p:sp>
            <p:nvSpPr>
              <p:cNvPr id="121353" name="Line 1545"/>
              <p:cNvSpPr>
                <a:spLocks noChangeShapeType="1"/>
              </p:cNvSpPr>
              <p:nvPr/>
            </p:nvSpPr>
            <p:spPr bwMode="auto">
              <a:xfrm>
                <a:off x="1764" y="2477"/>
                <a:ext cx="4" cy="2"/>
              </a:xfrm>
              <a:prstGeom prst="line">
                <a:avLst/>
              </a:prstGeom>
              <a:noFill/>
              <a:ln w="0">
                <a:solidFill>
                  <a:srgbClr val="FFDF7F"/>
                </a:solidFill>
                <a:round/>
                <a:headEnd/>
                <a:tailEnd/>
              </a:ln>
            </p:spPr>
            <p:txBody>
              <a:bodyPr/>
              <a:lstStyle/>
              <a:p>
                <a:endParaRPr lang="en-US"/>
              </a:p>
            </p:txBody>
          </p:sp>
          <p:sp>
            <p:nvSpPr>
              <p:cNvPr id="121354" name="Line 1546"/>
              <p:cNvSpPr>
                <a:spLocks noChangeShapeType="1"/>
              </p:cNvSpPr>
              <p:nvPr/>
            </p:nvSpPr>
            <p:spPr bwMode="auto">
              <a:xfrm>
                <a:off x="1768" y="2479"/>
                <a:ext cx="3" cy="1"/>
              </a:xfrm>
              <a:prstGeom prst="line">
                <a:avLst/>
              </a:prstGeom>
              <a:noFill/>
              <a:ln w="0">
                <a:solidFill>
                  <a:srgbClr val="FFDF7F"/>
                </a:solidFill>
                <a:round/>
                <a:headEnd/>
                <a:tailEnd/>
              </a:ln>
            </p:spPr>
            <p:txBody>
              <a:bodyPr/>
              <a:lstStyle/>
              <a:p>
                <a:endParaRPr lang="en-US"/>
              </a:p>
            </p:txBody>
          </p:sp>
          <p:sp>
            <p:nvSpPr>
              <p:cNvPr id="121355" name="Line 1547"/>
              <p:cNvSpPr>
                <a:spLocks noChangeShapeType="1"/>
              </p:cNvSpPr>
              <p:nvPr/>
            </p:nvSpPr>
            <p:spPr bwMode="auto">
              <a:xfrm>
                <a:off x="1771" y="2480"/>
                <a:ext cx="2" cy="1"/>
              </a:xfrm>
              <a:prstGeom prst="line">
                <a:avLst/>
              </a:prstGeom>
              <a:noFill/>
              <a:ln w="0">
                <a:solidFill>
                  <a:srgbClr val="FFDF7F"/>
                </a:solidFill>
                <a:round/>
                <a:headEnd/>
                <a:tailEnd/>
              </a:ln>
            </p:spPr>
            <p:txBody>
              <a:bodyPr/>
              <a:lstStyle/>
              <a:p>
                <a:endParaRPr lang="en-US"/>
              </a:p>
            </p:txBody>
          </p:sp>
          <p:sp>
            <p:nvSpPr>
              <p:cNvPr id="121356" name="Line 1548"/>
              <p:cNvSpPr>
                <a:spLocks noChangeShapeType="1"/>
              </p:cNvSpPr>
              <p:nvPr/>
            </p:nvSpPr>
            <p:spPr bwMode="auto">
              <a:xfrm>
                <a:off x="1773" y="2481"/>
                <a:ext cx="5" cy="1"/>
              </a:xfrm>
              <a:prstGeom prst="line">
                <a:avLst/>
              </a:prstGeom>
              <a:noFill/>
              <a:ln w="0">
                <a:solidFill>
                  <a:srgbClr val="FFDF7F"/>
                </a:solidFill>
                <a:round/>
                <a:headEnd/>
                <a:tailEnd/>
              </a:ln>
            </p:spPr>
            <p:txBody>
              <a:bodyPr/>
              <a:lstStyle/>
              <a:p>
                <a:endParaRPr lang="en-US"/>
              </a:p>
            </p:txBody>
          </p:sp>
          <p:sp>
            <p:nvSpPr>
              <p:cNvPr id="121357" name="Line 1549"/>
              <p:cNvSpPr>
                <a:spLocks noChangeShapeType="1"/>
              </p:cNvSpPr>
              <p:nvPr/>
            </p:nvSpPr>
            <p:spPr bwMode="auto">
              <a:xfrm flipV="1">
                <a:off x="1778" y="2480"/>
                <a:ext cx="5" cy="1"/>
              </a:xfrm>
              <a:prstGeom prst="line">
                <a:avLst/>
              </a:prstGeom>
              <a:noFill/>
              <a:ln w="0">
                <a:solidFill>
                  <a:srgbClr val="FFDF7F"/>
                </a:solidFill>
                <a:round/>
                <a:headEnd/>
                <a:tailEnd/>
              </a:ln>
            </p:spPr>
            <p:txBody>
              <a:bodyPr/>
              <a:lstStyle/>
              <a:p>
                <a:endParaRPr lang="en-US"/>
              </a:p>
            </p:txBody>
          </p:sp>
          <p:sp>
            <p:nvSpPr>
              <p:cNvPr id="121358" name="Line 1550"/>
              <p:cNvSpPr>
                <a:spLocks noChangeShapeType="1"/>
              </p:cNvSpPr>
              <p:nvPr/>
            </p:nvSpPr>
            <p:spPr bwMode="auto">
              <a:xfrm>
                <a:off x="1667" y="2404"/>
                <a:ext cx="1" cy="87"/>
              </a:xfrm>
              <a:prstGeom prst="line">
                <a:avLst/>
              </a:prstGeom>
              <a:noFill/>
              <a:ln w="0">
                <a:solidFill>
                  <a:srgbClr val="FFDF7F"/>
                </a:solidFill>
                <a:round/>
                <a:headEnd/>
                <a:tailEnd/>
              </a:ln>
            </p:spPr>
            <p:txBody>
              <a:bodyPr/>
              <a:lstStyle/>
              <a:p>
                <a:endParaRPr lang="en-US"/>
              </a:p>
            </p:txBody>
          </p:sp>
          <p:sp>
            <p:nvSpPr>
              <p:cNvPr id="121359" name="Line 1551"/>
              <p:cNvSpPr>
                <a:spLocks noChangeShapeType="1"/>
              </p:cNvSpPr>
              <p:nvPr/>
            </p:nvSpPr>
            <p:spPr bwMode="auto">
              <a:xfrm>
                <a:off x="1783" y="2476"/>
                <a:ext cx="1" cy="90"/>
              </a:xfrm>
              <a:prstGeom prst="line">
                <a:avLst/>
              </a:prstGeom>
              <a:noFill/>
              <a:ln w="0">
                <a:solidFill>
                  <a:srgbClr val="FFDF7F"/>
                </a:solidFill>
                <a:round/>
                <a:headEnd/>
                <a:tailEnd/>
              </a:ln>
            </p:spPr>
            <p:txBody>
              <a:bodyPr/>
              <a:lstStyle/>
              <a:p>
                <a:endParaRPr lang="en-US"/>
              </a:p>
            </p:txBody>
          </p:sp>
          <p:sp>
            <p:nvSpPr>
              <p:cNvPr id="121360" name="Line 1552"/>
              <p:cNvSpPr>
                <a:spLocks noChangeShapeType="1"/>
              </p:cNvSpPr>
              <p:nvPr/>
            </p:nvSpPr>
            <p:spPr bwMode="auto">
              <a:xfrm>
                <a:off x="1719" y="2478"/>
                <a:ext cx="5" cy="2"/>
              </a:xfrm>
              <a:prstGeom prst="line">
                <a:avLst/>
              </a:prstGeom>
              <a:noFill/>
              <a:ln w="0">
                <a:solidFill>
                  <a:srgbClr val="FFDF7F"/>
                </a:solidFill>
                <a:round/>
                <a:headEnd/>
                <a:tailEnd/>
              </a:ln>
            </p:spPr>
            <p:txBody>
              <a:bodyPr/>
              <a:lstStyle/>
              <a:p>
                <a:endParaRPr lang="en-US"/>
              </a:p>
            </p:txBody>
          </p:sp>
          <p:sp>
            <p:nvSpPr>
              <p:cNvPr id="121361" name="Line 1553"/>
              <p:cNvSpPr>
                <a:spLocks noChangeShapeType="1"/>
              </p:cNvSpPr>
              <p:nvPr/>
            </p:nvSpPr>
            <p:spPr bwMode="auto">
              <a:xfrm>
                <a:off x="1724" y="2480"/>
                <a:ext cx="6" cy="1"/>
              </a:xfrm>
              <a:prstGeom prst="line">
                <a:avLst/>
              </a:prstGeom>
              <a:noFill/>
              <a:ln w="0">
                <a:solidFill>
                  <a:srgbClr val="FFDF7F"/>
                </a:solidFill>
                <a:round/>
                <a:headEnd/>
                <a:tailEnd/>
              </a:ln>
            </p:spPr>
            <p:txBody>
              <a:bodyPr/>
              <a:lstStyle/>
              <a:p>
                <a:endParaRPr lang="en-US"/>
              </a:p>
            </p:txBody>
          </p:sp>
          <p:sp>
            <p:nvSpPr>
              <p:cNvPr id="121362" name="Line 1554"/>
              <p:cNvSpPr>
                <a:spLocks noChangeShapeType="1"/>
              </p:cNvSpPr>
              <p:nvPr/>
            </p:nvSpPr>
            <p:spPr bwMode="auto">
              <a:xfrm>
                <a:off x="1730" y="2481"/>
                <a:ext cx="6" cy="1"/>
              </a:xfrm>
              <a:prstGeom prst="line">
                <a:avLst/>
              </a:prstGeom>
              <a:noFill/>
              <a:ln w="0">
                <a:solidFill>
                  <a:srgbClr val="FFDF7F"/>
                </a:solidFill>
                <a:round/>
                <a:headEnd/>
                <a:tailEnd/>
              </a:ln>
            </p:spPr>
            <p:txBody>
              <a:bodyPr/>
              <a:lstStyle/>
              <a:p>
                <a:endParaRPr lang="en-US"/>
              </a:p>
            </p:txBody>
          </p:sp>
          <p:sp>
            <p:nvSpPr>
              <p:cNvPr id="121363" name="Line 1555"/>
              <p:cNvSpPr>
                <a:spLocks noChangeShapeType="1"/>
              </p:cNvSpPr>
              <p:nvPr/>
            </p:nvSpPr>
            <p:spPr bwMode="auto">
              <a:xfrm flipH="1">
                <a:off x="1736" y="2481"/>
                <a:ext cx="5" cy="1"/>
              </a:xfrm>
              <a:prstGeom prst="line">
                <a:avLst/>
              </a:prstGeom>
              <a:noFill/>
              <a:ln w="0">
                <a:solidFill>
                  <a:srgbClr val="FFDF7F"/>
                </a:solidFill>
                <a:round/>
                <a:headEnd/>
                <a:tailEnd/>
              </a:ln>
            </p:spPr>
            <p:txBody>
              <a:bodyPr/>
              <a:lstStyle/>
              <a:p>
                <a:endParaRPr lang="en-US"/>
              </a:p>
            </p:txBody>
          </p:sp>
          <p:sp>
            <p:nvSpPr>
              <p:cNvPr id="121364" name="Line 1556"/>
              <p:cNvSpPr>
                <a:spLocks noChangeShapeType="1"/>
              </p:cNvSpPr>
              <p:nvPr/>
            </p:nvSpPr>
            <p:spPr bwMode="auto">
              <a:xfrm flipH="1" flipV="1">
                <a:off x="1741" y="2481"/>
                <a:ext cx="6" cy="1"/>
              </a:xfrm>
              <a:prstGeom prst="line">
                <a:avLst/>
              </a:prstGeom>
              <a:noFill/>
              <a:ln w="0">
                <a:solidFill>
                  <a:srgbClr val="FFDF7F"/>
                </a:solidFill>
                <a:round/>
                <a:headEnd/>
                <a:tailEnd/>
              </a:ln>
            </p:spPr>
            <p:txBody>
              <a:bodyPr/>
              <a:lstStyle/>
              <a:p>
                <a:endParaRPr lang="en-US"/>
              </a:p>
            </p:txBody>
          </p:sp>
          <p:sp>
            <p:nvSpPr>
              <p:cNvPr id="121365" name="Line 1557"/>
              <p:cNvSpPr>
                <a:spLocks noChangeShapeType="1"/>
              </p:cNvSpPr>
              <p:nvPr/>
            </p:nvSpPr>
            <p:spPr bwMode="auto">
              <a:xfrm flipH="1" flipV="1">
                <a:off x="1747" y="2481"/>
                <a:ext cx="5" cy="1"/>
              </a:xfrm>
              <a:prstGeom prst="line">
                <a:avLst/>
              </a:prstGeom>
              <a:noFill/>
              <a:ln w="0">
                <a:solidFill>
                  <a:srgbClr val="FFDF7F"/>
                </a:solidFill>
                <a:round/>
                <a:headEnd/>
                <a:tailEnd/>
              </a:ln>
            </p:spPr>
            <p:txBody>
              <a:bodyPr/>
              <a:lstStyle/>
              <a:p>
                <a:endParaRPr lang="en-US"/>
              </a:p>
            </p:txBody>
          </p:sp>
          <p:sp>
            <p:nvSpPr>
              <p:cNvPr id="121366" name="Line 1558"/>
              <p:cNvSpPr>
                <a:spLocks noChangeShapeType="1"/>
              </p:cNvSpPr>
              <p:nvPr/>
            </p:nvSpPr>
            <p:spPr bwMode="auto">
              <a:xfrm flipH="1" flipV="1">
                <a:off x="1752" y="2482"/>
                <a:ext cx="7" cy="1"/>
              </a:xfrm>
              <a:prstGeom prst="line">
                <a:avLst/>
              </a:prstGeom>
              <a:noFill/>
              <a:ln w="0">
                <a:solidFill>
                  <a:srgbClr val="FFDF7F"/>
                </a:solidFill>
                <a:round/>
                <a:headEnd/>
                <a:tailEnd/>
              </a:ln>
            </p:spPr>
            <p:txBody>
              <a:bodyPr/>
              <a:lstStyle/>
              <a:p>
                <a:endParaRPr lang="en-US"/>
              </a:p>
            </p:txBody>
          </p:sp>
          <p:sp>
            <p:nvSpPr>
              <p:cNvPr id="121367" name="Line 1559"/>
              <p:cNvSpPr>
                <a:spLocks noChangeShapeType="1"/>
              </p:cNvSpPr>
              <p:nvPr/>
            </p:nvSpPr>
            <p:spPr bwMode="auto">
              <a:xfrm>
                <a:off x="1759" y="2483"/>
                <a:ext cx="6" cy="2"/>
              </a:xfrm>
              <a:prstGeom prst="line">
                <a:avLst/>
              </a:prstGeom>
              <a:noFill/>
              <a:ln w="0">
                <a:solidFill>
                  <a:srgbClr val="FFDF7F"/>
                </a:solidFill>
                <a:round/>
                <a:headEnd/>
                <a:tailEnd/>
              </a:ln>
            </p:spPr>
            <p:txBody>
              <a:bodyPr/>
              <a:lstStyle/>
              <a:p>
                <a:endParaRPr lang="en-US"/>
              </a:p>
            </p:txBody>
          </p:sp>
          <p:sp>
            <p:nvSpPr>
              <p:cNvPr id="121368" name="Line 1560"/>
              <p:cNvSpPr>
                <a:spLocks noChangeShapeType="1"/>
              </p:cNvSpPr>
              <p:nvPr/>
            </p:nvSpPr>
            <p:spPr bwMode="auto">
              <a:xfrm>
                <a:off x="1765" y="2485"/>
                <a:ext cx="9" cy="1"/>
              </a:xfrm>
              <a:prstGeom prst="line">
                <a:avLst/>
              </a:prstGeom>
              <a:noFill/>
              <a:ln w="0">
                <a:solidFill>
                  <a:srgbClr val="FFDF7F"/>
                </a:solidFill>
                <a:round/>
                <a:headEnd/>
                <a:tailEnd/>
              </a:ln>
            </p:spPr>
            <p:txBody>
              <a:bodyPr/>
              <a:lstStyle/>
              <a:p>
                <a:endParaRPr lang="en-US"/>
              </a:p>
            </p:txBody>
          </p:sp>
          <p:sp>
            <p:nvSpPr>
              <p:cNvPr id="121369" name="Line 1561"/>
              <p:cNvSpPr>
                <a:spLocks noChangeShapeType="1"/>
              </p:cNvSpPr>
              <p:nvPr/>
            </p:nvSpPr>
            <p:spPr bwMode="auto">
              <a:xfrm>
                <a:off x="1774" y="2486"/>
                <a:ext cx="9" cy="1"/>
              </a:xfrm>
              <a:prstGeom prst="line">
                <a:avLst/>
              </a:prstGeom>
              <a:noFill/>
              <a:ln w="0">
                <a:solidFill>
                  <a:srgbClr val="FFDF7F"/>
                </a:solidFill>
                <a:round/>
                <a:headEnd/>
                <a:tailEnd/>
              </a:ln>
            </p:spPr>
            <p:txBody>
              <a:bodyPr/>
              <a:lstStyle/>
              <a:p>
                <a:endParaRPr lang="en-US"/>
              </a:p>
            </p:txBody>
          </p:sp>
          <p:sp>
            <p:nvSpPr>
              <p:cNvPr id="121370" name="Line 1562"/>
              <p:cNvSpPr>
                <a:spLocks noChangeShapeType="1"/>
              </p:cNvSpPr>
              <p:nvPr/>
            </p:nvSpPr>
            <p:spPr bwMode="auto">
              <a:xfrm>
                <a:off x="1719" y="2524"/>
                <a:ext cx="5" cy="2"/>
              </a:xfrm>
              <a:prstGeom prst="line">
                <a:avLst/>
              </a:prstGeom>
              <a:noFill/>
              <a:ln w="0">
                <a:solidFill>
                  <a:srgbClr val="FFDF7F"/>
                </a:solidFill>
                <a:round/>
                <a:headEnd/>
                <a:tailEnd/>
              </a:ln>
            </p:spPr>
            <p:txBody>
              <a:bodyPr/>
              <a:lstStyle/>
              <a:p>
                <a:endParaRPr lang="en-US"/>
              </a:p>
            </p:txBody>
          </p:sp>
          <p:sp>
            <p:nvSpPr>
              <p:cNvPr id="121371" name="Line 1563"/>
              <p:cNvSpPr>
                <a:spLocks noChangeShapeType="1"/>
              </p:cNvSpPr>
              <p:nvPr/>
            </p:nvSpPr>
            <p:spPr bwMode="auto">
              <a:xfrm>
                <a:off x="1724" y="2526"/>
                <a:ext cx="6" cy="1"/>
              </a:xfrm>
              <a:prstGeom prst="line">
                <a:avLst/>
              </a:prstGeom>
              <a:noFill/>
              <a:ln w="0">
                <a:solidFill>
                  <a:srgbClr val="FFDF7F"/>
                </a:solidFill>
                <a:round/>
                <a:headEnd/>
                <a:tailEnd/>
              </a:ln>
            </p:spPr>
            <p:txBody>
              <a:bodyPr/>
              <a:lstStyle/>
              <a:p>
                <a:endParaRPr lang="en-US"/>
              </a:p>
            </p:txBody>
          </p:sp>
          <p:sp>
            <p:nvSpPr>
              <p:cNvPr id="121372" name="Line 1564"/>
              <p:cNvSpPr>
                <a:spLocks noChangeShapeType="1"/>
              </p:cNvSpPr>
              <p:nvPr/>
            </p:nvSpPr>
            <p:spPr bwMode="auto">
              <a:xfrm>
                <a:off x="1730" y="2527"/>
                <a:ext cx="6" cy="1"/>
              </a:xfrm>
              <a:prstGeom prst="line">
                <a:avLst/>
              </a:prstGeom>
              <a:noFill/>
              <a:ln w="0">
                <a:solidFill>
                  <a:srgbClr val="FFDF7F"/>
                </a:solidFill>
                <a:round/>
                <a:headEnd/>
                <a:tailEnd/>
              </a:ln>
            </p:spPr>
            <p:txBody>
              <a:bodyPr/>
              <a:lstStyle/>
              <a:p>
                <a:endParaRPr lang="en-US"/>
              </a:p>
            </p:txBody>
          </p:sp>
          <p:sp>
            <p:nvSpPr>
              <p:cNvPr id="121373" name="Line 1565"/>
              <p:cNvSpPr>
                <a:spLocks noChangeShapeType="1"/>
              </p:cNvSpPr>
              <p:nvPr/>
            </p:nvSpPr>
            <p:spPr bwMode="auto">
              <a:xfrm flipH="1">
                <a:off x="1736" y="2527"/>
                <a:ext cx="5" cy="1"/>
              </a:xfrm>
              <a:prstGeom prst="line">
                <a:avLst/>
              </a:prstGeom>
              <a:noFill/>
              <a:ln w="0">
                <a:solidFill>
                  <a:srgbClr val="FFDF7F"/>
                </a:solidFill>
                <a:round/>
                <a:headEnd/>
                <a:tailEnd/>
              </a:ln>
            </p:spPr>
            <p:txBody>
              <a:bodyPr/>
              <a:lstStyle/>
              <a:p>
                <a:endParaRPr lang="en-US"/>
              </a:p>
            </p:txBody>
          </p:sp>
          <p:sp>
            <p:nvSpPr>
              <p:cNvPr id="121374" name="Line 1566"/>
              <p:cNvSpPr>
                <a:spLocks noChangeShapeType="1"/>
              </p:cNvSpPr>
              <p:nvPr/>
            </p:nvSpPr>
            <p:spPr bwMode="auto">
              <a:xfrm flipH="1" flipV="1">
                <a:off x="1741" y="2527"/>
                <a:ext cx="6" cy="1"/>
              </a:xfrm>
              <a:prstGeom prst="line">
                <a:avLst/>
              </a:prstGeom>
              <a:noFill/>
              <a:ln w="0">
                <a:solidFill>
                  <a:srgbClr val="FFDF7F"/>
                </a:solidFill>
                <a:round/>
                <a:headEnd/>
                <a:tailEnd/>
              </a:ln>
            </p:spPr>
            <p:txBody>
              <a:bodyPr/>
              <a:lstStyle/>
              <a:p>
                <a:endParaRPr lang="en-US"/>
              </a:p>
            </p:txBody>
          </p:sp>
          <p:sp>
            <p:nvSpPr>
              <p:cNvPr id="121375" name="Line 1567"/>
              <p:cNvSpPr>
                <a:spLocks noChangeShapeType="1"/>
              </p:cNvSpPr>
              <p:nvPr/>
            </p:nvSpPr>
            <p:spPr bwMode="auto">
              <a:xfrm flipH="1" flipV="1">
                <a:off x="1747" y="2527"/>
                <a:ext cx="5" cy="1"/>
              </a:xfrm>
              <a:prstGeom prst="line">
                <a:avLst/>
              </a:prstGeom>
              <a:noFill/>
              <a:ln w="0">
                <a:solidFill>
                  <a:srgbClr val="FFDF7F"/>
                </a:solidFill>
                <a:round/>
                <a:headEnd/>
                <a:tailEnd/>
              </a:ln>
            </p:spPr>
            <p:txBody>
              <a:bodyPr/>
              <a:lstStyle/>
              <a:p>
                <a:endParaRPr lang="en-US"/>
              </a:p>
            </p:txBody>
          </p:sp>
          <p:sp>
            <p:nvSpPr>
              <p:cNvPr id="121376" name="Line 1568"/>
              <p:cNvSpPr>
                <a:spLocks noChangeShapeType="1"/>
              </p:cNvSpPr>
              <p:nvPr/>
            </p:nvSpPr>
            <p:spPr bwMode="auto">
              <a:xfrm flipH="1" flipV="1">
                <a:off x="1752" y="2528"/>
                <a:ext cx="7" cy="1"/>
              </a:xfrm>
              <a:prstGeom prst="line">
                <a:avLst/>
              </a:prstGeom>
              <a:noFill/>
              <a:ln w="0">
                <a:solidFill>
                  <a:srgbClr val="FFDF7F"/>
                </a:solidFill>
                <a:round/>
                <a:headEnd/>
                <a:tailEnd/>
              </a:ln>
            </p:spPr>
            <p:txBody>
              <a:bodyPr/>
              <a:lstStyle/>
              <a:p>
                <a:endParaRPr lang="en-US"/>
              </a:p>
            </p:txBody>
          </p:sp>
          <p:sp>
            <p:nvSpPr>
              <p:cNvPr id="121377" name="Line 1569"/>
              <p:cNvSpPr>
                <a:spLocks noChangeShapeType="1"/>
              </p:cNvSpPr>
              <p:nvPr/>
            </p:nvSpPr>
            <p:spPr bwMode="auto">
              <a:xfrm>
                <a:off x="1759" y="2529"/>
                <a:ext cx="6" cy="2"/>
              </a:xfrm>
              <a:prstGeom prst="line">
                <a:avLst/>
              </a:prstGeom>
              <a:noFill/>
              <a:ln w="0">
                <a:solidFill>
                  <a:srgbClr val="FFDF7F"/>
                </a:solidFill>
                <a:round/>
                <a:headEnd/>
                <a:tailEnd/>
              </a:ln>
            </p:spPr>
            <p:txBody>
              <a:bodyPr/>
              <a:lstStyle/>
              <a:p>
                <a:endParaRPr lang="en-US"/>
              </a:p>
            </p:txBody>
          </p:sp>
          <p:sp>
            <p:nvSpPr>
              <p:cNvPr id="121378" name="Line 1570"/>
              <p:cNvSpPr>
                <a:spLocks noChangeShapeType="1"/>
              </p:cNvSpPr>
              <p:nvPr/>
            </p:nvSpPr>
            <p:spPr bwMode="auto">
              <a:xfrm>
                <a:off x="1765" y="2531"/>
                <a:ext cx="9" cy="1"/>
              </a:xfrm>
              <a:prstGeom prst="line">
                <a:avLst/>
              </a:prstGeom>
              <a:noFill/>
              <a:ln w="0">
                <a:solidFill>
                  <a:srgbClr val="FFDF7F"/>
                </a:solidFill>
                <a:round/>
                <a:headEnd/>
                <a:tailEnd/>
              </a:ln>
            </p:spPr>
            <p:txBody>
              <a:bodyPr/>
              <a:lstStyle/>
              <a:p>
                <a:endParaRPr lang="en-US"/>
              </a:p>
            </p:txBody>
          </p:sp>
          <p:sp>
            <p:nvSpPr>
              <p:cNvPr id="121379" name="Line 1571"/>
              <p:cNvSpPr>
                <a:spLocks noChangeShapeType="1"/>
              </p:cNvSpPr>
              <p:nvPr/>
            </p:nvSpPr>
            <p:spPr bwMode="auto">
              <a:xfrm>
                <a:off x="1774" y="2532"/>
                <a:ext cx="9" cy="1"/>
              </a:xfrm>
              <a:prstGeom prst="line">
                <a:avLst/>
              </a:prstGeom>
              <a:noFill/>
              <a:ln w="0">
                <a:solidFill>
                  <a:srgbClr val="FFDF7F"/>
                </a:solidFill>
                <a:round/>
                <a:headEnd/>
                <a:tailEnd/>
              </a:ln>
            </p:spPr>
            <p:txBody>
              <a:bodyPr/>
              <a:lstStyle/>
              <a:p>
                <a:endParaRPr lang="en-US"/>
              </a:p>
            </p:txBody>
          </p:sp>
          <p:sp>
            <p:nvSpPr>
              <p:cNvPr id="121380" name="Line 1572"/>
              <p:cNvSpPr>
                <a:spLocks noChangeShapeType="1"/>
              </p:cNvSpPr>
              <p:nvPr/>
            </p:nvSpPr>
            <p:spPr bwMode="auto">
              <a:xfrm>
                <a:off x="1743" y="2540"/>
                <a:ext cx="3" cy="1"/>
              </a:xfrm>
              <a:prstGeom prst="line">
                <a:avLst/>
              </a:prstGeom>
              <a:noFill/>
              <a:ln w="0">
                <a:solidFill>
                  <a:srgbClr val="FFDF7F"/>
                </a:solidFill>
                <a:round/>
                <a:headEnd/>
                <a:tailEnd/>
              </a:ln>
            </p:spPr>
            <p:txBody>
              <a:bodyPr/>
              <a:lstStyle/>
              <a:p>
                <a:endParaRPr lang="en-US"/>
              </a:p>
            </p:txBody>
          </p:sp>
          <p:sp>
            <p:nvSpPr>
              <p:cNvPr id="121381" name="Line 1573"/>
              <p:cNvSpPr>
                <a:spLocks noChangeShapeType="1"/>
              </p:cNvSpPr>
              <p:nvPr/>
            </p:nvSpPr>
            <p:spPr bwMode="auto">
              <a:xfrm>
                <a:off x="1746" y="2541"/>
                <a:ext cx="3" cy="1"/>
              </a:xfrm>
              <a:prstGeom prst="line">
                <a:avLst/>
              </a:prstGeom>
              <a:noFill/>
              <a:ln w="0">
                <a:solidFill>
                  <a:srgbClr val="FFDF7F"/>
                </a:solidFill>
                <a:round/>
                <a:headEnd/>
                <a:tailEnd/>
              </a:ln>
            </p:spPr>
            <p:txBody>
              <a:bodyPr/>
              <a:lstStyle/>
              <a:p>
                <a:endParaRPr lang="en-US"/>
              </a:p>
            </p:txBody>
          </p:sp>
          <p:sp>
            <p:nvSpPr>
              <p:cNvPr id="121382" name="Line 1574"/>
              <p:cNvSpPr>
                <a:spLocks noChangeShapeType="1"/>
              </p:cNvSpPr>
              <p:nvPr/>
            </p:nvSpPr>
            <p:spPr bwMode="auto">
              <a:xfrm>
                <a:off x="1749" y="2542"/>
                <a:ext cx="4" cy="1"/>
              </a:xfrm>
              <a:prstGeom prst="line">
                <a:avLst/>
              </a:prstGeom>
              <a:noFill/>
              <a:ln w="0">
                <a:solidFill>
                  <a:srgbClr val="FFDF7F"/>
                </a:solidFill>
                <a:round/>
                <a:headEnd/>
                <a:tailEnd/>
              </a:ln>
            </p:spPr>
            <p:txBody>
              <a:bodyPr/>
              <a:lstStyle/>
              <a:p>
                <a:endParaRPr lang="en-US"/>
              </a:p>
            </p:txBody>
          </p:sp>
          <p:sp>
            <p:nvSpPr>
              <p:cNvPr id="121383" name="Line 1575"/>
              <p:cNvSpPr>
                <a:spLocks noChangeShapeType="1"/>
              </p:cNvSpPr>
              <p:nvPr/>
            </p:nvSpPr>
            <p:spPr bwMode="auto">
              <a:xfrm flipH="1" flipV="1">
                <a:off x="1753" y="2542"/>
                <a:ext cx="4" cy="1"/>
              </a:xfrm>
              <a:prstGeom prst="line">
                <a:avLst/>
              </a:prstGeom>
              <a:noFill/>
              <a:ln w="0">
                <a:solidFill>
                  <a:srgbClr val="FFDF7F"/>
                </a:solidFill>
                <a:round/>
                <a:headEnd/>
                <a:tailEnd/>
              </a:ln>
            </p:spPr>
            <p:txBody>
              <a:bodyPr/>
              <a:lstStyle/>
              <a:p>
                <a:endParaRPr lang="en-US"/>
              </a:p>
            </p:txBody>
          </p:sp>
          <p:sp>
            <p:nvSpPr>
              <p:cNvPr id="121384" name="Line 1576"/>
              <p:cNvSpPr>
                <a:spLocks noChangeShapeType="1"/>
              </p:cNvSpPr>
              <p:nvPr/>
            </p:nvSpPr>
            <p:spPr bwMode="auto">
              <a:xfrm flipH="1" flipV="1">
                <a:off x="1757" y="2543"/>
                <a:ext cx="3" cy="1"/>
              </a:xfrm>
              <a:prstGeom prst="line">
                <a:avLst/>
              </a:prstGeom>
              <a:noFill/>
              <a:ln w="0">
                <a:solidFill>
                  <a:srgbClr val="FFDF7F"/>
                </a:solidFill>
                <a:round/>
                <a:headEnd/>
                <a:tailEnd/>
              </a:ln>
            </p:spPr>
            <p:txBody>
              <a:bodyPr/>
              <a:lstStyle/>
              <a:p>
                <a:endParaRPr lang="en-US"/>
              </a:p>
            </p:txBody>
          </p:sp>
          <p:sp>
            <p:nvSpPr>
              <p:cNvPr id="121385" name="Line 1577"/>
              <p:cNvSpPr>
                <a:spLocks noChangeShapeType="1"/>
              </p:cNvSpPr>
              <p:nvPr/>
            </p:nvSpPr>
            <p:spPr bwMode="auto">
              <a:xfrm>
                <a:off x="1760" y="2544"/>
                <a:ext cx="3" cy="1"/>
              </a:xfrm>
              <a:prstGeom prst="line">
                <a:avLst/>
              </a:prstGeom>
              <a:noFill/>
              <a:ln w="0">
                <a:solidFill>
                  <a:srgbClr val="FFDF7F"/>
                </a:solidFill>
                <a:round/>
                <a:headEnd/>
                <a:tailEnd/>
              </a:ln>
            </p:spPr>
            <p:txBody>
              <a:bodyPr/>
              <a:lstStyle/>
              <a:p>
                <a:endParaRPr lang="en-US"/>
              </a:p>
            </p:txBody>
          </p:sp>
          <p:sp>
            <p:nvSpPr>
              <p:cNvPr id="121386" name="Line 1578"/>
              <p:cNvSpPr>
                <a:spLocks noChangeShapeType="1"/>
              </p:cNvSpPr>
              <p:nvPr/>
            </p:nvSpPr>
            <p:spPr bwMode="auto">
              <a:xfrm>
                <a:off x="1763" y="2545"/>
                <a:ext cx="4" cy="1"/>
              </a:xfrm>
              <a:prstGeom prst="line">
                <a:avLst/>
              </a:prstGeom>
              <a:noFill/>
              <a:ln w="0">
                <a:solidFill>
                  <a:srgbClr val="FFDF7F"/>
                </a:solidFill>
                <a:round/>
                <a:headEnd/>
                <a:tailEnd/>
              </a:ln>
            </p:spPr>
            <p:txBody>
              <a:bodyPr/>
              <a:lstStyle/>
              <a:p>
                <a:endParaRPr lang="en-US"/>
              </a:p>
            </p:txBody>
          </p:sp>
          <p:sp>
            <p:nvSpPr>
              <p:cNvPr id="121387" name="Line 1579"/>
              <p:cNvSpPr>
                <a:spLocks noChangeShapeType="1"/>
              </p:cNvSpPr>
              <p:nvPr/>
            </p:nvSpPr>
            <p:spPr bwMode="auto">
              <a:xfrm flipV="1">
                <a:off x="1767" y="2544"/>
                <a:ext cx="3" cy="1"/>
              </a:xfrm>
              <a:prstGeom prst="line">
                <a:avLst/>
              </a:prstGeom>
              <a:noFill/>
              <a:ln w="0">
                <a:solidFill>
                  <a:srgbClr val="FFDF7F"/>
                </a:solidFill>
                <a:round/>
                <a:headEnd/>
                <a:tailEnd/>
              </a:ln>
            </p:spPr>
            <p:txBody>
              <a:bodyPr/>
              <a:lstStyle/>
              <a:p>
                <a:endParaRPr lang="en-US"/>
              </a:p>
            </p:txBody>
          </p:sp>
          <p:sp>
            <p:nvSpPr>
              <p:cNvPr id="121388" name="Line 1580"/>
              <p:cNvSpPr>
                <a:spLocks noChangeShapeType="1"/>
              </p:cNvSpPr>
              <p:nvPr/>
            </p:nvSpPr>
            <p:spPr bwMode="auto">
              <a:xfrm flipV="1">
                <a:off x="1770" y="2542"/>
                <a:ext cx="4" cy="2"/>
              </a:xfrm>
              <a:prstGeom prst="line">
                <a:avLst/>
              </a:prstGeom>
              <a:noFill/>
              <a:ln w="0">
                <a:solidFill>
                  <a:srgbClr val="FFDF7F"/>
                </a:solidFill>
                <a:round/>
                <a:headEnd/>
                <a:tailEnd/>
              </a:ln>
            </p:spPr>
            <p:txBody>
              <a:bodyPr/>
              <a:lstStyle/>
              <a:p>
                <a:endParaRPr lang="en-US"/>
              </a:p>
            </p:txBody>
          </p:sp>
          <p:sp>
            <p:nvSpPr>
              <p:cNvPr id="121389" name="Line 1581"/>
              <p:cNvSpPr>
                <a:spLocks noChangeShapeType="1"/>
              </p:cNvSpPr>
              <p:nvPr/>
            </p:nvSpPr>
            <p:spPr bwMode="auto">
              <a:xfrm flipH="1">
                <a:off x="1774" y="2540"/>
                <a:ext cx="3" cy="2"/>
              </a:xfrm>
              <a:prstGeom prst="line">
                <a:avLst/>
              </a:prstGeom>
              <a:noFill/>
              <a:ln w="0">
                <a:solidFill>
                  <a:srgbClr val="FFDF7F"/>
                </a:solidFill>
                <a:round/>
                <a:headEnd/>
                <a:tailEnd/>
              </a:ln>
            </p:spPr>
            <p:txBody>
              <a:bodyPr/>
              <a:lstStyle/>
              <a:p>
                <a:endParaRPr lang="en-US"/>
              </a:p>
            </p:txBody>
          </p:sp>
          <p:sp>
            <p:nvSpPr>
              <p:cNvPr id="121390" name="Line 1582"/>
              <p:cNvSpPr>
                <a:spLocks noChangeShapeType="1"/>
              </p:cNvSpPr>
              <p:nvPr/>
            </p:nvSpPr>
            <p:spPr bwMode="auto">
              <a:xfrm flipH="1">
                <a:off x="1777" y="2540"/>
                <a:ext cx="3" cy="1"/>
              </a:xfrm>
              <a:prstGeom prst="line">
                <a:avLst/>
              </a:prstGeom>
              <a:noFill/>
              <a:ln w="0">
                <a:solidFill>
                  <a:srgbClr val="FFDF7F"/>
                </a:solidFill>
                <a:round/>
                <a:headEnd/>
                <a:tailEnd/>
              </a:ln>
            </p:spPr>
            <p:txBody>
              <a:bodyPr/>
              <a:lstStyle/>
              <a:p>
                <a:endParaRPr lang="en-US"/>
              </a:p>
            </p:txBody>
          </p:sp>
          <p:sp>
            <p:nvSpPr>
              <p:cNvPr id="121391" name="Line 1583"/>
              <p:cNvSpPr>
                <a:spLocks noChangeShapeType="1"/>
              </p:cNvSpPr>
              <p:nvPr/>
            </p:nvSpPr>
            <p:spPr bwMode="auto">
              <a:xfrm flipH="1" flipV="1">
                <a:off x="1780" y="2540"/>
                <a:ext cx="3" cy="1"/>
              </a:xfrm>
              <a:prstGeom prst="line">
                <a:avLst/>
              </a:prstGeom>
              <a:noFill/>
              <a:ln w="0">
                <a:solidFill>
                  <a:srgbClr val="FFDF7F"/>
                </a:solidFill>
                <a:round/>
                <a:headEnd/>
                <a:tailEnd/>
              </a:ln>
            </p:spPr>
            <p:txBody>
              <a:bodyPr/>
              <a:lstStyle/>
              <a:p>
                <a:endParaRPr lang="en-US"/>
              </a:p>
            </p:txBody>
          </p:sp>
          <p:sp>
            <p:nvSpPr>
              <p:cNvPr id="121392" name="Line 1584"/>
              <p:cNvSpPr>
                <a:spLocks noChangeShapeType="1"/>
              </p:cNvSpPr>
              <p:nvPr/>
            </p:nvSpPr>
            <p:spPr bwMode="auto">
              <a:xfrm>
                <a:off x="1779" y="2549"/>
                <a:ext cx="4" cy="1"/>
              </a:xfrm>
              <a:prstGeom prst="line">
                <a:avLst/>
              </a:prstGeom>
              <a:noFill/>
              <a:ln w="0">
                <a:solidFill>
                  <a:srgbClr val="FFDF7F"/>
                </a:solidFill>
                <a:round/>
                <a:headEnd/>
                <a:tailEnd/>
              </a:ln>
            </p:spPr>
            <p:txBody>
              <a:bodyPr/>
              <a:lstStyle/>
              <a:p>
                <a:endParaRPr lang="en-US"/>
              </a:p>
            </p:txBody>
          </p:sp>
          <p:sp>
            <p:nvSpPr>
              <p:cNvPr id="121393" name="Line 1585"/>
              <p:cNvSpPr>
                <a:spLocks noChangeShapeType="1"/>
              </p:cNvSpPr>
              <p:nvPr/>
            </p:nvSpPr>
            <p:spPr bwMode="auto">
              <a:xfrm flipH="1" flipV="1">
                <a:off x="1775" y="2548"/>
                <a:ext cx="4" cy="1"/>
              </a:xfrm>
              <a:prstGeom prst="line">
                <a:avLst/>
              </a:prstGeom>
              <a:noFill/>
              <a:ln w="0">
                <a:solidFill>
                  <a:srgbClr val="FFDF7F"/>
                </a:solidFill>
                <a:round/>
                <a:headEnd/>
                <a:tailEnd/>
              </a:ln>
            </p:spPr>
            <p:txBody>
              <a:bodyPr/>
              <a:lstStyle/>
              <a:p>
                <a:endParaRPr lang="en-US"/>
              </a:p>
            </p:txBody>
          </p:sp>
          <p:sp>
            <p:nvSpPr>
              <p:cNvPr id="121394" name="Line 1586"/>
              <p:cNvSpPr>
                <a:spLocks noChangeShapeType="1"/>
              </p:cNvSpPr>
              <p:nvPr/>
            </p:nvSpPr>
            <p:spPr bwMode="auto">
              <a:xfrm flipH="1">
                <a:off x="1771" y="2548"/>
                <a:ext cx="4" cy="1"/>
              </a:xfrm>
              <a:prstGeom prst="line">
                <a:avLst/>
              </a:prstGeom>
              <a:noFill/>
              <a:ln w="0">
                <a:solidFill>
                  <a:srgbClr val="FFDF7F"/>
                </a:solidFill>
                <a:round/>
                <a:headEnd/>
                <a:tailEnd/>
              </a:ln>
            </p:spPr>
            <p:txBody>
              <a:bodyPr/>
              <a:lstStyle/>
              <a:p>
                <a:endParaRPr lang="en-US"/>
              </a:p>
            </p:txBody>
          </p:sp>
          <p:sp>
            <p:nvSpPr>
              <p:cNvPr id="121395" name="Line 1587"/>
              <p:cNvSpPr>
                <a:spLocks noChangeShapeType="1"/>
              </p:cNvSpPr>
              <p:nvPr/>
            </p:nvSpPr>
            <p:spPr bwMode="auto">
              <a:xfrm flipH="1">
                <a:off x="1767" y="2548"/>
                <a:ext cx="4" cy="1"/>
              </a:xfrm>
              <a:prstGeom prst="line">
                <a:avLst/>
              </a:prstGeom>
              <a:noFill/>
              <a:ln w="0">
                <a:solidFill>
                  <a:srgbClr val="FFDF7F"/>
                </a:solidFill>
                <a:round/>
                <a:headEnd/>
                <a:tailEnd/>
              </a:ln>
            </p:spPr>
            <p:txBody>
              <a:bodyPr/>
              <a:lstStyle/>
              <a:p>
                <a:endParaRPr lang="en-US"/>
              </a:p>
            </p:txBody>
          </p:sp>
          <p:sp>
            <p:nvSpPr>
              <p:cNvPr id="121396" name="Line 1588"/>
              <p:cNvSpPr>
                <a:spLocks noChangeShapeType="1"/>
              </p:cNvSpPr>
              <p:nvPr/>
            </p:nvSpPr>
            <p:spPr bwMode="auto">
              <a:xfrm flipH="1">
                <a:off x="1765" y="2549"/>
                <a:ext cx="2" cy="1"/>
              </a:xfrm>
              <a:prstGeom prst="line">
                <a:avLst/>
              </a:prstGeom>
              <a:noFill/>
              <a:ln w="0">
                <a:solidFill>
                  <a:srgbClr val="FFDF7F"/>
                </a:solidFill>
                <a:round/>
                <a:headEnd/>
                <a:tailEnd/>
              </a:ln>
            </p:spPr>
            <p:txBody>
              <a:bodyPr/>
              <a:lstStyle/>
              <a:p>
                <a:endParaRPr lang="en-US"/>
              </a:p>
            </p:txBody>
          </p:sp>
          <p:sp>
            <p:nvSpPr>
              <p:cNvPr id="121397" name="Line 1589"/>
              <p:cNvSpPr>
                <a:spLocks noChangeShapeType="1"/>
              </p:cNvSpPr>
              <p:nvPr/>
            </p:nvSpPr>
            <p:spPr bwMode="auto">
              <a:xfrm flipH="1">
                <a:off x="1764" y="2550"/>
                <a:ext cx="1" cy="1"/>
              </a:xfrm>
              <a:prstGeom prst="line">
                <a:avLst/>
              </a:prstGeom>
              <a:noFill/>
              <a:ln w="0">
                <a:solidFill>
                  <a:srgbClr val="FFDF7F"/>
                </a:solidFill>
                <a:round/>
                <a:headEnd/>
                <a:tailEnd/>
              </a:ln>
            </p:spPr>
            <p:txBody>
              <a:bodyPr/>
              <a:lstStyle/>
              <a:p>
                <a:endParaRPr lang="en-US"/>
              </a:p>
            </p:txBody>
          </p:sp>
          <p:sp>
            <p:nvSpPr>
              <p:cNvPr id="121398" name="Line 1590"/>
              <p:cNvSpPr>
                <a:spLocks noChangeShapeType="1"/>
              </p:cNvSpPr>
              <p:nvPr/>
            </p:nvSpPr>
            <p:spPr bwMode="auto">
              <a:xfrm flipH="1">
                <a:off x="1764" y="2550"/>
                <a:ext cx="1" cy="1"/>
              </a:xfrm>
              <a:prstGeom prst="line">
                <a:avLst/>
              </a:prstGeom>
              <a:noFill/>
              <a:ln w="0">
                <a:solidFill>
                  <a:srgbClr val="FFDF7F"/>
                </a:solidFill>
                <a:round/>
                <a:headEnd/>
                <a:tailEnd/>
              </a:ln>
            </p:spPr>
            <p:txBody>
              <a:bodyPr/>
              <a:lstStyle/>
              <a:p>
                <a:endParaRPr lang="en-US"/>
              </a:p>
            </p:txBody>
          </p:sp>
          <p:sp>
            <p:nvSpPr>
              <p:cNvPr id="121399" name="Line 1591"/>
              <p:cNvSpPr>
                <a:spLocks noChangeShapeType="1"/>
              </p:cNvSpPr>
              <p:nvPr/>
            </p:nvSpPr>
            <p:spPr bwMode="auto">
              <a:xfrm>
                <a:off x="1764" y="2550"/>
                <a:ext cx="1" cy="1"/>
              </a:xfrm>
              <a:prstGeom prst="line">
                <a:avLst/>
              </a:prstGeom>
              <a:noFill/>
              <a:ln w="0">
                <a:solidFill>
                  <a:srgbClr val="FFDF7F"/>
                </a:solidFill>
                <a:round/>
                <a:headEnd/>
                <a:tailEnd/>
              </a:ln>
            </p:spPr>
            <p:txBody>
              <a:bodyPr/>
              <a:lstStyle/>
              <a:p>
                <a:endParaRPr lang="en-US"/>
              </a:p>
            </p:txBody>
          </p:sp>
          <p:sp>
            <p:nvSpPr>
              <p:cNvPr id="121400" name="Line 1592"/>
              <p:cNvSpPr>
                <a:spLocks noChangeShapeType="1"/>
              </p:cNvSpPr>
              <p:nvPr/>
            </p:nvSpPr>
            <p:spPr bwMode="auto">
              <a:xfrm>
                <a:off x="1764" y="2550"/>
                <a:ext cx="3" cy="2"/>
              </a:xfrm>
              <a:prstGeom prst="line">
                <a:avLst/>
              </a:prstGeom>
              <a:noFill/>
              <a:ln w="0">
                <a:solidFill>
                  <a:srgbClr val="FFDF7F"/>
                </a:solidFill>
                <a:round/>
                <a:headEnd/>
                <a:tailEnd/>
              </a:ln>
            </p:spPr>
            <p:txBody>
              <a:bodyPr/>
              <a:lstStyle/>
              <a:p>
                <a:endParaRPr lang="en-US"/>
              </a:p>
            </p:txBody>
          </p:sp>
          <p:sp>
            <p:nvSpPr>
              <p:cNvPr id="121401" name="Line 1593"/>
              <p:cNvSpPr>
                <a:spLocks noChangeShapeType="1"/>
              </p:cNvSpPr>
              <p:nvPr/>
            </p:nvSpPr>
            <p:spPr bwMode="auto">
              <a:xfrm>
                <a:off x="1767" y="2552"/>
                <a:ext cx="3" cy="1"/>
              </a:xfrm>
              <a:prstGeom prst="line">
                <a:avLst/>
              </a:prstGeom>
              <a:noFill/>
              <a:ln w="0">
                <a:solidFill>
                  <a:srgbClr val="FFDF7F"/>
                </a:solidFill>
                <a:round/>
                <a:headEnd/>
                <a:tailEnd/>
              </a:ln>
            </p:spPr>
            <p:txBody>
              <a:bodyPr/>
              <a:lstStyle/>
              <a:p>
                <a:endParaRPr lang="en-US"/>
              </a:p>
            </p:txBody>
          </p:sp>
          <p:sp>
            <p:nvSpPr>
              <p:cNvPr id="121402" name="Line 1594"/>
              <p:cNvSpPr>
                <a:spLocks noChangeShapeType="1"/>
              </p:cNvSpPr>
              <p:nvPr/>
            </p:nvSpPr>
            <p:spPr bwMode="auto">
              <a:xfrm>
                <a:off x="1770" y="2552"/>
                <a:ext cx="2" cy="1"/>
              </a:xfrm>
              <a:prstGeom prst="line">
                <a:avLst/>
              </a:prstGeom>
              <a:noFill/>
              <a:ln w="0">
                <a:solidFill>
                  <a:srgbClr val="FFDF7F"/>
                </a:solidFill>
                <a:round/>
                <a:headEnd/>
                <a:tailEnd/>
              </a:ln>
            </p:spPr>
            <p:txBody>
              <a:bodyPr/>
              <a:lstStyle/>
              <a:p>
                <a:endParaRPr lang="en-US"/>
              </a:p>
            </p:txBody>
          </p:sp>
          <p:sp>
            <p:nvSpPr>
              <p:cNvPr id="121403" name="Line 1595"/>
              <p:cNvSpPr>
                <a:spLocks noChangeShapeType="1"/>
              </p:cNvSpPr>
              <p:nvPr/>
            </p:nvSpPr>
            <p:spPr bwMode="auto">
              <a:xfrm flipH="1" flipV="1">
                <a:off x="1772" y="2553"/>
                <a:ext cx="2" cy="1"/>
              </a:xfrm>
              <a:prstGeom prst="line">
                <a:avLst/>
              </a:prstGeom>
              <a:noFill/>
              <a:ln w="0">
                <a:solidFill>
                  <a:srgbClr val="FFDF7F"/>
                </a:solidFill>
                <a:round/>
                <a:headEnd/>
                <a:tailEnd/>
              </a:ln>
            </p:spPr>
            <p:txBody>
              <a:bodyPr/>
              <a:lstStyle/>
              <a:p>
                <a:endParaRPr lang="en-US"/>
              </a:p>
            </p:txBody>
          </p:sp>
          <p:sp>
            <p:nvSpPr>
              <p:cNvPr id="121404" name="Line 1596"/>
              <p:cNvSpPr>
                <a:spLocks noChangeShapeType="1"/>
              </p:cNvSpPr>
              <p:nvPr/>
            </p:nvSpPr>
            <p:spPr bwMode="auto">
              <a:xfrm flipH="1" flipV="1">
                <a:off x="1774" y="2554"/>
                <a:ext cx="1" cy="1"/>
              </a:xfrm>
              <a:prstGeom prst="line">
                <a:avLst/>
              </a:prstGeom>
              <a:noFill/>
              <a:ln w="0">
                <a:solidFill>
                  <a:srgbClr val="FFDF7F"/>
                </a:solidFill>
                <a:round/>
                <a:headEnd/>
                <a:tailEnd/>
              </a:ln>
            </p:spPr>
            <p:txBody>
              <a:bodyPr/>
              <a:lstStyle/>
              <a:p>
                <a:endParaRPr lang="en-US"/>
              </a:p>
            </p:txBody>
          </p:sp>
          <p:sp>
            <p:nvSpPr>
              <p:cNvPr id="121405" name="Line 1597"/>
              <p:cNvSpPr>
                <a:spLocks noChangeShapeType="1"/>
              </p:cNvSpPr>
              <p:nvPr/>
            </p:nvSpPr>
            <p:spPr bwMode="auto">
              <a:xfrm>
                <a:off x="1774" y="2554"/>
                <a:ext cx="1" cy="1"/>
              </a:xfrm>
              <a:prstGeom prst="line">
                <a:avLst/>
              </a:prstGeom>
              <a:noFill/>
              <a:ln w="0">
                <a:solidFill>
                  <a:srgbClr val="FFDF7F"/>
                </a:solidFill>
                <a:round/>
                <a:headEnd/>
                <a:tailEnd/>
              </a:ln>
            </p:spPr>
            <p:txBody>
              <a:bodyPr/>
              <a:lstStyle/>
              <a:p>
                <a:endParaRPr lang="en-US"/>
              </a:p>
            </p:txBody>
          </p:sp>
          <p:sp>
            <p:nvSpPr>
              <p:cNvPr id="121406" name="Line 1598"/>
              <p:cNvSpPr>
                <a:spLocks noChangeShapeType="1"/>
              </p:cNvSpPr>
              <p:nvPr/>
            </p:nvSpPr>
            <p:spPr bwMode="auto">
              <a:xfrm>
                <a:off x="1775" y="2555"/>
                <a:ext cx="2" cy="3"/>
              </a:xfrm>
              <a:prstGeom prst="line">
                <a:avLst/>
              </a:prstGeom>
              <a:noFill/>
              <a:ln w="0">
                <a:solidFill>
                  <a:srgbClr val="FFDF7F"/>
                </a:solidFill>
                <a:round/>
                <a:headEnd/>
                <a:tailEnd/>
              </a:ln>
            </p:spPr>
            <p:txBody>
              <a:bodyPr/>
              <a:lstStyle/>
              <a:p>
                <a:endParaRPr lang="en-US"/>
              </a:p>
            </p:txBody>
          </p:sp>
          <p:sp>
            <p:nvSpPr>
              <p:cNvPr id="121407" name="Line 1599"/>
              <p:cNvSpPr>
                <a:spLocks noChangeShapeType="1"/>
              </p:cNvSpPr>
              <p:nvPr/>
            </p:nvSpPr>
            <p:spPr bwMode="auto">
              <a:xfrm>
                <a:off x="1777" y="2558"/>
                <a:ext cx="2" cy="2"/>
              </a:xfrm>
              <a:prstGeom prst="line">
                <a:avLst/>
              </a:prstGeom>
              <a:noFill/>
              <a:ln w="0">
                <a:solidFill>
                  <a:srgbClr val="FFDF7F"/>
                </a:solidFill>
                <a:round/>
                <a:headEnd/>
                <a:tailEnd/>
              </a:ln>
            </p:spPr>
            <p:txBody>
              <a:bodyPr/>
              <a:lstStyle/>
              <a:p>
                <a:endParaRPr lang="en-US"/>
              </a:p>
            </p:txBody>
          </p:sp>
          <p:sp>
            <p:nvSpPr>
              <p:cNvPr id="121408" name="Line 1600"/>
              <p:cNvSpPr>
                <a:spLocks noChangeShapeType="1"/>
              </p:cNvSpPr>
              <p:nvPr/>
            </p:nvSpPr>
            <p:spPr bwMode="auto">
              <a:xfrm>
                <a:off x="1779" y="2560"/>
                <a:ext cx="2" cy="1"/>
              </a:xfrm>
              <a:prstGeom prst="line">
                <a:avLst/>
              </a:prstGeom>
              <a:noFill/>
              <a:ln w="0">
                <a:solidFill>
                  <a:srgbClr val="FFDF7F"/>
                </a:solidFill>
                <a:round/>
                <a:headEnd/>
                <a:tailEnd/>
              </a:ln>
            </p:spPr>
            <p:txBody>
              <a:bodyPr/>
              <a:lstStyle/>
              <a:p>
                <a:endParaRPr lang="en-US"/>
              </a:p>
            </p:txBody>
          </p:sp>
          <p:sp>
            <p:nvSpPr>
              <p:cNvPr id="121409" name="Line 1601"/>
              <p:cNvSpPr>
                <a:spLocks noChangeShapeType="1"/>
              </p:cNvSpPr>
              <p:nvPr/>
            </p:nvSpPr>
            <p:spPr bwMode="auto">
              <a:xfrm>
                <a:off x="1781" y="2561"/>
                <a:ext cx="2" cy="1"/>
              </a:xfrm>
              <a:prstGeom prst="line">
                <a:avLst/>
              </a:prstGeom>
              <a:noFill/>
              <a:ln w="0">
                <a:solidFill>
                  <a:srgbClr val="FFDF7F"/>
                </a:solidFill>
                <a:round/>
                <a:headEnd/>
                <a:tailEnd/>
              </a:ln>
            </p:spPr>
            <p:txBody>
              <a:bodyPr/>
              <a:lstStyle/>
              <a:p>
                <a:endParaRPr lang="en-US"/>
              </a:p>
            </p:txBody>
          </p:sp>
          <p:sp>
            <p:nvSpPr>
              <p:cNvPr id="121410" name="Line 1602"/>
              <p:cNvSpPr>
                <a:spLocks noChangeShapeType="1"/>
              </p:cNvSpPr>
              <p:nvPr/>
            </p:nvSpPr>
            <p:spPr bwMode="auto">
              <a:xfrm>
                <a:off x="1743" y="2493"/>
                <a:ext cx="3" cy="2"/>
              </a:xfrm>
              <a:prstGeom prst="line">
                <a:avLst/>
              </a:prstGeom>
              <a:noFill/>
              <a:ln w="0">
                <a:solidFill>
                  <a:srgbClr val="FFDF7F"/>
                </a:solidFill>
                <a:round/>
                <a:headEnd/>
                <a:tailEnd/>
              </a:ln>
            </p:spPr>
            <p:txBody>
              <a:bodyPr/>
              <a:lstStyle/>
              <a:p>
                <a:endParaRPr lang="en-US"/>
              </a:p>
            </p:txBody>
          </p:sp>
          <p:sp>
            <p:nvSpPr>
              <p:cNvPr id="121411" name="Line 1603"/>
              <p:cNvSpPr>
                <a:spLocks noChangeShapeType="1"/>
              </p:cNvSpPr>
              <p:nvPr/>
            </p:nvSpPr>
            <p:spPr bwMode="auto">
              <a:xfrm>
                <a:off x="1746" y="2495"/>
                <a:ext cx="3" cy="1"/>
              </a:xfrm>
              <a:prstGeom prst="line">
                <a:avLst/>
              </a:prstGeom>
              <a:noFill/>
              <a:ln w="0">
                <a:solidFill>
                  <a:srgbClr val="FFDF7F"/>
                </a:solidFill>
                <a:round/>
                <a:headEnd/>
                <a:tailEnd/>
              </a:ln>
            </p:spPr>
            <p:txBody>
              <a:bodyPr/>
              <a:lstStyle/>
              <a:p>
                <a:endParaRPr lang="en-US"/>
              </a:p>
            </p:txBody>
          </p:sp>
          <p:sp>
            <p:nvSpPr>
              <p:cNvPr id="121412" name="Line 1604"/>
              <p:cNvSpPr>
                <a:spLocks noChangeShapeType="1"/>
              </p:cNvSpPr>
              <p:nvPr/>
            </p:nvSpPr>
            <p:spPr bwMode="auto">
              <a:xfrm>
                <a:off x="1749" y="2496"/>
                <a:ext cx="4" cy="1"/>
              </a:xfrm>
              <a:prstGeom prst="line">
                <a:avLst/>
              </a:prstGeom>
              <a:noFill/>
              <a:ln w="0">
                <a:solidFill>
                  <a:srgbClr val="FFDF7F"/>
                </a:solidFill>
                <a:round/>
                <a:headEnd/>
                <a:tailEnd/>
              </a:ln>
            </p:spPr>
            <p:txBody>
              <a:bodyPr/>
              <a:lstStyle/>
              <a:p>
                <a:endParaRPr lang="en-US"/>
              </a:p>
            </p:txBody>
          </p:sp>
          <p:sp>
            <p:nvSpPr>
              <p:cNvPr id="121413" name="Line 1605"/>
              <p:cNvSpPr>
                <a:spLocks noChangeShapeType="1"/>
              </p:cNvSpPr>
              <p:nvPr/>
            </p:nvSpPr>
            <p:spPr bwMode="auto">
              <a:xfrm flipH="1" flipV="1">
                <a:off x="1753" y="2497"/>
                <a:ext cx="4" cy="1"/>
              </a:xfrm>
              <a:prstGeom prst="line">
                <a:avLst/>
              </a:prstGeom>
              <a:noFill/>
              <a:ln w="0">
                <a:solidFill>
                  <a:srgbClr val="FFDF7F"/>
                </a:solidFill>
                <a:round/>
                <a:headEnd/>
                <a:tailEnd/>
              </a:ln>
            </p:spPr>
            <p:txBody>
              <a:bodyPr/>
              <a:lstStyle/>
              <a:p>
                <a:endParaRPr lang="en-US"/>
              </a:p>
            </p:txBody>
          </p:sp>
          <p:sp>
            <p:nvSpPr>
              <p:cNvPr id="121414" name="Line 1606"/>
              <p:cNvSpPr>
                <a:spLocks noChangeShapeType="1"/>
              </p:cNvSpPr>
              <p:nvPr/>
            </p:nvSpPr>
            <p:spPr bwMode="auto">
              <a:xfrm flipH="1" flipV="1">
                <a:off x="1757" y="2497"/>
                <a:ext cx="3" cy="1"/>
              </a:xfrm>
              <a:prstGeom prst="line">
                <a:avLst/>
              </a:prstGeom>
              <a:noFill/>
              <a:ln w="0">
                <a:solidFill>
                  <a:srgbClr val="FFDF7F"/>
                </a:solidFill>
                <a:round/>
                <a:headEnd/>
                <a:tailEnd/>
              </a:ln>
            </p:spPr>
            <p:txBody>
              <a:bodyPr/>
              <a:lstStyle/>
              <a:p>
                <a:endParaRPr lang="en-US"/>
              </a:p>
            </p:txBody>
          </p:sp>
          <p:sp>
            <p:nvSpPr>
              <p:cNvPr id="121415" name="Line 1607"/>
              <p:cNvSpPr>
                <a:spLocks noChangeShapeType="1"/>
              </p:cNvSpPr>
              <p:nvPr/>
            </p:nvSpPr>
            <p:spPr bwMode="auto">
              <a:xfrm>
                <a:off x="1760" y="2498"/>
                <a:ext cx="3" cy="1"/>
              </a:xfrm>
              <a:prstGeom prst="line">
                <a:avLst/>
              </a:prstGeom>
              <a:noFill/>
              <a:ln w="0">
                <a:solidFill>
                  <a:srgbClr val="FFDF7F"/>
                </a:solidFill>
                <a:round/>
                <a:headEnd/>
                <a:tailEnd/>
              </a:ln>
            </p:spPr>
            <p:txBody>
              <a:bodyPr/>
              <a:lstStyle/>
              <a:p>
                <a:endParaRPr lang="en-US"/>
              </a:p>
            </p:txBody>
          </p:sp>
          <p:sp>
            <p:nvSpPr>
              <p:cNvPr id="121416" name="Line 1608"/>
              <p:cNvSpPr>
                <a:spLocks noChangeShapeType="1"/>
              </p:cNvSpPr>
              <p:nvPr/>
            </p:nvSpPr>
            <p:spPr bwMode="auto">
              <a:xfrm>
                <a:off x="1763" y="2499"/>
                <a:ext cx="4" cy="1"/>
              </a:xfrm>
              <a:prstGeom prst="line">
                <a:avLst/>
              </a:prstGeom>
              <a:noFill/>
              <a:ln w="0">
                <a:solidFill>
                  <a:srgbClr val="FFDF7F"/>
                </a:solidFill>
                <a:round/>
                <a:headEnd/>
                <a:tailEnd/>
              </a:ln>
            </p:spPr>
            <p:txBody>
              <a:bodyPr/>
              <a:lstStyle/>
              <a:p>
                <a:endParaRPr lang="en-US"/>
              </a:p>
            </p:txBody>
          </p:sp>
          <p:sp>
            <p:nvSpPr>
              <p:cNvPr id="121417" name="Line 1609"/>
              <p:cNvSpPr>
                <a:spLocks noChangeShapeType="1"/>
              </p:cNvSpPr>
              <p:nvPr/>
            </p:nvSpPr>
            <p:spPr bwMode="auto">
              <a:xfrm flipV="1">
                <a:off x="1767" y="2499"/>
                <a:ext cx="3" cy="1"/>
              </a:xfrm>
              <a:prstGeom prst="line">
                <a:avLst/>
              </a:prstGeom>
              <a:noFill/>
              <a:ln w="0">
                <a:solidFill>
                  <a:srgbClr val="FFDF7F"/>
                </a:solidFill>
                <a:round/>
                <a:headEnd/>
                <a:tailEnd/>
              </a:ln>
            </p:spPr>
            <p:txBody>
              <a:bodyPr/>
              <a:lstStyle/>
              <a:p>
                <a:endParaRPr lang="en-US"/>
              </a:p>
            </p:txBody>
          </p:sp>
          <p:sp>
            <p:nvSpPr>
              <p:cNvPr id="121418" name="Line 1610"/>
              <p:cNvSpPr>
                <a:spLocks noChangeShapeType="1"/>
              </p:cNvSpPr>
              <p:nvPr/>
            </p:nvSpPr>
            <p:spPr bwMode="auto">
              <a:xfrm flipV="1">
                <a:off x="1770" y="2497"/>
                <a:ext cx="4" cy="2"/>
              </a:xfrm>
              <a:prstGeom prst="line">
                <a:avLst/>
              </a:prstGeom>
              <a:noFill/>
              <a:ln w="0">
                <a:solidFill>
                  <a:srgbClr val="FFDF7F"/>
                </a:solidFill>
                <a:round/>
                <a:headEnd/>
                <a:tailEnd/>
              </a:ln>
            </p:spPr>
            <p:txBody>
              <a:bodyPr/>
              <a:lstStyle/>
              <a:p>
                <a:endParaRPr lang="en-US"/>
              </a:p>
            </p:txBody>
          </p:sp>
          <p:sp>
            <p:nvSpPr>
              <p:cNvPr id="121419" name="Line 1611"/>
              <p:cNvSpPr>
                <a:spLocks noChangeShapeType="1"/>
              </p:cNvSpPr>
              <p:nvPr/>
            </p:nvSpPr>
            <p:spPr bwMode="auto">
              <a:xfrm flipH="1">
                <a:off x="1774" y="2494"/>
                <a:ext cx="3" cy="3"/>
              </a:xfrm>
              <a:prstGeom prst="line">
                <a:avLst/>
              </a:prstGeom>
              <a:noFill/>
              <a:ln w="0">
                <a:solidFill>
                  <a:srgbClr val="FFDF7F"/>
                </a:solidFill>
                <a:round/>
                <a:headEnd/>
                <a:tailEnd/>
              </a:ln>
            </p:spPr>
            <p:txBody>
              <a:bodyPr/>
              <a:lstStyle/>
              <a:p>
                <a:endParaRPr lang="en-US"/>
              </a:p>
            </p:txBody>
          </p:sp>
          <p:sp>
            <p:nvSpPr>
              <p:cNvPr id="121420" name="Line 1612"/>
              <p:cNvSpPr>
                <a:spLocks noChangeShapeType="1"/>
              </p:cNvSpPr>
              <p:nvPr/>
            </p:nvSpPr>
            <p:spPr bwMode="auto">
              <a:xfrm flipH="1">
                <a:off x="1777" y="2494"/>
                <a:ext cx="3" cy="1"/>
              </a:xfrm>
              <a:prstGeom prst="line">
                <a:avLst/>
              </a:prstGeom>
              <a:noFill/>
              <a:ln w="0">
                <a:solidFill>
                  <a:srgbClr val="FFDF7F"/>
                </a:solidFill>
                <a:round/>
                <a:headEnd/>
                <a:tailEnd/>
              </a:ln>
            </p:spPr>
            <p:txBody>
              <a:bodyPr/>
              <a:lstStyle/>
              <a:p>
                <a:endParaRPr lang="en-US"/>
              </a:p>
            </p:txBody>
          </p:sp>
          <p:sp>
            <p:nvSpPr>
              <p:cNvPr id="121421" name="Line 1613"/>
              <p:cNvSpPr>
                <a:spLocks noChangeShapeType="1"/>
              </p:cNvSpPr>
              <p:nvPr/>
            </p:nvSpPr>
            <p:spPr bwMode="auto">
              <a:xfrm flipH="1" flipV="1">
                <a:off x="1780" y="2494"/>
                <a:ext cx="3" cy="1"/>
              </a:xfrm>
              <a:prstGeom prst="line">
                <a:avLst/>
              </a:prstGeom>
              <a:noFill/>
              <a:ln w="0">
                <a:solidFill>
                  <a:srgbClr val="FFDF7F"/>
                </a:solidFill>
                <a:round/>
                <a:headEnd/>
                <a:tailEnd/>
              </a:ln>
            </p:spPr>
            <p:txBody>
              <a:bodyPr/>
              <a:lstStyle/>
              <a:p>
                <a:endParaRPr lang="en-US"/>
              </a:p>
            </p:txBody>
          </p:sp>
          <p:sp>
            <p:nvSpPr>
              <p:cNvPr id="121422" name="Line 1614"/>
              <p:cNvSpPr>
                <a:spLocks noChangeShapeType="1"/>
              </p:cNvSpPr>
              <p:nvPr/>
            </p:nvSpPr>
            <p:spPr bwMode="auto">
              <a:xfrm flipH="1" flipV="1">
                <a:off x="1779" y="2503"/>
                <a:ext cx="4" cy="1"/>
              </a:xfrm>
              <a:prstGeom prst="line">
                <a:avLst/>
              </a:prstGeom>
              <a:noFill/>
              <a:ln w="0">
                <a:solidFill>
                  <a:srgbClr val="FFDF7F"/>
                </a:solidFill>
                <a:round/>
                <a:headEnd/>
                <a:tailEnd/>
              </a:ln>
            </p:spPr>
            <p:txBody>
              <a:bodyPr/>
              <a:lstStyle/>
              <a:p>
                <a:endParaRPr lang="en-US"/>
              </a:p>
            </p:txBody>
          </p:sp>
          <p:sp>
            <p:nvSpPr>
              <p:cNvPr id="121423" name="Line 1615"/>
              <p:cNvSpPr>
                <a:spLocks noChangeShapeType="1"/>
              </p:cNvSpPr>
              <p:nvPr/>
            </p:nvSpPr>
            <p:spPr bwMode="auto">
              <a:xfrm flipH="1">
                <a:off x="1775" y="2503"/>
                <a:ext cx="4" cy="1"/>
              </a:xfrm>
              <a:prstGeom prst="line">
                <a:avLst/>
              </a:prstGeom>
              <a:noFill/>
              <a:ln w="0">
                <a:solidFill>
                  <a:srgbClr val="FFDF7F"/>
                </a:solidFill>
                <a:round/>
                <a:headEnd/>
                <a:tailEnd/>
              </a:ln>
            </p:spPr>
            <p:txBody>
              <a:bodyPr/>
              <a:lstStyle/>
              <a:p>
                <a:endParaRPr lang="en-US"/>
              </a:p>
            </p:txBody>
          </p:sp>
          <p:sp>
            <p:nvSpPr>
              <p:cNvPr id="121424" name="Line 1616"/>
              <p:cNvSpPr>
                <a:spLocks noChangeShapeType="1"/>
              </p:cNvSpPr>
              <p:nvPr/>
            </p:nvSpPr>
            <p:spPr bwMode="auto">
              <a:xfrm flipH="1">
                <a:off x="1771" y="2503"/>
                <a:ext cx="4" cy="1"/>
              </a:xfrm>
              <a:prstGeom prst="line">
                <a:avLst/>
              </a:prstGeom>
              <a:noFill/>
              <a:ln w="0">
                <a:solidFill>
                  <a:srgbClr val="FFDF7F"/>
                </a:solidFill>
                <a:round/>
                <a:headEnd/>
                <a:tailEnd/>
              </a:ln>
            </p:spPr>
            <p:txBody>
              <a:bodyPr/>
              <a:lstStyle/>
              <a:p>
                <a:endParaRPr lang="en-US"/>
              </a:p>
            </p:txBody>
          </p:sp>
          <p:sp>
            <p:nvSpPr>
              <p:cNvPr id="121425" name="Line 1617"/>
              <p:cNvSpPr>
                <a:spLocks noChangeShapeType="1"/>
              </p:cNvSpPr>
              <p:nvPr/>
            </p:nvSpPr>
            <p:spPr bwMode="auto">
              <a:xfrm flipH="1">
                <a:off x="1767" y="2503"/>
                <a:ext cx="4" cy="1"/>
              </a:xfrm>
              <a:prstGeom prst="line">
                <a:avLst/>
              </a:prstGeom>
              <a:noFill/>
              <a:ln w="0">
                <a:solidFill>
                  <a:srgbClr val="FFDF7F"/>
                </a:solidFill>
                <a:round/>
                <a:headEnd/>
                <a:tailEnd/>
              </a:ln>
            </p:spPr>
            <p:txBody>
              <a:bodyPr/>
              <a:lstStyle/>
              <a:p>
                <a:endParaRPr lang="en-US"/>
              </a:p>
            </p:txBody>
          </p:sp>
          <p:sp>
            <p:nvSpPr>
              <p:cNvPr id="121426" name="Line 1618"/>
              <p:cNvSpPr>
                <a:spLocks noChangeShapeType="1"/>
              </p:cNvSpPr>
              <p:nvPr/>
            </p:nvSpPr>
            <p:spPr bwMode="auto">
              <a:xfrm flipH="1">
                <a:off x="1765" y="2503"/>
                <a:ext cx="2" cy="1"/>
              </a:xfrm>
              <a:prstGeom prst="line">
                <a:avLst/>
              </a:prstGeom>
              <a:noFill/>
              <a:ln w="0">
                <a:solidFill>
                  <a:srgbClr val="FFDF7F"/>
                </a:solidFill>
                <a:round/>
                <a:headEnd/>
                <a:tailEnd/>
              </a:ln>
            </p:spPr>
            <p:txBody>
              <a:bodyPr/>
              <a:lstStyle/>
              <a:p>
                <a:endParaRPr lang="en-US"/>
              </a:p>
            </p:txBody>
          </p:sp>
          <p:sp>
            <p:nvSpPr>
              <p:cNvPr id="121427" name="Line 1619"/>
              <p:cNvSpPr>
                <a:spLocks noChangeShapeType="1"/>
              </p:cNvSpPr>
              <p:nvPr/>
            </p:nvSpPr>
            <p:spPr bwMode="auto">
              <a:xfrm flipH="1">
                <a:off x="1764" y="2503"/>
                <a:ext cx="1" cy="1"/>
              </a:xfrm>
              <a:prstGeom prst="line">
                <a:avLst/>
              </a:prstGeom>
              <a:noFill/>
              <a:ln w="0">
                <a:solidFill>
                  <a:srgbClr val="FFDF7F"/>
                </a:solidFill>
                <a:round/>
                <a:headEnd/>
                <a:tailEnd/>
              </a:ln>
            </p:spPr>
            <p:txBody>
              <a:bodyPr/>
              <a:lstStyle/>
              <a:p>
                <a:endParaRPr lang="en-US"/>
              </a:p>
            </p:txBody>
          </p:sp>
          <p:sp>
            <p:nvSpPr>
              <p:cNvPr id="121428" name="Line 1620"/>
              <p:cNvSpPr>
                <a:spLocks noChangeShapeType="1"/>
              </p:cNvSpPr>
              <p:nvPr/>
            </p:nvSpPr>
            <p:spPr bwMode="auto">
              <a:xfrm flipH="1">
                <a:off x="1764" y="2503"/>
                <a:ext cx="1" cy="1"/>
              </a:xfrm>
              <a:prstGeom prst="line">
                <a:avLst/>
              </a:prstGeom>
              <a:noFill/>
              <a:ln w="0">
                <a:solidFill>
                  <a:srgbClr val="FFDF7F"/>
                </a:solidFill>
                <a:round/>
                <a:headEnd/>
                <a:tailEnd/>
              </a:ln>
            </p:spPr>
            <p:txBody>
              <a:bodyPr/>
              <a:lstStyle/>
              <a:p>
                <a:endParaRPr lang="en-US"/>
              </a:p>
            </p:txBody>
          </p:sp>
          <p:sp>
            <p:nvSpPr>
              <p:cNvPr id="121429" name="Line 1621"/>
              <p:cNvSpPr>
                <a:spLocks noChangeShapeType="1"/>
              </p:cNvSpPr>
              <p:nvPr/>
            </p:nvSpPr>
            <p:spPr bwMode="auto">
              <a:xfrm>
                <a:off x="1764" y="2504"/>
                <a:ext cx="1" cy="1"/>
              </a:xfrm>
              <a:prstGeom prst="line">
                <a:avLst/>
              </a:prstGeom>
              <a:noFill/>
              <a:ln w="0">
                <a:solidFill>
                  <a:srgbClr val="FFDF7F"/>
                </a:solidFill>
                <a:round/>
                <a:headEnd/>
                <a:tailEnd/>
              </a:ln>
            </p:spPr>
            <p:txBody>
              <a:bodyPr/>
              <a:lstStyle/>
              <a:p>
                <a:endParaRPr lang="en-US"/>
              </a:p>
            </p:txBody>
          </p:sp>
          <p:sp>
            <p:nvSpPr>
              <p:cNvPr id="121430" name="Line 1622"/>
              <p:cNvSpPr>
                <a:spLocks noChangeShapeType="1"/>
              </p:cNvSpPr>
              <p:nvPr/>
            </p:nvSpPr>
            <p:spPr bwMode="auto">
              <a:xfrm>
                <a:off x="1764" y="2504"/>
                <a:ext cx="3" cy="1"/>
              </a:xfrm>
              <a:prstGeom prst="line">
                <a:avLst/>
              </a:prstGeom>
              <a:noFill/>
              <a:ln w="0">
                <a:solidFill>
                  <a:srgbClr val="FFDF7F"/>
                </a:solidFill>
                <a:round/>
                <a:headEnd/>
                <a:tailEnd/>
              </a:ln>
            </p:spPr>
            <p:txBody>
              <a:bodyPr/>
              <a:lstStyle/>
              <a:p>
                <a:endParaRPr lang="en-US"/>
              </a:p>
            </p:txBody>
          </p:sp>
          <p:sp>
            <p:nvSpPr>
              <p:cNvPr id="121431" name="Line 1623"/>
              <p:cNvSpPr>
                <a:spLocks noChangeShapeType="1"/>
              </p:cNvSpPr>
              <p:nvPr/>
            </p:nvSpPr>
            <p:spPr bwMode="auto">
              <a:xfrm>
                <a:off x="1767" y="2505"/>
                <a:ext cx="3" cy="2"/>
              </a:xfrm>
              <a:prstGeom prst="line">
                <a:avLst/>
              </a:prstGeom>
              <a:noFill/>
              <a:ln w="0">
                <a:solidFill>
                  <a:srgbClr val="FFDF7F"/>
                </a:solidFill>
                <a:round/>
                <a:headEnd/>
                <a:tailEnd/>
              </a:ln>
            </p:spPr>
            <p:txBody>
              <a:bodyPr/>
              <a:lstStyle/>
              <a:p>
                <a:endParaRPr lang="en-US"/>
              </a:p>
            </p:txBody>
          </p:sp>
          <p:sp>
            <p:nvSpPr>
              <p:cNvPr id="121432" name="Line 1624"/>
              <p:cNvSpPr>
                <a:spLocks noChangeShapeType="1"/>
              </p:cNvSpPr>
              <p:nvPr/>
            </p:nvSpPr>
            <p:spPr bwMode="auto">
              <a:xfrm>
                <a:off x="1770" y="2507"/>
                <a:ext cx="2" cy="1"/>
              </a:xfrm>
              <a:prstGeom prst="line">
                <a:avLst/>
              </a:prstGeom>
              <a:noFill/>
              <a:ln w="0">
                <a:solidFill>
                  <a:srgbClr val="FFDF7F"/>
                </a:solidFill>
                <a:round/>
                <a:headEnd/>
                <a:tailEnd/>
              </a:ln>
            </p:spPr>
            <p:txBody>
              <a:bodyPr/>
              <a:lstStyle/>
              <a:p>
                <a:endParaRPr lang="en-US"/>
              </a:p>
            </p:txBody>
          </p:sp>
          <p:sp>
            <p:nvSpPr>
              <p:cNvPr id="121433" name="Line 1625"/>
              <p:cNvSpPr>
                <a:spLocks noChangeShapeType="1"/>
              </p:cNvSpPr>
              <p:nvPr/>
            </p:nvSpPr>
            <p:spPr bwMode="auto">
              <a:xfrm flipH="1" flipV="1">
                <a:off x="1772" y="2507"/>
                <a:ext cx="2" cy="1"/>
              </a:xfrm>
              <a:prstGeom prst="line">
                <a:avLst/>
              </a:prstGeom>
              <a:noFill/>
              <a:ln w="0">
                <a:solidFill>
                  <a:srgbClr val="FFDF7F"/>
                </a:solidFill>
                <a:round/>
                <a:headEnd/>
                <a:tailEnd/>
              </a:ln>
            </p:spPr>
            <p:txBody>
              <a:bodyPr/>
              <a:lstStyle/>
              <a:p>
                <a:endParaRPr lang="en-US"/>
              </a:p>
            </p:txBody>
          </p:sp>
          <p:sp>
            <p:nvSpPr>
              <p:cNvPr id="121434" name="Line 1626"/>
              <p:cNvSpPr>
                <a:spLocks noChangeShapeType="1"/>
              </p:cNvSpPr>
              <p:nvPr/>
            </p:nvSpPr>
            <p:spPr bwMode="auto">
              <a:xfrm flipH="1" flipV="1">
                <a:off x="1774" y="2507"/>
                <a:ext cx="1" cy="1"/>
              </a:xfrm>
              <a:prstGeom prst="line">
                <a:avLst/>
              </a:prstGeom>
              <a:noFill/>
              <a:ln w="0">
                <a:solidFill>
                  <a:srgbClr val="FFDF7F"/>
                </a:solidFill>
                <a:round/>
                <a:headEnd/>
                <a:tailEnd/>
              </a:ln>
            </p:spPr>
            <p:txBody>
              <a:bodyPr/>
              <a:lstStyle/>
              <a:p>
                <a:endParaRPr lang="en-US"/>
              </a:p>
            </p:txBody>
          </p:sp>
          <p:sp>
            <p:nvSpPr>
              <p:cNvPr id="121435" name="Line 1627"/>
              <p:cNvSpPr>
                <a:spLocks noChangeShapeType="1"/>
              </p:cNvSpPr>
              <p:nvPr/>
            </p:nvSpPr>
            <p:spPr bwMode="auto">
              <a:xfrm>
                <a:off x="1774" y="2508"/>
                <a:ext cx="1" cy="1"/>
              </a:xfrm>
              <a:prstGeom prst="line">
                <a:avLst/>
              </a:prstGeom>
              <a:noFill/>
              <a:ln w="0">
                <a:solidFill>
                  <a:srgbClr val="FFDF7F"/>
                </a:solidFill>
                <a:round/>
                <a:headEnd/>
                <a:tailEnd/>
              </a:ln>
            </p:spPr>
            <p:txBody>
              <a:bodyPr/>
              <a:lstStyle/>
              <a:p>
                <a:endParaRPr lang="en-US"/>
              </a:p>
            </p:txBody>
          </p:sp>
          <p:sp>
            <p:nvSpPr>
              <p:cNvPr id="121436" name="Line 1628"/>
              <p:cNvSpPr>
                <a:spLocks noChangeShapeType="1"/>
              </p:cNvSpPr>
              <p:nvPr/>
            </p:nvSpPr>
            <p:spPr bwMode="auto">
              <a:xfrm>
                <a:off x="1775" y="2509"/>
                <a:ext cx="2" cy="3"/>
              </a:xfrm>
              <a:prstGeom prst="line">
                <a:avLst/>
              </a:prstGeom>
              <a:noFill/>
              <a:ln w="0">
                <a:solidFill>
                  <a:srgbClr val="FFDF7F"/>
                </a:solidFill>
                <a:round/>
                <a:headEnd/>
                <a:tailEnd/>
              </a:ln>
            </p:spPr>
            <p:txBody>
              <a:bodyPr/>
              <a:lstStyle/>
              <a:p>
                <a:endParaRPr lang="en-US"/>
              </a:p>
            </p:txBody>
          </p:sp>
          <p:sp>
            <p:nvSpPr>
              <p:cNvPr id="121437" name="Line 1629"/>
              <p:cNvSpPr>
                <a:spLocks noChangeShapeType="1"/>
              </p:cNvSpPr>
              <p:nvPr/>
            </p:nvSpPr>
            <p:spPr bwMode="auto">
              <a:xfrm>
                <a:off x="1777" y="2512"/>
                <a:ext cx="2" cy="2"/>
              </a:xfrm>
              <a:prstGeom prst="line">
                <a:avLst/>
              </a:prstGeom>
              <a:noFill/>
              <a:ln w="0">
                <a:solidFill>
                  <a:srgbClr val="FFDF7F"/>
                </a:solidFill>
                <a:round/>
                <a:headEnd/>
                <a:tailEnd/>
              </a:ln>
            </p:spPr>
            <p:txBody>
              <a:bodyPr/>
              <a:lstStyle/>
              <a:p>
                <a:endParaRPr lang="en-US"/>
              </a:p>
            </p:txBody>
          </p:sp>
          <p:sp>
            <p:nvSpPr>
              <p:cNvPr id="121438" name="Line 1630"/>
              <p:cNvSpPr>
                <a:spLocks noChangeShapeType="1"/>
              </p:cNvSpPr>
              <p:nvPr/>
            </p:nvSpPr>
            <p:spPr bwMode="auto">
              <a:xfrm>
                <a:off x="1779" y="2514"/>
                <a:ext cx="2" cy="1"/>
              </a:xfrm>
              <a:prstGeom prst="line">
                <a:avLst/>
              </a:prstGeom>
              <a:noFill/>
              <a:ln w="0">
                <a:solidFill>
                  <a:srgbClr val="FFDF7F"/>
                </a:solidFill>
                <a:round/>
                <a:headEnd/>
                <a:tailEnd/>
              </a:ln>
            </p:spPr>
            <p:txBody>
              <a:bodyPr/>
              <a:lstStyle/>
              <a:p>
                <a:endParaRPr lang="en-US"/>
              </a:p>
            </p:txBody>
          </p:sp>
          <p:sp>
            <p:nvSpPr>
              <p:cNvPr id="121439" name="Line 1631"/>
              <p:cNvSpPr>
                <a:spLocks noChangeShapeType="1"/>
              </p:cNvSpPr>
              <p:nvPr/>
            </p:nvSpPr>
            <p:spPr bwMode="auto">
              <a:xfrm>
                <a:off x="1781" y="2515"/>
                <a:ext cx="2" cy="1"/>
              </a:xfrm>
              <a:prstGeom prst="line">
                <a:avLst/>
              </a:prstGeom>
              <a:noFill/>
              <a:ln w="0">
                <a:solidFill>
                  <a:srgbClr val="FFDF7F"/>
                </a:solidFill>
                <a:round/>
                <a:headEnd/>
                <a:tailEnd/>
              </a:ln>
            </p:spPr>
            <p:txBody>
              <a:bodyPr/>
              <a:lstStyle/>
              <a:p>
                <a:endParaRPr lang="en-US"/>
              </a:p>
            </p:txBody>
          </p:sp>
          <p:sp>
            <p:nvSpPr>
              <p:cNvPr id="121440" name="Line 1632"/>
              <p:cNvSpPr>
                <a:spLocks noChangeShapeType="1"/>
              </p:cNvSpPr>
              <p:nvPr/>
            </p:nvSpPr>
            <p:spPr bwMode="auto">
              <a:xfrm>
                <a:off x="2008" y="2255"/>
                <a:ext cx="1" cy="1189"/>
              </a:xfrm>
              <a:prstGeom prst="line">
                <a:avLst/>
              </a:prstGeom>
              <a:noFill/>
              <a:ln w="0">
                <a:solidFill>
                  <a:srgbClr val="FFDF7F"/>
                </a:solidFill>
                <a:round/>
                <a:headEnd/>
                <a:tailEnd/>
              </a:ln>
            </p:spPr>
            <p:txBody>
              <a:bodyPr/>
              <a:lstStyle/>
              <a:p>
                <a:endParaRPr lang="en-US"/>
              </a:p>
            </p:txBody>
          </p:sp>
          <p:sp>
            <p:nvSpPr>
              <p:cNvPr id="121441" name="Line 1633"/>
              <p:cNvSpPr>
                <a:spLocks noChangeShapeType="1"/>
              </p:cNvSpPr>
              <p:nvPr/>
            </p:nvSpPr>
            <p:spPr bwMode="auto">
              <a:xfrm>
                <a:off x="2115" y="2323"/>
                <a:ext cx="1" cy="1189"/>
              </a:xfrm>
              <a:prstGeom prst="line">
                <a:avLst/>
              </a:prstGeom>
              <a:noFill/>
              <a:ln w="0">
                <a:solidFill>
                  <a:srgbClr val="FFDF7F"/>
                </a:solidFill>
                <a:round/>
                <a:headEnd/>
                <a:tailEnd/>
              </a:ln>
            </p:spPr>
            <p:txBody>
              <a:bodyPr/>
              <a:lstStyle/>
              <a:p>
                <a:endParaRPr lang="en-US"/>
              </a:p>
            </p:txBody>
          </p:sp>
          <p:sp>
            <p:nvSpPr>
              <p:cNvPr id="121442" name="Line 1634"/>
              <p:cNvSpPr>
                <a:spLocks noChangeShapeType="1"/>
              </p:cNvSpPr>
              <p:nvPr/>
            </p:nvSpPr>
            <p:spPr bwMode="auto">
              <a:xfrm>
                <a:off x="2130" y="2332"/>
                <a:ext cx="1" cy="1189"/>
              </a:xfrm>
              <a:prstGeom prst="line">
                <a:avLst/>
              </a:prstGeom>
              <a:noFill/>
              <a:ln w="0">
                <a:solidFill>
                  <a:srgbClr val="FFDF7F"/>
                </a:solidFill>
                <a:round/>
                <a:headEnd/>
                <a:tailEnd/>
              </a:ln>
            </p:spPr>
            <p:txBody>
              <a:bodyPr/>
              <a:lstStyle/>
              <a:p>
                <a:endParaRPr lang="en-US"/>
              </a:p>
            </p:txBody>
          </p:sp>
          <p:sp>
            <p:nvSpPr>
              <p:cNvPr id="121443" name="Line 1635"/>
              <p:cNvSpPr>
                <a:spLocks noChangeShapeType="1"/>
              </p:cNvSpPr>
              <p:nvPr/>
            </p:nvSpPr>
            <p:spPr bwMode="auto">
              <a:xfrm>
                <a:off x="2346" y="2920"/>
                <a:ext cx="1" cy="719"/>
              </a:xfrm>
              <a:prstGeom prst="line">
                <a:avLst/>
              </a:prstGeom>
              <a:noFill/>
              <a:ln w="0">
                <a:solidFill>
                  <a:srgbClr val="FFDF7F"/>
                </a:solidFill>
                <a:round/>
                <a:headEnd/>
                <a:tailEnd/>
              </a:ln>
            </p:spPr>
            <p:txBody>
              <a:bodyPr/>
              <a:lstStyle/>
              <a:p>
                <a:endParaRPr lang="en-US"/>
              </a:p>
            </p:txBody>
          </p:sp>
          <p:sp>
            <p:nvSpPr>
              <p:cNvPr id="121444" name="Line 1636"/>
              <p:cNvSpPr>
                <a:spLocks noChangeShapeType="1"/>
              </p:cNvSpPr>
              <p:nvPr/>
            </p:nvSpPr>
            <p:spPr bwMode="auto">
              <a:xfrm>
                <a:off x="2359" y="2929"/>
                <a:ext cx="1" cy="702"/>
              </a:xfrm>
              <a:prstGeom prst="line">
                <a:avLst/>
              </a:prstGeom>
              <a:noFill/>
              <a:ln w="0">
                <a:solidFill>
                  <a:srgbClr val="FFDF7F"/>
                </a:solidFill>
                <a:round/>
                <a:headEnd/>
                <a:tailEnd/>
              </a:ln>
            </p:spPr>
            <p:txBody>
              <a:bodyPr/>
              <a:lstStyle/>
              <a:p>
                <a:endParaRPr lang="en-US"/>
              </a:p>
            </p:txBody>
          </p:sp>
          <p:sp>
            <p:nvSpPr>
              <p:cNvPr id="121445" name="Line 1637"/>
              <p:cNvSpPr>
                <a:spLocks noChangeShapeType="1"/>
              </p:cNvSpPr>
              <p:nvPr/>
            </p:nvSpPr>
            <p:spPr bwMode="auto">
              <a:xfrm>
                <a:off x="2467" y="2864"/>
                <a:ext cx="1" cy="698"/>
              </a:xfrm>
              <a:prstGeom prst="line">
                <a:avLst/>
              </a:prstGeom>
              <a:noFill/>
              <a:ln w="0">
                <a:solidFill>
                  <a:srgbClr val="FFDF7F"/>
                </a:solidFill>
                <a:round/>
                <a:headEnd/>
                <a:tailEnd/>
              </a:ln>
            </p:spPr>
            <p:txBody>
              <a:bodyPr/>
              <a:lstStyle/>
              <a:p>
                <a:endParaRPr lang="en-US"/>
              </a:p>
            </p:txBody>
          </p:sp>
          <p:sp>
            <p:nvSpPr>
              <p:cNvPr id="121446" name="Line 1638"/>
              <p:cNvSpPr>
                <a:spLocks noChangeShapeType="1"/>
              </p:cNvSpPr>
              <p:nvPr/>
            </p:nvSpPr>
            <p:spPr bwMode="auto">
              <a:xfrm>
                <a:off x="2505" y="2845"/>
                <a:ext cx="1" cy="697"/>
              </a:xfrm>
              <a:prstGeom prst="line">
                <a:avLst/>
              </a:prstGeom>
              <a:noFill/>
              <a:ln w="0">
                <a:solidFill>
                  <a:srgbClr val="FFDF7F"/>
                </a:solidFill>
                <a:round/>
                <a:headEnd/>
                <a:tailEnd/>
              </a:ln>
            </p:spPr>
            <p:txBody>
              <a:bodyPr/>
              <a:lstStyle/>
              <a:p>
                <a:endParaRPr lang="en-US"/>
              </a:p>
            </p:txBody>
          </p:sp>
          <p:sp>
            <p:nvSpPr>
              <p:cNvPr id="121447" name="Line 1639"/>
              <p:cNvSpPr>
                <a:spLocks noChangeShapeType="1"/>
              </p:cNvSpPr>
              <p:nvPr/>
            </p:nvSpPr>
            <p:spPr bwMode="auto">
              <a:xfrm>
                <a:off x="2761" y="2898"/>
                <a:ext cx="889" cy="919"/>
              </a:xfrm>
              <a:prstGeom prst="line">
                <a:avLst/>
              </a:prstGeom>
              <a:noFill/>
              <a:ln w="0">
                <a:solidFill>
                  <a:srgbClr val="FFDF7F"/>
                </a:solidFill>
                <a:round/>
                <a:headEnd/>
                <a:tailEnd/>
              </a:ln>
            </p:spPr>
            <p:txBody>
              <a:bodyPr/>
              <a:lstStyle/>
              <a:p>
                <a:endParaRPr lang="en-US"/>
              </a:p>
            </p:txBody>
          </p:sp>
          <p:sp>
            <p:nvSpPr>
              <p:cNvPr id="121448" name="Line 1640"/>
              <p:cNvSpPr>
                <a:spLocks noChangeShapeType="1"/>
              </p:cNvSpPr>
              <p:nvPr/>
            </p:nvSpPr>
            <p:spPr bwMode="auto">
              <a:xfrm>
                <a:off x="2921" y="2580"/>
                <a:ext cx="815" cy="1191"/>
              </a:xfrm>
              <a:prstGeom prst="line">
                <a:avLst/>
              </a:prstGeom>
              <a:noFill/>
              <a:ln w="0">
                <a:solidFill>
                  <a:srgbClr val="FFDF7F"/>
                </a:solidFill>
                <a:round/>
                <a:headEnd/>
                <a:tailEnd/>
              </a:ln>
            </p:spPr>
            <p:txBody>
              <a:bodyPr/>
              <a:lstStyle/>
              <a:p>
                <a:endParaRPr lang="en-US"/>
              </a:p>
            </p:txBody>
          </p:sp>
          <p:sp>
            <p:nvSpPr>
              <p:cNvPr id="121449" name="Line 1641"/>
              <p:cNvSpPr>
                <a:spLocks noChangeShapeType="1"/>
              </p:cNvSpPr>
              <p:nvPr/>
            </p:nvSpPr>
            <p:spPr bwMode="auto">
              <a:xfrm>
                <a:off x="2761" y="2898"/>
                <a:ext cx="1" cy="84"/>
              </a:xfrm>
              <a:prstGeom prst="line">
                <a:avLst/>
              </a:prstGeom>
              <a:noFill/>
              <a:ln w="0">
                <a:solidFill>
                  <a:srgbClr val="FFDF7F"/>
                </a:solidFill>
                <a:round/>
                <a:headEnd/>
                <a:tailEnd/>
              </a:ln>
            </p:spPr>
            <p:txBody>
              <a:bodyPr/>
              <a:lstStyle/>
              <a:p>
                <a:endParaRPr lang="en-US"/>
              </a:p>
            </p:txBody>
          </p:sp>
          <p:sp>
            <p:nvSpPr>
              <p:cNvPr id="121450" name="Line 1642"/>
              <p:cNvSpPr>
                <a:spLocks noChangeShapeType="1"/>
              </p:cNvSpPr>
              <p:nvPr/>
            </p:nvSpPr>
            <p:spPr bwMode="auto">
              <a:xfrm>
                <a:off x="2786" y="2882"/>
                <a:ext cx="889" cy="920"/>
              </a:xfrm>
              <a:prstGeom prst="line">
                <a:avLst/>
              </a:prstGeom>
              <a:noFill/>
              <a:ln w="0">
                <a:solidFill>
                  <a:srgbClr val="FFDF7F"/>
                </a:solidFill>
                <a:round/>
                <a:headEnd/>
                <a:tailEnd/>
              </a:ln>
            </p:spPr>
            <p:txBody>
              <a:bodyPr/>
              <a:lstStyle/>
              <a:p>
                <a:endParaRPr lang="en-US"/>
              </a:p>
            </p:txBody>
          </p:sp>
          <p:sp>
            <p:nvSpPr>
              <p:cNvPr id="121451" name="Line 1643"/>
              <p:cNvSpPr>
                <a:spLocks noChangeShapeType="1"/>
              </p:cNvSpPr>
              <p:nvPr/>
            </p:nvSpPr>
            <p:spPr bwMode="auto">
              <a:xfrm>
                <a:off x="2948" y="2566"/>
                <a:ext cx="814" cy="1189"/>
              </a:xfrm>
              <a:prstGeom prst="line">
                <a:avLst/>
              </a:prstGeom>
              <a:noFill/>
              <a:ln w="0">
                <a:solidFill>
                  <a:srgbClr val="FFDF7F"/>
                </a:solidFill>
                <a:round/>
                <a:headEnd/>
                <a:tailEnd/>
              </a:ln>
            </p:spPr>
            <p:txBody>
              <a:bodyPr/>
              <a:lstStyle/>
              <a:p>
                <a:endParaRPr lang="en-US"/>
              </a:p>
            </p:txBody>
          </p:sp>
          <p:sp>
            <p:nvSpPr>
              <p:cNvPr id="121452" name="Line 1644"/>
              <p:cNvSpPr>
                <a:spLocks noChangeShapeType="1"/>
              </p:cNvSpPr>
              <p:nvPr/>
            </p:nvSpPr>
            <p:spPr bwMode="auto">
              <a:xfrm>
                <a:off x="3052" y="2858"/>
                <a:ext cx="1" cy="301"/>
              </a:xfrm>
              <a:prstGeom prst="line">
                <a:avLst/>
              </a:prstGeom>
              <a:noFill/>
              <a:ln w="0">
                <a:solidFill>
                  <a:srgbClr val="FFDF7F"/>
                </a:solidFill>
                <a:round/>
                <a:headEnd/>
                <a:tailEnd/>
              </a:ln>
            </p:spPr>
            <p:txBody>
              <a:bodyPr/>
              <a:lstStyle/>
              <a:p>
                <a:endParaRPr lang="en-US"/>
              </a:p>
            </p:txBody>
          </p:sp>
          <p:sp>
            <p:nvSpPr>
              <p:cNvPr id="121453" name="Line 1645"/>
              <p:cNvSpPr>
                <a:spLocks noChangeShapeType="1"/>
              </p:cNvSpPr>
              <p:nvPr/>
            </p:nvSpPr>
            <p:spPr bwMode="auto">
              <a:xfrm>
                <a:off x="3090" y="2913"/>
                <a:ext cx="1" cy="266"/>
              </a:xfrm>
              <a:prstGeom prst="line">
                <a:avLst/>
              </a:prstGeom>
              <a:noFill/>
              <a:ln w="0">
                <a:solidFill>
                  <a:srgbClr val="FFDF7F"/>
                </a:solidFill>
                <a:round/>
                <a:headEnd/>
                <a:tailEnd/>
              </a:ln>
            </p:spPr>
            <p:txBody>
              <a:bodyPr/>
              <a:lstStyle/>
              <a:p>
                <a:endParaRPr lang="en-US"/>
              </a:p>
            </p:txBody>
          </p:sp>
          <p:sp>
            <p:nvSpPr>
              <p:cNvPr id="121454" name="Line 1646"/>
              <p:cNvSpPr>
                <a:spLocks noChangeShapeType="1"/>
              </p:cNvSpPr>
              <p:nvPr/>
            </p:nvSpPr>
            <p:spPr bwMode="auto">
              <a:xfrm>
                <a:off x="2947" y="2705"/>
                <a:ext cx="1" cy="342"/>
              </a:xfrm>
              <a:prstGeom prst="line">
                <a:avLst/>
              </a:prstGeom>
              <a:noFill/>
              <a:ln w="0">
                <a:solidFill>
                  <a:srgbClr val="FFDF7F"/>
                </a:solidFill>
                <a:round/>
                <a:headEnd/>
                <a:tailEnd/>
              </a:ln>
            </p:spPr>
            <p:txBody>
              <a:bodyPr/>
              <a:lstStyle/>
              <a:p>
                <a:endParaRPr lang="en-US"/>
              </a:p>
            </p:txBody>
          </p:sp>
          <p:sp>
            <p:nvSpPr>
              <p:cNvPr id="121455" name="Line 1647"/>
              <p:cNvSpPr>
                <a:spLocks noChangeShapeType="1"/>
              </p:cNvSpPr>
              <p:nvPr/>
            </p:nvSpPr>
            <p:spPr bwMode="auto">
              <a:xfrm>
                <a:off x="3705" y="2945"/>
                <a:ext cx="1" cy="92"/>
              </a:xfrm>
              <a:prstGeom prst="line">
                <a:avLst/>
              </a:prstGeom>
              <a:noFill/>
              <a:ln w="0">
                <a:solidFill>
                  <a:srgbClr val="FFDF7F"/>
                </a:solidFill>
                <a:round/>
                <a:headEnd/>
                <a:tailEnd/>
              </a:ln>
            </p:spPr>
            <p:txBody>
              <a:bodyPr/>
              <a:lstStyle/>
              <a:p>
                <a:endParaRPr lang="en-US"/>
              </a:p>
            </p:txBody>
          </p:sp>
          <p:sp>
            <p:nvSpPr>
              <p:cNvPr id="121456" name="Line 1648"/>
              <p:cNvSpPr>
                <a:spLocks noChangeShapeType="1"/>
              </p:cNvSpPr>
              <p:nvPr/>
            </p:nvSpPr>
            <p:spPr bwMode="auto">
              <a:xfrm>
                <a:off x="2922" y="2665"/>
                <a:ext cx="714" cy="1044"/>
              </a:xfrm>
              <a:prstGeom prst="line">
                <a:avLst/>
              </a:prstGeom>
              <a:noFill/>
              <a:ln w="0">
                <a:solidFill>
                  <a:srgbClr val="FFDF7F"/>
                </a:solidFill>
                <a:round/>
                <a:headEnd/>
                <a:tailEnd/>
              </a:ln>
            </p:spPr>
            <p:txBody>
              <a:bodyPr/>
              <a:lstStyle/>
              <a:p>
                <a:endParaRPr lang="en-US"/>
              </a:p>
            </p:txBody>
          </p:sp>
          <p:sp>
            <p:nvSpPr>
              <p:cNvPr id="121457" name="Line 1649"/>
              <p:cNvSpPr>
                <a:spLocks noChangeShapeType="1"/>
              </p:cNvSpPr>
              <p:nvPr/>
            </p:nvSpPr>
            <p:spPr bwMode="auto">
              <a:xfrm>
                <a:off x="2572" y="2800"/>
                <a:ext cx="1" cy="685"/>
              </a:xfrm>
              <a:prstGeom prst="line">
                <a:avLst/>
              </a:prstGeom>
              <a:noFill/>
              <a:ln w="0">
                <a:solidFill>
                  <a:srgbClr val="FFDF7F"/>
                </a:solidFill>
                <a:round/>
                <a:headEnd/>
                <a:tailEnd/>
              </a:ln>
            </p:spPr>
            <p:txBody>
              <a:bodyPr/>
              <a:lstStyle/>
              <a:p>
                <a:endParaRPr lang="en-US"/>
              </a:p>
            </p:txBody>
          </p:sp>
        </p:grpSp>
        <p:grpSp>
          <p:nvGrpSpPr>
            <p:cNvPr id="121659" name="Group 1851"/>
            <p:cNvGrpSpPr>
              <a:grpSpLocks/>
            </p:cNvGrpSpPr>
            <p:nvPr/>
          </p:nvGrpSpPr>
          <p:grpSpPr bwMode="auto">
            <a:xfrm>
              <a:off x="2242" y="2586"/>
              <a:ext cx="1920" cy="1315"/>
              <a:chOff x="2242" y="2586"/>
              <a:chExt cx="1920" cy="1315"/>
            </a:xfrm>
          </p:grpSpPr>
          <p:sp>
            <p:nvSpPr>
              <p:cNvPr id="121459" name="Line 1651"/>
              <p:cNvSpPr>
                <a:spLocks noChangeShapeType="1"/>
              </p:cNvSpPr>
              <p:nvPr/>
            </p:nvSpPr>
            <p:spPr bwMode="auto">
              <a:xfrm>
                <a:off x="2679" y="2735"/>
                <a:ext cx="1" cy="700"/>
              </a:xfrm>
              <a:prstGeom prst="line">
                <a:avLst/>
              </a:prstGeom>
              <a:noFill/>
              <a:ln w="0">
                <a:solidFill>
                  <a:srgbClr val="FFDF7F"/>
                </a:solidFill>
                <a:round/>
                <a:headEnd/>
                <a:tailEnd/>
              </a:ln>
            </p:spPr>
            <p:txBody>
              <a:bodyPr/>
              <a:lstStyle/>
              <a:p>
                <a:endParaRPr lang="en-US"/>
              </a:p>
            </p:txBody>
          </p:sp>
          <p:sp>
            <p:nvSpPr>
              <p:cNvPr id="121460" name="Line 1652"/>
              <p:cNvSpPr>
                <a:spLocks noChangeShapeType="1"/>
              </p:cNvSpPr>
              <p:nvPr/>
            </p:nvSpPr>
            <p:spPr bwMode="auto">
              <a:xfrm>
                <a:off x="2715" y="2711"/>
                <a:ext cx="1" cy="700"/>
              </a:xfrm>
              <a:prstGeom prst="line">
                <a:avLst/>
              </a:prstGeom>
              <a:noFill/>
              <a:ln w="0">
                <a:solidFill>
                  <a:srgbClr val="FFDF7F"/>
                </a:solidFill>
                <a:round/>
                <a:headEnd/>
                <a:tailEnd/>
              </a:ln>
            </p:spPr>
            <p:txBody>
              <a:bodyPr/>
              <a:lstStyle/>
              <a:p>
                <a:endParaRPr lang="en-US"/>
              </a:p>
            </p:txBody>
          </p:sp>
          <p:sp>
            <p:nvSpPr>
              <p:cNvPr id="121461" name="Line 1653"/>
              <p:cNvSpPr>
                <a:spLocks noChangeShapeType="1"/>
              </p:cNvSpPr>
              <p:nvPr/>
            </p:nvSpPr>
            <p:spPr bwMode="auto">
              <a:xfrm>
                <a:off x="2883" y="2607"/>
                <a:ext cx="1" cy="375"/>
              </a:xfrm>
              <a:prstGeom prst="line">
                <a:avLst/>
              </a:prstGeom>
              <a:noFill/>
              <a:ln w="0">
                <a:solidFill>
                  <a:srgbClr val="FFDF7F"/>
                </a:solidFill>
                <a:round/>
                <a:headEnd/>
                <a:tailEnd/>
              </a:ln>
            </p:spPr>
            <p:txBody>
              <a:bodyPr/>
              <a:lstStyle/>
              <a:p>
                <a:endParaRPr lang="en-US"/>
              </a:p>
            </p:txBody>
          </p:sp>
          <p:sp>
            <p:nvSpPr>
              <p:cNvPr id="121462" name="Line 1654"/>
              <p:cNvSpPr>
                <a:spLocks noChangeShapeType="1"/>
              </p:cNvSpPr>
              <p:nvPr/>
            </p:nvSpPr>
            <p:spPr bwMode="auto">
              <a:xfrm>
                <a:off x="2921" y="2586"/>
                <a:ext cx="1" cy="435"/>
              </a:xfrm>
              <a:prstGeom prst="line">
                <a:avLst/>
              </a:prstGeom>
              <a:noFill/>
              <a:ln w="0">
                <a:solidFill>
                  <a:srgbClr val="FFDF7F"/>
                </a:solidFill>
                <a:round/>
                <a:headEnd/>
                <a:tailEnd/>
              </a:ln>
            </p:spPr>
            <p:txBody>
              <a:bodyPr/>
              <a:lstStyle/>
              <a:p>
                <a:endParaRPr lang="en-US"/>
              </a:p>
            </p:txBody>
          </p:sp>
          <p:sp>
            <p:nvSpPr>
              <p:cNvPr id="121463" name="Line 1655"/>
              <p:cNvSpPr>
                <a:spLocks noChangeShapeType="1"/>
              </p:cNvSpPr>
              <p:nvPr/>
            </p:nvSpPr>
            <p:spPr bwMode="auto">
              <a:xfrm>
                <a:off x="3968" y="2873"/>
                <a:ext cx="194" cy="118"/>
              </a:xfrm>
              <a:prstGeom prst="line">
                <a:avLst/>
              </a:prstGeom>
              <a:noFill/>
              <a:ln w="0">
                <a:solidFill>
                  <a:srgbClr val="FFDF7F"/>
                </a:solidFill>
                <a:round/>
                <a:headEnd/>
                <a:tailEnd/>
              </a:ln>
            </p:spPr>
            <p:txBody>
              <a:bodyPr/>
              <a:lstStyle/>
              <a:p>
                <a:endParaRPr lang="en-US"/>
              </a:p>
            </p:txBody>
          </p:sp>
          <p:sp>
            <p:nvSpPr>
              <p:cNvPr id="121464" name="Line 1656"/>
              <p:cNvSpPr>
                <a:spLocks noChangeShapeType="1"/>
              </p:cNvSpPr>
              <p:nvPr/>
            </p:nvSpPr>
            <p:spPr bwMode="auto">
              <a:xfrm flipV="1">
                <a:off x="3286" y="2697"/>
                <a:ext cx="591" cy="364"/>
              </a:xfrm>
              <a:prstGeom prst="line">
                <a:avLst/>
              </a:prstGeom>
              <a:noFill/>
              <a:ln w="0">
                <a:solidFill>
                  <a:srgbClr val="FFDF7F"/>
                </a:solidFill>
                <a:round/>
                <a:headEnd/>
                <a:tailEnd/>
              </a:ln>
            </p:spPr>
            <p:txBody>
              <a:bodyPr/>
              <a:lstStyle/>
              <a:p>
                <a:endParaRPr lang="en-US"/>
              </a:p>
            </p:txBody>
          </p:sp>
          <p:sp>
            <p:nvSpPr>
              <p:cNvPr id="121465" name="Line 1657"/>
              <p:cNvSpPr>
                <a:spLocks noChangeShapeType="1"/>
              </p:cNvSpPr>
              <p:nvPr/>
            </p:nvSpPr>
            <p:spPr bwMode="auto">
              <a:xfrm flipV="1">
                <a:off x="3354" y="2787"/>
                <a:ext cx="608" cy="375"/>
              </a:xfrm>
              <a:prstGeom prst="line">
                <a:avLst/>
              </a:prstGeom>
              <a:noFill/>
              <a:ln w="0">
                <a:solidFill>
                  <a:srgbClr val="FFDF7F"/>
                </a:solidFill>
                <a:round/>
                <a:headEnd/>
                <a:tailEnd/>
              </a:ln>
            </p:spPr>
            <p:txBody>
              <a:bodyPr/>
              <a:lstStyle/>
              <a:p>
                <a:endParaRPr lang="en-US"/>
              </a:p>
            </p:txBody>
          </p:sp>
          <p:sp>
            <p:nvSpPr>
              <p:cNvPr id="121466" name="Line 1658"/>
              <p:cNvSpPr>
                <a:spLocks noChangeShapeType="1"/>
              </p:cNvSpPr>
              <p:nvPr/>
            </p:nvSpPr>
            <p:spPr bwMode="auto">
              <a:xfrm flipV="1">
                <a:off x="3375" y="2815"/>
                <a:ext cx="612" cy="378"/>
              </a:xfrm>
              <a:prstGeom prst="line">
                <a:avLst/>
              </a:prstGeom>
              <a:noFill/>
              <a:ln w="0">
                <a:solidFill>
                  <a:srgbClr val="FFDF7F"/>
                </a:solidFill>
                <a:round/>
                <a:headEnd/>
                <a:tailEnd/>
              </a:ln>
            </p:spPr>
            <p:txBody>
              <a:bodyPr/>
              <a:lstStyle/>
              <a:p>
                <a:endParaRPr lang="en-US"/>
              </a:p>
            </p:txBody>
          </p:sp>
          <p:sp>
            <p:nvSpPr>
              <p:cNvPr id="121467" name="Line 1659"/>
              <p:cNvSpPr>
                <a:spLocks noChangeShapeType="1"/>
              </p:cNvSpPr>
              <p:nvPr/>
            </p:nvSpPr>
            <p:spPr bwMode="auto">
              <a:xfrm flipV="1">
                <a:off x="3398" y="2843"/>
                <a:ext cx="619" cy="381"/>
              </a:xfrm>
              <a:prstGeom prst="line">
                <a:avLst/>
              </a:prstGeom>
              <a:noFill/>
              <a:ln w="0">
                <a:solidFill>
                  <a:srgbClr val="FFDF7F"/>
                </a:solidFill>
                <a:round/>
                <a:headEnd/>
                <a:tailEnd/>
              </a:ln>
            </p:spPr>
            <p:txBody>
              <a:bodyPr/>
              <a:lstStyle/>
              <a:p>
                <a:endParaRPr lang="en-US"/>
              </a:p>
            </p:txBody>
          </p:sp>
          <p:sp>
            <p:nvSpPr>
              <p:cNvPr id="121468" name="Line 1660"/>
              <p:cNvSpPr>
                <a:spLocks noChangeShapeType="1"/>
              </p:cNvSpPr>
              <p:nvPr/>
            </p:nvSpPr>
            <p:spPr bwMode="auto">
              <a:xfrm flipV="1">
                <a:off x="3428" y="2947"/>
                <a:ext cx="524" cy="322"/>
              </a:xfrm>
              <a:prstGeom prst="line">
                <a:avLst/>
              </a:prstGeom>
              <a:noFill/>
              <a:ln w="0">
                <a:solidFill>
                  <a:srgbClr val="FFDF7F"/>
                </a:solidFill>
                <a:round/>
                <a:headEnd/>
                <a:tailEnd/>
              </a:ln>
            </p:spPr>
            <p:txBody>
              <a:bodyPr/>
              <a:lstStyle/>
              <a:p>
                <a:endParaRPr lang="en-US"/>
              </a:p>
            </p:txBody>
          </p:sp>
          <p:sp>
            <p:nvSpPr>
              <p:cNvPr id="121469" name="Line 1661"/>
              <p:cNvSpPr>
                <a:spLocks noChangeShapeType="1"/>
              </p:cNvSpPr>
              <p:nvPr/>
            </p:nvSpPr>
            <p:spPr bwMode="auto">
              <a:xfrm>
                <a:off x="3298" y="2835"/>
                <a:ext cx="1" cy="212"/>
              </a:xfrm>
              <a:prstGeom prst="line">
                <a:avLst/>
              </a:prstGeom>
              <a:noFill/>
              <a:ln w="0">
                <a:solidFill>
                  <a:srgbClr val="FFDF7F"/>
                </a:solidFill>
                <a:round/>
                <a:headEnd/>
                <a:tailEnd/>
              </a:ln>
            </p:spPr>
            <p:txBody>
              <a:bodyPr/>
              <a:lstStyle/>
              <a:p>
                <a:endParaRPr lang="en-US"/>
              </a:p>
            </p:txBody>
          </p:sp>
          <p:sp>
            <p:nvSpPr>
              <p:cNvPr id="121470" name="Line 1662"/>
              <p:cNvSpPr>
                <a:spLocks noChangeShapeType="1"/>
              </p:cNvSpPr>
              <p:nvPr/>
            </p:nvSpPr>
            <p:spPr bwMode="auto">
              <a:xfrm>
                <a:off x="3334" y="2810"/>
                <a:ext cx="1" cy="218"/>
              </a:xfrm>
              <a:prstGeom prst="line">
                <a:avLst/>
              </a:prstGeom>
              <a:noFill/>
              <a:ln w="0">
                <a:solidFill>
                  <a:srgbClr val="FFDF7F"/>
                </a:solidFill>
                <a:round/>
                <a:headEnd/>
                <a:tailEnd/>
              </a:ln>
            </p:spPr>
            <p:txBody>
              <a:bodyPr/>
              <a:lstStyle/>
              <a:p>
                <a:endParaRPr lang="en-US"/>
              </a:p>
            </p:txBody>
          </p:sp>
          <p:sp>
            <p:nvSpPr>
              <p:cNvPr id="121471" name="Line 1663"/>
              <p:cNvSpPr>
                <a:spLocks noChangeShapeType="1"/>
              </p:cNvSpPr>
              <p:nvPr/>
            </p:nvSpPr>
            <p:spPr bwMode="auto">
              <a:xfrm>
                <a:off x="3372" y="2786"/>
                <a:ext cx="1" cy="221"/>
              </a:xfrm>
              <a:prstGeom prst="line">
                <a:avLst/>
              </a:prstGeom>
              <a:noFill/>
              <a:ln w="0">
                <a:solidFill>
                  <a:srgbClr val="FFDF7F"/>
                </a:solidFill>
                <a:round/>
                <a:headEnd/>
                <a:tailEnd/>
              </a:ln>
            </p:spPr>
            <p:txBody>
              <a:bodyPr/>
              <a:lstStyle/>
              <a:p>
                <a:endParaRPr lang="en-US"/>
              </a:p>
            </p:txBody>
          </p:sp>
          <p:sp>
            <p:nvSpPr>
              <p:cNvPr id="121472" name="Line 1664"/>
              <p:cNvSpPr>
                <a:spLocks noChangeShapeType="1"/>
              </p:cNvSpPr>
              <p:nvPr/>
            </p:nvSpPr>
            <p:spPr bwMode="auto">
              <a:xfrm flipV="1">
                <a:off x="3372" y="2930"/>
                <a:ext cx="102" cy="63"/>
              </a:xfrm>
              <a:prstGeom prst="line">
                <a:avLst/>
              </a:prstGeom>
              <a:noFill/>
              <a:ln w="0">
                <a:solidFill>
                  <a:srgbClr val="FFDF7F"/>
                </a:solidFill>
                <a:round/>
                <a:headEnd/>
                <a:tailEnd/>
              </a:ln>
            </p:spPr>
            <p:txBody>
              <a:bodyPr/>
              <a:lstStyle/>
              <a:p>
                <a:endParaRPr lang="en-US"/>
              </a:p>
            </p:txBody>
          </p:sp>
          <p:sp>
            <p:nvSpPr>
              <p:cNvPr id="121473" name="Line 1665"/>
              <p:cNvSpPr>
                <a:spLocks noChangeShapeType="1"/>
              </p:cNvSpPr>
              <p:nvPr/>
            </p:nvSpPr>
            <p:spPr bwMode="auto">
              <a:xfrm>
                <a:off x="2761" y="2982"/>
                <a:ext cx="889" cy="919"/>
              </a:xfrm>
              <a:prstGeom prst="line">
                <a:avLst/>
              </a:prstGeom>
              <a:noFill/>
              <a:ln w="0">
                <a:solidFill>
                  <a:srgbClr val="FFDF7F"/>
                </a:solidFill>
                <a:round/>
                <a:headEnd/>
                <a:tailEnd/>
              </a:ln>
            </p:spPr>
            <p:txBody>
              <a:bodyPr/>
              <a:lstStyle/>
              <a:p>
                <a:endParaRPr lang="en-US"/>
              </a:p>
            </p:txBody>
          </p:sp>
          <p:sp>
            <p:nvSpPr>
              <p:cNvPr id="121474" name="Line 1666"/>
              <p:cNvSpPr>
                <a:spLocks noChangeShapeType="1"/>
              </p:cNvSpPr>
              <p:nvPr/>
            </p:nvSpPr>
            <p:spPr bwMode="auto">
              <a:xfrm flipV="1">
                <a:off x="2357" y="3324"/>
                <a:ext cx="733" cy="452"/>
              </a:xfrm>
              <a:prstGeom prst="line">
                <a:avLst/>
              </a:prstGeom>
              <a:noFill/>
              <a:ln w="0">
                <a:solidFill>
                  <a:srgbClr val="FFDF7F"/>
                </a:solidFill>
                <a:round/>
                <a:headEnd/>
                <a:tailEnd/>
              </a:ln>
            </p:spPr>
            <p:txBody>
              <a:bodyPr/>
              <a:lstStyle/>
              <a:p>
                <a:endParaRPr lang="en-US"/>
              </a:p>
            </p:txBody>
          </p:sp>
          <p:sp>
            <p:nvSpPr>
              <p:cNvPr id="121475" name="Line 1667"/>
              <p:cNvSpPr>
                <a:spLocks noChangeShapeType="1"/>
              </p:cNvSpPr>
              <p:nvPr/>
            </p:nvSpPr>
            <p:spPr bwMode="auto">
              <a:xfrm flipV="1">
                <a:off x="2359" y="3352"/>
                <a:ext cx="758" cy="466"/>
              </a:xfrm>
              <a:prstGeom prst="line">
                <a:avLst/>
              </a:prstGeom>
              <a:noFill/>
              <a:ln w="0">
                <a:solidFill>
                  <a:srgbClr val="FFDF7F"/>
                </a:solidFill>
                <a:round/>
                <a:headEnd/>
                <a:tailEnd/>
              </a:ln>
            </p:spPr>
            <p:txBody>
              <a:bodyPr/>
              <a:lstStyle/>
              <a:p>
                <a:endParaRPr lang="en-US"/>
              </a:p>
            </p:txBody>
          </p:sp>
          <p:sp>
            <p:nvSpPr>
              <p:cNvPr id="121476" name="Line 1668"/>
              <p:cNvSpPr>
                <a:spLocks noChangeShapeType="1"/>
              </p:cNvSpPr>
              <p:nvPr/>
            </p:nvSpPr>
            <p:spPr bwMode="auto">
              <a:xfrm flipV="1">
                <a:off x="2359" y="3380"/>
                <a:ext cx="785" cy="484"/>
              </a:xfrm>
              <a:prstGeom prst="line">
                <a:avLst/>
              </a:prstGeom>
              <a:noFill/>
              <a:ln w="0">
                <a:solidFill>
                  <a:srgbClr val="FFDF7F"/>
                </a:solidFill>
                <a:round/>
                <a:headEnd/>
                <a:tailEnd/>
              </a:ln>
            </p:spPr>
            <p:txBody>
              <a:bodyPr/>
              <a:lstStyle/>
              <a:p>
                <a:endParaRPr lang="en-US"/>
              </a:p>
            </p:txBody>
          </p:sp>
          <p:sp>
            <p:nvSpPr>
              <p:cNvPr id="121477" name="Line 1669"/>
              <p:cNvSpPr>
                <a:spLocks noChangeShapeType="1"/>
              </p:cNvSpPr>
              <p:nvPr/>
            </p:nvSpPr>
            <p:spPr bwMode="auto">
              <a:xfrm>
                <a:off x="3028" y="3455"/>
                <a:ext cx="461" cy="280"/>
              </a:xfrm>
              <a:prstGeom prst="line">
                <a:avLst/>
              </a:prstGeom>
              <a:noFill/>
              <a:ln w="0">
                <a:solidFill>
                  <a:srgbClr val="FFDF7F"/>
                </a:solidFill>
                <a:round/>
                <a:headEnd/>
                <a:tailEnd/>
              </a:ln>
            </p:spPr>
            <p:txBody>
              <a:bodyPr/>
              <a:lstStyle/>
              <a:p>
                <a:endParaRPr lang="en-US"/>
              </a:p>
            </p:txBody>
          </p:sp>
          <p:sp>
            <p:nvSpPr>
              <p:cNvPr id="121478" name="Line 1670"/>
              <p:cNvSpPr>
                <a:spLocks noChangeShapeType="1"/>
              </p:cNvSpPr>
              <p:nvPr/>
            </p:nvSpPr>
            <p:spPr bwMode="auto">
              <a:xfrm>
                <a:off x="2431" y="3838"/>
                <a:ext cx="36" cy="23"/>
              </a:xfrm>
              <a:prstGeom prst="line">
                <a:avLst/>
              </a:prstGeom>
              <a:noFill/>
              <a:ln w="0">
                <a:solidFill>
                  <a:srgbClr val="FFDF7F"/>
                </a:solidFill>
                <a:round/>
                <a:headEnd/>
                <a:tailEnd/>
              </a:ln>
            </p:spPr>
            <p:txBody>
              <a:bodyPr/>
              <a:lstStyle/>
              <a:p>
                <a:endParaRPr lang="en-US"/>
              </a:p>
            </p:txBody>
          </p:sp>
          <p:sp>
            <p:nvSpPr>
              <p:cNvPr id="121479" name="Line 1671"/>
              <p:cNvSpPr>
                <a:spLocks noChangeShapeType="1"/>
              </p:cNvSpPr>
              <p:nvPr/>
            </p:nvSpPr>
            <p:spPr bwMode="auto">
              <a:xfrm flipV="1">
                <a:off x="2242" y="3234"/>
                <a:ext cx="762" cy="469"/>
              </a:xfrm>
              <a:prstGeom prst="line">
                <a:avLst/>
              </a:prstGeom>
              <a:noFill/>
              <a:ln w="0">
                <a:solidFill>
                  <a:srgbClr val="FFDF7F"/>
                </a:solidFill>
                <a:round/>
                <a:headEnd/>
                <a:tailEnd/>
              </a:ln>
            </p:spPr>
            <p:txBody>
              <a:bodyPr/>
              <a:lstStyle/>
              <a:p>
                <a:endParaRPr lang="en-US"/>
              </a:p>
            </p:txBody>
          </p:sp>
          <p:sp>
            <p:nvSpPr>
              <p:cNvPr id="121480" name="Line 1672"/>
              <p:cNvSpPr>
                <a:spLocks noChangeShapeType="1"/>
              </p:cNvSpPr>
              <p:nvPr/>
            </p:nvSpPr>
            <p:spPr bwMode="auto">
              <a:xfrm>
                <a:off x="2457" y="3804"/>
                <a:ext cx="1" cy="3"/>
              </a:xfrm>
              <a:prstGeom prst="line">
                <a:avLst/>
              </a:prstGeom>
              <a:noFill/>
              <a:ln w="0">
                <a:solidFill>
                  <a:srgbClr val="FFDF7F"/>
                </a:solidFill>
                <a:round/>
                <a:headEnd/>
                <a:tailEnd/>
              </a:ln>
            </p:spPr>
            <p:txBody>
              <a:bodyPr/>
              <a:lstStyle/>
              <a:p>
                <a:endParaRPr lang="en-US"/>
              </a:p>
            </p:txBody>
          </p:sp>
          <p:sp>
            <p:nvSpPr>
              <p:cNvPr id="121481" name="Line 1673"/>
              <p:cNvSpPr>
                <a:spLocks noChangeShapeType="1"/>
              </p:cNvSpPr>
              <p:nvPr/>
            </p:nvSpPr>
            <p:spPr bwMode="auto">
              <a:xfrm>
                <a:off x="2458" y="3807"/>
                <a:ext cx="1" cy="4"/>
              </a:xfrm>
              <a:prstGeom prst="line">
                <a:avLst/>
              </a:prstGeom>
              <a:noFill/>
              <a:ln w="0">
                <a:solidFill>
                  <a:srgbClr val="FFDF7F"/>
                </a:solidFill>
                <a:round/>
                <a:headEnd/>
                <a:tailEnd/>
              </a:ln>
            </p:spPr>
            <p:txBody>
              <a:bodyPr/>
              <a:lstStyle/>
              <a:p>
                <a:endParaRPr lang="en-US"/>
              </a:p>
            </p:txBody>
          </p:sp>
          <p:sp>
            <p:nvSpPr>
              <p:cNvPr id="121482" name="Line 1674"/>
              <p:cNvSpPr>
                <a:spLocks noChangeShapeType="1"/>
              </p:cNvSpPr>
              <p:nvPr/>
            </p:nvSpPr>
            <p:spPr bwMode="auto">
              <a:xfrm>
                <a:off x="2459" y="3811"/>
                <a:ext cx="1" cy="2"/>
              </a:xfrm>
              <a:prstGeom prst="line">
                <a:avLst/>
              </a:prstGeom>
              <a:noFill/>
              <a:ln w="0">
                <a:solidFill>
                  <a:srgbClr val="FFDF7F"/>
                </a:solidFill>
                <a:round/>
                <a:headEnd/>
                <a:tailEnd/>
              </a:ln>
            </p:spPr>
            <p:txBody>
              <a:bodyPr/>
              <a:lstStyle/>
              <a:p>
                <a:endParaRPr lang="en-US"/>
              </a:p>
            </p:txBody>
          </p:sp>
          <p:sp>
            <p:nvSpPr>
              <p:cNvPr id="121483" name="Line 1675"/>
              <p:cNvSpPr>
                <a:spLocks noChangeShapeType="1"/>
              </p:cNvSpPr>
              <p:nvPr/>
            </p:nvSpPr>
            <p:spPr bwMode="auto">
              <a:xfrm flipH="1" flipV="1">
                <a:off x="2460" y="3813"/>
                <a:ext cx="1" cy="2"/>
              </a:xfrm>
              <a:prstGeom prst="line">
                <a:avLst/>
              </a:prstGeom>
              <a:noFill/>
              <a:ln w="0">
                <a:solidFill>
                  <a:srgbClr val="FFDF7F"/>
                </a:solidFill>
                <a:round/>
                <a:headEnd/>
                <a:tailEnd/>
              </a:ln>
            </p:spPr>
            <p:txBody>
              <a:bodyPr/>
              <a:lstStyle/>
              <a:p>
                <a:endParaRPr lang="en-US"/>
              </a:p>
            </p:txBody>
          </p:sp>
          <p:sp>
            <p:nvSpPr>
              <p:cNvPr id="121484" name="Line 1676"/>
              <p:cNvSpPr>
                <a:spLocks noChangeShapeType="1"/>
              </p:cNvSpPr>
              <p:nvPr/>
            </p:nvSpPr>
            <p:spPr bwMode="auto">
              <a:xfrm flipH="1" flipV="1">
                <a:off x="2461" y="3815"/>
                <a:ext cx="1" cy="3"/>
              </a:xfrm>
              <a:prstGeom prst="line">
                <a:avLst/>
              </a:prstGeom>
              <a:noFill/>
              <a:ln w="0">
                <a:solidFill>
                  <a:srgbClr val="FFDF7F"/>
                </a:solidFill>
                <a:round/>
                <a:headEnd/>
                <a:tailEnd/>
              </a:ln>
            </p:spPr>
            <p:txBody>
              <a:bodyPr/>
              <a:lstStyle/>
              <a:p>
                <a:endParaRPr lang="en-US"/>
              </a:p>
            </p:txBody>
          </p:sp>
          <p:sp>
            <p:nvSpPr>
              <p:cNvPr id="121485" name="Line 1677"/>
              <p:cNvSpPr>
                <a:spLocks noChangeShapeType="1"/>
              </p:cNvSpPr>
              <p:nvPr/>
            </p:nvSpPr>
            <p:spPr bwMode="auto">
              <a:xfrm flipH="1" flipV="1">
                <a:off x="2462" y="3818"/>
                <a:ext cx="1" cy="2"/>
              </a:xfrm>
              <a:prstGeom prst="line">
                <a:avLst/>
              </a:prstGeom>
              <a:noFill/>
              <a:ln w="0">
                <a:solidFill>
                  <a:srgbClr val="FFDF7F"/>
                </a:solidFill>
                <a:round/>
                <a:headEnd/>
                <a:tailEnd/>
              </a:ln>
            </p:spPr>
            <p:txBody>
              <a:bodyPr/>
              <a:lstStyle/>
              <a:p>
                <a:endParaRPr lang="en-US"/>
              </a:p>
            </p:txBody>
          </p:sp>
          <p:sp>
            <p:nvSpPr>
              <p:cNvPr id="121486" name="Line 1678"/>
              <p:cNvSpPr>
                <a:spLocks noChangeShapeType="1"/>
              </p:cNvSpPr>
              <p:nvPr/>
            </p:nvSpPr>
            <p:spPr bwMode="auto">
              <a:xfrm flipV="1">
                <a:off x="2462" y="3820"/>
                <a:ext cx="1" cy="3"/>
              </a:xfrm>
              <a:prstGeom prst="line">
                <a:avLst/>
              </a:prstGeom>
              <a:noFill/>
              <a:ln w="0">
                <a:solidFill>
                  <a:srgbClr val="FFDF7F"/>
                </a:solidFill>
                <a:round/>
                <a:headEnd/>
                <a:tailEnd/>
              </a:ln>
            </p:spPr>
            <p:txBody>
              <a:bodyPr/>
              <a:lstStyle/>
              <a:p>
                <a:endParaRPr lang="en-US"/>
              </a:p>
            </p:txBody>
          </p:sp>
          <p:sp>
            <p:nvSpPr>
              <p:cNvPr id="121487" name="Line 1679"/>
              <p:cNvSpPr>
                <a:spLocks noChangeShapeType="1"/>
              </p:cNvSpPr>
              <p:nvPr/>
            </p:nvSpPr>
            <p:spPr bwMode="auto">
              <a:xfrm flipH="1" flipV="1">
                <a:off x="2462" y="3823"/>
                <a:ext cx="1" cy="3"/>
              </a:xfrm>
              <a:prstGeom prst="line">
                <a:avLst/>
              </a:prstGeom>
              <a:noFill/>
              <a:ln w="0">
                <a:solidFill>
                  <a:srgbClr val="FFDF7F"/>
                </a:solidFill>
                <a:round/>
                <a:headEnd/>
                <a:tailEnd/>
              </a:ln>
            </p:spPr>
            <p:txBody>
              <a:bodyPr/>
              <a:lstStyle/>
              <a:p>
                <a:endParaRPr lang="en-US"/>
              </a:p>
            </p:txBody>
          </p:sp>
          <p:sp>
            <p:nvSpPr>
              <p:cNvPr id="121488" name="Line 1680"/>
              <p:cNvSpPr>
                <a:spLocks noChangeShapeType="1"/>
              </p:cNvSpPr>
              <p:nvPr/>
            </p:nvSpPr>
            <p:spPr bwMode="auto">
              <a:xfrm flipV="1">
                <a:off x="2463" y="3826"/>
                <a:ext cx="1" cy="3"/>
              </a:xfrm>
              <a:prstGeom prst="line">
                <a:avLst/>
              </a:prstGeom>
              <a:noFill/>
              <a:ln w="0">
                <a:solidFill>
                  <a:srgbClr val="FFDF7F"/>
                </a:solidFill>
                <a:round/>
                <a:headEnd/>
                <a:tailEnd/>
              </a:ln>
            </p:spPr>
            <p:txBody>
              <a:bodyPr/>
              <a:lstStyle/>
              <a:p>
                <a:endParaRPr lang="en-US"/>
              </a:p>
            </p:txBody>
          </p:sp>
          <p:sp>
            <p:nvSpPr>
              <p:cNvPr id="121489" name="Line 1681"/>
              <p:cNvSpPr>
                <a:spLocks noChangeShapeType="1"/>
              </p:cNvSpPr>
              <p:nvPr/>
            </p:nvSpPr>
            <p:spPr bwMode="auto">
              <a:xfrm flipV="1">
                <a:off x="2463" y="3829"/>
                <a:ext cx="1" cy="4"/>
              </a:xfrm>
              <a:prstGeom prst="line">
                <a:avLst/>
              </a:prstGeom>
              <a:noFill/>
              <a:ln w="0">
                <a:solidFill>
                  <a:srgbClr val="FFDF7F"/>
                </a:solidFill>
                <a:round/>
                <a:headEnd/>
                <a:tailEnd/>
              </a:ln>
            </p:spPr>
            <p:txBody>
              <a:bodyPr/>
              <a:lstStyle/>
              <a:p>
                <a:endParaRPr lang="en-US"/>
              </a:p>
            </p:txBody>
          </p:sp>
          <p:sp>
            <p:nvSpPr>
              <p:cNvPr id="121490" name="Line 1682"/>
              <p:cNvSpPr>
                <a:spLocks noChangeShapeType="1"/>
              </p:cNvSpPr>
              <p:nvPr/>
            </p:nvSpPr>
            <p:spPr bwMode="auto">
              <a:xfrm flipV="1">
                <a:off x="2462" y="3833"/>
                <a:ext cx="1" cy="1"/>
              </a:xfrm>
              <a:prstGeom prst="line">
                <a:avLst/>
              </a:prstGeom>
              <a:noFill/>
              <a:ln w="0">
                <a:solidFill>
                  <a:srgbClr val="FFDF7F"/>
                </a:solidFill>
                <a:round/>
                <a:headEnd/>
                <a:tailEnd/>
              </a:ln>
            </p:spPr>
            <p:txBody>
              <a:bodyPr/>
              <a:lstStyle/>
              <a:p>
                <a:endParaRPr lang="en-US"/>
              </a:p>
            </p:txBody>
          </p:sp>
          <p:sp>
            <p:nvSpPr>
              <p:cNvPr id="121491" name="Line 1683"/>
              <p:cNvSpPr>
                <a:spLocks noChangeShapeType="1"/>
              </p:cNvSpPr>
              <p:nvPr/>
            </p:nvSpPr>
            <p:spPr bwMode="auto">
              <a:xfrm flipH="1">
                <a:off x="2461" y="3834"/>
                <a:ext cx="1" cy="2"/>
              </a:xfrm>
              <a:prstGeom prst="line">
                <a:avLst/>
              </a:prstGeom>
              <a:noFill/>
              <a:ln w="0">
                <a:solidFill>
                  <a:srgbClr val="FFDF7F"/>
                </a:solidFill>
                <a:round/>
                <a:headEnd/>
                <a:tailEnd/>
              </a:ln>
            </p:spPr>
            <p:txBody>
              <a:bodyPr/>
              <a:lstStyle/>
              <a:p>
                <a:endParaRPr lang="en-US"/>
              </a:p>
            </p:txBody>
          </p:sp>
          <p:sp>
            <p:nvSpPr>
              <p:cNvPr id="121492" name="Line 1684"/>
              <p:cNvSpPr>
                <a:spLocks noChangeShapeType="1"/>
              </p:cNvSpPr>
              <p:nvPr/>
            </p:nvSpPr>
            <p:spPr bwMode="auto">
              <a:xfrm>
                <a:off x="2461" y="3836"/>
                <a:ext cx="2" cy="3"/>
              </a:xfrm>
              <a:prstGeom prst="line">
                <a:avLst/>
              </a:prstGeom>
              <a:noFill/>
              <a:ln w="0">
                <a:solidFill>
                  <a:srgbClr val="FFDF7F"/>
                </a:solidFill>
                <a:round/>
                <a:headEnd/>
                <a:tailEnd/>
              </a:ln>
            </p:spPr>
            <p:txBody>
              <a:bodyPr/>
              <a:lstStyle/>
              <a:p>
                <a:endParaRPr lang="en-US"/>
              </a:p>
            </p:txBody>
          </p:sp>
          <p:sp>
            <p:nvSpPr>
              <p:cNvPr id="121493" name="Line 1685"/>
              <p:cNvSpPr>
                <a:spLocks noChangeShapeType="1"/>
              </p:cNvSpPr>
              <p:nvPr/>
            </p:nvSpPr>
            <p:spPr bwMode="auto">
              <a:xfrm>
                <a:off x="2463" y="3839"/>
                <a:ext cx="1" cy="3"/>
              </a:xfrm>
              <a:prstGeom prst="line">
                <a:avLst/>
              </a:prstGeom>
              <a:noFill/>
              <a:ln w="0">
                <a:solidFill>
                  <a:srgbClr val="FFDF7F"/>
                </a:solidFill>
                <a:round/>
                <a:headEnd/>
                <a:tailEnd/>
              </a:ln>
            </p:spPr>
            <p:txBody>
              <a:bodyPr/>
              <a:lstStyle/>
              <a:p>
                <a:endParaRPr lang="en-US"/>
              </a:p>
            </p:txBody>
          </p:sp>
          <p:sp>
            <p:nvSpPr>
              <p:cNvPr id="121494" name="Line 1686"/>
              <p:cNvSpPr>
                <a:spLocks noChangeShapeType="1"/>
              </p:cNvSpPr>
              <p:nvPr/>
            </p:nvSpPr>
            <p:spPr bwMode="auto">
              <a:xfrm>
                <a:off x="2464" y="3842"/>
                <a:ext cx="1" cy="2"/>
              </a:xfrm>
              <a:prstGeom prst="line">
                <a:avLst/>
              </a:prstGeom>
              <a:noFill/>
              <a:ln w="0">
                <a:solidFill>
                  <a:srgbClr val="FFDF7F"/>
                </a:solidFill>
                <a:round/>
                <a:headEnd/>
                <a:tailEnd/>
              </a:ln>
            </p:spPr>
            <p:txBody>
              <a:bodyPr/>
              <a:lstStyle/>
              <a:p>
                <a:endParaRPr lang="en-US"/>
              </a:p>
            </p:txBody>
          </p:sp>
          <p:sp>
            <p:nvSpPr>
              <p:cNvPr id="121495" name="Line 1687"/>
              <p:cNvSpPr>
                <a:spLocks noChangeShapeType="1"/>
              </p:cNvSpPr>
              <p:nvPr/>
            </p:nvSpPr>
            <p:spPr bwMode="auto">
              <a:xfrm flipH="1" flipV="1">
                <a:off x="2464" y="3844"/>
                <a:ext cx="2" cy="2"/>
              </a:xfrm>
              <a:prstGeom prst="line">
                <a:avLst/>
              </a:prstGeom>
              <a:noFill/>
              <a:ln w="0">
                <a:solidFill>
                  <a:srgbClr val="FFDF7F"/>
                </a:solidFill>
                <a:round/>
                <a:headEnd/>
                <a:tailEnd/>
              </a:ln>
            </p:spPr>
            <p:txBody>
              <a:bodyPr/>
              <a:lstStyle/>
              <a:p>
                <a:endParaRPr lang="en-US"/>
              </a:p>
            </p:txBody>
          </p:sp>
          <p:sp>
            <p:nvSpPr>
              <p:cNvPr id="121496" name="Line 1688"/>
              <p:cNvSpPr>
                <a:spLocks noChangeShapeType="1"/>
              </p:cNvSpPr>
              <p:nvPr/>
            </p:nvSpPr>
            <p:spPr bwMode="auto">
              <a:xfrm flipH="1" flipV="1">
                <a:off x="2466" y="3846"/>
                <a:ext cx="1" cy="3"/>
              </a:xfrm>
              <a:prstGeom prst="line">
                <a:avLst/>
              </a:prstGeom>
              <a:noFill/>
              <a:ln w="0">
                <a:solidFill>
                  <a:srgbClr val="FFDF7F"/>
                </a:solidFill>
                <a:round/>
                <a:headEnd/>
                <a:tailEnd/>
              </a:ln>
            </p:spPr>
            <p:txBody>
              <a:bodyPr/>
              <a:lstStyle/>
              <a:p>
                <a:endParaRPr lang="en-US"/>
              </a:p>
            </p:txBody>
          </p:sp>
          <p:sp>
            <p:nvSpPr>
              <p:cNvPr id="121497" name="Line 1689"/>
              <p:cNvSpPr>
                <a:spLocks noChangeShapeType="1"/>
              </p:cNvSpPr>
              <p:nvPr/>
            </p:nvSpPr>
            <p:spPr bwMode="auto">
              <a:xfrm flipH="1" flipV="1">
                <a:off x="2466" y="3849"/>
                <a:ext cx="1" cy="3"/>
              </a:xfrm>
              <a:prstGeom prst="line">
                <a:avLst/>
              </a:prstGeom>
              <a:noFill/>
              <a:ln w="0">
                <a:solidFill>
                  <a:srgbClr val="FFDF7F"/>
                </a:solidFill>
                <a:round/>
                <a:headEnd/>
                <a:tailEnd/>
              </a:ln>
            </p:spPr>
            <p:txBody>
              <a:bodyPr/>
              <a:lstStyle/>
              <a:p>
                <a:endParaRPr lang="en-US"/>
              </a:p>
            </p:txBody>
          </p:sp>
          <p:sp>
            <p:nvSpPr>
              <p:cNvPr id="121498" name="Line 1690"/>
              <p:cNvSpPr>
                <a:spLocks noChangeShapeType="1"/>
              </p:cNvSpPr>
              <p:nvPr/>
            </p:nvSpPr>
            <p:spPr bwMode="auto">
              <a:xfrm>
                <a:off x="2242" y="3703"/>
                <a:ext cx="115" cy="73"/>
              </a:xfrm>
              <a:prstGeom prst="line">
                <a:avLst/>
              </a:prstGeom>
              <a:noFill/>
              <a:ln w="0">
                <a:solidFill>
                  <a:srgbClr val="FFDF7F"/>
                </a:solidFill>
                <a:round/>
                <a:headEnd/>
                <a:tailEnd/>
              </a:ln>
            </p:spPr>
            <p:txBody>
              <a:bodyPr/>
              <a:lstStyle/>
              <a:p>
                <a:endParaRPr lang="en-US"/>
              </a:p>
            </p:txBody>
          </p:sp>
          <p:sp>
            <p:nvSpPr>
              <p:cNvPr id="121499" name="Line 1691"/>
              <p:cNvSpPr>
                <a:spLocks noChangeShapeType="1"/>
              </p:cNvSpPr>
              <p:nvPr/>
            </p:nvSpPr>
            <p:spPr bwMode="auto">
              <a:xfrm>
                <a:off x="2242" y="3790"/>
                <a:ext cx="117" cy="74"/>
              </a:xfrm>
              <a:prstGeom prst="line">
                <a:avLst/>
              </a:prstGeom>
              <a:noFill/>
              <a:ln w="0">
                <a:solidFill>
                  <a:srgbClr val="FFDF7F"/>
                </a:solidFill>
                <a:round/>
                <a:headEnd/>
                <a:tailEnd/>
              </a:ln>
            </p:spPr>
            <p:txBody>
              <a:bodyPr/>
              <a:lstStyle/>
              <a:p>
                <a:endParaRPr lang="en-US"/>
              </a:p>
            </p:txBody>
          </p:sp>
          <p:sp>
            <p:nvSpPr>
              <p:cNvPr id="121500" name="Line 1692"/>
              <p:cNvSpPr>
                <a:spLocks noChangeShapeType="1"/>
              </p:cNvSpPr>
              <p:nvPr/>
            </p:nvSpPr>
            <p:spPr bwMode="auto">
              <a:xfrm>
                <a:off x="2243" y="3745"/>
                <a:ext cx="116" cy="73"/>
              </a:xfrm>
              <a:prstGeom prst="line">
                <a:avLst/>
              </a:prstGeom>
              <a:noFill/>
              <a:ln w="0">
                <a:solidFill>
                  <a:srgbClr val="FFDF7F"/>
                </a:solidFill>
                <a:round/>
                <a:headEnd/>
                <a:tailEnd/>
              </a:ln>
            </p:spPr>
            <p:txBody>
              <a:bodyPr/>
              <a:lstStyle/>
              <a:p>
                <a:endParaRPr lang="en-US"/>
              </a:p>
            </p:txBody>
          </p:sp>
          <p:sp>
            <p:nvSpPr>
              <p:cNvPr id="121501" name="Line 1693"/>
              <p:cNvSpPr>
                <a:spLocks noChangeShapeType="1"/>
              </p:cNvSpPr>
              <p:nvPr/>
            </p:nvSpPr>
            <p:spPr bwMode="auto">
              <a:xfrm>
                <a:off x="2242" y="3760"/>
                <a:ext cx="4" cy="5"/>
              </a:xfrm>
              <a:prstGeom prst="line">
                <a:avLst/>
              </a:prstGeom>
              <a:noFill/>
              <a:ln w="0">
                <a:solidFill>
                  <a:srgbClr val="FFDF7F"/>
                </a:solidFill>
                <a:round/>
                <a:headEnd/>
                <a:tailEnd/>
              </a:ln>
            </p:spPr>
            <p:txBody>
              <a:bodyPr/>
              <a:lstStyle/>
              <a:p>
                <a:endParaRPr lang="en-US"/>
              </a:p>
            </p:txBody>
          </p:sp>
          <p:sp>
            <p:nvSpPr>
              <p:cNvPr id="121502" name="Line 1694"/>
              <p:cNvSpPr>
                <a:spLocks noChangeShapeType="1"/>
              </p:cNvSpPr>
              <p:nvPr/>
            </p:nvSpPr>
            <p:spPr bwMode="auto">
              <a:xfrm>
                <a:off x="2246" y="3765"/>
                <a:ext cx="14" cy="13"/>
              </a:xfrm>
              <a:prstGeom prst="line">
                <a:avLst/>
              </a:prstGeom>
              <a:noFill/>
              <a:ln w="0">
                <a:solidFill>
                  <a:srgbClr val="FFDF7F"/>
                </a:solidFill>
                <a:round/>
                <a:headEnd/>
                <a:tailEnd/>
              </a:ln>
            </p:spPr>
            <p:txBody>
              <a:bodyPr/>
              <a:lstStyle/>
              <a:p>
                <a:endParaRPr lang="en-US"/>
              </a:p>
            </p:txBody>
          </p:sp>
          <p:sp>
            <p:nvSpPr>
              <p:cNvPr id="121503" name="Line 1695"/>
              <p:cNvSpPr>
                <a:spLocks noChangeShapeType="1"/>
              </p:cNvSpPr>
              <p:nvPr/>
            </p:nvSpPr>
            <p:spPr bwMode="auto">
              <a:xfrm>
                <a:off x="2260" y="3778"/>
                <a:ext cx="4" cy="2"/>
              </a:xfrm>
              <a:prstGeom prst="line">
                <a:avLst/>
              </a:prstGeom>
              <a:noFill/>
              <a:ln w="0">
                <a:solidFill>
                  <a:srgbClr val="FFDF7F"/>
                </a:solidFill>
                <a:round/>
                <a:headEnd/>
                <a:tailEnd/>
              </a:ln>
            </p:spPr>
            <p:txBody>
              <a:bodyPr/>
              <a:lstStyle/>
              <a:p>
                <a:endParaRPr lang="en-US"/>
              </a:p>
            </p:txBody>
          </p:sp>
          <p:sp>
            <p:nvSpPr>
              <p:cNvPr id="121504" name="Line 1696"/>
              <p:cNvSpPr>
                <a:spLocks noChangeShapeType="1"/>
              </p:cNvSpPr>
              <p:nvPr/>
            </p:nvSpPr>
            <p:spPr bwMode="auto">
              <a:xfrm>
                <a:off x="2264" y="3780"/>
                <a:ext cx="5" cy="2"/>
              </a:xfrm>
              <a:prstGeom prst="line">
                <a:avLst/>
              </a:prstGeom>
              <a:noFill/>
              <a:ln w="0">
                <a:solidFill>
                  <a:srgbClr val="FFDF7F"/>
                </a:solidFill>
                <a:round/>
                <a:headEnd/>
                <a:tailEnd/>
              </a:ln>
            </p:spPr>
            <p:txBody>
              <a:bodyPr/>
              <a:lstStyle/>
              <a:p>
                <a:endParaRPr lang="en-US"/>
              </a:p>
            </p:txBody>
          </p:sp>
          <p:sp>
            <p:nvSpPr>
              <p:cNvPr id="121505" name="Line 1697"/>
              <p:cNvSpPr>
                <a:spLocks noChangeShapeType="1"/>
              </p:cNvSpPr>
              <p:nvPr/>
            </p:nvSpPr>
            <p:spPr bwMode="auto">
              <a:xfrm flipH="1" flipV="1">
                <a:off x="2269" y="3782"/>
                <a:ext cx="4" cy="1"/>
              </a:xfrm>
              <a:prstGeom prst="line">
                <a:avLst/>
              </a:prstGeom>
              <a:noFill/>
              <a:ln w="0">
                <a:solidFill>
                  <a:srgbClr val="FFDF7F"/>
                </a:solidFill>
                <a:round/>
                <a:headEnd/>
                <a:tailEnd/>
              </a:ln>
            </p:spPr>
            <p:txBody>
              <a:bodyPr/>
              <a:lstStyle/>
              <a:p>
                <a:endParaRPr lang="en-US"/>
              </a:p>
            </p:txBody>
          </p:sp>
          <p:sp>
            <p:nvSpPr>
              <p:cNvPr id="121506" name="Line 1698"/>
              <p:cNvSpPr>
                <a:spLocks noChangeShapeType="1"/>
              </p:cNvSpPr>
              <p:nvPr/>
            </p:nvSpPr>
            <p:spPr bwMode="auto">
              <a:xfrm>
                <a:off x="2273" y="3783"/>
                <a:ext cx="5" cy="1"/>
              </a:xfrm>
              <a:prstGeom prst="line">
                <a:avLst/>
              </a:prstGeom>
              <a:noFill/>
              <a:ln w="0">
                <a:solidFill>
                  <a:srgbClr val="FFDF7F"/>
                </a:solidFill>
                <a:round/>
                <a:headEnd/>
                <a:tailEnd/>
              </a:ln>
            </p:spPr>
            <p:txBody>
              <a:bodyPr/>
              <a:lstStyle/>
              <a:p>
                <a:endParaRPr lang="en-US"/>
              </a:p>
            </p:txBody>
          </p:sp>
          <p:sp>
            <p:nvSpPr>
              <p:cNvPr id="121507" name="Line 1699"/>
              <p:cNvSpPr>
                <a:spLocks noChangeShapeType="1"/>
              </p:cNvSpPr>
              <p:nvPr/>
            </p:nvSpPr>
            <p:spPr bwMode="auto">
              <a:xfrm>
                <a:off x="2278" y="3784"/>
                <a:ext cx="3" cy="1"/>
              </a:xfrm>
              <a:prstGeom prst="line">
                <a:avLst/>
              </a:prstGeom>
              <a:noFill/>
              <a:ln w="0">
                <a:solidFill>
                  <a:srgbClr val="FFDF7F"/>
                </a:solidFill>
                <a:round/>
                <a:headEnd/>
                <a:tailEnd/>
              </a:ln>
            </p:spPr>
            <p:txBody>
              <a:bodyPr/>
              <a:lstStyle/>
              <a:p>
                <a:endParaRPr lang="en-US"/>
              </a:p>
            </p:txBody>
          </p:sp>
          <p:sp>
            <p:nvSpPr>
              <p:cNvPr id="121508" name="Line 1700"/>
              <p:cNvSpPr>
                <a:spLocks noChangeShapeType="1"/>
              </p:cNvSpPr>
              <p:nvPr/>
            </p:nvSpPr>
            <p:spPr bwMode="auto">
              <a:xfrm>
                <a:off x="2281" y="3785"/>
                <a:ext cx="3" cy="1"/>
              </a:xfrm>
              <a:prstGeom prst="line">
                <a:avLst/>
              </a:prstGeom>
              <a:noFill/>
              <a:ln w="0">
                <a:solidFill>
                  <a:srgbClr val="FFDF7F"/>
                </a:solidFill>
                <a:round/>
                <a:headEnd/>
                <a:tailEnd/>
              </a:ln>
            </p:spPr>
            <p:txBody>
              <a:bodyPr/>
              <a:lstStyle/>
              <a:p>
                <a:endParaRPr lang="en-US"/>
              </a:p>
            </p:txBody>
          </p:sp>
          <p:sp>
            <p:nvSpPr>
              <p:cNvPr id="121509" name="Line 1701"/>
              <p:cNvSpPr>
                <a:spLocks noChangeShapeType="1"/>
              </p:cNvSpPr>
              <p:nvPr/>
            </p:nvSpPr>
            <p:spPr bwMode="auto">
              <a:xfrm>
                <a:off x="2284" y="3786"/>
                <a:ext cx="2" cy="1"/>
              </a:xfrm>
              <a:prstGeom prst="line">
                <a:avLst/>
              </a:prstGeom>
              <a:noFill/>
              <a:ln w="0">
                <a:solidFill>
                  <a:srgbClr val="FFDF7F"/>
                </a:solidFill>
                <a:round/>
                <a:headEnd/>
                <a:tailEnd/>
              </a:ln>
            </p:spPr>
            <p:txBody>
              <a:bodyPr/>
              <a:lstStyle/>
              <a:p>
                <a:endParaRPr lang="en-US"/>
              </a:p>
            </p:txBody>
          </p:sp>
          <p:sp>
            <p:nvSpPr>
              <p:cNvPr id="121510" name="Line 1702"/>
              <p:cNvSpPr>
                <a:spLocks noChangeShapeType="1"/>
              </p:cNvSpPr>
              <p:nvPr/>
            </p:nvSpPr>
            <p:spPr bwMode="auto">
              <a:xfrm flipH="1">
                <a:off x="2286" y="3786"/>
                <a:ext cx="2" cy="1"/>
              </a:xfrm>
              <a:prstGeom prst="line">
                <a:avLst/>
              </a:prstGeom>
              <a:noFill/>
              <a:ln w="0">
                <a:solidFill>
                  <a:srgbClr val="FFDF7F"/>
                </a:solidFill>
                <a:round/>
                <a:headEnd/>
                <a:tailEnd/>
              </a:ln>
            </p:spPr>
            <p:txBody>
              <a:bodyPr/>
              <a:lstStyle/>
              <a:p>
                <a:endParaRPr lang="en-US"/>
              </a:p>
            </p:txBody>
          </p:sp>
          <p:sp>
            <p:nvSpPr>
              <p:cNvPr id="121511" name="Line 1703"/>
              <p:cNvSpPr>
                <a:spLocks noChangeShapeType="1"/>
              </p:cNvSpPr>
              <p:nvPr/>
            </p:nvSpPr>
            <p:spPr bwMode="auto">
              <a:xfrm flipH="1" flipV="1">
                <a:off x="2288" y="3786"/>
                <a:ext cx="12" cy="1"/>
              </a:xfrm>
              <a:prstGeom prst="line">
                <a:avLst/>
              </a:prstGeom>
              <a:noFill/>
              <a:ln w="0">
                <a:solidFill>
                  <a:srgbClr val="FFDF7F"/>
                </a:solidFill>
                <a:round/>
                <a:headEnd/>
                <a:tailEnd/>
              </a:ln>
            </p:spPr>
            <p:txBody>
              <a:bodyPr/>
              <a:lstStyle/>
              <a:p>
                <a:endParaRPr lang="en-US"/>
              </a:p>
            </p:txBody>
          </p:sp>
          <p:sp>
            <p:nvSpPr>
              <p:cNvPr id="121512" name="Line 1704"/>
              <p:cNvSpPr>
                <a:spLocks noChangeShapeType="1"/>
              </p:cNvSpPr>
              <p:nvPr/>
            </p:nvSpPr>
            <p:spPr bwMode="auto">
              <a:xfrm>
                <a:off x="2300" y="3787"/>
                <a:ext cx="11" cy="1"/>
              </a:xfrm>
              <a:prstGeom prst="line">
                <a:avLst/>
              </a:prstGeom>
              <a:noFill/>
              <a:ln w="0">
                <a:solidFill>
                  <a:srgbClr val="FFDF7F"/>
                </a:solidFill>
                <a:round/>
                <a:headEnd/>
                <a:tailEnd/>
              </a:ln>
            </p:spPr>
            <p:txBody>
              <a:bodyPr/>
              <a:lstStyle/>
              <a:p>
                <a:endParaRPr lang="en-US"/>
              </a:p>
            </p:txBody>
          </p:sp>
          <p:sp>
            <p:nvSpPr>
              <p:cNvPr id="121513" name="Line 1705"/>
              <p:cNvSpPr>
                <a:spLocks noChangeShapeType="1"/>
              </p:cNvSpPr>
              <p:nvPr/>
            </p:nvSpPr>
            <p:spPr bwMode="auto">
              <a:xfrm>
                <a:off x="2242" y="3777"/>
                <a:ext cx="15" cy="10"/>
              </a:xfrm>
              <a:prstGeom prst="line">
                <a:avLst/>
              </a:prstGeom>
              <a:noFill/>
              <a:ln w="0">
                <a:solidFill>
                  <a:srgbClr val="FFDF7F"/>
                </a:solidFill>
                <a:round/>
                <a:headEnd/>
                <a:tailEnd/>
              </a:ln>
            </p:spPr>
            <p:txBody>
              <a:bodyPr/>
              <a:lstStyle/>
              <a:p>
                <a:endParaRPr lang="en-US"/>
              </a:p>
            </p:txBody>
          </p:sp>
          <p:sp>
            <p:nvSpPr>
              <p:cNvPr id="121514" name="Line 1706"/>
              <p:cNvSpPr>
                <a:spLocks noChangeShapeType="1"/>
              </p:cNvSpPr>
              <p:nvPr/>
            </p:nvSpPr>
            <p:spPr bwMode="auto">
              <a:xfrm>
                <a:off x="2257" y="3787"/>
                <a:ext cx="15" cy="9"/>
              </a:xfrm>
              <a:prstGeom prst="line">
                <a:avLst/>
              </a:prstGeom>
              <a:noFill/>
              <a:ln w="0">
                <a:solidFill>
                  <a:srgbClr val="FFDF7F"/>
                </a:solidFill>
                <a:round/>
                <a:headEnd/>
                <a:tailEnd/>
              </a:ln>
            </p:spPr>
            <p:txBody>
              <a:bodyPr/>
              <a:lstStyle/>
              <a:p>
                <a:endParaRPr lang="en-US"/>
              </a:p>
            </p:txBody>
          </p:sp>
          <p:sp>
            <p:nvSpPr>
              <p:cNvPr id="121515" name="Line 1707"/>
              <p:cNvSpPr>
                <a:spLocks noChangeShapeType="1"/>
              </p:cNvSpPr>
              <p:nvPr/>
            </p:nvSpPr>
            <p:spPr bwMode="auto">
              <a:xfrm>
                <a:off x="2272" y="3796"/>
                <a:ext cx="3" cy="2"/>
              </a:xfrm>
              <a:prstGeom prst="line">
                <a:avLst/>
              </a:prstGeom>
              <a:noFill/>
              <a:ln w="0">
                <a:solidFill>
                  <a:srgbClr val="FFDF7F"/>
                </a:solidFill>
                <a:round/>
                <a:headEnd/>
                <a:tailEnd/>
              </a:ln>
            </p:spPr>
            <p:txBody>
              <a:bodyPr/>
              <a:lstStyle/>
              <a:p>
                <a:endParaRPr lang="en-US"/>
              </a:p>
            </p:txBody>
          </p:sp>
          <p:sp>
            <p:nvSpPr>
              <p:cNvPr id="121516" name="Line 1708"/>
              <p:cNvSpPr>
                <a:spLocks noChangeShapeType="1"/>
              </p:cNvSpPr>
              <p:nvPr/>
            </p:nvSpPr>
            <p:spPr bwMode="auto">
              <a:xfrm>
                <a:off x="2275" y="3798"/>
                <a:ext cx="4" cy="1"/>
              </a:xfrm>
              <a:prstGeom prst="line">
                <a:avLst/>
              </a:prstGeom>
              <a:noFill/>
              <a:ln w="0">
                <a:solidFill>
                  <a:srgbClr val="FFDF7F"/>
                </a:solidFill>
                <a:round/>
                <a:headEnd/>
                <a:tailEnd/>
              </a:ln>
            </p:spPr>
            <p:txBody>
              <a:bodyPr/>
              <a:lstStyle/>
              <a:p>
                <a:endParaRPr lang="en-US"/>
              </a:p>
            </p:txBody>
          </p:sp>
          <p:sp>
            <p:nvSpPr>
              <p:cNvPr id="121517" name="Line 1709"/>
              <p:cNvSpPr>
                <a:spLocks noChangeShapeType="1"/>
              </p:cNvSpPr>
              <p:nvPr/>
            </p:nvSpPr>
            <p:spPr bwMode="auto">
              <a:xfrm>
                <a:off x="2279" y="3798"/>
                <a:ext cx="7" cy="1"/>
              </a:xfrm>
              <a:prstGeom prst="line">
                <a:avLst/>
              </a:prstGeom>
              <a:noFill/>
              <a:ln w="0">
                <a:solidFill>
                  <a:srgbClr val="FFDF7F"/>
                </a:solidFill>
                <a:round/>
                <a:headEnd/>
                <a:tailEnd/>
              </a:ln>
            </p:spPr>
            <p:txBody>
              <a:bodyPr/>
              <a:lstStyle/>
              <a:p>
                <a:endParaRPr lang="en-US"/>
              </a:p>
            </p:txBody>
          </p:sp>
          <p:sp>
            <p:nvSpPr>
              <p:cNvPr id="121518" name="Line 1710"/>
              <p:cNvSpPr>
                <a:spLocks noChangeShapeType="1"/>
              </p:cNvSpPr>
              <p:nvPr/>
            </p:nvSpPr>
            <p:spPr bwMode="auto">
              <a:xfrm flipH="1" flipV="1">
                <a:off x="2286" y="3798"/>
                <a:ext cx="6" cy="1"/>
              </a:xfrm>
              <a:prstGeom prst="line">
                <a:avLst/>
              </a:prstGeom>
              <a:noFill/>
              <a:ln w="0">
                <a:solidFill>
                  <a:srgbClr val="FFDF7F"/>
                </a:solidFill>
                <a:round/>
                <a:headEnd/>
                <a:tailEnd/>
              </a:ln>
            </p:spPr>
            <p:txBody>
              <a:bodyPr/>
              <a:lstStyle/>
              <a:p>
                <a:endParaRPr lang="en-US"/>
              </a:p>
            </p:txBody>
          </p:sp>
          <p:sp>
            <p:nvSpPr>
              <p:cNvPr id="121519" name="Line 1711"/>
              <p:cNvSpPr>
                <a:spLocks noChangeShapeType="1"/>
              </p:cNvSpPr>
              <p:nvPr/>
            </p:nvSpPr>
            <p:spPr bwMode="auto">
              <a:xfrm flipH="1" flipV="1">
                <a:off x="2292" y="3799"/>
                <a:ext cx="2" cy="1"/>
              </a:xfrm>
              <a:prstGeom prst="line">
                <a:avLst/>
              </a:prstGeom>
              <a:noFill/>
              <a:ln w="0">
                <a:solidFill>
                  <a:srgbClr val="FFDF7F"/>
                </a:solidFill>
                <a:round/>
                <a:headEnd/>
                <a:tailEnd/>
              </a:ln>
            </p:spPr>
            <p:txBody>
              <a:bodyPr/>
              <a:lstStyle/>
              <a:p>
                <a:endParaRPr lang="en-US"/>
              </a:p>
            </p:txBody>
          </p:sp>
          <p:sp>
            <p:nvSpPr>
              <p:cNvPr id="121520" name="Line 1712"/>
              <p:cNvSpPr>
                <a:spLocks noChangeShapeType="1"/>
              </p:cNvSpPr>
              <p:nvPr/>
            </p:nvSpPr>
            <p:spPr bwMode="auto">
              <a:xfrm>
                <a:off x="2294" y="3800"/>
                <a:ext cx="3" cy="1"/>
              </a:xfrm>
              <a:prstGeom prst="line">
                <a:avLst/>
              </a:prstGeom>
              <a:noFill/>
              <a:ln w="0">
                <a:solidFill>
                  <a:srgbClr val="FFDF7F"/>
                </a:solidFill>
                <a:round/>
                <a:headEnd/>
                <a:tailEnd/>
              </a:ln>
            </p:spPr>
            <p:txBody>
              <a:bodyPr/>
              <a:lstStyle/>
              <a:p>
                <a:endParaRPr lang="en-US"/>
              </a:p>
            </p:txBody>
          </p:sp>
          <p:sp>
            <p:nvSpPr>
              <p:cNvPr id="121521" name="Line 1713"/>
              <p:cNvSpPr>
                <a:spLocks noChangeShapeType="1"/>
              </p:cNvSpPr>
              <p:nvPr/>
            </p:nvSpPr>
            <p:spPr bwMode="auto">
              <a:xfrm>
                <a:off x="2297" y="3800"/>
                <a:ext cx="5" cy="1"/>
              </a:xfrm>
              <a:prstGeom prst="line">
                <a:avLst/>
              </a:prstGeom>
              <a:noFill/>
              <a:ln w="0">
                <a:solidFill>
                  <a:srgbClr val="FFDF7F"/>
                </a:solidFill>
                <a:round/>
                <a:headEnd/>
                <a:tailEnd/>
              </a:ln>
            </p:spPr>
            <p:txBody>
              <a:bodyPr/>
              <a:lstStyle/>
              <a:p>
                <a:endParaRPr lang="en-US"/>
              </a:p>
            </p:txBody>
          </p:sp>
          <p:sp>
            <p:nvSpPr>
              <p:cNvPr id="121522" name="Line 1714"/>
              <p:cNvSpPr>
                <a:spLocks noChangeShapeType="1"/>
              </p:cNvSpPr>
              <p:nvPr/>
            </p:nvSpPr>
            <p:spPr bwMode="auto">
              <a:xfrm flipH="1">
                <a:off x="2302" y="3800"/>
                <a:ext cx="5" cy="1"/>
              </a:xfrm>
              <a:prstGeom prst="line">
                <a:avLst/>
              </a:prstGeom>
              <a:noFill/>
              <a:ln w="0">
                <a:solidFill>
                  <a:srgbClr val="FFDF7F"/>
                </a:solidFill>
                <a:round/>
                <a:headEnd/>
                <a:tailEnd/>
              </a:ln>
            </p:spPr>
            <p:txBody>
              <a:bodyPr/>
              <a:lstStyle/>
              <a:p>
                <a:endParaRPr lang="en-US"/>
              </a:p>
            </p:txBody>
          </p:sp>
          <p:sp>
            <p:nvSpPr>
              <p:cNvPr id="121523" name="Line 1715"/>
              <p:cNvSpPr>
                <a:spLocks noChangeShapeType="1"/>
              </p:cNvSpPr>
              <p:nvPr/>
            </p:nvSpPr>
            <p:spPr bwMode="auto">
              <a:xfrm flipH="1" flipV="1">
                <a:off x="2307" y="3800"/>
                <a:ext cx="3" cy="1"/>
              </a:xfrm>
              <a:prstGeom prst="line">
                <a:avLst/>
              </a:prstGeom>
              <a:noFill/>
              <a:ln w="0">
                <a:solidFill>
                  <a:srgbClr val="FFDF7F"/>
                </a:solidFill>
                <a:round/>
                <a:headEnd/>
                <a:tailEnd/>
              </a:ln>
            </p:spPr>
            <p:txBody>
              <a:bodyPr/>
              <a:lstStyle/>
              <a:p>
                <a:endParaRPr lang="en-US"/>
              </a:p>
            </p:txBody>
          </p:sp>
          <p:sp>
            <p:nvSpPr>
              <p:cNvPr id="121524" name="Line 1716"/>
              <p:cNvSpPr>
                <a:spLocks noChangeShapeType="1"/>
              </p:cNvSpPr>
              <p:nvPr/>
            </p:nvSpPr>
            <p:spPr bwMode="auto">
              <a:xfrm flipH="1" flipV="1">
                <a:off x="2310" y="3801"/>
                <a:ext cx="3" cy="1"/>
              </a:xfrm>
              <a:prstGeom prst="line">
                <a:avLst/>
              </a:prstGeom>
              <a:noFill/>
              <a:ln w="0">
                <a:solidFill>
                  <a:srgbClr val="FFDF7F"/>
                </a:solidFill>
                <a:round/>
                <a:headEnd/>
                <a:tailEnd/>
              </a:ln>
            </p:spPr>
            <p:txBody>
              <a:bodyPr/>
              <a:lstStyle/>
              <a:p>
                <a:endParaRPr lang="en-US"/>
              </a:p>
            </p:txBody>
          </p:sp>
          <p:sp>
            <p:nvSpPr>
              <p:cNvPr id="121525" name="Line 1717"/>
              <p:cNvSpPr>
                <a:spLocks noChangeShapeType="1"/>
              </p:cNvSpPr>
              <p:nvPr/>
            </p:nvSpPr>
            <p:spPr bwMode="auto">
              <a:xfrm flipH="1" flipV="1">
                <a:off x="2313" y="3801"/>
                <a:ext cx="3" cy="1"/>
              </a:xfrm>
              <a:prstGeom prst="line">
                <a:avLst/>
              </a:prstGeom>
              <a:noFill/>
              <a:ln w="0">
                <a:solidFill>
                  <a:srgbClr val="FFDF7F"/>
                </a:solidFill>
                <a:round/>
                <a:headEnd/>
                <a:tailEnd/>
              </a:ln>
            </p:spPr>
            <p:txBody>
              <a:bodyPr/>
              <a:lstStyle/>
              <a:p>
                <a:endParaRPr lang="en-US"/>
              </a:p>
            </p:txBody>
          </p:sp>
          <p:sp>
            <p:nvSpPr>
              <p:cNvPr id="121526" name="Line 1718"/>
              <p:cNvSpPr>
                <a:spLocks noChangeShapeType="1"/>
              </p:cNvSpPr>
              <p:nvPr/>
            </p:nvSpPr>
            <p:spPr bwMode="auto">
              <a:xfrm>
                <a:off x="2316" y="3802"/>
                <a:ext cx="2" cy="2"/>
              </a:xfrm>
              <a:prstGeom prst="line">
                <a:avLst/>
              </a:prstGeom>
              <a:noFill/>
              <a:ln w="0">
                <a:solidFill>
                  <a:srgbClr val="FFDF7F"/>
                </a:solidFill>
                <a:round/>
                <a:headEnd/>
                <a:tailEnd/>
              </a:ln>
            </p:spPr>
            <p:txBody>
              <a:bodyPr/>
              <a:lstStyle/>
              <a:p>
                <a:endParaRPr lang="en-US"/>
              </a:p>
            </p:txBody>
          </p:sp>
          <p:sp>
            <p:nvSpPr>
              <p:cNvPr id="121527" name="Line 1719"/>
              <p:cNvSpPr>
                <a:spLocks noChangeShapeType="1"/>
              </p:cNvSpPr>
              <p:nvPr/>
            </p:nvSpPr>
            <p:spPr bwMode="auto">
              <a:xfrm>
                <a:off x="2318" y="3804"/>
                <a:ext cx="10" cy="1"/>
              </a:xfrm>
              <a:prstGeom prst="line">
                <a:avLst/>
              </a:prstGeom>
              <a:noFill/>
              <a:ln w="0">
                <a:solidFill>
                  <a:srgbClr val="FFDF7F"/>
                </a:solidFill>
                <a:round/>
                <a:headEnd/>
                <a:tailEnd/>
              </a:ln>
            </p:spPr>
            <p:txBody>
              <a:bodyPr/>
              <a:lstStyle/>
              <a:p>
                <a:endParaRPr lang="en-US"/>
              </a:p>
            </p:txBody>
          </p:sp>
          <p:sp>
            <p:nvSpPr>
              <p:cNvPr id="121528" name="Line 1720"/>
              <p:cNvSpPr>
                <a:spLocks noChangeShapeType="1"/>
              </p:cNvSpPr>
              <p:nvPr/>
            </p:nvSpPr>
            <p:spPr bwMode="auto">
              <a:xfrm flipH="1" flipV="1">
                <a:off x="2328" y="3804"/>
                <a:ext cx="11" cy="2"/>
              </a:xfrm>
              <a:prstGeom prst="line">
                <a:avLst/>
              </a:prstGeom>
              <a:noFill/>
              <a:ln w="0">
                <a:solidFill>
                  <a:srgbClr val="FFDF7F"/>
                </a:solidFill>
                <a:round/>
                <a:headEnd/>
                <a:tailEnd/>
              </a:ln>
            </p:spPr>
            <p:txBody>
              <a:bodyPr/>
              <a:lstStyle/>
              <a:p>
                <a:endParaRPr lang="en-US"/>
              </a:p>
            </p:txBody>
          </p:sp>
          <p:sp>
            <p:nvSpPr>
              <p:cNvPr id="121529" name="Line 1721"/>
              <p:cNvSpPr>
                <a:spLocks noChangeShapeType="1"/>
              </p:cNvSpPr>
              <p:nvPr/>
            </p:nvSpPr>
            <p:spPr bwMode="auto">
              <a:xfrm>
                <a:off x="2242" y="3785"/>
                <a:ext cx="15" cy="14"/>
              </a:xfrm>
              <a:prstGeom prst="line">
                <a:avLst/>
              </a:prstGeom>
              <a:noFill/>
              <a:ln w="0">
                <a:solidFill>
                  <a:srgbClr val="FFDF7F"/>
                </a:solidFill>
                <a:round/>
                <a:headEnd/>
                <a:tailEnd/>
              </a:ln>
            </p:spPr>
            <p:txBody>
              <a:bodyPr/>
              <a:lstStyle/>
              <a:p>
                <a:endParaRPr lang="en-US"/>
              </a:p>
            </p:txBody>
          </p:sp>
          <p:sp>
            <p:nvSpPr>
              <p:cNvPr id="121530" name="Line 1722"/>
              <p:cNvSpPr>
                <a:spLocks noChangeShapeType="1"/>
              </p:cNvSpPr>
              <p:nvPr/>
            </p:nvSpPr>
            <p:spPr bwMode="auto">
              <a:xfrm>
                <a:off x="2257" y="3799"/>
                <a:ext cx="18" cy="8"/>
              </a:xfrm>
              <a:prstGeom prst="line">
                <a:avLst/>
              </a:prstGeom>
              <a:noFill/>
              <a:ln w="0">
                <a:solidFill>
                  <a:srgbClr val="FFDF7F"/>
                </a:solidFill>
                <a:round/>
                <a:headEnd/>
                <a:tailEnd/>
              </a:ln>
            </p:spPr>
            <p:txBody>
              <a:bodyPr/>
              <a:lstStyle/>
              <a:p>
                <a:endParaRPr lang="en-US"/>
              </a:p>
            </p:txBody>
          </p:sp>
          <p:sp>
            <p:nvSpPr>
              <p:cNvPr id="121531" name="Line 1723"/>
              <p:cNvSpPr>
                <a:spLocks noChangeShapeType="1"/>
              </p:cNvSpPr>
              <p:nvPr/>
            </p:nvSpPr>
            <p:spPr bwMode="auto">
              <a:xfrm>
                <a:off x="2275" y="3807"/>
                <a:ext cx="4" cy="1"/>
              </a:xfrm>
              <a:prstGeom prst="line">
                <a:avLst/>
              </a:prstGeom>
              <a:noFill/>
              <a:ln w="0">
                <a:solidFill>
                  <a:srgbClr val="FFDF7F"/>
                </a:solidFill>
                <a:round/>
                <a:headEnd/>
                <a:tailEnd/>
              </a:ln>
            </p:spPr>
            <p:txBody>
              <a:bodyPr/>
              <a:lstStyle/>
              <a:p>
                <a:endParaRPr lang="en-US"/>
              </a:p>
            </p:txBody>
          </p:sp>
          <p:sp>
            <p:nvSpPr>
              <p:cNvPr id="121532" name="Line 1724"/>
              <p:cNvSpPr>
                <a:spLocks noChangeShapeType="1"/>
              </p:cNvSpPr>
              <p:nvPr/>
            </p:nvSpPr>
            <p:spPr bwMode="auto">
              <a:xfrm flipH="1">
                <a:off x="2279" y="3807"/>
                <a:ext cx="3" cy="1"/>
              </a:xfrm>
              <a:prstGeom prst="line">
                <a:avLst/>
              </a:prstGeom>
              <a:noFill/>
              <a:ln w="0">
                <a:solidFill>
                  <a:srgbClr val="FFDF7F"/>
                </a:solidFill>
                <a:round/>
                <a:headEnd/>
                <a:tailEnd/>
              </a:ln>
            </p:spPr>
            <p:txBody>
              <a:bodyPr/>
              <a:lstStyle/>
              <a:p>
                <a:endParaRPr lang="en-US"/>
              </a:p>
            </p:txBody>
          </p:sp>
          <p:sp>
            <p:nvSpPr>
              <p:cNvPr id="121533" name="Line 1725"/>
              <p:cNvSpPr>
                <a:spLocks noChangeShapeType="1"/>
              </p:cNvSpPr>
              <p:nvPr/>
            </p:nvSpPr>
            <p:spPr bwMode="auto">
              <a:xfrm flipH="1" flipV="1">
                <a:off x="2282" y="3807"/>
                <a:ext cx="6" cy="2"/>
              </a:xfrm>
              <a:prstGeom prst="line">
                <a:avLst/>
              </a:prstGeom>
              <a:noFill/>
              <a:ln w="0">
                <a:solidFill>
                  <a:srgbClr val="FFDF7F"/>
                </a:solidFill>
                <a:round/>
                <a:headEnd/>
                <a:tailEnd/>
              </a:ln>
            </p:spPr>
            <p:txBody>
              <a:bodyPr/>
              <a:lstStyle/>
              <a:p>
                <a:endParaRPr lang="en-US"/>
              </a:p>
            </p:txBody>
          </p:sp>
          <p:sp>
            <p:nvSpPr>
              <p:cNvPr id="121534" name="Line 1726"/>
              <p:cNvSpPr>
                <a:spLocks noChangeShapeType="1"/>
              </p:cNvSpPr>
              <p:nvPr/>
            </p:nvSpPr>
            <p:spPr bwMode="auto">
              <a:xfrm flipH="1" flipV="1">
                <a:off x="2288" y="3809"/>
                <a:ext cx="5" cy="1"/>
              </a:xfrm>
              <a:prstGeom prst="line">
                <a:avLst/>
              </a:prstGeom>
              <a:noFill/>
              <a:ln w="0">
                <a:solidFill>
                  <a:srgbClr val="FFDF7F"/>
                </a:solidFill>
                <a:round/>
                <a:headEnd/>
                <a:tailEnd/>
              </a:ln>
            </p:spPr>
            <p:txBody>
              <a:bodyPr/>
              <a:lstStyle/>
              <a:p>
                <a:endParaRPr lang="en-US"/>
              </a:p>
            </p:txBody>
          </p:sp>
          <p:sp>
            <p:nvSpPr>
              <p:cNvPr id="121535" name="Line 1727"/>
              <p:cNvSpPr>
                <a:spLocks noChangeShapeType="1"/>
              </p:cNvSpPr>
              <p:nvPr/>
            </p:nvSpPr>
            <p:spPr bwMode="auto">
              <a:xfrm flipH="1" flipV="1">
                <a:off x="2293" y="3810"/>
                <a:ext cx="7" cy="2"/>
              </a:xfrm>
              <a:prstGeom prst="line">
                <a:avLst/>
              </a:prstGeom>
              <a:noFill/>
              <a:ln w="0">
                <a:solidFill>
                  <a:srgbClr val="FFDF7F"/>
                </a:solidFill>
                <a:round/>
                <a:headEnd/>
                <a:tailEnd/>
              </a:ln>
            </p:spPr>
            <p:txBody>
              <a:bodyPr/>
              <a:lstStyle/>
              <a:p>
                <a:endParaRPr lang="en-US"/>
              </a:p>
            </p:txBody>
          </p:sp>
          <p:sp>
            <p:nvSpPr>
              <p:cNvPr id="121536" name="Line 1728"/>
              <p:cNvSpPr>
                <a:spLocks noChangeShapeType="1"/>
              </p:cNvSpPr>
              <p:nvPr/>
            </p:nvSpPr>
            <p:spPr bwMode="auto">
              <a:xfrm>
                <a:off x="2300" y="3812"/>
                <a:ext cx="6" cy="3"/>
              </a:xfrm>
              <a:prstGeom prst="line">
                <a:avLst/>
              </a:prstGeom>
              <a:noFill/>
              <a:ln w="0">
                <a:solidFill>
                  <a:srgbClr val="FFDF7F"/>
                </a:solidFill>
                <a:round/>
                <a:headEnd/>
                <a:tailEnd/>
              </a:ln>
            </p:spPr>
            <p:txBody>
              <a:bodyPr/>
              <a:lstStyle/>
              <a:p>
                <a:endParaRPr lang="en-US"/>
              </a:p>
            </p:txBody>
          </p:sp>
          <p:sp>
            <p:nvSpPr>
              <p:cNvPr id="121537" name="Line 1729"/>
              <p:cNvSpPr>
                <a:spLocks noChangeShapeType="1"/>
              </p:cNvSpPr>
              <p:nvPr/>
            </p:nvSpPr>
            <p:spPr bwMode="auto">
              <a:xfrm>
                <a:off x="2306" y="3815"/>
                <a:ext cx="6" cy="1"/>
              </a:xfrm>
              <a:prstGeom prst="line">
                <a:avLst/>
              </a:prstGeom>
              <a:noFill/>
              <a:ln w="0">
                <a:solidFill>
                  <a:srgbClr val="FFDF7F"/>
                </a:solidFill>
                <a:round/>
                <a:headEnd/>
                <a:tailEnd/>
              </a:ln>
            </p:spPr>
            <p:txBody>
              <a:bodyPr/>
              <a:lstStyle/>
              <a:p>
                <a:endParaRPr lang="en-US"/>
              </a:p>
            </p:txBody>
          </p:sp>
          <p:sp>
            <p:nvSpPr>
              <p:cNvPr id="121538" name="Line 1730"/>
              <p:cNvSpPr>
                <a:spLocks noChangeShapeType="1"/>
              </p:cNvSpPr>
              <p:nvPr/>
            </p:nvSpPr>
            <p:spPr bwMode="auto">
              <a:xfrm flipH="1" flipV="1">
                <a:off x="2312" y="3815"/>
                <a:ext cx="5" cy="1"/>
              </a:xfrm>
              <a:prstGeom prst="line">
                <a:avLst/>
              </a:prstGeom>
              <a:noFill/>
              <a:ln w="0">
                <a:solidFill>
                  <a:srgbClr val="FFDF7F"/>
                </a:solidFill>
                <a:round/>
                <a:headEnd/>
                <a:tailEnd/>
              </a:ln>
            </p:spPr>
            <p:txBody>
              <a:bodyPr/>
              <a:lstStyle/>
              <a:p>
                <a:endParaRPr lang="en-US"/>
              </a:p>
            </p:txBody>
          </p:sp>
          <p:sp>
            <p:nvSpPr>
              <p:cNvPr id="121539" name="Line 1731"/>
              <p:cNvSpPr>
                <a:spLocks noChangeShapeType="1"/>
              </p:cNvSpPr>
              <p:nvPr/>
            </p:nvSpPr>
            <p:spPr bwMode="auto">
              <a:xfrm flipH="1" flipV="1">
                <a:off x="2317" y="3815"/>
                <a:ext cx="5" cy="2"/>
              </a:xfrm>
              <a:prstGeom prst="line">
                <a:avLst/>
              </a:prstGeom>
              <a:noFill/>
              <a:ln w="0">
                <a:solidFill>
                  <a:srgbClr val="FFDF7F"/>
                </a:solidFill>
                <a:round/>
                <a:headEnd/>
                <a:tailEnd/>
              </a:ln>
            </p:spPr>
            <p:txBody>
              <a:bodyPr/>
              <a:lstStyle/>
              <a:p>
                <a:endParaRPr lang="en-US"/>
              </a:p>
            </p:txBody>
          </p:sp>
          <p:sp>
            <p:nvSpPr>
              <p:cNvPr id="121540" name="Line 1732"/>
              <p:cNvSpPr>
                <a:spLocks noChangeShapeType="1"/>
              </p:cNvSpPr>
              <p:nvPr/>
            </p:nvSpPr>
            <p:spPr bwMode="auto">
              <a:xfrm flipH="1" flipV="1">
                <a:off x="2322" y="3817"/>
                <a:ext cx="5" cy="1"/>
              </a:xfrm>
              <a:prstGeom prst="line">
                <a:avLst/>
              </a:prstGeom>
              <a:noFill/>
              <a:ln w="0">
                <a:solidFill>
                  <a:srgbClr val="FFDF7F"/>
                </a:solidFill>
                <a:round/>
                <a:headEnd/>
                <a:tailEnd/>
              </a:ln>
            </p:spPr>
            <p:txBody>
              <a:bodyPr/>
              <a:lstStyle/>
              <a:p>
                <a:endParaRPr lang="en-US"/>
              </a:p>
            </p:txBody>
          </p:sp>
          <p:sp>
            <p:nvSpPr>
              <p:cNvPr id="121541" name="Line 1733"/>
              <p:cNvSpPr>
                <a:spLocks noChangeShapeType="1"/>
              </p:cNvSpPr>
              <p:nvPr/>
            </p:nvSpPr>
            <p:spPr bwMode="auto">
              <a:xfrm flipH="1" flipV="1">
                <a:off x="2327" y="3817"/>
                <a:ext cx="4" cy="2"/>
              </a:xfrm>
              <a:prstGeom prst="line">
                <a:avLst/>
              </a:prstGeom>
              <a:noFill/>
              <a:ln w="0">
                <a:solidFill>
                  <a:srgbClr val="FFDF7F"/>
                </a:solidFill>
                <a:round/>
                <a:headEnd/>
                <a:tailEnd/>
              </a:ln>
            </p:spPr>
            <p:txBody>
              <a:bodyPr/>
              <a:lstStyle/>
              <a:p>
                <a:endParaRPr lang="en-US"/>
              </a:p>
            </p:txBody>
          </p:sp>
          <p:sp>
            <p:nvSpPr>
              <p:cNvPr id="121542" name="Line 1734"/>
              <p:cNvSpPr>
                <a:spLocks noChangeShapeType="1"/>
              </p:cNvSpPr>
              <p:nvPr/>
            </p:nvSpPr>
            <p:spPr bwMode="auto">
              <a:xfrm flipH="1" flipV="1">
                <a:off x="2331" y="3819"/>
                <a:ext cx="5" cy="1"/>
              </a:xfrm>
              <a:prstGeom prst="line">
                <a:avLst/>
              </a:prstGeom>
              <a:noFill/>
              <a:ln w="0">
                <a:solidFill>
                  <a:srgbClr val="FFDF7F"/>
                </a:solidFill>
                <a:round/>
                <a:headEnd/>
                <a:tailEnd/>
              </a:ln>
            </p:spPr>
            <p:txBody>
              <a:bodyPr/>
              <a:lstStyle/>
              <a:p>
                <a:endParaRPr lang="en-US"/>
              </a:p>
            </p:txBody>
          </p:sp>
          <p:sp>
            <p:nvSpPr>
              <p:cNvPr id="121543" name="Line 1735"/>
              <p:cNvSpPr>
                <a:spLocks noChangeShapeType="1"/>
              </p:cNvSpPr>
              <p:nvPr/>
            </p:nvSpPr>
            <p:spPr bwMode="auto">
              <a:xfrm flipH="1" flipV="1">
                <a:off x="2336" y="3820"/>
                <a:ext cx="4" cy="2"/>
              </a:xfrm>
              <a:prstGeom prst="line">
                <a:avLst/>
              </a:prstGeom>
              <a:noFill/>
              <a:ln w="0">
                <a:solidFill>
                  <a:srgbClr val="FFDF7F"/>
                </a:solidFill>
                <a:round/>
                <a:headEnd/>
                <a:tailEnd/>
              </a:ln>
            </p:spPr>
            <p:txBody>
              <a:bodyPr/>
              <a:lstStyle/>
              <a:p>
                <a:endParaRPr lang="en-US"/>
              </a:p>
            </p:txBody>
          </p:sp>
          <p:sp>
            <p:nvSpPr>
              <p:cNvPr id="121544" name="Line 1736"/>
              <p:cNvSpPr>
                <a:spLocks noChangeShapeType="1"/>
              </p:cNvSpPr>
              <p:nvPr/>
            </p:nvSpPr>
            <p:spPr bwMode="auto">
              <a:xfrm>
                <a:off x="2340" y="3822"/>
                <a:ext cx="4" cy="2"/>
              </a:xfrm>
              <a:prstGeom prst="line">
                <a:avLst/>
              </a:prstGeom>
              <a:noFill/>
              <a:ln w="0">
                <a:solidFill>
                  <a:srgbClr val="FFDF7F"/>
                </a:solidFill>
                <a:round/>
                <a:headEnd/>
                <a:tailEnd/>
              </a:ln>
            </p:spPr>
            <p:txBody>
              <a:bodyPr/>
              <a:lstStyle/>
              <a:p>
                <a:endParaRPr lang="en-US"/>
              </a:p>
            </p:txBody>
          </p:sp>
          <p:sp>
            <p:nvSpPr>
              <p:cNvPr id="121545" name="Line 1737"/>
              <p:cNvSpPr>
                <a:spLocks noChangeShapeType="1"/>
              </p:cNvSpPr>
              <p:nvPr/>
            </p:nvSpPr>
            <p:spPr bwMode="auto">
              <a:xfrm>
                <a:off x="2344" y="3824"/>
                <a:ext cx="2" cy="1"/>
              </a:xfrm>
              <a:prstGeom prst="line">
                <a:avLst/>
              </a:prstGeom>
              <a:noFill/>
              <a:ln w="0">
                <a:solidFill>
                  <a:srgbClr val="FFDF7F"/>
                </a:solidFill>
                <a:round/>
                <a:headEnd/>
                <a:tailEnd/>
              </a:ln>
            </p:spPr>
            <p:txBody>
              <a:bodyPr/>
              <a:lstStyle/>
              <a:p>
                <a:endParaRPr lang="en-US"/>
              </a:p>
            </p:txBody>
          </p:sp>
          <p:sp>
            <p:nvSpPr>
              <p:cNvPr id="121546" name="Line 1738"/>
              <p:cNvSpPr>
                <a:spLocks noChangeShapeType="1"/>
              </p:cNvSpPr>
              <p:nvPr/>
            </p:nvSpPr>
            <p:spPr bwMode="auto">
              <a:xfrm>
                <a:off x="2346" y="3825"/>
                <a:ext cx="3" cy="1"/>
              </a:xfrm>
              <a:prstGeom prst="line">
                <a:avLst/>
              </a:prstGeom>
              <a:noFill/>
              <a:ln w="0">
                <a:solidFill>
                  <a:srgbClr val="FFDF7F"/>
                </a:solidFill>
                <a:round/>
                <a:headEnd/>
                <a:tailEnd/>
              </a:ln>
            </p:spPr>
            <p:txBody>
              <a:bodyPr/>
              <a:lstStyle/>
              <a:p>
                <a:endParaRPr lang="en-US"/>
              </a:p>
            </p:txBody>
          </p:sp>
          <p:sp>
            <p:nvSpPr>
              <p:cNvPr id="121547" name="Line 1739"/>
              <p:cNvSpPr>
                <a:spLocks noChangeShapeType="1"/>
              </p:cNvSpPr>
              <p:nvPr/>
            </p:nvSpPr>
            <p:spPr bwMode="auto">
              <a:xfrm>
                <a:off x="2349" y="3825"/>
                <a:ext cx="5" cy="1"/>
              </a:xfrm>
              <a:prstGeom prst="line">
                <a:avLst/>
              </a:prstGeom>
              <a:noFill/>
              <a:ln w="0">
                <a:solidFill>
                  <a:srgbClr val="FFDF7F"/>
                </a:solidFill>
                <a:round/>
                <a:headEnd/>
                <a:tailEnd/>
              </a:ln>
            </p:spPr>
            <p:txBody>
              <a:bodyPr/>
              <a:lstStyle/>
              <a:p>
                <a:endParaRPr lang="en-US"/>
              </a:p>
            </p:txBody>
          </p:sp>
          <p:sp>
            <p:nvSpPr>
              <p:cNvPr id="121548" name="Line 1740"/>
              <p:cNvSpPr>
                <a:spLocks noChangeShapeType="1"/>
              </p:cNvSpPr>
              <p:nvPr/>
            </p:nvSpPr>
            <p:spPr bwMode="auto">
              <a:xfrm flipV="1">
                <a:off x="2354" y="3825"/>
                <a:ext cx="4" cy="1"/>
              </a:xfrm>
              <a:prstGeom prst="line">
                <a:avLst/>
              </a:prstGeom>
              <a:noFill/>
              <a:ln w="0">
                <a:solidFill>
                  <a:srgbClr val="FFDF7F"/>
                </a:solidFill>
                <a:round/>
                <a:headEnd/>
                <a:tailEnd/>
              </a:ln>
            </p:spPr>
            <p:txBody>
              <a:bodyPr/>
              <a:lstStyle/>
              <a:p>
                <a:endParaRPr lang="en-US"/>
              </a:p>
            </p:txBody>
          </p:sp>
          <p:sp>
            <p:nvSpPr>
              <p:cNvPr id="121549" name="Line 1741"/>
              <p:cNvSpPr>
                <a:spLocks noChangeShapeType="1"/>
              </p:cNvSpPr>
              <p:nvPr/>
            </p:nvSpPr>
            <p:spPr bwMode="auto">
              <a:xfrm>
                <a:off x="2294" y="3823"/>
                <a:ext cx="6" cy="2"/>
              </a:xfrm>
              <a:prstGeom prst="line">
                <a:avLst/>
              </a:prstGeom>
              <a:noFill/>
              <a:ln w="0">
                <a:solidFill>
                  <a:srgbClr val="FFDF7F"/>
                </a:solidFill>
                <a:round/>
                <a:headEnd/>
                <a:tailEnd/>
              </a:ln>
            </p:spPr>
            <p:txBody>
              <a:bodyPr/>
              <a:lstStyle/>
              <a:p>
                <a:endParaRPr lang="en-US"/>
              </a:p>
            </p:txBody>
          </p:sp>
          <p:sp>
            <p:nvSpPr>
              <p:cNvPr id="121550" name="Line 1742"/>
              <p:cNvSpPr>
                <a:spLocks noChangeShapeType="1"/>
              </p:cNvSpPr>
              <p:nvPr/>
            </p:nvSpPr>
            <p:spPr bwMode="auto">
              <a:xfrm>
                <a:off x="2300" y="3825"/>
                <a:ext cx="6" cy="1"/>
              </a:xfrm>
              <a:prstGeom prst="line">
                <a:avLst/>
              </a:prstGeom>
              <a:noFill/>
              <a:ln w="0">
                <a:solidFill>
                  <a:srgbClr val="FFDF7F"/>
                </a:solidFill>
                <a:round/>
                <a:headEnd/>
                <a:tailEnd/>
              </a:ln>
            </p:spPr>
            <p:txBody>
              <a:bodyPr/>
              <a:lstStyle/>
              <a:p>
                <a:endParaRPr lang="en-US"/>
              </a:p>
            </p:txBody>
          </p:sp>
          <p:sp>
            <p:nvSpPr>
              <p:cNvPr id="121551" name="Line 1743"/>
              <p:cNvSpPr>
                <a:spLocks noChangeShapeType="1"/>
              </p:cNvSpPr>
              <p:nvPr/>
            </p:nvSpPr>
            <p:spPr bwMode="auto">
              <a:xfrm>
                <a:off x="2306" y="3826"/>
                <a:ext cx="6" cy="1"/>
              </a:xfrm>
              <a:prstGeom prst="line">
                <a:avLst/>
              </a:prstGeom>
              <a:noFill/>
              <a:ln w="0">
                <a:solidFill>
                  <a:srgbClr val="FFDF7F"/>
                </a:solidFill>
                <a:round/>
                <a:headEnd/>
                <a:tailEnd/>
              </a:ln>
            </p:spPr>
            <p:txBody>
              <a:bodyPr/>
              <a:lstStyle/>
              <a:p>
                <a:endParaRPr lang="en-US"/>
              </a:p>
            </p:txBody>
          </p:sp>
          <p:sp>
            <p:nvSpPr>
              <p:cNvPr id="121552" name="Line 1744"/>
              <p:cNvSpPr>
                <a:spLocks noChangeShapeType="1"/>
              </p:cNvSpPr>
              <p:nvPr/>
            </p:nvSpPr>
            <p:spPr bwMode="auto">
              <a:xfrm flipH="1" flipV="1">
                <a:off x="2312" y="3826"/>
                <a:ext cx="5" cy="1"/>
              </a:xfrm>
              <a:prstGeom prst="line">
                <a:avLst/>
              </a:prstGeom>
              <a:noFill/>
              <a:ln w="0">
                <a:solidFill>
                  <a:srgbClr val="FFDF7F"/>
                </a:solidFill>
                <a:round/>
                <a:headEnd/>
                <a:tailEnd/>
              </a:ln>
            </p:spPr>
            <p:txBody>
              <a:bodyPr/>
              <a:lstStyle/>
              <a:p>
                <a:endParaRPr lang="en-US"/>
              </a:p>
            </p:txBody>
          </p:sp>
          <p:sp>
            <p:nvSpPr>
              <p:cNvPr id="121553" name="Line 1745"/>
              <p:cNvSpPr>
                <a:spLocks noChangeShapeType="1"/>
              </p:cNvSpPr>
              <p:nvPr/>
            </p:nvSpPr>
            <p:spPr bwMode="auto">
              <a:xfrm flipH="1">
                <a:off x="2317" y="3826"/>
                <a:ext cx="5" cy="1"/>
              </a:xfrm>
              <a:prstGeom prst="line">
                <a:avLst/>
              </a:prstGeom>
              <a:noFill/>
              <a:ln w="0">
                <a:solidFill>
                  <a:srgbClr val="FFDF7F"/>
                </a:solidFill>
                <a:round/>
                <a:headEnd/>
                <a:tailEnd/>
              </a:ln>
            </p:spPr>
            <p:txBody>
              <a:bodyPr/>
              <a:lstStyle/>
              <a:p>
                <a:endParaRPr lang="en-US"/>
              </a:p>
            </p:txBody>
          </p:sp>
          <p:sp>
            <p:nvSpPr>
              <p:cNvPr id="121554" name="Line 1746"/>
              <p:cNvSpPr>
                <a:spLocks noChangeShapeType="1"/>
              </p:cNvSpPr>
              <p:nvPr/>
            </p:nvSpPr>
            <p:spPr bwMode="auto">
              <a:xfrm flipH="1" flipV="1">
                <a:off x="2322" y="3826"/>
                <a:ext cx="6" cy="1"/>
              </a:xfrm>
              <a:prstGeom prst="line">
                <a:avLst/>
              </a:prstGeom>
              <a:noFill/>
              <a:ln w="0">
                <a:solidFill>
                  <a:srgbClr val="FFDF7F"/>
                </a:solidFill>
                <a:round/>
                <a:headEnd/>
                <a:tailEnd/>
              </a:ln>
            </p:spPr>
            <p:txBody>
              <a:bodyPr/>
              <a:lstStyle/>
              <a:p>
                <a:endParaRPr lang="en-US"/>
              </a:p>
            </p:txBody>
          </p:sp>
          <p:sp>
            <p:nvSpPr>
              <p:cNvPr id="121555" name="Line 1747"/>
              <p:cNvSpPr>
                <a:spLocks noChangeShapeType="1"/>
              </p:cNvSpPr>
              <p:nvPr/>
            </p:nvSpPr>
            <p:spPr bwMode="auto">
              <a:xfrm flipH="1" flipV="1">
                <a:off x="2328" y="3827"/>
                <a:ext cx="6" cy="2"/>
              </a:xfrm>
              <a:prstGeom prst="line">
                <a:avLst/>
              </a:prstGeom>
              <a:noFill/>
              <a:ln w="0">
                <a:solidFill>
                  <a:srgbClr val="FFDF7F"/>
                </a:solidFill>
                <a:round/>
                <a:headEnd/>
                <a:tailEnd/>
              </a:ln>
            </p:spPr>
            <p:txBody>
              <a:bodyPr/>
              <a:lstStyle/>
              <a:p>
                <a:endParaRPr lang="en-US"/>
              </a:p>
            </p:txBody>
          </p:sp>
          <p:sp>
            <p:nvSpPr>
              <p:cNvPr id="121556" name="Line 1748"/>
              <p:cNvSpPr>
                <a:spLocks noChangeShapeType="1"/>
              </p:cNvSpPr>
              <p:nvPr/>
            </p:nvSpPr>
            <p:spPr bwMode="auto">
              <a:xfrm>
                <a:off x="2334" y="3829"/>
                <a:ext cx="7" cy="1"/>
              </a:xfrm>
              <a:prstGeom prst="line">
                <a:avLst/>
              </a:prstGeom>
              <a:noFill/>
              <a:ln w="0">
                <a:solidFill>
                  <a:srgbClr val="FFDF7F"/>
                </a:solidFill>
                <a:round/>
                <a:headEnd/>
                <a:tailEnd/>
              </a:ln>
            </p:spPr>
            <p:txBody>
              <a:bodyPr/>
              <a:lstStyle/>
              <a:p>
                <a:endParaRPr lang="en-US"/>
              </a:p>
            </p:txBody>
          </p:sp>
          <p:sp>
            <p:nvSpPr>
              <p:cNvPr id="121557" name="Line 1749"/>
              <p:cNvSpPr>
                <a:spLocks noChangeShapeType="1"/>
              </p:cNvSpPr>
              <p:nvPr/>
            </p:nvSpPr>
            <p:spPr bwMode="auto">
              <a:xfrm>
                <a:off x="2341" y="3830"/>
                <a:ext cx="8" cy="1"/>
              </a:xfrm>
              <a:prstGeom prst="line">
                <a:avLst/>
              </a:prstGeom>
              <a:noFill/>
              <a:ln w="0">
                <a:solidFill>
                  <a:srgbClr val="FFDF7F"/>
                </a:solidFill>
                <a:round/>
                <a:headEnd/>
                <a:tailEnd/>
              </a:ln>
            </p:spPr>
            <p:txBody>
              <a:bodyPr/>
              <a:lstStyle/>
              <a:p>
                <a:endParaRPr lang="en-US"/>
              </a:p>
            </p:txBody>
          </p:sp>
          <p:sp>
            <p:nvSpPr>
              <p:cNvPr id="121558" name="Line 1750"/>
              <p:cNvSpPr>
                <a:spLocks noChangeShapeType="1"/>
              </p:cNvSpPr>
              <p:nvPr/>
            </p:nvSpPr>
            <p:spPr bwMode="auto">
              <a:xfrm>
                <a:off x="2349" y="3831"/>
                <a:ext cx="9" cy="1"/>
              </a:xfrm>
              <a:prstGeom prst="line">
                <a:avLst/>
              </a:prstGeom>
              <a:noFill/>
              <a:ln w="0">
                <a:solidFill>
                  <a:srgbClr val="FFDF7F"/>
                </a:solidFill>
                <a:round/>
                <a:headEnd/>
                <a:tailEnd/>
              </a:ln>
            </p:spPr>
            <p:txBody>
              <a:bodyPr/>
              <a:lstStyle/>
              <a:p>
                <a:endParaRPr lang="en-US"/>
              </a:p>
            </p:txBody>
          </p:sp>
          <p:sp>
            <p:nvSpPr>
              <p:cNvPr id="121559" name="Line 1751"/>
              <p:cNvSpPr>
                <a:spLocks noChangeShapeType="1"/>
              </p:cNvSpPr>
              <p:nvPr/>
            </p:nvSpPr>
            <p:spPr bwMode="auto">
              <a:xfrm>
                <a:off x="2242" y="3731"/>
                <a:ext cx="15" cy="10"/>
              </a:xfrm>
              <a:prstGeom prst="line">
                <a:avLst/>
              </a:prstGeom>
              <a:noFill/>
              <a:ln w="0">
                <a:solidFill>
                  <a:srgbClr val="FFDF7F"/>
                </a:solidFill>
                <a:round/>
                <a:headEnd/>
                <a:tailEnd/>
              </a:ln>
            </p:spPr>
            <p:txBody>
              <a:bodyPr/>
              <a:lstStyle/>
              <a:p>
                <a:endParaRPr lang="en-US"/>
              </a:p>
            </p:txBody>
          </p:sp>
          <p:sp>
            <p:nvSpPr>
              <p:cNvPr id="121560" name="Line 1752"/>
              <p:cNvSpPr>
                <a:spLocks noChangeShapeType="1"/>
              </p:cNvSpPr>
              <p:nvPr/>
            </p:nvSpPr>
            <p:spPr bwMode="auto">
              <a:xfrm>
                <a:off x="2257" y="3741"/>
                <a:ext cx="15" cy="9"/>
              </a:xfrm>
              <a:prstGeom prst="line">
                <a:avLst/>
              </a:prstGeom>
              <a:noFill/>
              <a:ln w="0">
                <a:solidFill>
                  <a:srgbClr val="FFDF7F"/>
                </a:solidFill>
                <a:round/>
                <a:headEnd/>
                <a:tailEnd/>
              </a:ln>
            </p:spPr>
            <p:txBody>
              <a:bodyPr/>
              <a:lstStyle/>
              <a:p>
                <a:endParaRPr lang="en-US"/>
              </a:p>
            </p:txBody>
          </p:sp>
          <p:sp>
            <p:nvSpPr>
              <p:cNvPr id="121561" name="Line 1753"/>
              <p:cNvSpPr>
                <a:spLocks noChangeShapeType="1"/>
              </p:cNvSpPr>
              <p:nvPr/>
            </p:nvSpPr>
            <p:spPr bwMode="auto">
              <a:xfrm>
                <a:off x="2272" y="3750"/>
                <a:ext cx="3" cy="1"/>
              </a:xfrm>
              <a:prstGeom prst="line">
                <a:avLst/>
              </a:prstGeom>
              <a:noFill/>
              <a:ln w="0">
                <a:solidFill>
                  <a:srgbClr val="FFDF7F"/>
                </a:solidFill>
                <a:round/>
                <a:headEnd/>
                <a:tailEnd/>
              </a:ln>
            </p:spPr>
            <p:txBody>
              <a:bodyPr/>
              <a:lstStyle/>
              <a:p>
                <a:endParaRPr lang="en-US"/>
              </a:p>
            </p:txBody>
          </p:sp>
          <p:sp>
            <p:nvSpPr>
              <p:cNvPr id="121562" name="Line 1754"/>
              <p:cNvSpPr>
                <a:spLocks noChangeShapeType="1"/>
              </p:cNvSpPr>
              <p:nvPr/>
            </p:nvSpPr>
            <p:spPr bwMode="auto">
              <a:xfrm>
                <a:off x="2275" y="3751"/>
                <a:ext cx="4" cy="1"/>
              </a:xfrm>
              <a:prstGeom prst="line">
                <a:avLst/>
              </a:prstGeom>
              <a:noFill/>
              <a:ln w="0">
                <a:solidFill>
                  <a:srgbClr val="FFDF7F"/>
                </a:solidFill>
                <a:round/>
                <a:headEnd/>
                <a:tailEnd/>
              </a:ln>
            </p:spPr>
            <p:txBody>
              <a:bodyPr/>
              <a:lstStyle/>
              <a:p>
                <a:endParaRPr lang="en-US"/>
              </a:p>
            </p:txBody>
          </p:sp>
          <p:sp>
            <p:nvSpPr>
              <p:cNvPr id="121563" name="Line 1755"/>
              <p:cNvSpPr>
                <a:spLocks noChangeShapeType="1"/>
              </p:cNvSpPr>
              <p:nvPr/>
            </p:nvSpPr>
            <p:spPr bwMode="auto">
              <a:xfrm>
                <a:off x="2279" y="3752"/>
                <a:ext cx="7" cy="1"/>
              </a:xfrm>
              <a:prstGeom prst="line">
                <a:avLst/>
              </a:prstGeom>
              <a:noFill/>
              <a:ln w="0">
                <a:solidFill>
                  <a:srgbClr val="FFDF7F"/>
                </a:solidFill>
                <a:round/>
                <a:headEnd/>
                <a:tailEnd/>
              </a:ln>
            </p:spPr>
            <p:txBody>
              <a:bodyPr/>
              <a:lstStyle/>
              <a:p>
                <a:endParaRPr lang="en-US"/>
              </a:p>
            </p:txBody>
          </p:sp>
          <p:sp>
            <p:nvSpPr>
              <p:cNvPr id="121564" name="Line 1756"/>
              <p:cNvSpPr>
                <a:spLocks noChangeShapeType="1"/>
              </p:cNvSpPr>
              <p:nvPr/>
            </p:nvSpPr>
            <p:spPr bwMode="auto">
              <a:xfrm flipH="1" flipV="1">
                <a:off x="2286" y="3752"/>
                <a:ext cx="6" cy="1"/>
              </a:xfrm>
              <a:prstGeom prst="line">
                <a:avLst/>
              </a:prstGeom>
              <a:noFill/>
              <a:ln w="0">
                <a:solidFill>
                  <a:srgbClr val="FFDF7F"/>
                </a:solidFill>
                <a:round/>
                <a:headEnd/>
                <a:tailEnd/>
              </a:ln>
            </p:spPr>
            <p:txBody>
              <a:bodyPr/>
              <a:lstStyle/>
              <a:p>
                <a:endParaRPr lang="en-US"/>
              </a:p>
            </p:txBody>
          </p:sp>
          <p:sp>
            <p:nvSpPr>
              <p:cNvPr id="121565" name="Line 1757"/>
              <p:cNvSpPr>
                <a:spLocks noChangeShapeType="1"/>
              </p:cNvSpPr>
              <p:nvPr/>
            </p:nvSpPr>
            <p:spPr bwMode="auto">
              <a:xfrm flipH="1" flipV="1">
                <a:off x="2292" y="3752"/>
                <a:ext cx="2" cy="1"/>
              </a:xfrm>
              <a:prstGeom prst="line">
                <a:avLst/>
              </a:prstGeom>
              <a:noFill/>
              <a:ln w="0">
                <a:solidFill>
                  <a:srgbClr val="FFDF7F"/>
                </a:solidFill>
                <a:round/>
                <a:headEnd/>
                <a:tailEnd/>
              </a:ln>
            </p:spPr>
            <p:txBody>
              <a:bodyPr/>
              <a:lstStyle/>
              <a:p>
                <a:endParaRPr lang="en-US"/>
              </a:p>
            </p:txBody>
          </p:sp>
          <p:sp>
            <p:nvSpPr>
              <p:cNvPr id="121566" name="Line 1758"/>
              <p:cNvSpPr>
                <a:spLocks noChangeShapeType="1"/>
              </p:cNvSpPr>
              <p:nvPr/>
            </p:nvSpPr>
            <p:spPr bwMode="auto">
              <a:xfrm>
                <a:off x="2294" y="3753"/>
                <a:ext cx="3" cy="1"/>
              </a:xfrm>
              <a:prstGeom prst="line">
                <a:avLst/>
              </a:prstGeom>
              <a:noFill/>
              <a:ln w="0">
                <a:solidFill>
                  <a:srgbClr val="FFDF7F"/>
                </a:solidFill>
                <a:round/>
                <a:headEnd/>
                <a:tailEnd/>
              </a:ln>
            </p:spPr>
            <p:txBody>
              <a:bodyPr/>
              <a:lstStyle/>
              <a:p>
                <a:endParaRPr lang="en-US"/>
              </a:p>
            </p:txBody>
          </p:sp>
          <p:sp>
            <p:nvSpPr>
              <p:cNvPr id="121567" name="Line 1759"/>
              <p:cNvSpPr>
                <a:spLocks noChangeShapeType="1"/>
              </p:cNvSpPr>
              <p:nvPr/>
            </p:nvSpPr>
            <p:spPr bwMode="auto">
              <a:xfrm>
                <a:off x="2297" y="3754"/>
                <a:ext cx="5" cy="1"/>
              </a:xfrm>
              <a:prstGeom prst="line">
                <a:avLst/>
              </a:prstGeom>
              <a:noFill/>
              <a:ln w="0">
                <a:solidFill>
                  <a:srgbClr val="FFDF7F"/>
                </a:solidFill>
                <a:round/>
                <a:headEnd/>
                <a:tailEnd/>
              </a:ln>
            </p:spPr>
            <p:txBody>
              <a:bodyPr/>
              <a:lstStyle/>
              <a:p>
                <a:endParaRPr lang="en-US"/>
              </a:p>
            </p:txBody>
          </p:sp>
          <p:sp>
            <p:nvSpPr>
              <p:cNvPr id="121568" name="Line 1760"/>
              <p:cNvSpPr>
                <a:spLocks noChangeShapeType="1"/>
              </p:cNvSpPr>
              <p:nvPr/>
            </p:nvSpPr>
            <p:spPr bwMode="auto">
              <a:xfrm flipH="1">
                <a:off x="2302" y="3754"/>
                <a:ext cx="5" cy="1"/>
              </a:xfrm>
              <a:prstGeom prst="line">
                <a:avLst/>
              </a:prstGeom>
              <a:noFill/>
              <a:ln w="0">
                <a:solidFill>
                  <a:srgbClr val="FFDF7F"/>
                </a:solidFill>
                <a:round/>
                <a:headEnd/>
                <a:tailEnd/>
              </a:ln>
            </p:spPr>
            <p:txBody>
              <a:bodyPr/>
              <a:lstStyle/>
              <a:p>
                <a:endParaRPr lang="en-US"/>
              </a:p>
            </p:txBody>
          </p:sp>
          <p:sp>
            <p:nvSpPr>
              <p:cNvPr id="121569" name="Line 1761"/>
              <p:cNvSpPr>
                <a:spLocks noChangeShapeType="1"/>
              </p:cNvSpPr>
              <p:nvPr/>
            </p:nvSpPr>
            <p:spPr bwMode="auto">
              <a:xfrm flipH="1">
                <a:off x="2307" y="3754"/>
                <a:ext cx="3" cy="1"/>
              </a:xfrm>
              <a:prstGeom prst="line">
                <a:avLst/>
              </a:prstGeom>
              <a:noFill/>
              <a:ln w="0">
                <a:solidFill>
                  <a:srgbClr val="FFDF7F"/>
                </a:solidFill>
                <a:round/>
                <a:headEnd/>
                <a:tailEnd/>
              </a:ln>
            </p:spPr>
            <p:txBody>
              <a:bodyPr/>
              <a:lstStyle/>
              <a:p>
                <a:endParaRPr lang="en-US"/>
              </a:p>
            </p:txBody>
          </p:sp>
          <p:sp>
            <p:nvSpPr>
              <p:cNvPr id="121570" name="Line 1762"/>
              <p:cNvSpPr>
                <a:spLocks noChangeShapeType="1"/>
              </p:cNvSpPr>
              <p:nvPr/>
            </p:nvSpPr>
            <p:spPr bwMode="auto">
              <a:xfrm flipH="1" flipV="1">
                <a:off x="2310" y="3754"/>
                <a:ext cx="3" cy="1"/>
              </a:xfrm>
              <a:prstGeom prst="line">
                <a:avLst/>
              </a:prstGeom>
              <a:noFill/>
              <a:ln w="0">
                <a:solidFill>
                  <a:srgbClr val="FFDF7F"/>
                </a:solidFill>
                <a:round/>
                <a:headEnd/>
                <a:tailEnd/>
              </a:ln>
            </p:spPr>
            <p:txBody>
              <a:bodyPr/>
              <a:lstStyle/>
              <a:p>
                <a:endParaRPr lang="en-US"/>
              </a:p>
            </p:txBody>
          </p:sp>
          <p:sp>
            <p:nvSpPr>
              <p:cNvPr id="121571" name="Line 1763"/>
              <p:cNvSpPr>
                <a:spLocks noChangeShapeType="1"/>
              </p:cNvSpPr>
              <p:nvPr/>
            </p:nvSpPr>
            <p:spPr bwMode="auto">
              <a:xfrm flipH="1" flipV="1">
                <a:off x="2313" y="3755"/>
                <a:ext cx="3" cy="1"/>
              </a:xfrm>
              <a:prstGeom prst="line">
                <a:avLst/>
              </a:prstGeom>
              <a:noFill/>
              <a:ln w="0">
                <a:solidFill>
                  <a:srgbClr val="FFDF7F"/>
                </a:solidFill>
                <a:round/>
                <a:headEnd/>
                <a:tailEnd/>
              </a:ln>
            </p:spPr>
            <p:txBody>
              <a:bodyPr/>
              <a:lstStyle/>
              <a:p>
                <a:endParaRPr lang="en-US"/>
              </a:p>
            </p:txBody>
          </p:sp>
          <p:sp>
            <p:nvSpPr>
              <p:cNvPr id="121572" name="Line 1764"/>
              <p:cNvSpPr>
                <a:spLocks noChangeShapeType="1"/>
              </p:cNvSpPr>
              <p:nvPr/>
            </p:nvSpPr>
            <p:spPr bwMode="auto">
              <a:xfrm>
                <a:off x="2316" y="3756"/>
                <a:ext cx="2" cy="1"/>
              </a:xfrm>
              <a:prstGeom prst="line">
                <a:avLst/>
              </a:prstGeom>
              <a:noFill/>
              <a:ln w="0">
                <a:solidFill>
                  <a:srgbClr val="FFDF7F"/>
                </a:solidFill>
                <a:round/>
                <a:headEnd/>
                <a:tailEnd/>
              </a:ln>
            </p:spPr>
            <p:txBody>
              <a:bodyPr/>
              <a:lstStyle/>
              <a:p>
                <a:endParaRPr lang="en-US"/>
              </a:p>
            </p:txBody>
          </p:sp>
          <p:sp>
            <p:nvSpPr>
              <p:cNvPr id="121573" name="Line 1765"/>
              <p:cNvSpPr>
                <a:spLocks noChangeShapeType="1"/>
              </p:cNvSpPr>
              <p:nvPr/>
            </p:nvSpPr>
            <p:spPr bwMode="auto">
              <a:xfrm>
                <a:off x="2318" y="3757"/>
                <a:ext cx="6" cy="1"/>
              </a:xfrm>
              <a:prstGeom prst="line">
                <a:avLst/>
              </a:prstGeom>
              <a:noFill/>
              <a:ln w="0">
                <a:solidFill>
                  <a:srgbClr val="FFDF7F"/>
                </a:solidFill>
                <a:round/>
                <a:headEnd/>
                <a:tailEnd/>
              </a:ln>
            </p:spPr>
            <p:txBody>
              <a:bodyPr/>
              <a:lstStyle/>
              <a:p>
                <a:endParaRPr lang="en-US"/>
              </a:p>
            </p:txBody>
          </p:sp>
          <p:sp>
            <p:nvSpPr>
              <p:cNvPr id="121574" name="Line 1766"/>
              <p:cNvSpPr>
                <a:spLocks noChangeShapeType="1"/>
              </p:cNvSpPr>
              <p:nvPr/>
            </p:nvSpPr>
            <p:spPr bwMode="auto">
              <a:xfrm flipH="1" flipV="1">
                <a:off x="2324" y="3758"/>
                <a:ext cx="6" cy="2"/>
              </a:xfrm>
              <a:prstGeom prst="line">
                <a:avLst/>
              </a:prstGeom>
              <a:noFill/>
              <a:ln w="0">
                <a:solidFill>
                  <a:srgbClr val="FFDF7F"/>
                </a:solidFill>
                <a:round/>
                <a:headEnd/>
                <a:tailEnd/>
              </a:ln>
            </p:spPr>
            <p:txBody>
              <a:bodyPr/>
              <a:lstStyle/>
              <a:p>
                <a:endParaRPr lang="en-US"/>
              </a:p>
            </p:txBody>
          </p:sp>
          <p:sp>
            <p:nvSpPr>
              <p:cNvPr id="121575" name="Line 1767"/>
              <p:cNvSpPr>
                <a:spLocks noChangeShapeType="1"/>
              </p:cNvSpPr>
              <p:nvPr/>
            </p:nvSpPr>
            <p:spPr bwMode="auto">
              <a:xfrm>
                <a:off x="2242" y="3739"/>
                <a:ext cx="15" cy="13"/>
              </a:xfrm>
              <a:prstGeom prst="line">
                <a:avLst/>
              </a:prstGeom>
              <a:noFill/>
              <a:ln w="0">
                <a:solidFill>
                  <a:srgbClr val="FFDF7F"/>
                </a:solidFill>
                <a:round/>
                <a:headEnd/>
                <a:tailEnd/>
              </a:ln>
            </p:spPr>
            <p:txBody>
              <a:bodyPr/>
              <a:lstStyle/>
              <a:p>
                <a:endParaRPr lang="en-US"/>
              </a:p>
            </p:txBody>
          </p:sp>
          <p:sp>
            <p:nvSpPr>
              <p:cNvPr id="121576" name="Line 1768"/>
              <p:cNvSpPr>
                <a:spLocks noChangeShapeType="1"/>
              </p:cNvSpPr>
              <p:nvPr/>
            </p:nvSpPr>
            <p:spPr bwMode="auto">
              <a:xfrm>
                <a:off x="2257" y="3752"/>
                <a:ext cx="18" cy="9"/>
              </a:xfrm>
              <a:prstGeom prst="line">
                <a:avLst/>
              </a:prstGeom>
              <a:noFill/>
              <a:ln w="0">
                <a:solidFill>
                  <a:srgbClr val="FFDF7F"/>
                </a:solidFill>
                <a:round/>
                <a:headEnd/>
                <a:tailEnd/>
              </a:ln>
            </p:spPr>
            <p:txBody>
              <a:bodyPr/>
              <a:lstStyle/>
              <a:p>
                <a:endParaRPr lang="en-US"/>
              </a:p>
            </p:txBody>
          </p:sp>
          <p:sp>
            <p:nvSpPr>
              <p:cNvPr id="121577" name="Line 1769"/>
              <p:cNvSpPr>
                <a:spLocks noChangeShapeType="1"/>
              </p:cNvSpPr>
              <p:nvPr/>
            </p:nvSpPr>
            <p:spPr bwMode="auto">
              <a:xfrm>
                <a:off x="2275" y="3761"/>
                <a:ext cx="4" cy="1"/>
              </a:xfrm>
              <a:prstGeom prst="line">
                <a:avLst/>
              </a:prstGeom>
              <a:noFill/>
              <a:ln w="0">
                <a:solidFill>
                  <a:srgbClr val="FFDF7F"/>
                </a:solidFill>
                <a:round/>
                <a:headEnd/>
                <a:tailEnd/>
              </a:ln>
            </p:spPr>
            <p:txBody>
              <a:bodyPr/>
              <a:lstStyle/>
              <a:p>
                <a:endParaRPr lang="en-US"/>
              </a:p>
            </p:txBody>
          </p:sp>
          <p:sp>
            <p:nvSpPr>
              <p:cNvPr id="121578" name="Line 1770"/>
              <p:cNvSpPr>
                <a:spLocks noChangeShapeType="1"/>
              </p:cNvSpPr>
              <p:nvPr/>
            </p:nvSpPr>
            <p:spPr bwMode="auto">
              <a:xfrm flipH="1">
                <a:off x="2279" y="3761"/>
                <a:ext cx="3" cy="1"/>
              </a:xfrm>
              <a:prstGeom prst="line">
                <a:avLst/>
              </a:prstGeom>
              <a:noFill/>
              <a:ln w="0">
                <a:solidFill>
                  <a:srgbClr val="FFDF7F"/>
                </a:solidFill>
                <a:round/>
                <a:headEnd/>
                <a:tailEnd/>
              </a:ln>
            </p:spPr>
            <p:txBody>
              <a:bodyPr/>
              <a:lstStyle/>
              <a:p>
                <a:endParaRPr lang="en-US"/>
              </a:p>
            </p:txBody>
          </p:sp>
          <p:sp>
            <p:nvSpPr>
              <p:cNvPr id="121579" name="Line 1771"/>
              <p:cNvSpPr>
                <a:spLocks noChangeShapeType="1"/>
              </p:cNvSpPr>
              <p:nvPr/>
            </p:nvSpPr>
            <p:spPr bwMode="auto">
              <a:xfrm flipH="1" flipV="1">
                <a:off x="2282" y="3761"/>
                <a:ext cx="6" cy="1"/>
              </a:xfrm>
              <a:prstGeom prst="line">
                <a:avLst/>
              </a:prstGeom>
              <a:noFill/>
              <a:ln w="0">
                <a:solidFill>
                  <a:srgbClr val="FFDF7F"/>
                </a:solidFill>
                <a:round/>
                <a:headEnd/>
                <a:tailEnd/>
              </a:ln>
            </p:spPr>
            <p:txBody>
              <a:bodyPr/>
              <a:lstStyle/>
              <a:p>
                <a:endParaRPr lang="en-US"/>
              </a:p>
            </p:txBody>
          </p:sp>
          <p:sp>
            <p:nvSpPr>
              <p:cNvPr id="121580" name="Line 1772"/>
              <p:cNvSpPr>
                <a:spLocks noChangeShapeType="1"/>
              </p:cNvSpPr>
              <p:nvPr/>
            </p:nvSpPr>
            <p:spPr bwMode="auto">
              <a:xfrm flipH="1" flipV="1">
                <a:off x="2288" y="3762"/>
                <a:ext cx="5" cy="2"/>
              </a:xfrm>
              <a:prstGeom prst="line">
                <a:avLst/>
              </a:prstGeom>
              <a:noFill/>
              <a:ln w="0">
                <a:solidFill>
                  <a:srgbClr val="FFDF7F"/>
                </a:solidFill>
                <a:round/>
                <a:headEnd/>
                <a:tailEnd/>
              </a:ln>
            </p:spPr>
            <p:txBody>
              <a:bodyPr/>
              <a:lstStyle/>
              <a:p>
                <a:endParaRPr lang="en-US"/>
              </a:p>
            </p:txBody>
          </p:sp>
          <p:sp>
            <p:nvSpPr>
              <p:cNvPr id="121581" name="Line 1773"/>
              <p:cNvSpPr>
                <a:spLocks noChangeShapeType="1"/>
              </p:cNvSpPr>
              <p:nvPr/>
            </p:nvSpPr>
            <p:spPr bwMode="auto">
              <a:xfrm flipH="1" flipV="1">
                <a:off x="2293" y="3764"/>
                <a:ext cx="7" cy="2"/>
              </a:xfrm>
              <a:prstGeom prst="line">
                <a:avLst/>
              </a:prstGeom>
              <a:noFill/>
              <a:ln w="0">
                <a:solidFill>
                  <a:srgbClr val="FFDF7F"/>
                </a:solidFill>
                <a:round/>
                <a:headEnd/>
                <a:tailEnd/>
              </a:ln>
            </p:spPr>
            <p:txBody>
              <a:bodyPr/>
              <a:lstStyle/>
              <a:p>
                <a:endParaRPr lang="en-US"/>
              </a:p>
            </p:txBody>
          </p:sp>
          <p:sp>
            <p:nvSpPr>
              <p:cNvPr id="121582" name="Line 1774"/>
              <p:cNvSpPr>
                <a:spLocks noChangeShapeType="1"/>
              </p:cNvSpPr>
              <p:nvPr/>
            </p:nvSpPr>
            <p:spPr bwMode="auto">
              <a:xfrm>
                <a:off x="2300" y="3766"/>
                <a:ext cx="6" cy="2"/>
              </a:xfrm>
              <a:prstGeom prst="line">
                <a:avLst/>
              </a:prstGeom>
              <a:noFill/>
              <a:ln w="0">
                <a:solidFill>
                  <a:srgbClr val="FFDF7F"/>
                </a:solidFill>
                <a:round/>
                <a:headEnd/>
                <a:tailEnd/>
              </a:ln>
            </p:spPr>
            <p:txBody>
              <a:bodyPr/>
              <a:lstStyle/>
              <a:p>
                <a:endParaRPr lang="en-US"/>
              </a:p>
            </p:txBody>
          </p:sp>
          <p:sp>
            <p:nvSpPr>
              <p:cNvPr id="121583" name="Line 1775"/>
              <p:cNvSpPr>
                <a:spLocks noChangeShapeType="1"/>
              </p:cNvSpPr>
              <p:nvPr/>
            </p:nvSpPr>
            <p:spPr bwMode="auto">
              <a:xfrm>
                <a:off x="2306" y="3768"/>
                <a:ext cx="6" cy="1"/>
              </a:xfrm>
              <a:prstGeom prst="line">
                <a:avLst/>
              </a:prstGeom>
              <a:noFill/>
              <a:ln w="0">
                <a:solidFill>
                  <a:srgbClr val="FFDF7F"/>
                </a:solidFill>
                <a:round/>
                <a:headEnd/>
                <a:tailEnd/>
              </a:ln>
            </p:spPr>
            <p:txBody>
              <a:bodyPr/>
              <a:lstStyle/>
              <a:p>
                <a:endParaRPr lang="en-US"/>
              </a:p>
            </p:txBody>
          </p:sp>
          <p:sp>
            <p:nvSpPr>
              <p:cNvPr id="121584" name="Line 1776"/>
              <p:cNvSpPr>
                <a:spLocks noChangeShapeType="1"/>
              </p:cNvSpPr>
              <p:nvPr/>
            </p:nvSpPr>
            <p:spPr bwMode="auto">
              <a:xfrm flipH="1">
                <a:off x="2312" y="3769"/>
                <a:ext cx="5" cy="1"/>
              </a:xfrm>
              <a:prstGeom prst="line">
                <a:avLst/>
              </a:prstGeom>
              <a:noFill/>
              <a:ln w="0">
                <a:solidFill>
                  <a:srgbClr val="FFDF7F"/>
                </a:solidFill>
                <a:round/>
                <a:headEnd/>
                <a:tailEnd/>
              </a:ln>
            </p:spPr>
            <p:txBody>
              <a:bodyPr/>
              <a:lstStyle/>
              <a:p>
                <a:endParaRPr lang="en-US"/>
              </a:p>
            </p:txBody>
          </p:sp>
          <p:sp>
            <p:nvSpPr>
              <p:cNvPr id="121585" name="Line 1777"/>
              <p:cNvSpPr>
                <a:spLocks noChangeShapeType="1"/>
              </p:cNvSpPr>
              <p:nvPr/>
            </p:nvSpPr>
            <p:spPr bwMode="auto">
              <a:xfrm flipH="1" flipV="1">
                <a:off x="2317" y="3769"/>
                <a:ext cx="5" cy="1"/>
              </a:xfrm>
              <a:prstGeom prst="line">
                <a:avLst/>
              </a:prstGeom>
              <a:noFill/>
              <a:ln w="0">
                <a:solidFill>
                  <a:srgbClr val="FFDF7F"/>
                </a:solidFill>
                <a:round/>
                <a:headEnd/>
                <a:tailEnd/>
              </a:ln>
            </p:spPr>
            <p:txBody>
              <a:bodyPr/>
              <a:lstStyle/>
              <a:p>
                <a:endParaRPr lang="en-US"/>
              </a:p>
            </p:txBody>
          </p:sp>
          <p:sp>
            <p:nvSpPr>
              <p:cNvPr id="121586" name="Line 1778"/>
              <p:cNvSpPr>
                <a:spLocks noChangeShapeType="1"/>
              </p:cNvSpPr>
              <p:nvPr/>
            </p:nvSpPr>
            <p:spPr bwMode="auto">
              <a:xfrm flipH="1" flipV="1">
                <a:off x="2322" y="3770"/>
                <a:ext cx="5" cy="2"/>
              </a:xfrm>
              <a:prstGeom prst="line">
                <a:avLst/>
              </a:prstGeom>
              <a:noFill/>
              <a:ln w="0">
                <a:solidFill>
                  <a:srgbClr val="FFDF7F"/>
                </a:solidFill>
                <a:round/>
                <a:headEnd/>
                <a:tailEnd/>
              </a:ln>
            </p:spPr>
            <p:txBody>
              <a:bodyPr/>
              <a:lstStyle/>
              <a:p>
                <a:endParaRPr lang="en-US"/>
              </a:p>
            </p:txBody>
          </p:sp>
          <p:sp>
            <p:nvSpPr>
              <p:cNvPr id="121587" name="Line 1779"/>
              <p:cNvSpPr>
                <a:spLocks noChangeShapeType="1"/>
              </p:cNvSpPr>
              <p:nvPr/>
            </p:nvSpPr>
            <p:spPr bwMode="auto">
              <a:xfrm flipH="1" flipV="1">
                <a:off x="2327" y="3772"/>
                <a:ext cx="4" cy="1"/>
              </a:xfrm>
              <a:prstGeom prst="line">
                <a:avLst/>
              </a:prstGeom>
              <a:noFill/>
              <a:ln w="0">
                <a:solidFill>
                  <a:srgbClr val="FFDF7F"/>
                </a:solidFill>
                <a:round/>
                <a:headEnd/>
                <a:tailEnd/>
              </a:ln>
            </p:spPr>
            <p:txBody>
              <a:bodyPr/>
              <a:lstStyle/>
              <a:p>
                <a:endParaRPr lang="en-US"/>
              </a:p>
            </p:txBody>
          </p:sp>
          <p:sp>
            <p:nvSpPr>
              <p:cNvPr id="121588" name="Line 1780"/>
              <p:cNvSpPr>
                <a:spLocks noChangeShapeType="1"/>
              </p:cNvSpPr>
              <p:nvPr/>
            </p:nvSpPr>
            <p:spPr bwMode="auto">
              <a:xfrm flipH="1" flipV="1">
                <a:off x="2331" y="3772"/>
                <a:ext cx="5" cy="2"/>
              </a:xfrm>
              <a:prstGeom prst="line">
                <a:avLst/>
              </a:prstGeom>
              <a:noFill/>
              <a:ln w="0">
                <a:solidFill>
                  <a:srgbClr val="FFDF7F"/>
                </a:solidFill>
                <a:round/>
                <a:headEnd/>
                <a:tailEnd/>
              </a:ln>
            </p:spPr>
            <p:txBody>
              <a:bodyPr/>
              <a:lstStyle/>
              <a:p>
                <a:endParaRPr lang="en-US"/>
              </a:p>
            </p:txBody>
          </p:sp>
          <p:sp>
            <p:nvSpPr>
              <p:cNvPr id="121589" name="Line 1781"/>
              <p:cNvSpPr>
                <a:spLocks noChangeShapeType="1"/>
              </p:cNvSpPr>
              <p:nvPr/>
            </p:nvSpPr>
            <p:spPr bwMode="auto">
              <a:xfrm flipH="1" flipV="1">
                <a:off x="2336" y="3774"/>
                <a:ext cx="4" cy="2"/>
              </a:xfrm>
              <a:prstGeom prst="line">
                <a:avLst/>
              </a:prstGeom>
              <a:noFill/>
              <a:ln w="0">
                <a:solidFill>
                  <a:srgbClr val="FFDF7F"/>
                </a:solidFill>
                <a:round/>
                <a:headEnd/>
                <a:tailEnd/>
              </a:ln>
            </p:spPr>
            <p:txBody>
              <a:bodyPr/>
              <a:lstStyle/>
              <a:p>
                <a:endParaRPr lang="en-US"/>
              </a:p>
            </p:txBody>
          </p:sp>
          <p:sp>
            <p:nvSpPr>
              <p:cNvPr id="121590" name="Line 1782"/>
              <p:cNvSpPr>
                <a:spLocks noChangeShapeType="1"/>
              </p:cNvSpPr>
              <p:nvPr/>
            </p:nvSpPr>
            <p:spPr bwMode="auto">
              <a:xfrm>
                <a:off x="2340" y="3776"/>
                <a:ext cx="4" cy="2"/>
              </a:xfrm>
              <a:prstGeom prst="line">
                <a:avLst/>
              </a:prstGeom>
              <a:noFill/>
              <a:ln w="0">
                <a:solidFill>
                  <a:srgbClr val="FFDF7F"/>
                </a:solidFill>
                <a:round/>
                <a:headEnd/>
                <a:tailEnd/>
              </a:ln>
            </p:spPr>
            <p:txBody>
              <a:bodyPr/>
              <a:lstStyle/>
              <a:p>
                <a:endParaRPr lang="en-US"/>
              </a:p>
            </p:txBody>
          </p:sp>
          <p:sp>
            <p:nvSpPr>
              <p:cNvPr id="121591" name="Line 1783"/>
              <p:cNvSpPr>
                <a:spLocks noChangeShapeType="1"/>
              </p:cNvSpPr>
              <p:nvPr/>
            </p:nvSpPr>
            <p:spPr bwMode="auto">
              <a:xfrm>
                <a:off x="2344" y="3778"/>
                <a:ext cx="2" cy="1"/>
              </a:xfrm>
              <a:prstGeom prst="line">
                <a:avLst/>
              </a:prstGeom>
              <a:noFill/>
              <a:ln w="0">
                <a:solidFill>
                  <a:srgbClr val="FFDF7F"/>
                </a:solidFill>
                <a:round/>
                <a:headEnd/>
                <a:tailEnd/>
              </a:ln>
            </p:spPr>
            <p:txBody>
              <a:bodyPr/>
              <a:lstStyle/>
              <a:p>
                <a:endParaRPr lang="en-US"/>
              </a:p>
            </p:txBody>
          </p:sp>
          <p:sp>
            <p:nvSpPr>
              <p:cNvPr id="121592" name="Line 1784"/>
              <p:cNvSpPr>
                <a:spLocks noChangeShapeType="1"/>
              </p:cNvSpPr>
              <p:nvPr/>
            </p:nvSpPr>
            <p:spPr bwMode="auto">
              <a:xfrm>
                <a:off x="2346" y="3779"/>
                <a:ext cx="3" cy="1"/>
              </a:xfrm>
              <a:prstGeom prst="line">
                <a:avLst/>
              </a:prstGeom>
              <a:noFill/>
              <a:ln w="0">
                <a:solidFill>
                  <a:srgbClr val="FFDF7F"/>
                </a:solidFill>
                <a:round/>
                <a:headEnd/>
                <a:tailEnd/>
              </a:ln>
            </p:spPr>
            <p:txBody>
              <a:bodyPr/>
              <a:lstStyle/>
              <a:p>
                <a:endParaRPr lang="en-US"/>
              </a:p>
            </p:txBody>
          </p:sp>
          <p:sp>
            <p:nvSpPr>
              <p:cNvPr id="121593" name="Line 1785"/>
              <p:cNvSpPr>
                <a:spLocks noChangeShapeType="1"/>
              </p:cNvSpPr>
              <p:nvPr/>
            </p:nvSpPr>
            <p:spPr bwMode="auto">
              <a:xfrm>
                <a:off x="2349" y="3780"/>
                <a:ext cx="5" cy="1"/>
              </a:xfrm>
              <a:prstGeom prst="line">
                <a:avLst/>
              </a:prstGeom>
              <a:noFill/>
              <a:ln w="0">
                <a:solidFill>
                  <a:srgbClr val="FFDF7F"/>
                </a:solidFill>
                <a:round/>
                <a:headEnd/>
                <a:tailEnd/>
              </a:ln>
            </p:spPr>
            <p:txBody>
              <a:bodyPr/>
              <a:lstStyle/>
              <a:p>
                <a:endParaRPr lang="en-US"/>
              </a:p>
            </p:txBody>
          </p:sp>
          <p:sp>
            <p:nvSpPr>
              <p:cNvPr id="121594" name="Line 1786"/>
              <p:cNvSpPr>
                <a:spLocks noChangeShapeType="1"/>
              </p:cNvSpPr>
              <p:nvPr/>
            </p:nvSpPr>
            <p:spPr bwMode="auto">
              <a:xfrm flipV="1">
                <a:off x="2354" y="3779"/>
                <a:ext cx="4" cy="1"/>
              </a:xfrm>
              <a:prstGeom prst="line">
                <a:avLst/>
              </a:prstGeom>
              <a:noFill/>
              <a:ln w="0">
                <a:solidFill>
                  <a:srgbClr val="FFDF7F"/>
                </a:solidFill>
                <a:round/>
                <a:headEnd/>
                <a:tailEnd/>
              </a:ln>
            </p:spPr>
            <p:txBody>
              <a:bodyPr/>
              <a:lstStyle/>
              <a:p>
                <a:endParaRPr lang="en-US"/>
              </a:p>
            </p:txBody>
          </p:sp>
          <p:sp>
            <p:nvSpPr>
              <p:cNvPr id="121595" name="Line 1787"/>
              <p:cNvSpPr>
                <a:spLocks noChangeShapeType="1"/>
              </p:cNvSpPr>
              <p:nvPr/>
            </p:nvSpPr>
            <p:spPr bwMode="auto">
              <a:xfrm>
                <a:off x="2294" y="3777"/>
                <a:ext cx="6" cy="2"/>
              </a:xfrm>
              <a:prstGeom prst="line">
                <a:avLst/>
              </a:prstGeom>
              <a:noFill/>
              <a:ln w="0">
                <a:solidFill>
                  <a:srgbClr val="FFDF7F"/>
                </a:solidFill>
                <a:round/>
                <a:headEnd/>
                <a:tailEnd/>
              </a:ln>
            </p:spPr>
            <p:txBody>
              <a:bodyPr/>
              <a:lstStyle/>
              <a:p>
                <a:endParaRPr lang="en-US"/>
              </a:p>
            </p:txBody>
          </p:sp>
          <p:sp>
            <p:nvSpPr>
              <p:cNvPr id="121596" name="Line 1788"/>
              <p:cNvSpPr>
                <a:spLocks noChangeShapeType="1"/>
              </p:cNvSpPr>
              <p:nvPr/>
            </p:nvSpPr>
            <p:spPr bwMode="auto">
              <a:xfrm>
                <a:off x="2300" y="3779"/>
                <a:ext cx="6" cy="1"/>
              </a:xfrm>
              <a:prstGeom prst="line">
                <a:avLst/>
              </a:prstGeom>
              <a:noFill/>
              <a:ln w="0">
                <a:solidFill>
                  <a:srgbClr val="FFDF7F"/>
                </a:solidFill>
                <a:round/>
                <a:headEnd/>
                <a:tailEnd/>
              </a:ln>
            </p:spPr>
            <p:txBody>
              <a:bodyPr/>
              <a:lstStyle/>
              <a:p>
                <a:endParaRPr lang="en-US"/>
              </a:p>
            </p:txBody>
          </p:sp>
          <p:sp>
            <p:nvSpPr>
              <p:cNvPr id="121597" name="Line 1789"/>
              <p:cNvSpPr>
                <a:spLocks noChangeShapeType="1"/>
              </p:cNvSpPr>
              <p:nvPr/>
            </p:nvSpPr>
            <p:spPr bwMode="auto">
              <a:xfrm>
                <a:off x="2306" y="3780"/>
                <a:ext cx="6" cy="1"/>
              </a:xfrm>
              <a:prstGeom prst="line">
                <a:avLst/>
              </a:prstGeom>
              <a:noFill/>
              <a:ln w="0">
                <a:solidFill>
                  <a:srgbClr val="FFDF7F"/>
                </a:solidFill>
                <a:round/>
                <a:headEnd/>
                <a:tailEnd/>
              </a:ln>
            </p:spPr>
            <p:txBody>
              <a:bodyPr/>
              <a:lstStyle/>
              <a:p>
                <a:endParaRPr lang="en-US"/>
              </a:p>
            </p:txBody>
          </p:sp>
          <p:sp>
            <p:nvSpPr>
              <p:cNvPr id="121598" name="Line 1790"/>
              <p:cNvSpPr>
                <a:spLocks noChangeShapeType="1"/>
              </p:cNvSpPr>
              <p:nvPr/>
            </p:nvSpPr>
            <p:spPr bwMode="auto">
              <a:xfrm flipH="1">
                <a:off x="2312" y="3780"/>
                <a:ext cx="5" cy="1"/>
              </a:xfrm>
              <a:prstGeom prst="line">
                <a:avLst/>
              </a:prstGeom>
              <a:noFill/>
              <a:ln w="0">
                <a:solidFill>
                  <a:srgbClr val="FFDF7F"/>
                </a:solidFill>
                <a:round/>
                <a:headEnd/>
                <a:tailEnd/>
              </a:ln>
            </p:spPr>
            <p:txBody>
              <a:bodyPr/>
              <a:lstStyle/>
              <a:p>
                <a:endParaRPr lang="en-US"/>
              </a:p>
            </p:txBody>
          </p:sp>
          <p:sp>
            <p:nvSpPr>
              <p:cNvPr id="121599" name="Line 1791"/>
              <p:cNvSpPr>
                <a:spLocks noChangeShapeType="1"/>
              </p:cNvSpPr>
              <p:nvPr/>
            </p:nvSpPr>
            <p:spPr bwMode="auto">
              <a:xfrm flipH="1" flipV="1">
                <a:off x="2317" y="3780"/>
                <a:ext cx="5" cy="1"/>
              </a:xfrm>
              <a:prstGeom prst="line">
                <a:avLst/>
              </a:prstGeom>
              <a:noFill/>
              <a:ln w="0">
                <a:solidFill>
                  <a:srgbClr val="FFDF7F"/>
                </a:solidFill>
                <a:round/>
                <a:headEnd/>
                <a:tailEnd/>
              </a:ln>
            </p:spPr>
            <p:txBody>
              <a:bodyPr/>
              <a:lstStyle/>
              <a:p>
                <a:endParaRPr lang="en-US"/>
              </a:p>
            </p:txBody>
          </p:sp>
          <p:sp>
            <p:nvSpPr>
              <p:cNvPr id="121600" name="Line 1792"/>
              <p:cNvSpPr>
                <a:spLocks noChangeShapeType="1"/>
              </p:cNvSpPr>
              <p:nvPr/>
            </p:nvSpPr>
            <p:spPr bwMode="auto">
              <a:xfrm flipH="1" flipV="1">
                <a:off x="2322" y="3780"/>
                <a:ext cx="6" cy="1"/>
              </a:xfrm>
              <a:prstGeom prst="line">
                <a:avLst/>
              </a:prstGeom>
              <a:noFill/>
              <a:ln w="0">
                <a:solidFill>
                  <a:srgbClr val="FFDF7F"/>
                </a:solidFill>
                <a:round/>
                <a:headEnd/>
                <a:tailEnd/>
              </a:ln>
            </p:spPr>
            <p:txBody>
              <a:bodyPr/>
              <a:lstStyle/>
              <a:p>
                <a:endParaRPr lang="en-US"/>
              </a:p>
            </p:txBody>
          </p:sp>
          <p:sp>
            <p:nvSpPr>
              <p:cNvPr id="121601" name="Line 1793"/>
              <p:cNvSpPr>
                <a:spLocks noChangeShapeType="1"/>
              </p:cNvSpPr>
              <p:nvPr/>
            </p:nvSpPr>
            <p:spPr bwMode="auto">
              <a:xfrm flipH="1" flipV="1">
                <a:off x="2328" y="3781"/>
                <a:ext cx="6" cy="1"/>
              </a:xfrm>
              <a:prstGeom prst="line">
                <a:avLst/>
              </a:prstGeom>
              <a:noFill/>
              <a:ln w="0">
                <a:solidFill>
                  <a:srgbClr val="FFDF7F"/>
                </a:solidFill>
                <a:round/>
                <a:headEnd/>
                <a:tailEnd/>
              </a:ln>
            </p:spPr>
            <p:txBody>
              <a:bodyPr/>
              <a:lstStyle/>
              <a:p>
                <a:endParaRPr lang="en-US"/>
              </a:p>
            </p:txBody>
          </p:sp>
          <p:sp>
            <p:nvSpPr>
              <p:cNvPr id="121602" name="Line 1794"/>
              <p:cNvSpPr>
                <a:spLocks noChangeShapeType="1"/>
              </p:cNvSpPr>
              <p:nvPr/>
            </p:nvSpPr>
            <p:spPr bwMode="auto">
              <a:xfrm>
                <a:off x="2334" y="3782"/>
                <a:ext cx="7" cy="2"/>
              </a:xfrm>
              <a:prstGeom prst="line">
                <a:avLst/>
              </a:prstGeom>
              <a:noFill/>
              <a:ln w="0">
                <a:solidFill>
                  <a:srgbClr val="FFDF7F"/>
                </a:solidFill>
                <a:round/>
                <a:headEnd/>
                <a:tailEnd/>
              </a:ln>
            </p:spPr>
            <p:txBody>
              <a:bodyPr/>
              <a:lstStyle/>
              <a:p>
                <a:endParaRPr lang="en-US"/>
              </a:p>
            </p:txBody>
          </p:sp>
          <p:sp>
            <p:nvSpPr>
              <p:cNvPr id="121603" name="Line 1795"/>
              <p:cNvSpPr>
                <a:spLocks noChangeShapeType="1"/>
              </p:cNvSpPr>
              <p:nvPr/>
            </p:nvSpPr>
            <p:spPr bwMode="auto">
              <a:xfrm>
                <a:off x="2341" y="3784"/>
                <a:ext cx="8" cy="1"/>
              </a:xfrm>
              <a:prstGeom prst="line">
                <a:avLst/>
              </a:prstGeom>
              <a:noFill/>
              <a:ln w="0">
                <a:solidFill>
                  <a:srgbClr val="FFDF7F"/>
                </a:solidFill>
                <a:round/>
                <a:headEnd/>
                <a:tailEnd/>
              </a:ln>
            </p:spPr>
            <p:txBody>
              <a:bodyPr/>
              <a:lstStyle/>
              <a:p>
                <a:endParaRPr lang="en-US"/>
              </a:p>
            </p:txBody>
          </p:sp>
          <p:sp>
            <p:nvSpPr>
              <p:cNvPr id="121604" name="Line 1796"/>
              <p:cNvSpPr>
                <a:spLocks noChangeShapeType="1"/>
              </p:cNvSpPr>
              <p:nvPr/>
            </p:nvSpPr>
            <p:spPr bwMode="auto">
              <a:xfrm>
                <a:off x="2349" y="3785"/>
                <a:ext cx="9" cy="1"/>
              </a:xfrm>
              <a:prstGeom prst="line">
                <a:avLst/>
              </a:prstGeom>
              <a:noFill/>
              <a:ln w="0">
                <a:solidFill>
                  <a:srgbClr val="FFDF7F"/>
                </a:solidFill>
                <a:round/>
                <a:headEnd/>
                <a:tailEnd/>
              </a:ln>
            </p:spPr>
            <p:txBody>
              <a:bodyPr/>
              <a:lstStyle/>
              <a:p>
                <a:endParaRPr lang="en-US"/>
              </a:p>
            </p:txBody>
          </p:sp>
          <p:sp>
            <p:nvSpPr>
              <p:cNvPr id="121605" name="Line 1797"/>
              <p:cNvSpPr>
                <a:spLocks noChangeShapeType="1"/>
              </p:cNvSpPr>
              <p:nvPr/>
            </p:nvSpPr>
            <p:spPr bwMode="auto">
              <a:xfrm>
                <a:off x="2242" y="3703"/>
                <a:ext cx="1" cy="87"/>
              </a:xfrm>
              <a:prstGeom prst="line">
                <a:avLst/>
              </a:prstGeom>
              <a:noFill/>
              <a:ln w="0">
                <a:solidFill>
                  <a:srgbClr val="FFDF7F"/>
                </a:solidFill>
                <a:round/>
                <a:headEnd/>
                <a:tailEnd/>
              </a:ln>
            </p:spPr>
            <p:txBody>
              <a:bodyPr/>
              <a:lstStyle/>
              <a:p>
                <a:endParaRPr lang="en-US"/>
              </a:p>
            </p:txBody>
          </p:sp>
          <p:sp>
            <p:nvSpPr>
              <p:cNvPr id="121606" name="Line 1798"/>
              <p:cNvSpPr>
                <a:spLocks noChangeShapeType="1"/>
              </p:cNvSpPr>
              <p:nvPr/>
            </p:nvSpPr>
            <p:spPr bwMode="auto">
              <a:xfrm>
                <a:off x="2242" y="3714"/>
                <a:ext cx="4" cy="5"/>
              </a:xfrm>
              <a:prstGeom prst="line">
                <a:avLst/>
              </a:prstGeom>
              <a:noFill/>
              <a:ln w="0">
                <a:solidFill>
                  <a:srgbClr val="FFDF7F"/>
                </a:solidFill>
                <a:round/>
                <a:headEnd/>
                <a:tailEnd/>
              </a:ln>
            </p:spPr>
            <p:txBody>
              <a:bodyPr/>
              <a:lstStyle/>
              <a:p>
                <a:endParaRPr lang="en-US"/>
              </a:p>
            </p:txBody>
          </p:sp>
          <p:sp>
            <p:nvSpPr>
              <p:cNvPr id="121607" name="Line 1799"/>
              <p:cNvSpPr>
                <a:spLocks noChangeShapeType="1"/>
              </p:cNvSpPr>
              <p:nvPr/>
            </p:nvSpPr>
            <p:spPr bwMode="auto">
              <a:xfrm>
                <a:off x="2246" y="3719"/>
                <a:ext cx="14" cy="12"/>
              </a:xfrm>
              <a:prstGeom prst="line">
                <a:avLst/>
              </a:prstGeom>
              <a:noFill/>
              <a:ln w="0">
                <a:solidFill>
                  <a:srgbClr val="FFDF7F"/>
                </a:solidFill>
                <a:round/>
                <a:headEnd/>
                <a:tailEnd/>
              </a:ln>
            </p:spPr>
            <p:txBody>
              <a:bodyPr/>
              <a:lstStyle/>
              <a:p>
                <a:endParaRPr lang="en-US"/>
              </a:p>
            </p:txBody>
          </p:sp>
          <p:sp>
            <p:nvSpPr>
              <p:cNvPr id="121608" name="Line 1800"/>
              <p:cNvSpPr>
                <a:spLocks noChangeShapeType="1"/>
              </p:cNvSpPr>
              <p:nvPr/>
            </p:nvSpPr>
            <p:spPr bwMode="auto">
              <a:xfrm>
                <a:off x="2260" y="3731"/>
                <a:ext cx="4" cy="3"/>
              </a:xfrm>
              <a:prstGeom prst="line">
                <a:avLst/>
              </a:prstGeom>
              <a:noFill/>
              <a:ln w="0">
                <a:solidFill>
                  <a:srgbClr val="FFDF7F"/>
                </a:solidFill>
                <a:round/>
                <a:headEnd/>
                <a:tailEnd/>
              </a:ln>
            </p:spPr>
            <p:txBody>
              <a:bodyPr/>
              <a:lstStyle/>
              <a:p>
                <a:endParaRPr lang="en-US"/>
              </a:p>
            </p:txBody>
          </p:sp>
          <p:sp>
            <p:nvSpPr>
              <p:cNvPr id="121609" name="Line 1801"/>
              <p:cNvSpPr>
                <a:spLocks noChangeShapeType="1"/>
              </p:cNvSpPr>
              <p:nvPr/>
            </p:nvSpPr>
            <p:spPr bwMode="auto">
              <a:xfrm>
                <a:off x="2264" y="3734"/>
                <a:ext cx="5" cy="1"/>
              </a:xfrm>
              <a:prstGeom prst="line">
                <a:avLst/>
              </a:prstGeom>
              <a:noFill/>
              <a:ln w="0">
                <a:solidFill>
                  <a:srgbClr val="FFDF7F"/>
                </a:solidFill>
                <a:round/>
                <a:headEnd/>
                <a:tailEnd/>
              </a:ln>
            </p:spPr>
            <p:txBody>
              <a:bodyPr/>
              <a:lstStyle/>
              <a:p>
                <a:endParaRPr lang="en-US"/>
              </a:p>
            </p:txBody>
          </p:sp>
          <p:sp>
            <p:nvSpPr>
              <p:cNvPr id="121610" name="Line 1802"/>
              <p:cNvSpPr>
                <a:spLocks noChangeShapeType="1"/>
              </p:cNvSpPr>
              <p:nvPr/>
            </p:nvSpPr>
            <p:spPr bwMode="auto">
              <a:xfrm flipH="1" flipV="1">
                <a:off x="2269" y="3735"/>
                <a:ext cx="4" cy="2"/>
              </a:xfrm>
              <a:prstGeom prst="line">
                <a:avLst/>
              </a:prstGeom>
              <a:noFill/>
              <a:ln w="0">
                <a:solidFill>
                  <a:srgbClr val="FFDF7F"/>
                </a:solidFill>
                <a:round/>
                <a:headEnd/>
                <a:tailEnd/>
              </a:ln>
            </p:spPr>
            <p:txBody>
              <a:bodyPr/>
              <a:lstStyle/>
              <a:p>
                <a:endParaRPr lang="en-US"/>
              </a:p>
            </p:txBody>
          </p:sp>
          <p:sp>
            <p:nvSpPr>
              <p:cNvPr id="121611" name="Line 1803"/>
              <p:cNvSpPr>
                <a:spLocks noChangeShapeType="1"/>
              </p:cNvSpPr>
              <p:nvPr/>
            </p:nvSpPr>
            <p:spPr bwMode="auto">
              <a:xfrm>
                <a:off x="2273" y="3737"/>
                <a:ext cx="5" cy="1"/>
              </a:xfrm>
              <a:prstGeom prst="line">
                <a:avLst/>
              </a:prstGeom>
              <a:noFill/>
              <a:ln w="0">
                <a:solidFill>
                  <a:srgbClr val="FFDF7F"/>
                </a:solidFill>
                <a:round/>
                <a:headEnd/>
                <a:tailEnd/>
              </a:ln>
            </p:spPr>
            <p:txBody>
              <a:bodyPr/>
              <a:lstStyle/>
              <a:p>
                <a:endParaRPr lang="en-US"/>
              </a:p>
            </p:txBody>
          </p:sp>
          <p:sp>
            <p:nvSpPr>
              <p:cNvPr id="121612" name="Line 1804"/>
              <p:cNvSpPr>
                <a:spLocks noChangeShapeType="1"/>
              </p:cNvSpPr>
              <p:nvPr/>
            </p:nvSpPr>
            <p:spPr bwMode="auto">
              <a:xfrm flipH="1" flipV="1">
                <a:off x="2278" y="3738"/>
                <a:ext cx="3" cy="1"/>
              </a:xfrm>
              <a:prstGeom prst="line">
                <a:avLst/>
              </a:prstGeom>
              <a:noFill/>
              <a:ln w="0">
                <a:solidFill>
                  <a:srgbClr val="FFDF7F"/>
                </a:solidFill>
                <a:round/>
                <a:headEnd/>
                <a:tailEnd/>
              </a:ln>
            </p:spPr>
            <p:txBody>
              <a:bodyPr/>
              <a:lstStyle/>
              <a:p>
                <a:endParaRPr lang="en-US"/>
              </a:p>
            </p:txBody>
          </p:sp>
          <p:sp>
            <p:nvSpPr>
              <p:cNvPr id="121613" name="Line 1805"/>
              <p:cNvSpPr>
                <a:spLocks noChangeShapeType="1"/>
              </p:cNvSpPr>
              <p:nvPr/>
            </p:nvSpPr>
            <p:spPr bwMode="auto">
              <a:xfrm>
                <a:off x="2281" y="3739"/>
                <a:ext cx="3" cy="1"/>
              </a:xfrm>
              <a:prstGeom prst="line">
                <a:avLst/>
              </a:prstGeom>
              <a:noFill/>
              <a:ln w="0">
                <a:solidFill>
                  <a:srgbClr val="FFDF7F"/>
                </a:solidFill>
                <a:round/>
                <a:headEnd/>
                <a:tailEnd/>
              </a:ln>
            </p:spPr>
            <p:txBody>
              <a:bodyPr/>
              <a:lstStyle/>
              <a:p>
                <a:endParaRPr lang="en-US"/>
              </a:p>
            </p:txBody>
          </p:sp>
          <p:sp>
            <p:nvSpPr>
              <p:cNvPr id="121614" name="Line 1806"/>
              <p:cNvSpPr>
                <a:spLocks noChangeShapeType="1"/>
              </p:cNvSpPr>
              <p:nvPr/>
            </p:nvSpPr>
            <p:spPr bwMode="auto">
              <a:xfrm>
                <a:off x="2284" y="3740"/>
                <a:ext cx="2" cy="1"/>
              </a:xfrm>
              <a:prstGeom prst="line">
                <a:avLst/>
              </a:prstGeom>
              <a:noFill/>
              <a:ln w="0">
                <a:solidFill>
                  <a:srgbClr val="FFDF7F"/>
                </a:solidFill>
                <a:round/>
                <a:headEnd/>
                <a:tailEnd/>
              </a:ln>
            </p:spPr>
            <p:txBody>
              <a:bodyPr/>
              <a:lstStyle/>
              <a:p>
                <a:endParaRPr lang="en-US"/>
              </a:p>
            </p:txBody>
          </p:sp>
          <p:sp>
            <p:nvSpPr>
              <p:cNvPr id="121615" name="Line 1807"/>
              <p:cNvSpPr>
                <a:spLocks noChangeShapeType="1"/>
              </p:cNvSpPr>
              <p:nvPr/>
            </p:nvSpPr>
            <p:spPr bwMode="auto">
              <a:xfrm flipH="1">
                <a:off x="2286" y="3740"/>
                <a:ext cx="2" cy="1"/>
              </a:xfrm>
              <a:prstGeom prst="line">
                <a:avLst/>
              </a:prstGeom>
              <a:noFill/>
              <a:ln w="0">
                <a:solidFill>
                  <a:srgbClr val="FFDF7F"/>
                </a:solidFill>
                <a:round/>
                <a:headEnd/>
                <a:tailEnd/>
              </a:ln>
            </p:spPr>
            <p:txBody>
              <a:bodyPr/>
              <a:lstStyle/>
              <a:p>
                <a:endParaRPr lang="en-US"/>
              </a:p>
            </p:txBody>
          </p:sp>
          <p:sp>
            <p:nvSpPr>
              <p:cNvPr id="121616" name="Line 1808"/>
              <p:cNvSpPr>
                <a:spLocks noChangeShapeType="1"/>
              </p:cNvSpPr>
              <p:nvPr/>
            </p:nvSpPr>
            <p:spPr bwMode="auto">
              <a:xfrm flipH="1" flipV="1">
                <a:off x="2288" y="3740"/>
                <a:ext cx="7" cy="1"/>
              </a:xfrm>
              <a:prstGeom prst="line">
                <a:avLst/>
              </a:prstGeom>
              <a:noFill/>
              <a:ln w="0">
                <a:solidFill>
                  <a:srgbClr val="FFDF7F"/>
                </a:solidFill>
                <a:round/>
                <a:headEnd/>
                <a:tailEnd/>
              </a:ln>
            </p:spPr>
            <p:txBody>
              <a:bodyPr/>
              <a:lstStyle/>
              <a:p>
                <a:endParaRPr lang="en-US"/>
              </a:p>
            </p:txBody>
          </p:sp>
          <p:sp>
            <p:nvSpPr>
              <p:cNvPr id="121617" name="Line 1809"/>
              <p:cNvSpPr>
                <a:spLocks noChangeShapeType="1"/>
              </p:cNvSpPr>
              <p:nvPr/>
            </p:nvSpPr>
            <p:spPr bwMode="auto">
              <a:xfrm>
                <a:off x="2295" y="3740"/>
                <a:ext cx="6" cy="1"/>
              </a:xfrm>
              <a:prstGeom prst="line">
                <a:avLst/>
              </a:prstGeom>
              <a:noFill/>
              <a:ln w="0">
                <a:solidFill>
                  <a:srgbClr val="FFDF7F"/>
                </a:solidFill>
                <a:round/>
                <a:headEnd/>
                <a:tailEnd/>
              </a:ln>
            </p:spPr>
            <p:txBody>
              <a:bodyPr/>
              <a:lstStyle/>
              <a:p>
                <a:endParaRPr lang="en-US"/>
              </a:p>
            </p:txBody>
          </p:sp>
          <p:sp>
            <p:nvSpPr>
              <p:cNvPr id="121618" name="Line 1810"/>
              <p:cNvSpPr>
                <a:spLocks noChangeShapeType="1"/>
              </p:cNvSpPr>
              <p:nvPr/>
            </p:nvSpPr>
            <p:spPr bwMode="auto">
              <a:xfrm>
                <a:off x="2359" y="3775"/>
                <a:ext cx="1" cy="89"/>
              </a:xfrm>
              <a:prstGeom prst="line">
                <a:avLst/>
              </a:prstGeom>
              <a:noFill/>
              <a:ln w="0">
                <a:solidFill>
                  <a:srgbClr val="FFDF7F"/>
                </a:solidFill>
                <a:round/>
                <a:headEnd/>
                <a:tailEnd/>
              </a:ln>
            </p:spPr>
            <p:txBody>
              <a:bodyPr/>
              <a:lstStyle/>
              <a:p>
                <a:endParaRPr lang="en-US"/>
              </a:p>
            </p:txBody>
          </p:sp>
          <p:sp>
            <p:nvSpPr>
              <p:cNvPr id="121619" name="Line 1811"/>
              <p:cNvSpPr>
                <a:spLocks noChangeShapeType="1"/>
              </p:cNvSpPr>
              <p:nvPr/>
            </p:nvSpPr>
            <p:spPr bwMode="auto">
              <a:xfrm>
                <a:off x="2359" y="3824"/>
                <a:ext cx="1" cy="40"/>
              </a:xfrm>
              <a:prstGeom prst="line">
                <a:avLst/>
              </a:prstGeom>
              <a:noFill/>
              <a:ln w="0">
                <a:solidFill>
                  <a:srgbClr val="FFDF7F"/>
                </a:solidFill>
                <a:round/>
                <a:headEnd/>
                <a:tailEnd/>
              </a:ln>
            </p:spPr>
            <p:txBody>
              <a:bodyPr/>
              <a:lstStyle/>
              <a:p>
                <a:endParaRPr lang="en-US"/>
              </a:p>
            </p:txBody>
          </p:sp>
          <p:sp>
            <p:nvSpPr>
              <p:cNvPr id="121620" name="Line 1812"/>
              <p:cNvSpPr>
                <a:spLocks noChangeShapeType="1"/>
              </p:cNvSpPr>
              <p:nvPr/>
            </p:nvSpPr>
            <p:spPr bwMode="auto">
              <a:xfrm>
                <a:off x="2319" y="3839"/>
                <a:ext cx="2" cy="1"/>
              </a:xfrm>
              <a:prstGeom prst="line">
                <a:avLst/>
              </a:prstGeom>
              <a:noFill/>
              <a:ln w="0">
                <a:solidFill>
                  <a:srgbClr val="FFDF7F"/>
                </a:solidFill>
                <a:round/>
                <a:headEnd/>
                <a:tailEnd/>
              </a:ln>
            </p:spPr>
            <p:txBody>
              <a:bodyPr/>
              <a:lstStyle/>
              <a:p>
                <a:endParaRPr lang="en-US"/>
              </a:p>
            </p:txBody>
          </p:sp>
          <p:sp>
            <p:nvSpPr>
              <p:cNvPr id="121621" name="Line 1813"/>
              <p:cNvSpPr>
                <a:spLocks noChangeShapeType="1"/>
              </p:cNvSpPr>
              <p:nvPr/>
            </p:nvSpPr>
            <p:spPr bwMode="auto">
              <a:xfrm>
                <a:off x="2321" y="3840"/>
                <a:ext cx="3" cy="1"/>
              </a:xfrm>
              <a:prstGeom prst="line">
                <a:avLst/>
              </a:prstGeom>
              <a:noFill/>
              <a:ln w="0">
                <a:solidFill>
                  <a:srgbClr val="FFDF7F"/>
                </a:solidFill>
                <a:round/>
                <a:headEnd/>
                <a:tailEnd/>
              </a:ln>
            </p:spPr>
            <p:txBody>
              <a:bodyPr/>
              <a:lstStyle/>
              <a:p>
                <a:endParaRPr lang="en-US"/>
              </a:p>
            </p:txBody>
          </p:sp>
          <p:sp>
            <p:nvSpPr>
              <p:cNvPr id="121622" name="Line 1814"/>
              <p:cNvSpPr>
                <a:spLocks noChangeShapeType="1"/>
              </p:cNvSpPr>
              <p:nvPr/>
            </p:nvSpPr>
            <p:spPr bwMode="auto">
              <a:xfrm>
                <a:off x="2324" y="3841"/>
                <a:ext cx="4" cy="1"/>
              </a:xfrm>
              <a:prstGeom prst="line">
                <a:avLst/>
              </a:prstGeom>
              <a:noFill/>
              <a:ln w="0">
                <a:solidFill>
                  <a:srgbClr val="FFDF7F"/>
                </a:solidFill>
                <a:round/>
                <a:headEnd/>
                <a:tailEnd/>
              </a:ln>
            </p:spPr>
            <p:txBody>
              <a:bodyPr/>
              <a:lstStyle/>
              <a:p>
                <a:endParaRPr lang="en-US"/>
              </a:p>
            </p:txBody>
          </p:sp>
          <p:sp>
            <p:nvSpPr>
              <p:cNvPr id="121623" name="Line 1815"/>
              <p:cNvSpPr>
                <a:spLocks noChangeShapeType="1"/>
              </p:cNvSpPr>
              <p:nvPr/>
            </p:nvSpPr>
            <p:spPr bwMode="auto">
              <a:xfrm flipH="1" flipV="1">
                <a:off x="2328" y="3841"/>
                <a:ext cx="4" cy="1"/>
              </a:xfrm>
              <a:prstGeom prst="line">
                <a:avLst/>
              </a:prstGeom>
              <a:noFill/>
              <a:ln w="0">
                <a:solidFill>
                  <a:srgbClr val="FFDF7F"/>
                </a:solidFill>
                <a:round/>
                <a:headEnd/>
                <a:tailEnd/>
              </a:ln>
            </p:spPr>
            <p:txBody>
              <a:bodyPr/>
              <a:lstStyle/>
              <a:p>
                <a:endParaRPr lang="en-US"/>
              </a:p>
            </p:txBody>
          </p:sp>
          <p:sp>
            <p:nvSpPr>
              <p:cNvPr id="121624" name="Line 1816"/>
              <p:cNvSpPr>
                <a:spLocks noChangeShapeType="1"/>
              </p:cNvSpPr>
              <p:nvPr/>
            </p:nvSpPr>
            <p:spPr bwMode="auto">
              <a:xfrm flipH="1" flipV="1">
                <a:off x="2332" y="3842"/>
                <a:ext cx="4" cy="1"/>
              </a:xfrm>
              <a:prstGeom prst="line">
                <a:avLst/>
              </a:prstGeom>
              <a:noFill/>
              <a:ln w="0">
                <a:solidFill>
                  <a:srgbClr val="FFDF7F"/>
                </a:solidFill>
                <a:round/>
                <a:headEnd/>
                <a:tailEnd/>
              </a:ln>
            </p:spPr>
            <p:txBody>
              <a:bodyPr/>
              <a:lstStyle/>
              <a:p>
                <a:endParaRPr lang="en-US"/>
              </a:p>
            </p:txBody>
          </p:sp>
          <p:sp>
            <p:nvSpPr>
              <p:cNvPr id="121625" name="Line 1817"/>
              <p:cNvSpPr>
                <a:spLocks noChangeShapeType="1"/>
              </p:cNvSpPr>
              <p:nvPr/>
            </p:nvSpPr>
            <p:spPr bwMode="auto">
              <a:xfrm>
                <a:off x="2336" y="3843"/>
                <a:ext cx="3" cy="2"/>
              </a:xfrm>
              <a:prstGeom prst="line">
                <a:avLst/>
              </a:prstGeom>
              <a:noFill/>
              <a:ln w="0">
                <a:solidFill>
                  <a:srgbClr val="FFDF7F"/>
                </a:solidFill>
                <a:round/>
                <a:headEnd/>
                <a:tailEnd/>
              </a:ln>
            </p:spPr>
            <p:txBody>
              <a:bodyPr/>
              <a:lstStyle/>
              <a:p>
                <a:endParaRPr lang="en-US"/>
              </a:p>
            </p:txBody>
          </p:sp>
          <p:sp>
            <p:nvSpPr>
              <p:cNvPr id="121626" name="Line 1818"/>
              <p:cNvSpPr>
                <a:spLocks noChangeShapeType="1"/>
              </p:cNvSpPr>
              <p:nvPr/>
            </p:nvSpPr>
            <p:spPr bwMode="auto">
              <a:xfrm>
                <a:off x="2339" y="3845"/>
                <a:ext cx="3" cy="1"/>
              </a:xfrm>
              <a:prstGeom prst="line">
                <a:avLst/>
              </a:prstGeom>
              <a:noFill/>
              <a:ln w="0">
                <a:solidFill>
                  <a:srgbClr val="FFDF7F"/>
                </a:solidFill>
                <a:round/>
                <a:headEnd/>
                <a:tailEnd/>
              </a:ln>
            </p:spPr>
            <p:txBody>
              <a:bodyPr/>
              <a:lstStyle/>
              <a:p>
                <a:endParaRPr lang="en-US"/>
              </a:p>
            </p:txBody>
          </p:sp>
          <p:sp>
            <p:nvSpPr>
              <p:cNvPr id="121627" name="Line 1819"/>
              <p:cNvSpPr>
                <a:spLocks noChangeShapeType="1"/>
              </p:cNvSpPr>
              <p:nvPr/>
            </p:nvSpPr>
            <p:spPr bwMode="auto">
              <a:xfrm flipV="1">
                <a:off x="2342" y="3843"/>
                <a:ext cx="4" cy="2"/>
              </a:xfrm>
              <a:prstGeom prst="line">
                <a:avLst/>
              </a:prstGeom>
              <a:noFill/>
              <a:ln w="0">
                <a:solidFill>
                  <a:srgbClr val="FFDF7F"/>
                </a:solidFill>
                <a:round/>
                <a:headEnd/>
                <a:tailEnd/>
              </a:ln>
            </p:spPr>
            <p:txBody>
              <a:bodyPr/>
              <a:lstStyle/>
              <a:p>
                <a:endParaRPr lang="en-US"/>
              </a:p>
            </p:txBody>
          </p:sp>
          <p:sp>
            <p:nvSpPr>
              <p:cNvPr id="121628" name="Line 1820"/>
              <p:cNvSpPr>
                <a:spLocks noChangeShapeType="1"/>
              </p:cNvSpPr>
              <p:nvPr/>
            </p:nvSpPr>
            <p:spPr bwMode="auto">
              <a:xfrm flipV="1">
                <a:off x="2346" y="3841"/>
                <a:ext cx="3" cy="2"/>
              </a:xfrm>
              <a:prstGeom prst="line">
                <a:avLst/>
              </a:prstGeom>
              <a:noFill/>
              <a:ln w="0">
                <a:solidFill>
                  <a:srgbClr val="FFDF7F"/>
                </a:solidFill>
                <a:round/>
                <a:headEnd/>
                <a:tailEnd/>
              </a:ln>
            </p:spPr>
            <p:txBody>
              <a:bodyPr/>
              <a:lstStyle/>
              <a:p>
                <a:endParaRPr lang="en-US"/>
              </a:p>
            </p:txBody>
          </p:sp>
          <p:sp>
            <p:nvSpPr>
              <p:cNvPr id="121629" name="Line 1821"/>
              <p:cNvSpPr>
                <a:spLocks noChangeShapeType="1"/>
              </p:cNvSpPr>
              <p:nvPr/>
            </p:nvSpPr>
            <p:spPr bwMode="auto">
              <a:xfrm flipH="1">
                <a:off x="2349" y="3839"/>
                <a:ext cx="3" cy="2"/>
              </a:xfrm>
              <a:prstGeom prst="line">
                <a:avLst/>
              </a:prstGeom>
              <a:noFill/>
              <a:ln w="0">
                <a:solidFill>
                  <a:srgbClr val="FFDF7F"/>
                </a:solidFill>
                <a:round/>
                <a:headEnd/>
                <a:tailEnd/>
              </a:ln>
            </p:spPr>
            <p:txBody>
              <a:bodyPr/>
              <a:lstStyle/>
              <a:p>
                <a:endParaRPr lang="en-US"/>
              </a:p>
            </p:txBody>
          </p:sp>
          <p:sp>
            <p:nvSpPr>
              <p:cNvPr id="121630" name="Line 1822"/>
              <p:cNvSpPr>
                <a:spLocks noChangeShapeType="1"/>
              </p:cNvSpPr>
              <p:nvPr/>
            </p:nvSpPr>
            <p:spPr bwMode="auto">
              <a:xfrm flipH="1">
                <a:off x="2352" y="3839"/>
                <a:ext cx="3" cy="1"/>
              </a:xfrm>
              <a:prstGeom prst="line">
                <a:avLst/>
              </a:prstGeom>
              <a:noFill/>
              <a:ln w="0">
                <a:solidFill>
                  <a:srgbClr val="FFDF7F"/>
                </a:solidFill>
                <a:round/>
                <a:headEnd/>
                <a:tailEnd/>
              </a:ln>
            </p:spPr>
            <p:txBody>
              <a:bodyPr/>
              <a:lstStyle/>
              <a:p>
                <a:endParaRPr lang="en-US"/>
              </a:p>
            </p:txBody>
          </p:sp>
          <p:sp>
            <p:nvSpPr>
              <p:cNvPr id="121631" name="Line 1823"/>
              <p:cNvSpPr>
                <a:spLocks noChangeShapeType="1"/>
              </p:cNvSpPr>
              <p:nvPr/>
            </p:nvSpPr>
            <p:spPr bwMode="auto">
              <a:xfrm flipH="1" flipV="1">
                <a:off x="2355" y="3839"/>
                <a:ext cx="4" cy="1"/>
              </a:xfrm>
              <a:prstGeom prst="line">
                <a:avLst/>
              </a:prstGeom>
              <a:noFill/>
              <a:ln w="0">
                <a:solidFill>
                  <a:srgbClr val="FFDF7F"/>
                </a:solidFill>
                <a:round/>
                <a:headEnd/>
                <a:tailEnd/>
              </a:ln>
            </p:spPr>
            <p:txBody>
              <a:bodyPr/>
              <a:lstStyle/>
              <a:p>
                <a:endParaRPr lang="en-US"/>
              </a:p>
            </p:txBody>
          </p:sp>
          <p:sp>
            <p:nvSpPr>
              <p:cNvPr id="121632" name="Line 1824"/>
              <p:cNvSpPr>
                <a:spLocks noChangeShapeType="1"/>
              </p:cNvSpPr>
              <p:nvPr/>
            </p:nvSpPr>
            <p:spPr bwMode="auto">
              <a:xfrm>
                <a:off x="2354" y="3848"/>
                <a:ext cx="4" cy="1"/>
              </a:xfrm>
              <a:prstGeom prst="line">
                <a:avLst/>
              </a:prstGeom>
              <a:noFill/>
              <a:ln w="0">
                <a:solidFill>
                  <a:srgbClr val="FFDF7F"/>
                </a:solidFill>
                <a:round/>
                <a:headEnd/>
                <a:tailEnd/>
              </a:ln>
            </p:spPr>
            <p:txBody>
              <a:bodyPr/>
              <a:lstStyle/>
              <a:p>
                <a:endParaRPr lang="en-US"/>
              </a:p>
            </p:txBody>
          </p:sp>
          <p:sp>
            <p:nvSpPr>
              <p:cNvPr id="121633" name="Line 1825"/>
              <p:cNvSpPr>
                <a:spLocks noChangeShapeType="1"/>
              </p:cNvSpPr>
              <p:nvPr/>
            </p:nvSpPr>
            <p:spPr bwMode="auto">
              <a:xfrm flipH="1" flipV="1">
                <a:off x="2351" y="3847"/>
                <a:ext cx="3" cy="1"/>
              </a:xfrm>
              <a:prstGeom prst="line">
                <a:avLst/>
              </a:prstGeom>
              <a:noFill/>
              <a:ln w="0">
                <a:solidFill>
                  <a:srgbClr val="FFDF7F"/>
                </a:solidFill>
                <a:round/>
                <a:headEnd/>
                <a:tailEnd/>
              </a:ln>
            </p:spPr>
            <p:txBody>
              <a:bodyPr/>
              <a:lstStyle/>
              <a:p>
                <a:endParaRPr lang="en-US"/>
              </a:p>
            </p:txBody>
          </p:sp>
          <p:sp>
            <p:nvSpPr>
              <p:cNvPr id="121634" name="Line 1826"/>
              <p:cNvSpPr>
                <a:spLocks noChangeShapeType="1"/>
              </p:cNvSpPr>
              <p:nvPr/>
            </p:nvSpPr>
            <p:spPr bwMode="auto">
              <a:xfrm flipH="1">
                <a:off x="2346" y="3847"/>
                <a:ext cx="5" cy="1"/>
              </a:xfrm>
              <a:prstGeom prst="line">
                <a:avLst/>
              </a:prstGeom>
              <a:noFill/>
              <a:ln w="0">
                <a:solidFill>
                  <a:srgbClr val="FFDF7F"/>
                </a:solidFill>
                <a:round/>
                <a:headEnd/>
                <a:tailEnd/>
              </a:ln>
            </p:spPr>
            <p:txBody>
              <a:bodyPr/>
              <a:lstStyle/>
              <a:p>
                <a:endParaRPr lang="en-US"/>
              </a:p>
            </p:txBody>
          </p:sp>
          <p:sp>
            <p:nvSpPr>
              <p:cNvPr id="121635" name="Line 1827"/>
              <p:cNvSpPr>
                <a:spLocks noChangeShapeType="1"/>
              </p:cNvSpPr>
              <p:nvPr/>
            </p:nvSpPr>
            <p:spPr bwMode="auto">
              <a:xfrm flipH="1">
                <a:off x="2343" y="3847"/>
                <a:ext cx="3" cy="1"/>
              </a:xfrm>
              <a:prstGeom prst="line">
                <a:avLst/>
              </a:prstGeom>
              <a:noFill/>
              <a:ln w="0">
                <a:solidFill>
                  <a:srgbClr val="FFDF7F"/>
                </a:solidFill>
                <a:round/>
                <a:headEnd/>
                <a:tailEnd/>
              </a:ln>
            </p:spPr>
            <p:txBody>
              <a:bodyPr/>
              <a:lstStyle/>
              <a:p>
                <a:endParaRPr lang="en-US"/>
              </a:p>
            </p:txBody>
          </p:sp>
          <p:sp>
            <p:nvSpPr>
              <p:cNvPr id="121636" name="Line 1828"/>
              <p:cNvSpPr>
                <a:spLocks noChangeShapeType="1"/>
              </p:cNvSpPr>
              <p:nvPr/>
            </p:nvSpPr>
            <p:spPr bwMode="auto">
              <a:xfrm flipH="1">
                <a:off x="2340" y="3848"/>
                <a:ext cx="3" cy="1"/>
              </a:xfrm>
              <a:prstGeom prst="line">
                <a:avLst/>
              </a:prstGeom>
              <a:noFill/>
              <a:ln w="0">
                <a:solidFill>
                  <a:srgbClr val="FFDF7F"/>
                </a:solidFill>
                <a:round/>
                <a:headEnd/>
                <a:tailEnd/>
              </a:ln>
            </p:spPr>
            <p:txBody>
              <a:bodyPr/>
              <a:lstStyle/>
              <a:p>
                <a:endParaRPr lang="en-US"/>
              </a:p>
            </p:txBody>
          </p:sp>
          <p:sp>
            <p:nvSpPr>
              <p:cNvPr id="121637" name="Line 1829"/>
              <p:cNvSpPr>
                <a:spLocks noChangeShapeType="1"/>
              </p:cNvSpPr>
              <p:nvPr/>
            </p:nvSpPr>
            <p:spPr bwMode="auto">
              <a:xfrm flipH="1">
                <a:off x="2340" y="3849"/>
                <a:ext cx="1" cy="1"/>
              </a:xfrm>
              <a:prstGeom prst="line">
                <a:avLst/>
              </a:prstGeom>
              <a:noFill/>
              <a:ln w="0">
                <a:solidFill>
                  <a:srgbClr val="FFDF7F"/>
                </a:solidFill>
                <a:round/>
                <a:headEnd/>
                <a:tailEnd/>
              </a:ln>
            </p:spPr>
            <p:txBody>
              <a:bodyPr/>
              <a:lstStyle/>
              <a:p>
                <a:endParaRPr lang="en-US"/>
              </a:p>
            </p:txBody>
          </p:sp>
          <p:sp>
            <p:nvSpPr>
              <p:cNvPr id="121638" name="Line 1830"/>
              <p:cNvSpPr>
                <a:spLocks noChangeShapeType="1"/>
              </p:cNvSpPr>
              <p:nvPr/>
            </p:nvSpPr>
            <p:spPr bwMode="auto">
              <a:xfrm flipH="1">
                <a:off x="2339" y="3849"/>
                <a:ext cx="1" cy="1"/>
              </a:xfrm>
              <a:prstGeom prst="line">
                <a:avLst/>
              </a:prstGeom>
              <a:noFill/>
              <a:ln w="0">
                <a:solidFill>
                  <a:srgbClr val="FFDF7F"/>
                </a:solidFill>
                <a:round/>
                <a:headEnd/>
                <a:tailEnd/>
              </a:ln>
            </p:spPr>
            <p:txBody>
              <a:bodyPr/>
              <a:lstStyle/>
              <a:p>
                <a:endParaRPr lang="en-US"/>
              </a:p>
            </p:txBody>
          </p:sp>
          <p:sp>
            <p:nvSpPr>
              <p:cNvPr id="121639" name="Line 1831"/>
              <p:cNvSpPr>
                <a:spLocks noChangeShapeType="1"/>
              </p:cNvSpPr>
              <p:nvPr/>
            </p:nvSpPr>
            <p:spPr bwMode="auto">
              <a:xfrm>
                <a:off x="2339" y="3849"/>
                <a:ext cx="1" cy="1"/>
              </a:xfrm>
              <a:prstGeom prst="line">
                <a:avLst/>
              </a:prstGeom>
              <a:noFill/>
              <a:ln w="0">
                <a:solidFill>
                  <a:srgbClr val="FFDF7F"/>
                </a:solidFill>
                <a:round/>
                <a:headEnd/>
                <a:tailEnd/>
              </a:ln>
            </p:spPr>
            <p:txBody>
              <a:bodyPr/>
              <a:lstStyle/>
              <a:p>
                <a:endParaRPr lang="en-US"/>
              </a:p>
            </p:txBody>
          </p:sp>
          <p:sp>
            <p:nvSpPr>
              <p:cNvPr id="121640" name="Line 1832"/>
              <p:cNvSpPr>
                <a:spLocks noChangeShapeType="1"/>
              </p:cNvSpPr>
              <p:nvPr/>
            </p:nvSpPr>
            <p:spPr bwMode="auto">
              <a:xfrm>
                <a:off x="2339" y="3849"/>
                <a:ext cx="3" cy="2"/>
              </a:xfrm>
              <a:prstGeom prst="line">
                <a:avLst/>
              </a:prstGeom>
              <a:noFill/>
              <a:ln w="0">
                <a:solidFill>
                  <a:srgbClr val="FFDF7F"/>
                </a:solidFill>
                <a:round/>
                <a:headEnd/>
                <a:tailEnd/>
              </a:ln>
            </p:spPr>
            <p:txBody>
              <a:bodyPr/>
              <a:lstStyle/>
              <a:p>
                <a:endParaRPr lang="en-US"/>
              </a:p>
            </p:txBody>
          </p:sp>
          <p:sp>
            <p:nvSpPr>
              <p:cNvPr id="121641" name="Line 1833"/>
              <p:cNvSpPr>
                <a:spLocks noChangeShapeType="1"/>
              </p:cNvSpPr>
              <p:nvPr/>
            </p:nvSpPr>
            <p:spPr bwMode="auto">
              <a:xfrm>
                <a:off x="2342" y="3851"/>
                <a:ext cx="3" cy="1"/>
              </a:xfrm>
              <a:prstGeom prst="line">
                <a:avLst/>
              </a:prstGeom>
              <a:noFill/>
              <a:ln w="0">
                <a:solidFill>
                  <a:srgbClr val="FFDF7F"/>
                </a:solidFill>
                <a:round/>
                <a:headEnd/>
                <a:tailEnd/>
              </a:ln>
            </p:spPr>
            <p:txBody>
              <a:bodyPr/>
              <a:lstStyle/>
              <a:p>
                <a:endParaRPr lang="en-US"/>
              </a:p>
            </p:txBody>
          </p:sp>
          <p:sp>
            <p:nvSpPr>
              <p:cNvPr id="121642" name="Line 1834"/>
              <p:cNvSpPr>
                <a:spLocks noChangeShapeType="1"/>
              </p:cNvSpPr>
              <p:nvPr/>
            </p:nvSpPr>
            <p:spPr bwMode="auto">
              <a:xfrm>
                <a:off x="2345" y="3851"/>
                <a:ext cx="3" cy="1"/>
              </a:xfrm>
              <a:prstGeom prst="line">
                <a:avLst/>
              </a:prstGeom>
              <a:noFill/>
              <a:ln w="0">
                <a:solidFill>
                  <a:srgbClr val="FFDF7F"/>
                </a:solidFill>
                <a:round/>
                <a:headEnd/>
                <a:tailEnd/>
              </a:ln>
            </p:spPr>
            <p:txBody>
              <a:bodyPr/>
              <a:lstStyle/>
              <a:p>
                <a:endParaRPr lang="en-US"/>
              </a:p>
            </p:txBody>
          </p:sp>
          <p:sp>
            <p:nvSpPr>
              <p:cNvPr id="121643" name="Line 1835"/>
              <p:cNvSpPr>
                <a:spLocks noChangeShapeType="1"/>
              </p:cNvSpPr>
              <p:nvPr/>
            </p:nvSpPr>
            <p:spPr bwMode="auto">
              <a:xfrm flipH="1" flipV="1">
                <a:off x="2348" y="3852"/>
                <a:ext cx="1" cy="1"/>
              </a:xfrm>
              <a:prstGeom prst="line">
                <a:avLst/>
              </a:prstGeom>
              <a:noFill/>
              <a:ln w="0">
                <a:solidFill>
                  <a:srgbClr val="FFDF7F"/>
                </a:solidFill>
                <a:round/>
                <a:headEnd/>
                <a:tailEnd/>
              </a:ln>
            </p:spPr>
            <p:txBody>
              <a:bodyPr/>
              <a:lstStyle/>
              <a:p>
                <a:endParaRPr lang="en-US"/>
              </a:p>
            </p:txBody>
          </p:sp>
          <p:sp>
            <p:nvSpPr>
              <p:cNvPr id="121644" name="Line 1836"/>
              <p:cNvSpPr>
                <a:spLocks noChangeShapeType="1"/>
              </p:cNvSpPr>
              <p:nvPr/>
            </p:nvSpPr>
            <p:spPr bwMode="auto">
              <a:xfrm flipH="1" flipV="1">
                <a:off x="2349" y="3853"/>
                <a:ext cx="1" cy="1"/>
              </a:xfrm>
              <a:prstGeom prst="line">
                <a:avLst/>
              </a:prstGeom>
              <a:noFill/>
              <a:ln w="0">
                <a:solidFill>
                  <a:srgbClr val="FFDF7F"/>
                </a:solidFill>
                <a:round/>
                <a:headEnd/>
                <a:tailEnd/>
              </a:ln>
            </p:spPr>
            <p:txBody>
              <a:bodyPr/>
              <a:lstStyle/>
              <a:p>
                <a:endParaRPr lang="en-US"/>
              </a:p>
            </p:txBody>
          </p:sp>
          <p:sp>
            <p:nvSpPr>
              <p:cNvPr id="121645" name="Line 1837"/>
              <p:cNvSpPr>
                <a:spLocks noChangeShapeType="1"/>
              </p:cNvSpPr>
              <p:nvPr/>
            </p:nvSpPr>
            <p:spPr bwMode="auto">
              <a:xfrm>
                <a:off x="2350" y="3853"/>
                <a:ext cx="1" cy="2"/>
              </a:xfrm>
              <a:prstGeom prst="line">
                <a:avLst/>
              </a:prstGeom>
              <a:noFill/>
              <a:ln w="0">
                <a:solidFill>
                  <a:srgbClr val="FFDF7F"/>
                </a:solidFill>
                <a:round/>
                <a:headEnd/>
                <a:tailEnd/>
              </a:ln>
            </p:spPr>
            <p:txBody>
              <a:bodyPr/>
              <a:lstStyle/>
              <a:p>
                <a:endParaRPr lang="en-US"/>
              </a:p>
            </p:txBody>
          </p:sp>
          <p:sp>
            <p:nvSpPr>
              <p:cNvPr id="121646" name="Line 1838"/>
              <p:cNvSpPr>
                <a:spLocks noChangeShapeType="1"/>
              </p:cNvSpPr>
              <p:nvPr/>
            </p:nvSpPr>
            <p:spPr bwMode="auto">
              <a:xfrm>
                <a:off x="2350" y="3855"/>
                <a:ext cx="2" cy="2"/>
              </a:xfrm>
              <a:prstGeom prst="line">
                <a:avLst/>
              </a:prstGeom>
              <a:noFill/>
              <a:ln w="0">
                <a:solidFill>
                  <a:srgbClr val="FFDF7F"/>
                </a:solidFill>
                <a:round/>
                <a:headEnd/>
                <a:tailEnd/>
              </a:ln>
            </p:spPr>
            <p:txBody>
              <a:bodyPr/>
              <a:lstStyle/>
              <a:p>
                <a:endParaRPr lang="en-US"/>
              </a:p>
            </p:txBody>
          </p:sp>
          <p:sp>
            <p:nvSpPr>
              <p:cNvPr id="121647" name="Line 1839"/>
              <p:cNvSpPr>
                <a:spLocks noChangeShapeType="1"/>
              </p:cNvSpPr>
              <p:nvPr/>
            </p:nvSpPr>
            <p:spPr bwMode="auto">
              <a:xfrm>
                <a:off x="2352" y="3857"/>
                <a:ext cx="2" cy="2"/>
              </a:xfrm>
              <a:prstGeom prst="line">
                <a:avLst/>
              </a:prstGeom>
              <a:noFill/>
              <a:ln w="0">
                <a:solidFill>
                  <a:srgbClr val="FFDF7F"/>
                </a:solidFill>
                <a:round/>
                <a:headEnd/>
                <a:tailEnd/>
              </a:ln>
            </p:spPr>
            <p:txBody>
              <a:bodyPr/>
              <a:lstStyle/>
              <a:p>
                <a:endParaRPr lang="en-US"/>
              </a:p>
            </p:txBody>
          </p:sp>
          <p:sp>
            <p:nvSpPr>
              <p:cNvPr id="121648" name="Line 1840"/>
              <p:cNvSpPr>
                <a:spLocks noChangeShapeType="1"/>
              </p:cNvSpPr>
              <p:nvPr/>
            </p:nvSpPr>
            <p:spPr bwMode="auto">
              <a:xfrm>
                <a:off x="2354" y="3859"/>
                <a:ext cx="2" cy="1"/>
              </a:xfrm>
              <a:prstGeom prst="line">
                <a:avLst/>
              </a:prstGeom>
              <a:noFill/>
              <a:ln w="0">
                <a:solidFill>
                  <a:srgbClr val="FFDF7F"/>
                </a:solidFill>
                <a:round/>
                <a:headEnd/>
                <a:tailEnd/>
              </a:ln>
            </p:spPr>
            <p:txBody>
              <a:bodyPr/>
              <a:lstStyle/>
              <a:p>
                <a:endParaRPr lang="en-US"/>
              </a:p>
            </p:txBody>
          </p:sp>
          <p:sp>
            <p:nvSpPr>
              <p:cNvPr id="121649" name="Line 1841"/>
              <p:cNvSpPr>
                <a:spLocks noChangeShapeType="1"/>
              </p:cNvSpPr>
              <p:nvPr/>
            </p:nvSpPr>
            <p:spPr bwMode="auto">
              <a:xfrm>
                <a:off x="2356" y="3860"/>
                <a:ext cx="2" cy="1"/>
              </a:xfrm>
              <a:prstGeom prst="line">
                <a:avLst/>
              </a:prstGeom>
              <a:noFill/>
              <a:ln w="0">
                <a:solidFill>
                  <a:srgbClr val="FFDF7F"/>
                </a:solidFill>
                <a:round/>
                <a:headEnd/>
                <a:tailEnd/>
              </a:ln>
            </p:spPr>
            <p:txBody>
              <a:bodyPr/>
              <a:lstStyle/>
              <a:p>
                <a:endParaRPr lang="en-US"/>
              </a:p>
            </p:txBody>
          </p:sp>
          <p:sp>
            <p:nvSpPr>
              <p:cNvPr id="121650" name="Line 1842"/>
              <p:cNvSpPr>
                <a:spLocks noChangeShapeType="1"/>
              </p:cNvSpPr>
              <p:nvPr/>
            </p:nvSpPr>
            <p:spPr bwMode="auto">
              <a:xfrm>
                <a:off x="2319" y="3793"/>
                <a:ext cx="2" cy="1"/>
              </a:xfrm>
              <a:prstGeom prst="line">
                <a:avLst/>
              </a:prstGeom>
              <a:noFill/>
              <a:ln w="0">
                <a:solidFill>
                  <a:srgbClr val="FFDF7F"/>
                </a:solidFill>
                <a:round/>
                <a:headEnd/>
                <a:tailEnd/>
              </a:ln>
            </p:spPr>
            <p:txBody>
              <a:bodyPr/>
              <a:lstStyle/>
              <a:p>
                <a:endParaRPr lang="en-US"/>
              </a:p>
            </p:txBody>
          </p:sp>
          <p:sp>
            <p:nvSpPr>
              <p:cNvPr id="121651" name="Line 1843"/>
              <p:cNvSpPr>
                <a:spLocks noChangeShapeType="1"/>
              </p:cNvSpPr>
              <p:nvPr/>
            </p:nvSpPr>
            <p:spPr bwMode="auto">
              <a:xfrm>
                <a:off x="2321" y="3794"/>
                <a:ext cx="3" cy="1"/>
              </a:xfrm>
              <a:prstGeom prst="line">
                <a:avLst/>
              </a:prstGeom>
              <a:noFill/>
              <a:ln w="0">
                <a:solidFill>
                  <a:srgbClr val="FFDF7F"/>
                </a:solidFill>
                <a:round/>
                <a:headEnd/>
                <a:tailEnd/>
              </a:ln>
            </p:spPr>
            <p:txBody>
              <a:bodyPr/>
              <a:lstStyle/>
              <a:p>
                <a:endParaRPr lang="en-US"/>
              </a:p>
            </p:txBody>
          </p:sp>
          <p:sp>
            <p:nvSpPr>
              <p:cNvPr id="121652" name="Line 1844"/>
              <p:cNvSpPr>
                <a:spLocks noChangeShapeType="1"/>
              </p:cNvSpPr>
              <p:nvPr/>
            </p:nvSpPr>
            <p:spPr bwMode="auto">
              <a:xfrm>
                <a:off x="2324" y="3795"/>
                <a:ext cx="4" cy="1"/>
              </a:xfrm>
              <a:prstGeom prst="line">
                <a:avLst/>
              </a:prstGeom>
              <a:noFill/>
              <a:ln w="0">
                <a:solidFill>
                  <a:srgbClr val="FFDF7F"/>
                </a:solidFill>
                <a:round/>
                <a:headEnd/>
                <a:tailEnd/>
              </a:ln>
            </p:spPr>
            <p:txBody>
              <a:bodyPr/>
              <a:lstStyle/>
              <a:p>
                <a:endParaRPr lang="en-US"/>
              </a:p>
            </p:txBody>
          </p:sp>
          <p:sp>
            <p:nvSpPr>
              <p:cNvPr id="121653" name="Line 1845"/>
              <p:cNvSpPr>
                <a:spLocks noChangeShapeType="1"/>
              </p:cNvSpPr>
              <p:nvPr/>
            </p:nvSpPr>
            <p:spPr bwMode="auto">
              <a:xfrm flipH="1" flipV="1">
                <a:off x="2328" y="3796"/>
                <a:ext cx="4" cy="1"/>
              </a:xfrm>
              <a:prstGeom prst="line">
                <a:avLst/>
              </a:prstGeom>
              <a:noFill/>
              <a:ln w="0">
                <a:solidFill>
                  <a:srgbClr val="FFDF7F"/>
                </a:solidFill>
                <a:round/>
                <a:headEnd/>
                <a:tailEnd/>
              </a:ln>
            </p:spPr>
            <p:txBody>
              <a:bodyPr/>
              <a:lstStyle/>
              <a:p>
                <a:endParaRPr lang="en-US"/>
              </a:p>
            </p:txBody>
          </p:sp>
          <p:sp>
            <p:nvSpPr>
              <p:cNvPr id="121654" name="Line 1846"/>
              <p:cNvSpPr>
                <a:spLocks noChangeShapeType="1"/>
              </p:cNvSpPr>
              <p:nvPr/>
            </p:nvSpPr>
            <p:spPr bwMode="auto">
              <a:xfrm flipH="1" flipV="1">
                <a:off x="2332" y="3796"/>
                <a:ext cx="4" cy="1"/>
              </a:xfrm>
              <a:prstGeom prst="line">
                <a:avLst/>
              </a:prstGeom>
              <a:noFill/>
              <a:ln w="0">
                <a:solidFill>
                  <a:srgbClr val="FFDF7F"/>
                </a:solidFill>
                <a:round/>
                <a:headEnd/>
                <a:tailEnd/>
              </a:ln>
            </p:spPr>
            <p:txBody>
              <a:bodyPr/>
              <a:lstStyle/>
              <a:p>
                <a:endParaRPr lang="en-US"/>
              </a:p>
            </p:txBody>
          </p:sp>
          <p:sp>
            <p:nvSpPr>
              <p:cNvPr id="121655" name="Line 1847"/>
              <p:cNvSpPr>
                <a:spLocks noChangeShapeType="1"/>
              </p:cNvSpPr>
              <p:nvPr/>
            </p:nvSpPr>
            <p:spPr bwMode="auto">
              <a:xfrm>
                <a:off x="2336" y="3797"/>
                <a:ext cx="3" cy="1"/>
              </a:xfrm>
              <a:prstGeom prst="line">
                <a:avLst/>
              </a:prstGeom>
              <a:noFill/>
              <a:ln w="0">
                <a:solidFill>
                  <a:srgbClr val="FFDF7F"/>
                </a:solidFill>
                <a:round/>
                <a:headEnd/>
                <a:tailEnd/>
              </a:ln>
            </p:spPr>
            <p:txBody>
              <a:bodyPr/>
              <a:lstStyle/>
              <a:p>
                <a:endParaRPr lang="en-US"/>
              </a:p>
            </p:txBody>
          </p:sp>
          <p:sp>
            <p:nvSpPr>
              <p:cNvPr id="121656" name="Line 1848"/>
              <p:cNvSpPr>
                <a:spLocks noChangeShapeType="1"/>
              </p:cNvSpPr>
              <p:nvPr/>
            </p:nvSpPr>
            <p:spPr bwMode="auto">
              <a:xfrm>
                <a:off x="2339" y="3798"/>
                <a:ext cx="3" cy="1"/>
              </a:xfrm>
              <a:prstGeom prst="line">
                <a:avLst/>
              </a:prstGeom>
              <a:noFill/>
              <a:ln w="0">
                <a:solidFill>
                  <a:srgbClr val="FFDF7F"/>
                </a:solidFill>
                <a:round/>
                <a:headEnd/>
                <a:tailEnd/>
              </a:ln>
            </p:spPr>
            <p:txBody>
              <a:bodyPr/>
              <a:lstStyle/>
              <a:p>
                <a:endParaRPr lang="en-US"/>
              </a:p>
            </p:txBody>
          </p:sp>
          <p:sp>
            <p:nvSpPr>
              <p:cNvPr id="121657" name="Line 1849"/>
              <p:cNvSpPr>
                <a:spLocks noChangeShapeType="1"/>
              </p:cNvSpPr>
              <p:nvPr/>
            </p:nvSpPr>
            <p:spPr bwMode="auto">
              <a:xfrm flipV="1">
                <a:off x="2342" y="3798"/>
                <a:ext cx="4" cy="1"/>
              </a:xfrm>
              <a:prstGeom prst="line">
                <a:avLst/>
              </a:prstGeom>
              <a:noFill/>
              <a:ln w="0">
                <a:solidFill>
                  <a:srgbClr val="FFDF7F"/>
                </a:solidFill>
                <a:round/>
                <a:headEnd/>
                <a:tailEnd/>
              </a:ln>
            </p:spPr>
            <p:txBody>
              <a:bodyPr/>
              <a:lstStyle/>
              <a:p>
                <a:endParaRPr lang="en-US"/>
              </a:p>
            </p:txBody>
          </p:sp>
          <p:sp>
            <p:nvSpPr>
              <p:cNvPr id="121658" name="Line 1850"/>
              <p:cNvSpPr>
                <a:spLocks noChangeShapeType="1"/>
              </p:cNvSpPr>
              <p:nvPr/>
            </p:nvSpPr>
            <p:spPr bwMode="auto">
              <a:xfrm flipV="1">
                <a:off x="2346" y="3796"/>
                <a:ext cx="3" cy="2"/>
              </a:xfrm>
              <a:prstGeom prst="line">
                <a:avLst/>
              </a:prstGeom>
              <a:noFill/>
              <a:ln w="0">
                <a:solidFill>
                  <a:srgbClr val="FFDF7F"/>
                </a:solidFill>
                <a:round/>
                <a:headEnd/>
                <a:tailEnd/>
              </a:ln>
            </p:spPr>
            <p:txBody>
              <a:bodyPr/>
              <a:lstStyle/>
              <a:p>
                <a:endParaRPr lang="en-US"/>
              </a:p>
            </p:txBody>
          </p:sp>
        </p:grpSp>
        <p:grpSp>
          <p:nvGrpSpPr>
            <p:cNvPr id="121860" name="Group 2052"/>
            <p:cNvGrpSpPr>
              <a:grpSpLocks/>
            </p:cNvGrpSpPr>
            <p:nvPr/>
          </p:nvGrpSpPr>
          <p:grpSpPr bwMode="auto">
            <a:xfrm>
              <a:off x="1892" y="3053"/>
              <a:ext cx="565" cy="801"/>
              <a:chOff x="1892" y="3053"/>
              <a:chExt cx="565" cy="801"/>
            </a:xfrm>
          </p:grpSpPr>
          <p:sp>
            <p:nvSpPr>
              <p:cNvPr id="121660" name="Line 1852"/>
              <p:cNvSpPr>
                <a:spLocks noChangeShapeType="1"/>
              </p:cNvSpPr>
              <p:nvPr/>
            </p:nvSpPr>
            <p:spPr bwMode="auto">
              <a:xfrm flipH="1">
                <a:off x="2349" y="3793"/>
                <a:ext cx="3" cy="3"/>
              </a:xfrm>
              <a:prstGeom prst="line">
                <a:avLst/>
              </a:prstGeom>
              <a:noFill/>
              <a:ln w="0">
                <a:solidFill>
                  <a:srgbClr val="FFDF7F"/>
                </a:solidFill>
                <a:round/>
                <a:headEnd/>
                <a:tailEnd/>
              </a:ln>
            </p:spPr>
            <p:txBody>
              <a:bodyPr/>
              <a:lstStyle/>
              <a:p>
                <a:endParaRPr lang="en-US"/>
              </a:p>
            </p:txBody>
          </p:sp>
          <p:sp>
            <p:nvSpPr>
              <p:cNvPr id="121661" name="Line 1853"/>
              <p:cNvSpPr>
                <a:spLocks noChangeShapeType="1"/>
              </p:cNvSpPr>
              <p:nvPr/>
            </p:nvSpPr>
            <p:spPr bwMode="auto">
              <a:xfrm flipH="1">
                <a:off x="2352" y="3793"/>
                <a:ext cx="3" cy="1"/>
              </a:xfrm>
              <a:prstGeom prst="line">
                <a:avLst/>
              </a:prstGeom>
              <a:noFill/>
              <a:ln w="0">
                <a:solidFill>
                  <a:srgbClr val="FFDF7F"/>
                </a:solidFill>
                <a:round/>
                <a:headEnd/>
                <a:tailEnd/>
              </a:ln>
            </p:spPr>
            <p:txBody>
              <a:bodyPr/>
              <a:lstStyle/>
              <a:p>
                <a:endParaRPr lang="en-US"/>
              </a:p>
            </p:txBody>
          </p:sp>
          <p:sp>
            <p:nvSpPr>
              <p:cNvPr id="121662" name="Line 1854"/>
              <p:cNvSpPr>
                <a:spLocks noChangeShapeType="1"/>
              </p:cNvSpPr>
              <p:nvPr/>
            </p:nvSpPr>
            <p:spPr bwMode="auto">
              <a:xfrm flipH="1" flipV="1">
                <a:off x="2355" y="3793"/>
                <a:ext cx="4" cy="1"/>
              </a:xfrm>
              <a:prstGeom prst="line">
                <a:avLst/>
              </a:prstGeom>
              <a:noFill/>
              <a:ln w="0">
                <a:solidFill>
                  <a:srgbClr val="FFDF7F"/>
                </a:solidFill>
                <a:round/>
                <a:headEnd/>
                <a:tailEnd/>
              </a:ln>
            </p:spPr>
            <p:txBody>
              <a:bodyPr/>
              <a:lstStyle/>
              <a:p>
                <a:endParaRPr lang="en-US"/>
              </a:p>
            </p:txBody>
          </p:sp>
          <p:sp>
            <p:nvSpPr>
              <p:cNvPr id="121663" name="Line 1855"/>
              <p:cNvSpPr>
                <a:spLocks noChangeShapeType="1"/>
              </p:cNvSpPr>
              <p:nvPr/>
            </p:nvSpPr>
            <p:spPr bwMode="auto">
              <a:xfrm flipH="1" flipV="1">
                <a:off x="2354" y="3802"/>
                <a:ext cx="4" cy="1"/>
              </a:xfrm>
              <a:prstGeom prst="line">
                <a:avLst/>
              </a:prstGeom>
              <a:noFill/>
              <a:ln w="0">
                <a:solidFill>
                  <a:srgbClr val="FFDF7F"/>
                </a:solidFill>
                <a:round/>
                <a:headEnd/>
                <a:tailEnd/>
              </a:ln>
            </p:spPr>
            <p:txBody>
              <a:bodyPr/>
              <a:lstStyle/>
              <a:p>
                <a:endParaRPr lang="en-US"/>
              </a:p>
            </p:txBody>
          </p:sp>
          <p:sp>
            <p:nvSpPr>
              <p:cNvPr id="121664" name="Line 1856"/>
              <p:cNvSpPr>
                <a:spLocks noChangeShapeType="1"/>
              </p:cNvSpPr>
              <p:nvPr/>
            </p:nvSpPr>
            <p:spPr bwMode="auto">
              <a:xfrm flipH="1">
                <a:off x="2351" y="3802"/>
                <a:ext cx="3" cy="1"/>
              </a:xfrm>
              <a:prstGeom prst="line">
                <a:avLst/>
              </a:prstGeom>
              <a:noFill/>
              <a:ln w="0">
                <a:solidFill>
                  <a:srgbClr val="FFDF7F"/>
                </a:solidFill>
                <a:round/>
                <a:headEnd/>
                <a:tailEnd/>
              </a:ln>
            </p:spPr>
            <p:txBody>
              <a:bodyPr/>
              <a:lstStyle/>
              <a:p>
                <a:endParaRPr lang="en-US"/>
              </a:p>
            </p:txBody>
          </p:sp>
          <p:sp>
            <p:nvSpPr>
              <p:cNvPr id="121665" name="Line 1857"/>
              <p:cNvSpPr>
                <a:spLocks noChangeShapeType="1"/>
              </p:cNvSpPr>
              <p:nvPr/>
            </p:nvSpPr>
            <p:spPr bwMode="auto">
              <a:xfrm flipH="1">
                <a:off x="2346" y="3802"/>
                <a:ext cx="5" cy="1"/>
              </a:xfrm>
              <a:prstGeom prst="line">
                <a:avLst/>
              </a:prstGeom>
              <a:noFill/>
              <a:ln w="0">
                <a:solidFill>
                  <a:srgbClr val="FFDF7F"/>
                </a:solidFill>
                <a:round/>
                <a:headEnd/>
                <a:tailEnd/>
              </a:ln>
            </p:spPr>
            <p:txBody>
              <a:bodyPr/>
              <a:lstStyle/>
              <a:p>
                <a:endParaRPr lang="en-US"/>
              </a:p>
            </p:txBody>
          </p:sp>
          <p:sp>
            <p:nvSpPr>
              <p:cNvPr id="121666" name="Line 1858"/>
              <p:cNvSpPr>
                <a:spLocks noChangeShapeType="1"/>
              </p:cNvSpPr>
              <p:nvPr/>
            </p:nvSpPr>
            <p:spPr bwMode="auto">
              <a:xfrm flipH="1">
                <a:off x="2343" y="3802"/>
                <a:ext cx="3" cy="1"/>
              </a:xfrm>
              <a:prstGeom prst="line">
                <a:avLst/>
              </a:prstGeom>
              <a:noFill/>
              <a:ln w="0">
                <a:solidFill>
                  <a:srgbClr val="FFDF7F"/>
                </a:solidFill>
                <a:round/>
                <a:headEnd/>
                <a:tailEnd/>
              </a:ln>
            </p:spPr>
            <p:txBody>
              <a:bodyPr/>
              <a:lstStyle/>
              <a:p>
                <a:endParaRPr lang="en-US"/>
              </a:p>
            </p:txBody>
          </p:sp>
          <p:sp>
            <p:nvSpPr>
              <p:cNvPr id="121667" name="Line 1859"/>
              <p:cNvSpPr>
                <a:spLocks noChangeShapeType="1"/>
              </p:cNvSpPr>
              <p:nvPr/>
            </p:nvSpPr>
            <p:spPr bwMode="auto">
              <a:xfrm flipH="1">
                <a:off x="2340" y="3802"/>
                <a:ext cx="3" cy="1"/>
              </a:xfrm>
              <a:prstGeom prst="line">
                <a:avLst/>
              </a:prstGeom>
              <a:noFill/>
              <a:ln w="0">
                <a:solidFill>
                  <a:srgbClr val="FFDF7F"/>
                </a:solidFill>
                <a:round/>
                <a:headEnd/>
                <a:tailEnd/>
              </a:ln>
            </p:spPr>
            <p:txBody>
              <a:bodyPr/>
              <a:lstStyle/>
              <a:p>
                <a:endParaRPr lang="en-US"/>
              </a:p>
            </p:txBody>
          </p:sp>
          <p:sp>
            <p:nvSpPr>
              <p:cNvPr id="121668" name="Line 1860"/>
              <p:cNvSpPr>
                <a:spLocks noChangeShapeType="1"/>
              </p:cNvSpPr>
              <p:nvPr/>
            </p:nvSpPr>
            <p:spPr bwMode="auto">
              <a:xfrm flipH="1">
                <a:off x="2340" y="3802"/>
                <a:ext cx="1" cy="1"/>
              </a:xfrm>
              <a:prstGeom prst="line">
                <a:avLst/>
              </a:prstGeom>
              <a:noFill/>
              <a:ln w="0">
                <a:solidFill>
                  <a:srgbClr val="FFDF7F"/>
                </a:solidFill>
                <a:round/>
                <a:headEnd/>
                <a:tailEnd/>
              </a:ln>
            </p:spPr>
            <p:txBody>
              <a:bodyPr/>
              <a:lstStyle/>
              <a:p>
                <a:endParaRPr lang="en-US"/>
              </a:p>
            </p:txBody>
          </p:sp>
          <p:sp>
            <p:nvSpPr>
              <p:cNvPr id="121669" name="Line 1861"/>
              <p:cNvSpPr>
                <a:spLocks noChangeShapeType="1"/>
              </p:cNvSpPr>
              <p:nvPr/>
            </p:nvSpPr>
            <p:spPr bwMode="auto">
              <a:xfrm flipH="1">
                <a:off x="2339" y="3802"/>
                <a:ext cx="1" cy="1"/>
              </a:xfrm>
              <a:prstGeom prst="line">
                <a:avLst/>
              </a:prstGeom>
              <a:noFill/>
              <a:ln w="0">
                <a:solidFill>
                  <a:srgbClr val="FFDF7F"/>
                </a:solidFill>
                <a:round/>
                <a:headEnd/>
                <a:tailEnd/>
              </a:ln>
            </p:spPr>
            <p:txBody>
              <a:bodyPr/>
              <a:lstStyle/>
              <a:p>
                <a:endParaRPr lang="en-US"/>
              </a:p>
            </p:txBody>
          </p:sp>
          <p:sp>
            <p:nvSpPr>
              <p:cNvPr id="121670" name="Line 1862"/>
              <p:cNvSpPr>
                <a:spLocks noChangeShapeType="1"/>
              </p:cNvSpPr>
              <p:nvPr/>
            </p:nvSpPr>
            <p:spPr bwMode="auto">
              <a:xfrm>
                <a:off x="2339" y="3803"/>
                <a:ext cx="1" cy="1"/>
              </a:xfrm>
              <a:prstGeom prst="line">
                <a:avLst/>
              </a:prstGeom>
              <a:noFill/>
              <a:ln w="0">
                <a:solidFill>
                  <a:srgbClr val="FFDF7F"/>
                </a:solidFill>
                <a:round/>
                <a:headEnd/>
                <a:tailEnd/>
              </a:ln>
            </p:spPr>
            <p:txBody>
              <a:bodyPr/>
              <a:lstStyle/>
              <a:p>
                <a:endParaRPr lang="en-US"/>
              </a:p>
            </p:txBody>
          </p:sp>
          <p:sp>
            <p:nvSpPr>
              <p:cNvPr id="121671" name="Line 1863"/>
              <p:cNvSpPr>
                <a:spLocks noChangeShapeType="1"/>
              </p:cNvSpPr>
              <p:nvPr/>
            </p:nvSpPr>
            <p:spPr bwMode="auto">
              <a:xfrm>
                <a:off x="2339" y="3803"/>
                <a:ext cx="3" cy="1"/>
              </a:xfrm>
              <a:prstGeom prst="line">
                <a:avLst/>
              </a:prstGeom>
              <a:noFill/>
              <a:ln w="0">
                <a:solidFill>
                  <a:srgbClr val="FFDF7F"/>
                </a:solidFill>
                <a:round/>
                <a:headEnd/>
                <a:tailEnd/>
              </a:ln>
            </p:spPr>
            <p:txBody>
              <a:bodyPr/>
              <a:lstStyle/>
              <a:p>
                <a:endParaRPr lang="en-US"/>
              </a:p>
            </p:txBody>
          </p:sp>
          <p:sp>
            <p:nvSpPr>
              <p:cNvPr id="121672" name="Line 1864"/>
              <p:cNvSpPr>
                <a:spLocks noChangeShapeType="1"/>
              </p:cNvSpPr>
              <p:nvPr/>
            </p:nvSpPr>
            <p:spPr bwMode="auto">
              <a:xfrm>
                <a:off x="2342" y="3804"/>
                <a:ext cx="3" cy="2"/>
              </a:xfrm>
              <a:prstGeom prst="line">
                <a:avLst/>
              </a:prstGeom>
              <a:noFill/>
              <a:ln w="0">
                <a:solidFill>
                  <a:srgbClr val="FFDF7F"/>
                </a:solidFill>
                <a:round/>
                <a:headEnd/>
                <a:tailEnd/>
              </a:ln>
            </p:spPr>
            <p:txBody>
              <a:bodyPr/>
              <a:lstStyle/>
              <a:p>
                <a:endParaRPr lang="en-US"/>
              </a:p>
            </p:txBody>
          </p:sp>
          <p:sp>
            <p:nvSpPr>
              <p:cNvPr id="121673" name="Line 1865"/>
              <p:cNvSpPr>
                <a:spLocks noChangeShapeType="1"/>
              </p:cNvSpPr>
              <p:nvPr/>
            </p:nvSpPr>
            <p:spPr bwMode="auto">
              <a:xfrm>
                <a:off x="2345" y="3806"/>
                <a:ext cx="3" cy="1"/>
              </a:xfrm>
              <a:prstGeom prst="line">
                <a:avLst/>
              </a:prstGeom>
              <a:noFill/>
              <a:ln w="0">
                <a:solidFill>
                  <a:srgbClr val="FFDF7F"/>
                </a:solidFill>
                <a:round/>
                <a:headEnd/>
                <a:tailEnd/>
              </a:ln>
            </p:spPr>
            <p:txBody>
              <a:bodyPr/>
              <a:lstStyle/>
              <a:p>
                <a:endParaRPr lang="en-US"/>
              </a:p>
            </p:txBody>
          </p:sp>
          <p:sp>
            <p:nvSpPr>
              <p:cNvPr id="121674" name="Line 1866"/>
              <p:cNvSpPr>
                <a:spLocks noChangeShapeType="1"/>
              </p:cNvSpPr>
              <p:nvPr/>
            </p:nvSpPr>
            <p:spPr bwMode="auto">
              <a:xfrm flipH="1" flipV="1">
                <a:off x="2348" y="3806"/>
                <a:ext cx="1" cy="1"/>
              </a:xfrm>
              <a:prstGeom prst="line">
                <a:avLst/>
              </a:prstGeom>
              <a:noFill/>
              <a:ln w="0">
                <a:solidFill>
                  <a:srgbClr val="FFDF7F"/>
                </a:solidFill>
                <a:round/>
                <a:headEnd/>
                <a:tailEnd/>
              </a:ln>
            </p:spPr>
            <p:txBody>
              <a:bodyPr/>
              <a:lstStyle/>
              <a:p>
                <a:endParaRPr lang="en-US"/>
              </a:p>
            </p:txBody>
          </p:sp>
          <p:sp>
            <p:nvSpPr>
              <p:cNvPr id="121675" name="Line 1867"/>
              <p:cNvSpPr>
                <a:spLocks noChangeShapeType="1"/>
              </p:cNvSpPr>
              <p:nvPr/>
            </p:nvSpPr>
            <p:spPr bwMode="auto">
              <a:xfrm flipH="1" flipV="1">
                <a:off x="2349" y="3806"/>
                <a:ext cx="1" cy="1"/>
              </a:xfrm>
              <a:prstGeom prst="line">
                <a:avLst/>
              </a:prstGeom>
              <a:noFill/>
              <a:ln w="0">
                <a:solidFill>
                  <a:srgbClr val="FFDF7F"/>
                </a:solidFill>
                <a:round/>
                <a:headEnd/>
                <a:tailEnd/>
              </a:ln>
            </p:spPr>
            <p:txBody>
              <a:bodyPr/>
              <a:lstStyle/>
              <a:p>
                <a:endParaRPr lang="en-US"/>
              </a:p>
            </p:txBody>
          </p:sp>
          <p:sp>
            <p:nvSpPr>
              <p:cNvPr id="121676" name="Line 1868"/>
              <p:cNvSpPr>
                <a:spLocks noChangeShapeType="1"/>
              </p:cNvSpPr>
              <p:nvPr/>
            </p:nvSpPr>
            <p:spPr bwMode="auto">
              <a:xfrm>
                <a:off x="2350" y="3807"/>
                <a:ext cx="1" cy="1"/>
              </a:xfrm>
              <a:prstGeom prst="line">
                <a:avLst/>
              </a:prstGeom>
              <a:noFill/>
              <a:ln w="0">
                <a:solidFill>
                  <a:srgbClr val="FFDF7F"/>
                </a:solidFill>
                <a:round/>
                <a:headEnd/>
                <a:tailEnd/>
              </a:ln>
            </p:spPr>
            <p:txBody>
              <a:bodyPr/>
              <a:lstStyle/>
              <a:p>
                <a:endParaRPr lang="en-US"/>
              </a:p>
            </p:txBody>
          </p:sp>
          <p:sp>
            <p:nvSpPr>
              <p:cNvPr id="121677" name="Line 1869"/>
              <p:cNvSpPr>
                <a:spLocks noChangeShapeType="1"/>
              </p:cNvSpPr>
              <p:nvPr/>
            </p:nvSpPr>
            <p:spPr bwMode="auto">
              <a:xfrm>
                <a:off x="2350" y="3808"/>
                <a:ext cx="2" cy="3"/>
              </a:xfrm>
              <a:prstGeom prst="line">
                <a:avLst/>
              </a:prstGeom>
              <a:noFill/>
              <a:ln w="0">
                <a:solidFill>
                  <a:srgbClr val="FFDF7F"/>
                </a:solidFill>
                <a:round/>
                <a:headEnd/>
                <a:tailEnd/>
              </a:ln>
            </p:spPr>
            <p:txBody>
              <a:bodyPr/>
              <a:lstStyle/>
              <a:p>
                <a:endParaRPr lang="en-US"/>
              </a:p>
            </p:txBody>
          </p:sp>
          <p:sp>
            <p:nvSpPr>
              <p:cNvPr id="121678" name="Line 1870"/>
              <p:cNvSpPr>
                <a:spLocks noChangeShapeType="1"/>
              </p:cNvSpPr>
              <p:nvPr/>
            </p:nvSpPr>
            <p:spPr bwMode="auto">
              <a:xfrm>
                <a:off x="2352" y="3811"/>
                <a:ext cx="2" cy="2"/>
              </a:xfrm>
              <a:prstGeom prst="line">
                <a:avLst/>
              </a:prstGeom>
              <a:noFill/>
              <a:ln w="0">
                <a:solidFill>
                  <a:srgbClr val="FFDF7F"/>
                </a:solidFill>
                <a:round/>
                <a:headEnd/>
                <a:tailEnd/>
              </a:ln>
            </p:spPr>
            <p:txBody>
              <a:bodyPr/>
              <a:lstStyle/>
              <a:p>
                <a:endParaRPr lang="en-US"/>
              </a:p>
            </p:txBody>
          </p:sp>
          <p:sp>
            <p:nvSpPr>
              <p:cNvPr id="121679" name="Line 1871"/>
              <p:cNvSpPr>
                <a:spLocks noChangeShapeType="1"/>
              </p:cNvSpPr>
              <p:nvPr/>
            </p:nvSpPr>
            <p:spPr bwMode="auto">
              <a:xfrm>
                <a:off x="2354" y="3813"/>
                <a:ext cx="3" cy="1"/>
              </a:xfrm>
              <a:prstGeom prst="line">
                <a:avLst/>
              </a:prstGeom>
              <a:noFill/>
              <a:ln w="0">
                <a:solidFill>
                  <a:srgbClr val="FFDF7F"/>
                </a:solidFill>
                <a:round/>
                <a:headEnd/>
                <a:tailEnd/>
              </a:ln>
            </p:spPr>
            <p:txBody>
              <a:bodyPr/>
              <a:lstStyle/>
              <a:p>
                <a:endParaRPr lang="en-US"/>
              </a:p>
            </p:txBody>
          </p:sp>
          <p:sp>
            <p:nvSpPr>
              <p:cNvPr id="121680" name="Line 1872"/>
              <p:cNvSpPr>
                <a:spLocks noChangeShapeType="1"/>
              </p:cNvSpPr>
              <p:nvPr/>
            </p:nvSpPr>
            <p:spPr bwMode="auto">
              <a:xfrm>
                <a:off x="2357" y="3814"/>
                <a:ext cx="2" cy="1"/>
              </a:xfrm>
              <a:prstGeom prst="line">
                <a:avLst/>
              </a:prstGeom>
              <a:noFill/>
              <a:ln w="0">
                <a:solidFill>
                  <a:srgbClr val="FFDF7F"/>
                </a:solidFill>
                <a:round/>
                <a:headEnd/>
                <a:tailEnd/>
              </a:ln>
            </p:spPr>
            <p:txBody>
              <a:bodyPr/>
              <a:lstStyle/>
              <a:p>
                <a:endParaRPr lang="en-US"/>
              </a:p>
            </p:txBody>
          </p:sp>
          <p:sp>
            <p:nvSpPr>
              <p:cNvPr id="121681" name="Line 1873"/>
              <p:cNvSpPr>
                <a:spLocks noChangeShapeType="1"/>
              </p:cNvSpPr>
              <p:nvPr/>
            </p:nvSpPr>
            <p:spPr bwMode="auto">
              <a:xfrm>
                <a:off x="2431" y="3820"/>
                <a:ext cx="1" cy="18"/>
              </a:xfrm>
              <a:prstGeom prst="line">
                <a:avLst/>
              </a:prstGeom>
              <a:noFill/>
              <a:ln w="0">
                <a:solidFill>
                  <a:srgbClr val="FFDF7F"/>
                </a:solidFill>
                <a:round/>
                <a:headEnd/>
                <a:tailEnd/>
              </a:ln>
            </p:spPr>
            <p:txBody>
              <a:bodyPr/>
              <a:lstStyle/>
              <a:p>
                <a:endParaRPr lang="en-US"/>
              </a:p>
            </p:txBody>
          </p:sp>
          <p:sp>
            <p:nvSpPr>
              <p:cNvPr id="121682" name="Line 1874"/>
              <p:cNvSpPr>
                <a:spLocks noChangeShapeType="1"/>
              </p:cNvSpPr>
              <p:nvPr/>
            </p:nvSpPr>
            <p:spPr bwMode="auto">
              <a:xfrm flipH="1">
                <a:off x="2432" y="3825"/>
                <a:ext cx="2" cy="2"/>
              </a:xfrm>
              <a:prstGeom prst="line">
                <a:avLst/>
              </a:prstGeom>
              <a:noFill/>
              <a:ln w="0">
                <a:solidFill>
                  <a:srgbClr val="FFDF7F"/>
                </a:solidFill>
                <a:round/>
                <a:headEnd/>
                <a:tailEnd/>
              </a:ln>
            </p:spPr>
            <p:txBody>
              <a:bodyPr/>
              <a:lstStyle/>
              <a:p>
                <a:endParaRPr lang="en-US"/>
              </a:p>
            </p:txBody>
          </p:sp>
          <p:sp>
            <p:nvSpPr>
              <p:cNvPr id="121683" name="Line 1875"/>
              <p:cNvSpPr>
                <a:spLocks noChangeShapeType="1"/>
              </p:cNvSpPr>
              <p:nvPr/>
            </p:nvSpPr>
            <p:spPr bwMode="auto">
              <a:xfrm flipH="1">
                <a:off x="2434" y="3825"/>
                <a:ext cx="2" cy="1"/>
              </a:xfrm>
              <a:prstGeom prst="line">
                <a:avLst/>
              </a:prstGeom>
              <a:noFill/>
              <a:ln w="0">
                <a:solidFill>
                  <a:srgbClr val="FFDF7F"/>
                </a:solidFill>
                <a:round/>
                <a:headEnd/>
                <a:tailEnd/>
              </a:ln>
            </p:spPr>
            <p:txBody>
              <a:bodyPr/>
              <a:lstStyle/>
              <a:p>
                <a:endParaRPr lang="en-US"/>
              </a:p>
            </p:txBody>
          </p:sp>
          <p:sp>
            <p:nvSpPr>
              <p:cNvPr id="121684" name="Line 1876"/>
              <p:cNvSpPr>
                <a:spLocks noChangeShapeType="1"/>
              </p:cNvSpPr>
              <p:nvPr/>
            </p:nvSpPr>
            <p:spPr bwMode="auto">
              <a:xfrm flipH="1">
                <a:off x="2436" y="3823"/>
                <a:ext cx="1" cy="2"/>
              </a:xfrm>
              <a:prstGeom prst="line">
                <a:avLst/>
              </a:prstGeom>
              <a:noFill/>
              <a:ln w="0">
                <a:solidFill>
                  <a:srgbClr val="FFDF7F"/>
                </a:solidFill>
                <a:round/>
                <a:headEnd/>
                <a:tailEnd/>
              </a:ln>
            </p:spPr>
            <p:txBody>
              <a:bodyPr/>
              <a:lstStyle/>
              <a:p>
                <a:endParaRPr lang="en-US"/>
              </a:p>
            </p:txBody>
          </p:sp>
          <p:sp>
            <p:nvSpPr>
              <p:cNvPr id="121685" name="Line 1877"/>
              <p:cNvSpPr>
                <a:spLocks noChangeShapeType="1"/>
              </p:cNvSpPr>
              <p:nvPr/>
            </p:nvSpPr>
            <p:spPr bwMode="auto">
              <a:xfrm flipH="1">
                <a:off x="2437" y="3823"/>
                <a:ext cx="3" cy="1"/>
              </a:xfrm>
              <a:prstGeom prst="line">
                <a:avLst/>
              </a:prstGeom>
              <a:noFill/>
              <a:ln w="0">
                <a:solidFill>
                  <a:srgbClr val="FFDF7F"/>
                </a:solidFill>
                <a:round/>
                <a:headEnd/>
                <a:tailEnd/>
              </a:ln>
            </p:spPr>
            <p:txBody>
              <a:bodyPr/>
              <a:lstStyle/>
              <a:p>
                <a:endParaRPr lang="en-US"/>
              </a:p>
            </p:txBody>
          </p:sp>
          <p:sp>
            <p:nvSpPr>
              <p:cNvPr id="121686" name="Line 1878"/>
              <p:cNvSpPr>
                <a:spLocks noChangeShapeType="1"/>
              </p:cNvSpPr>
              <p:nvPr/>
            </p:nvSpPr>
            <p:spPr bwMode="auto">
              <a:xfrm flipH="1" flipV="1">
                <a:off x="2440" y="3823"/>
                <a:ext cx="1" cy="2"/>
              </a:xfrm>
              <a:prstGeom prst="line">
                <a:avLst/>
              </a:prstGeom>
              <a:noFill/>
              <a:ln w="0">
                <a:solidFill>
                  <a:srgbClr val="FFDF7F"/>
                </a:solidFill>
                <a:round/>
                <a:headEnd/>
                <a:tailEnd/>
              </a:ln>
            </p:spPr>
            <p:txBody>
              <a:bodyPr/>
              <a:lstStyle/>
              <a:p>
                <a:endParaRPr lang="en-US"/>
              </a:p>
            </p:txBody>
          </p:sp>
          <p:sp>
            <p:nvSpPr>
              <p:cNvPr id="121687" name="Line 1879"/>
              <p:cNvSpPr>
                <a:spLocks noChangeShapeType="1"/>
              </p:cNvSpPr>
              <p:nvPr/>
            </p:nvSpPr>
            <p:spPr bwMode="auto">
              <a:xfrm flipH="1" flipV="1">
                <a:off x="2441" y="3825"/>
                <a:ext cx="1" cy="2"/>
              </a:xfrm>
              <a:prstGeom prst="line">
                <a:avLst/>
              </a:prstGeom>
              <a:noFill/>
              <a:ln w="0">
                <a:solidFill>
                  <a:srgbClr val="FFDF7F"/>
                </a:solidFill>
                <a:round/>
                <a:headEnd/>
                <a:tailEnd/>
              </a:ln>
            </p:spPr>
            <p:txBody>
              <a:bodyPr/>
              <a:lstStyle/>
              <a:p>
                <a:endParaRPr lang="en-US"/>
              </a:p>
            </p:txBody>
          </p:sp>
          <p:sp>
            <p:nvSpPr>
              <p:cNvPr id="121688" name="Line 1880"/>
              <p:cNvSpPr>
                <a:spLocks noChangeShapeType="1"/>
              </p:cNvSpPr>
              <p:nvPr/>
            </p:nvSpPr>
            <p:spPr bwMode="auto">
              <a:xfrm flipH="1" flipV="1">
                <a:off x="2441" y="3827"/>
                <a:ext cx="1" cy="2"/>
              </a:xfrm>
              <a:prstGeom prst="line">
                <a:avLst/>
              </a:prstGeom>
              <a:noFill/>
              <a:ln w="0">
                <a:solidFill>
                  <a:srgbClr val="FFDF7F"/>
                </a:solidFill>
                <a:round/>
                <a:headEnd/>
                <a:tailEnd/>
              </a:ln>
            </p:spPr>
            <p:txBody>
              <a:bodyPr/>
              <a:lstStyle/>
              <a:p>
                <a:endParaRPr lang="en-US"/>
              </a:p>
            </p:txBody>
          </p:sp>
          <p:sp>
            <p:nvSpPr>
              <p:cNvPr id="121689" name="Line 1881"/>
              <p:cNvSpPr>
                <a:spLocks noChangeShapeType="1"/>
              </p:cNvSpPr>
              <p:nvPr/>
            </p:nvSpPr>
            <p:spPr bwMode="auto">
              <a:xfrm flipV="1">
                <a:off x="2442" y="3829"/>
                <a:ext cx="1" cy="3"/>
              </a:xfrm>
              <a:prstGeom prst="line">
                <a:avLst/>
              </a:prstGeom>
              <a:noFill/>
              <a:ln w="0">
                <a:solidFill>
                  <a:srgbClr val="FFDF7F"/>
                </a:solidFill>
                <a:round/>
                <a:headEnd/>
                <a:tailEnd/>
              </a:ln>
            </p:spPr>
            <p:txBody>
              <a:bodyPr/>
              <a:lstStyle/>
              <a:p>
                <a:endParaRPr lang="en-US"/>
              </a:p>
            </p:txBody>
          </p:sp>
          <p:sp>
            <p:nvSpPr>
              <p:cNvPr id="121690" name="Line 1882"/>
              <p:cNvSpPr>
                <a:spLocks noChangeShapeType="1"/>
              </p:cNvSpPr>
              <p:nvPr/>
            </p:nvSpPr>
            <p:spPr bwMode="auto">
              <a:xfrm>
                <a:off x="2442" y="3832"/>
                <a:ext cx="1" cy="4"/>
              </a:xfrm>
              <a:prstGeom prst="line">
                <a:avLst/>
              </a:prstGeom>
              <a:noFill/>
              <a:ln w="0">
                <a:solidFill>
                  <a:srgbClr val="FFDF7F"/>
                </a:solidFill>
                <a:round/>
                <a:headEnd/>
                <a:tailEnd/>
              </a:ln>
            </p:spPr>
            <p:txBody>
              <a:bodyPr/>
              <a:lstStyle/>
              <a:p>
                <a:endParaRPr lang="en-US"/>
              </a:p>
            </p:txBody>
          </p:sp>
          <p:sp>
            <p:nvSpPr>
              <p:cNvPr id="121691" name="Line 1883"/>
              <p:cNvSpPr>
                <a:spLocks noChangeShapeType="1"/>
              </p:cNvSpPr>
              <p:nvPr/>
            </p:nvSpPr>
            <p:spPr bwMode="auto">
              <a:xfrm>
                <a:off x="2442" y="3836"/>
                <a:ext cx="1" cy="4"/>
              </a:xfrm>
              <a:prstGeom prst="line">
                <a:avLst/>
              </a:prstGeom>
              <a:noFill/>
              <a:ln w="0">
                <a:solidFill>
                  <a:srgbClr val="FFDF7F"/>
                </a:solidFill>
                <a:round/>
                <a:headEnd/>
                <a:tailEnd/>
              </a:ln>
            </p:spPr>
            <p:txBody>
              <a:bodyPr/>
              <a:lstStyle/>
              <a:p>
                <a:endParaRPr lang="en-US"/>
              </a:p>
            </p:txBody>
          </p:sp>
          <p:sp>
            <p:nvSpPr>
              <p:cNvPr id="121692" name="Line 1884"/>
              <p:cNvSpPr>
                <a:spLocks noChangeShapeType="1"/>
              </p:cNvSpPr>
              <p:nvPr/>
            </p:nvSpPr>
            <p:spPr bwMode="auto">
              <a:xfrm>
                <a:off x="2442" y="3840"/>
                <a:ext cx="1" cy="2"/>
              </a:xfrm>
              <a:prstGeom prst="line">
                <a:avLst/>
              </a:prstGeom>
              <a:noFill/>
              <a:ln w="0">
                <a:solidFill>
                  <a:srgbClr val="FFDF7F"/>
                </a:solidFill>
                <a:round/>
                <a:headEnd/>
                <a:tailEnd/>
              </a:ln>
            </p:spPr>
            <p:txBody>
              <a:bodyPr/>
              <a:lstStyle/>
              <a:p>
                <a:endParaRPr lang="en-US"/>
              </a:p>
            </p:txBody>
          </p:sp>
          <p:sp>
            <p:nvSpPr>
              <p:cNvPr id="121693" name="Line 1885"/>
              <p:cNvSpPr>
                <a:spLocks noChangeShapeType="1"/>
              </p:cNvSpPr>
              <p:nvPr/>
            </p:nvSpPr>
            <p:spPr bwMode="auto">
              <a:xfrm>
                <a:off x="2442" y="3842"/>
                <a:ext cx="1" cy="2"/>
              </a:xfrm>
              <a:prstGeom prst="line">
                <a:avLst/>
              </a:prstGeom>
              <a:noFill/>
              <a:ln w="0">
                <a:solidFill>
                  <a:srgbClr val="FFDF7F"/>
                </a:solidFill>
                <a:round/>
                <a:headEnd/>
                <a:tailEnd/>
              </a:ln>
            </p:spPr>
            <p:txBody>
              <a:bodyPr/>
              <a:lstStyle/>
              <a:p>
                <a:endParaRPr lang="en-US"/>
              </a:p>
            </p:txBody>
          </p:sp>
          <p:sp>
            <p:nvSpPr>
              <p:cNvPr id="121694" name="Line 1886"/>
              <p:cNvSpPr>
                <a:spLocks noChangeShapeType="1"/>
              </p:cNvSpPr>
              <p:nvPr/>
            </p:nvSpPr>
            <p:spPr bwMode="auto">
              <a:xfrm flipH="1">
                <a:off x="2440" y="3814"/>
                <a:ext cx="3" cy="1"/>
              </a:xfrm>
              <a:prstGeom prst="line">
                <a:avLst/>
              </a:prstGeom>
              <a:noFill/>
              <a:ln w="0">
                <a:solidFill>
                  <a:srgbClr val="FFDF7F"/>
                </a:solidFill>
                <a:round/>
                <a:headEnd/>
                <a:tailEnd/>
              </a:ln>
            </p:spPr>
            <p:txBody>
              <a:bodyPr/>
              <a:lstStyle/>
              <a:p>
                <a:endParaRPr lang="en-US"/>
              </a:p>
            </p:txBody>
          </p:sp>
          <p:sp>
            <p:nvSpPr>
              <p:cNvPr id="121695" name="Line 1887"/>
              <p:cNvSpPr>
                <a:spLocks noChangeShapeType="1"/>
              </p:cNvSpPr>
              <p:nvPr/>
            </p:nvSpPr>
            <p:spPr bwMode="auto">
              <a:xfrm flipH="1">
                <a:off x="2443" y="3813"/>
                <a:ext cx="4" cy="1"/>
              </a:xfrm>
              <a:prstGeom prst="line">
                <a:avLst/>
              </a:prstGeom>
              <a:noFill/>
              <a:ln w="0">
                <a:solidFill>
                  <a:srgbClr val="FFDF7F"/>
                </a:solidFill>
                <a:round/>
                <a:headEnd/>
                <a:tailEnd/>
              </a:ln>
            </p:spPr>
            <p:txBody>
              <a:bodyPr/>
              <a:lstStyle/>
              <a:p>
                <a:endParaRPr lang="en-US"/>
              </a:p>
            </p:txBody>
          </p:sp>
          <p:sp>
            <p:nvSpPr>
              <p:cNvPr id="121696" name="Line 1888"/>
              <p:cNvSpPr>
                <a:spLocks noChangeShapeType="1"/>
              </p:cNvSpPr>
              <p:nvPr/>
            </p:nvSpPr>
            <p:spPr bwMode="auto">
              <a:xfrm flipH="1">
                <a:off x="2447" y="3812"/>
                <a:ext cx="3" cy="1"/>
              </a:xfrm>
              <a:prstGeom prst="line">
                <a:avLst/>
              </a:prstGeom>
              <a:noFill/>
              <a:ln w="0">
                <a:solidFill>
                  <a:srgbClr val="FFDF7F"/>
                </a:solidFill>
                <a:round/>
                <a:headEnd/>
                <a:tailEnd/>
              </a:ln>
            </p:spPr>
            <p:txBody>
              <a:bodyPr/>
              <a:lstStyle/>
              <a:p>
                <a:endParaRPr lang="en-US"/>
              </a:p>
            </p:txBody>
          </p:sp>
          <p:sp>
            <p:nvSpPr>
              <p:cNvPr id="121697" name="Line 1889"/>
              <p:cNvSpPr>
                <a:spLocks noChangeShapeType="1"/>
              </p:cNvSpPr>
              <p:nvPr/>
            </p:nvSpPr>
            <p:spPr bwMode="auto">
              <a:xfrm flipH="1">
                <a:off x="2450" y="3812"/>
                <a:ext cx="3" cy="1"/>
              </a:xfrm>
              <a:prstGeom prst="line">
                <a:avLst/>
              </a:prstGeom>
              <a:noFill/>
              <a:ln w="0">
                <a:solidFill>
                  <a:srgbClr val="FFDF7F"/>
                </a:solidFill>
                <a:round/>
                <a:headEnd/>
                <a:tailEnd/>
              </a:ln>
            </p:spPr>
            <p:txBody>
              <a:bodyPr/>
              <a:lstStyle/>
              <a:p>
                <a:endParaRPr lang="en-US"/>
              </a:p>
            </p:txBody>
          </p:sp>
          <p:sp>
            <p:nvSpPr>
              <p:cNvPr id="121698" name="Line 1890"/>
              <p:cNvSpPr>
                <a:spLocks noChangeShapeType="1"/>
              </p:cNvSpPr>
              <p:nvPr/>
            </p:nvSpPr>
            <p:spPr bwMode="auto">
              <a:xfrm flipH="1" flipV="1">
                <a:off x="2454" y="3813"/>
                <a:ext cx="1" cy="1"/>
              </a:xfrm>
              <a:prstGeom prst="line">
                <a:avLst/>
              </a:prstGeom>
              <a:noFill/>
              <a:ln w="0">
                <a:solidFill>
                  <a:srgbClr val="FFDF7F"/>
                </a:solidFill>
                <a:round/>
                <a:headEnd/>
                <a:tailEnd/>
              </a:ln>
            </p:spPr>
            <p:txBody>
              <a:bodyPr/>
              <a:lstStyle/>
              <a:p>
                <a:endParaRPr lang="en-US"/>
              </a:p>
            </p:txBody>
          </p:sp>
          <p:sp>
            <p:nvSpPr>
              <p:cNvPr id="121699" name="Line 1891"/>
              <p:cNvSpPr>
                <a:spLocks noChangeShapeType="1"/>
              </p:cNvSpPr>
              <p:nvPr/>
            </p:nvSpPr>
            <p:spPr bwMode="auto">
              <a:xfrm flipH="1" flipV="1">
                <a:off x="2453" y="3812"/>
                <a:ext cx="1" cy="1"/>
              </a:xfrm>
              <a:prstGeom prst="line">
                <a:avLst/>
              </a:prstGeom>
              <a:noFill/>
              <a:ln w="0">
                <a:solidFill>
                  <a:srgbClr val="FFDF7F"/>
                </a:solidFill>
                <a:round/>
                <a:headEnd/>
                <a:tailEnd/>
              </a:ln>
            </p:spPr>
            <p:txBody>
              <a:bodyPr/>
              <a:lstStyle/>
              <a:p>
                <a:endParaRPr lang="en-US"/>
              </a:p>
            </p:txBody>
          </p:sp>
          <p:sp>
            <p:nvSpPr>
              <p:cNvPr id="121700" name="Line 1892"/>
              <p:cNvSpPr>
                <a:spLocks noChangeShapeType="1"/>
              </p:cNvSpPr>
              <p:nvPr/>
            </p:nvSpPr>
            <p:spPr bwMode="auto">
              <a:xfrm flipV="1">
                <a:off x="2454" y="3814"/>
                <a:ext cx="1" cy="2"/>
              </a:xfrm>
              <a:prstGeom prst="line">
                <a:avLst/>
              </a:prstGeom>
              <a:noFill/>
              <a:ln w="0">
                <a:solidFill>
                  <a:srgbClr val="FFDF7F"/>
                </a:solidFill>
                <a:round/>
                <a:headEnd/>
                <a:tailEnd/>
              </a:ln>
            </p:spPr>
            <p:txBody>
              <a:bodyPr/>
              <a:lstStyle/>
              <a:p>
                <a:endParaRPr lang="en-US"/>
              </a:p>
            </p:txBody>
          </p:sp>
          <p:sp>
            <p:nvSpPr>
              <p:cNvPr id="121701" name="Line 1893"/>
              <p:cNvSpPr>
                <a:spLocks noChangeShapeType="1"/>
              </p:cNvSpPr>
              <p:nvPr/>
            </p:nvSpPr>
            <p:spPr bwMode="auto">
              <a:xfrm flipV="1">
                <a:off x="2453" y="3816"/>
                <a:ext cx="1" cy="4"/>
              </a:xfrm>
              <a:prstGeom prst="line">
                <a:avLst/>
              </a:prstGeom>
              <a:noFill/>
              <a:ln w="0">
                <a:solidFill>
                  <a:srgbClr val="FFDF7F"/>
                </a:solidFill>
                <a:round/>
                <a:headEnd/>
                <a:tailEnd/>
              </a:ln>
            </p:spPr>
            <p:txBody>
              <a:bodyPr/>
              <a:lstStyle/>
              <a:p>
                <a:endParaRPr lang="en-US"/>
              </a:p>
            </p:txBody>
          </p:sp>
          <p:sp>
            <p:nvSpPr>
              <p:cNvPr id="121702" name="Line 1894"/>
              <p:cNvSpPr>
                <a:spLocks noChangeShapeType="1"/>
              </p:cNvSpPr>
              <p:nvPr/>
            </p:nvSpPr>
            <p:spPr bwMode="auto">
              <a:xfrm flipH="1">
                <a:off x="2452" y="3820"/>
                <a:ext cx="1" cy="4"/>
              </a:xfrm>
              <a:prstGeom prst="line">
                <a:avLst/>
              </a:prstGeom>
              <a:noFill/>
              <a:ln w="0">
                <a:solidFill>
                  <a:srgbClr val="FFDF7F"/>
                </a:solidFill>
                <a:round/>
                <a:headEnd/>
                <a:tailEnd/>
              </a:ln>
            </p:spPr>
            <p:txBody>
              <a:bodyPr/>
              <a:lstStyle/>
              <a:p>
                <a:endParaRPr lang="en-US"/>
              </a:p>
            </p:txBody>
          </p:sp>
          <p:sp>
            <p:nvSpPr>
              <p:cNvPr id="121703" name="Line 1895"/>
              <p:cNvSpPr>
                <a:spLocks noChangeShapeType="1"/>
              </p:cNvSpPr>
              <p:nvPr/>
            </p:nvSpPr>
            <p:spPr bwMode="auto">
              <a:xfrm>
                <a:off x="2452" y="3824"/>
                <a:ext cx="1" cy="3"/>
              </a:xfrm>
              <a:prstGeom prst="line">
                <a:avLst/>
              </a:prstGeom>
              <a:noFill/>
              <a:ln w="0">
                <a:solidFill>
                  <a:srgbClr val="FFDF7F"/>
                </a:solidFill>
                <a:round/>
                <a:headEnd/>
                <a:tailEnd/>
              </a:ln>
            </p:spPr>
            <p:txBody>
              <a:bodyPr/>
              <a:lstStyle/>
              <a:p>
                <a:endParaRPr lang="en-US"/>
              </a:p>
            </p:txBody>
          </p:sp>
          <p:sp>
            <p:nvSpPr>
              <p:cNvPr id="121704" name="Line 1896"/>
              <p:cNvSpPr>
                <a:spLocks noChangeShapeType="1"/>
              </p:cNvSpPr>
              <p:nvPr/>
            </p:nvSpPr>
            <p:spPr bwMode="auto">
              <a:xfrm flipH="1" flipV="1">
                <a:off x="2452" y="3827"/>
                <a:ext cx="1" cy="2"/>
              </a:xfrm>
              <a:prstGeom prst="line">
                <a:avLst/>
              </a:prstGeom>
              <a:noFill/>
              <a:ln w="0">
                <a:solidFill>
                  <a:srgbClr val="FFDF7F"/>
                </a:solidFill>
                <a:round/>
                <a:headEnd/>
                <a:tailEnd/>
              </a:ln>
            </p:spPr>
            <p:txBody>
              <a:bodyPr/>
              <a:lstStyle/>
              <a:p>
                <a:endParaRPr lang="en-US"/>
              </a:p>
            </p:txBody>
          </p:sp>
          <p:sp>
            <p:nvSpPr>
              <p:cNvPr id="121705" name="Line 1897"/>
              <p:cNvSpPr>
                <a:spLocks noChangeShapeType="1"/>
              </p:cNvSpPr>
              <p:nvPr/>
            </p:nvSpPr>
            <p:spPr bwMode="auto">
              <a:xfrm flipV="1">
                <a:off x="2453" y="3829"/>
                <a:ext cx="1" cy="4"/>
              </a:xfrm>
              <a:prstGeom prst="line">
                <a:avLst/>
              </a:prstGeom>
              <a:noFill/>
              <a:ln w="0">
                <a:solidFill>
                  <a:srgbClr val="FFDF7F"/>
                </a:solidFill>
                <a:round/>
                <a:headEnd/>
                <a:tailEnd/>
              </a:ln>
            </p:spPr>
            <p:txBody>
              <a:bodyPr/>
              <a:lstStyle/>
              <a:p>
                <a:endParaRPr lang="en-US"/>
              </a:p>
            </p:txBody>
          </p:sp>
          <p:sp>
            <p:nvSpPr>
              <p:cNvPr id="121706" name="Line 1898"/>
              <p:cNvSpPr>
                <a:spLocks noChangeShapeType="1"/>
              </p:cNvSpPr>
              <p:nvPr/>
            </p:nvSpPr>
            <p:spPr bwMode="auto">
              <a:xfrm flipH="1">
                <a:off x="2452" y="3833"/>
                <a:ext cx="1" cy="4"/>
              </a:xfrm>
              <a:prstGeom prst="line">
                <a:avLst/>
              </a:prstGeom>
              <a:noFill/>
              <a:ln w="0">
                <a:solidFill>
                  <a:srgbClr val="FFDF7F"/>
                </a:solidFill>
                <a:round/>
                <a:headEnd/>
                <a:tailEnd/>
              </a:ln>
            </p:spPr>
            <p:txBody>
              <a:bodyPr/>
              <a:lstStyle/>
              <a:p>
                <a:endParaRPr lang="en-US"/>
              </a:p>
            </p:txBody>
          </p:sp>
          <p:sp>
            <p:nvSpPr>
              <p:cNvPr id="121707" name="Line 1899"/>
              <p:cNvSpPr>
                <a:spLocks noChangeShapeType="1"/>
              </p:cNvSpPr>
              <p:nvPr/>
            </p:nvSpPr>
            <p:spPr bwMode="auto">
              <a:xfrm>
                <a:off x="2452" y="3837"/>
                <a:ext cx="1" cy="3"/>
              </a:xfrm>
              <a:prstGeom prst="line">
                <a:avLst/>
              </a:prstGeom>
              <a:noFill/>
              <a:ln w="0">
                <a:solidFill>
                  <a:srgbClr val="FFDF7F"/>
                </a:solidFill>
                <a:round/>
                <a:headEnd/>
                <a:tailEnd/>
              </a:ln>
            </p:spPr>
            <p:txBody>
              <a:bodyPr/>
              <a:lstStyle/>
              <a:p>
                <a:endParaRPr lang="en-US"/>
              </a:p>
            </p:txBody>
          </p:sp>
          <p:sp>
            <p:nvSpPr>
              <p:cNvPr id="121708" name="Line 1900"/>
              <p:cNvSpPr>
                <a:spLocks noChangeShapeType="1"/>
              </p:cNvSpPr>
              <p:nvPr/>
            </p:nvSpPr>
            <p:spPr bwMode="auto">
              <a:xfrm flipH="1" flipV="1">
                <a:off x="2453" y="3840"/>
                <a:ext cx="1" cy="3"/>
              </a:xfrm>
              <a:prstGeom prst="line">
                <a:avLst/>
              </a:prstGeom>
              <a:noFill/>
              <a:ln w="0">
                <a:solidFill>
                  <a:srgbClr val="FFDF7F"/>
                </a:solidFill>
                <a:round/>
                <a:headEnd/>
                <a:tailEnd/>
              </a:ln>
            </p:spPr>
            <p:txBody>
              <a:bodyPr/>
              <a:lstStyle/>
              <a:p>
                <a:endParaRPr lang="en-US"/>
              </a:p>
            </p:txBody>
          </p:sp>
          <p:sp>
            <p:nvSpPr>
              <p:cNvPr id="121709" name="Line 1901"/>
              <p:cNvSpPr>
                <a:spLocks noChangeShapeType="1"/>
              </p:cNvSpPr>
              <p:nvPr/>
            </p:nvSpPr>
            <p:spPr bwMode="auto">
              <a:xfrm flipH="1" flipV="1">
                <a:off x="2454" y="3843"/>
                <a:ext cx="1" cy="2"/>
              </a:xfrm>
              <a:prstGeom prst="line">
                <a:avLst/>
              </a:prstGeom>
              <a:noFill/>
              <a:ln w="0">
                <a:solidFill>
                  <a:srgbClr val="FFDF7F"/>
                </a:solidFill>
                <a:round/>
                <a:headEnd/>
                <a:tailEnd/>
              </a:ln>
            </p:spPr>
            <p:txBody>
              <a:bodyPr/>
              <a:lstStyle/>
              <a:p>
                <a:endParaRPr lang="en-US"/>
              </a:p>
            </p:txBody>
          </p:sp>
          <p:sp>
            <p:nvSpPr>
              <p:cNvPr id="121710" name="Line 1902"/>
              <p:cNvSpPr>
                <a:spLocks noChangeShapeType="1"/>
              </p:cNvSpPr>
              <p:nvPr/>
            </p:nvSpPr>
            <p:spPr bwMode="auto">
              <a:xfrm>
                <a:off x="2454" y="3845"/>
                <a:ext cx="1" cy="2"/>
              </a:xfrm>
              <a:prstGeom prst="line">
                <a:avLst/>
              </a:prstGeom>
              <a:noFill/>
              <a:ln w="0">
                <a:solidFill>
                  <a:srgbClr val="FFDF7F"/>
                </a:solidFill>
                <a:round/>
                <a:headEnd/>
                <a:tailEnd/>
              </a:ln>
            </p:spPr>
            <p:txBody>
              <a:bodyPr/>
              <a:lstStyle/>
              <a:p>
                <a:endParaRPr lang="en-US"/>
              </a:p>
            </p:txBody>
          </p:sp>
          <p:sp>
            <p:nvSpPr>
              <p:cNvPr id="121711" name="Line 1903"/>
              <p:cNvSpPr>
                <a:spLocks noChangeShapeType="1"/>
              </p:cNvSpPr>
              <p:nvPr/>
            </p:nvSpPr>
            <p:spPr bwMode="auto">
              <a:xfrm>
                <a:off x="2455" y="3847"/>
                <a:ext cx="1" cy="2"/>
              </a:xfrm>
              <a:prstGeom prst="line">
                <a:avLst/>
              </a:prstGeom>
              <a:noFill/>
              <a:ln w="0">
                <a:solidFill>
                  <a:srgbClr val="FFDF7F"/>
                </a:solidFill>
                <a:round/>
                <a:headEnd/>
                <a:tailEnd/>
              </a:ln>
            </p:spPr>
            <p:txBody>
              <a:bodyPr/>
              <a:lstStyle/>
              <a:p>
                <a:endParaRPr lang="en-US"/>
              </a:p>
            </p:txBody>
          </p:sp>
          <p:sp>
            <p:nvSpPr>
              <p:cNvPr id="121712" name="Line 1904"/>
              <p:cNvSpPr>
                <a:spLocks noChangeShapeType="1"/>
              </p:cNvSpPr>
              <p:nvPr/>
            </p:nvSpPr>
            <p:spPr bwMode="auto">
              <a:xfrm flipH="1" flipV="1">
                <a:off x="2455" y="3849"/>
                <a:ext cx="1" cy="3"/>
              </a:xfrm>
              <a:prstGeom prst="line">
                <a:avLst/>
              </a:prstGeom>
              <a:noFill/>
              <a:ln w="0">
                <a:solidFill>
                  <a:srgbClr val="FFDF7F"/>
                </a:solidFill>
                <a:round/>
                <a:headEnd/>
                <a:tailEnd/>
              </a:ln>
            </p:spPr>
            <p:txBody>
              <a:bodyPr/>
              <a:lstStyle/>
              <a:p>
                <a:endParaRPr lang="en-US"/>
              </a:p>
            </p:txBody>
          </p:sp>
          <p:sp>
            <p:nvSpPr>
              <p:cNvPr id="121713" name="Line 1905"/>
              <p:cNvSpPr>
                <a:spLocks noChangeShapeType="1"/>
              </p:cNvSpPr>
              <p:nvPr/>
            </p:nvSpPr>
            <p:spPr bwMode="auto">
              <a:xfrm flipV="1">
                <a:off x="2456" y="3852"/>
                <a:ext cx="1" cy="1"/>
              </a:xfrm>
              <a:prstGeom prst="line">
                <a:avLst/>
              </a:prstGeom>
              <a:noFill/>
              <a:ln w="0">
                <a:solidFill>
                  <a:srgbClr val="FFDF7F"/>
                </a:solidFill>
                <a:round/>
                <a:headEnd/>
                <a:tailEnd/>
              </a:ln>
            </p:spPr>
            <p:txBody>
              <a:bodyPr/>
              <a:lstStyle/>
              <a:p>
                <a:endParaRPr lang="en-US"/>
              </a:p>
            </p:txBody>
          </p:sp>
          <p:sp>
            <p:nvSpPr>
              <p:cNvPr id="121714" name="Line 1906"/>
              <p:cNvSpPr>
                <a:spLocks noChangeShapeType="1"/>
              </p:cNvSpPr>
              <p:nvPr/>
            </p:nvSpPr>
            <p:spPr bwMode="auto">
              <a:xfrm flipH="1" flipV="1">
                <a:off x="2456" y="3853"/>
                <a:ext cx="1" cy="1"/>
              </a:xfrm>
              <a:prstGeom prst="line">
                <a:avLst/>
              </a:prstGeom>
              <a:noFill/>
              <a:ln w="0">
                <a:solidFill>
                  <a:srgbClr val="FFDF7F"/>
                </a:solidFill>
                <a:round/>
                <a:headEnd/>
                <a:tailEnd/>
              </a:ln>
            </p:spPr>
            <p:txBody>
              <a:bodyPr/>
              <a:lstStyle/>
              <a:p>
                <a:endParaRPr lang="en-US"/>
              </a:p>
            </p:txBody>
          </p:sp>
          <p:sp>
            <p:nvSpPr>
              <p:cNvPr id="121715" name="Line 1907"/>
              <p:cNvSpPr>
                <a:spLocks noChangeShapeType="1"/>
              </p:cNvSpPr>
              <p:nvPr/>
            </p:nvSpPr>
            <p:spPr bwMode="auto">
              <a:xfrm>
                <a:off x="2130" y="3332"/>
                <a:ext cx="216" cy="138"/>
              </a:xfrm>
              <a:prstGeom prst="line">
                <a:avLst/>
              </a:prstGeom>
              <a:noFill/>
              <a:ln w="0">
                <a:solidFill>
                  <a:srgbClr val="FFDF7F"/>
                </a:solidFill>
                <a:round/>
                <a:headEnd/>
                <a:tailEnd/>
              </a:ln>
            </p:spPr>
            <p:txBody>
              <a:bodyPr/>
              <a:lstStyle/>
              <a:p>
                <a:endParaRPr lang="en-US"/>
              </a:p>
            </p:txBody>
          </p:sp>
          <p:sp>
            <p:nvSpPr>
              <p:cNvPr id="121716" name="Line 1908"/>
              <p:cNvSpPr>
                <a:spLocks noChangeShapeType="1"/>
              </p:cNvSpPr>
              <p:nvPr/>
            </p:nvSpPr>
            <p:spPr bwMode="auto">
              <a:xfrm>
                <a:off x="2130" y="3287"/>
                <a:ext cx="216" cy="138"/>
              </a:xfrm>
              <a:prstGeom prst="line">
                <a:avLst/>
              </a:prstGeom>
              <a:noFill/>
              <a:ln w="0">
                <a:solidFill>
                  <a:srgbClr val="FFDF7F"/>
                </a:solidFill>
                <a:round/>
                <a:headEnd/>
                <a:tailEnd/>
              </a:ln>
            </p:spPr>
            <p:txBody>
              <a:bodyPr/>
              <a:lstStyle/>
              <a:p>
                <a:endParaRPr lang="en-US"/>
              </a:p>
            </p:txBody>
          </p:sp>
          <p:sp>
            <p:nvSpPr>
              <p:cNvPr id="121717" name="Line 1909"/>
              <p:cNvSpPr>
                <a:spLocks noChangeShapeType="1"/>
              </p:cNvSpPr>
              <p:nvPr/>
            </p:nvSpPr>
            <p:spPr bwMode="auto">
              <a:xfrm flipV="1">
                <a:off x="2130" y="3268"/>
                <a:ext cx="31" cy="19"/>
              </a:xfrm>
              <a:prstGeom prst="line">
                <a:avLst/>
              </a:prstGeom>
              <a:noFill/>
              <a:ln w="0">
                <a:solidFill>
                  <a:srgbClr val="FFDF7F"/>
                </a:solidFill>
                <a:round/>
                <a:headEnd/>
                <a:tailEnd/>
              </a:ln>
            </p:spPr>
            <p:txBody>
              <a:bodyPr/>
              <a:lstStyle/>
              <a:p>
                <a:endParaRPr lang="en-US"/>
              </a:p>
            </p:txBody>
          </p:sp>
          <p:sp>
            <p:nvSpPr>
              <p:cNvPr id="121718" name="Line 1910"/>
              <p:cNvSpPr>
                <a:spLocks noChangeShapeType="1"/>
              </p:cNvSpPr>
              <p:nvPr/>
            </p:nvSpPr>
            <p:spPr bwMode="auto">
              <a:xfrm flipV="1">
                <a:off x="2130" y="3430"/>
                <a:ext cx="147" cy="91"/>
              </a:xfrm>
              <a:prstGeom prst="line">
                <a:avLst/>
              </a:prstGeom>
              <a:noFill/>
              <a:ln w="0">
                <a:solidFill>
                  <a:srgbClr val="FFDF7F"/>
                </a:solidFill>
                <a:round/>
                <a:headEnd/>
                <a:tailEnd/>
              </a:ln>
            </p:spPr>
            <p:txBody>
              <a:bodyPr/>
              <a:lstStyle/>
              <a:p>
                <a:endParaRPr lang="en-US"/>
              </a:p>
            </p:txBody>
          </p:sp>
          <p:sp>
            <p:nvSpPr>
              <p:cNvPr id="121719" name="Line 1911"/>
              <p:cNvSpPr>
                <a:spLocks noChangeShapeType="1"/>
              </p:cNvSpPr>
              <p:nvPr/>
            </p:nvSpPr>
            <p:spPr bwMode="auto">
              <a:xfrm flipV="1">
                <a:off x="2071" y="3460"/>
                <a:ext cx="256" cy="158"/>
              </a:xfrm>
              <a:prstGeom prst="line">
                <a:avLst/>
              </a:prstGeom>
              <a:noFill/>
              <a:ln w="0">
                <a:solidFill>
                  <a:srgbClr val="FFDF7F"/>
                </a:solidFill>
                <a:round/>
                <a:headEnd/>
                <a:tailEnd/>
              </a:ln>
            </p:spPr>
            <p:txBody>
              <a:bodyPr/>
              <a:lstStyle/>
              <a:p>
                <a:endParaRPr lang="en-US"/>
              </a:p>
            </p:txBody>
          </p:sp>
          <p:sp>
            <p:nvSpPr>
              <p:cNvPr id="121720" name="Line 1912"/>
              <p:cNvSpPr>
                <a:spLocks noChangeShapeType="1"/>
              </p:cNvSpPr>
              <p:nvPr/>
            </p:nvSpPr>
            <p:spPr bwMode="auto">
              <a:xfrm flipH="1" flipV="1">
                <a:off x="2155" y="3481"/>
                <a:ext cx="1" cy="4"/>
              </a:xfrm>
              <a:prstGeom prst="line">
                <a:avLst/>
              </a:prstGeom>
              <a:noFill/>
              <a:ln w="0">
                <a:solidFill>
                  <a:srgbClr val="FFDF7F"/>
                </a:solidFill>
                <a:round/>
                <a:headEnd/>
                <a:tailEnd/>
              </a:ln>
            </p:spPr>
            <p:txBody>
              <a:bodyPr/>
              <a:lstStyle/>
              <a:p>
                <a:endParaRPr lang="en-US"/>
              </a:p>
            </p:txBody>
          </p:sp>
          <p:sp>
            <p:nvSpPr>
              <p:cNvPr id="121721" name="Line 1913"/>
              <p:cNvSpPr>
                <a:spLocks noChangeShapeType="1"/>
              </p:cNvSpPr>
              <p:nvPr/>
            </p:nvSpPr>
            <p:spPr bwMode="auto">
              <a:xfrm flipH="1" flipV="1">
                <a:off x="2152" y="3480"/>
                <a:ext cx="3" cy="1"/>
              </a:xfrm>
              <a:prstGeom prst="line">
                <a:avLst/>
              </a:prstGeom>
              <a:noFill/>
              <a:ln w="0">
                <a:solidFill>
                  <a:srgbClr val="FFDF7F"/>
                </a:solidFill>
                <a:round/>
                <a:headEnd/>
                <a:tailEnd/>
              </a:ln>
            </p:spPr>
            <p:txBody>
              <a:bodyPr/>
              <a:lstStyle/>
              <a:p>
                <a:endParaRPr lang="en-US"/>
              </a:p>
            </p:txBody>
          </p:sp>
          <p:sp>
            <p:nvSpPr>
              <p:cNvPr id="121722" name="Line 1914"/>
              <p:cNvSpPr>
                <a:spLocks noChangeShapeType="1"/>
              </p:cNvSpPr>
              <p:nvPr/>
            </p:nvSpPr>
            <p:spPr bwMode="auto">
              <a:xfrm flipH="1">
                <a:off x="2148" y="3480"/>
                <a:ext cx="4" cy="1"/>
              </a:xfrm>
              <a:prstGeom prst="line">
                <a:avLst/>
              </a:prstGeom>
              <a:noFill/>
              <a:ln w="0">
                <a:solidFill>
                  <a:srgbClr val="FFDF7F"/>
                </a:solidFill>
                <a:round/>
                <a:headEnd/>
                <a:tailEnd/>
              </a:ln>
            </p:spPr>
            <p:txBody>
              <a:bodyPr/>
              <a:lstStyle/>
              <a:p>
                <a:endParaRPr lang="en-US"/>
              </a:p>
            </p:txBody>
          </p:sp>
          <p:sp>
            <p:nvSpPr>
              <p:cNvPr id="121723" name="Line 1915"/>
              <p:cNvSpPr>
                <a:spLocks noChangeShapeType="1"/>
              </p:cNvSpPr>
              <p:nvPr/>
            </p:nvSpPr>
            <p:spPr bwMode="auto">
              <a:xfrm flipH="1">
                <a:off x="2147" y="3481"/>
                <a:ext cx="1" cy="4"/>
              </a:xfrm>
              <a:prstGeom prst="line">
                <a:avLst/>
              </a:prstGeom>
              <a:noFill/>
              <a:ln w="0">
                <a:solidFill>
                  <a:srgbClr val="FFDF7F"/>
                </a:solidFill>
                <a:round/>
                <a:headEnd/>
                <a:tailEnd/>
              </a:ln>
            </p:spPr>
            <p:txBody>
              <a:bodyPr/>
              <a:lstStyle/>
              <a:p>
                <a:endParaRPr lang="en-US"/>
              </a:p>
            </p:txBody>
          </p:sp>
          <p:sp>
            <p:nvSpPr>
              <p:cNvPr id="121724" name="Line 1916"/>
              <p:cNvSpPr>
                <a:spLocks noChangeShapeType="1"/>
              </p:cNvSpPr>
              <p:nvPr/>
            </p:nvSpPr>
            <p:spPr bwMode="auto">
              <a:xfrm>
                <a:off x="2147" y="3485"/>
                <a:ext cx="1" cy="3"/>
              </a:xfrm>
              <a:prstGeom prst="line">
                <a:avLst/>
              </a:prstGeom>
              <a:noFill/>
              <a:ln w="0">
                <a:solidFill>
                  <a:srgbClr val="FFDF7F"/>
                </a:solidFill>
                <a:round/>
                <a:headEnd/>
                <a:tailEnd/>
              </a:ln>
            </p:spPr>
            <p:txBody>
              <a:bodyPr/>
              <a:lstStyle/>
              <a:p>
                <a:endParaRPr lang="en-US"/>
              </a:p>
            </p:txBody>
          </p:sp>
          <p:sp>
            <p:nvSpPr>
              <p:cNvPr id="121725" name="Line 1917"/>
              <p:cNvSpPr>
                <a:spLocks noChangeShapeType="1"/>
              </p:cNvSpPr>
              <p:nvPr/>
            </p:nvSpPr>
            <p:spPr bwMode="auto">
              <a:xfrm>
                <a:off x="2148" y="3488"/>
                <a:ext cx="4" cy="1"/>
              </a:xfrm>
              <a:prstGeom prst="line">
                <a:avLst/>
              </a:prstGeom>
              <a:noFill/>
              <a:ln w="0">
                <a:solidFill>
                  <a:srgbClr val="FFDF7F"/>
                </a:solidFill>
                <a:round/>
                <a:headEnd/>
                <a:tailEnd/>
              </a:ln>
            </p:spPr>
            <p:txBody>
              <a:bodyPr/>
              <a:lstStyle/>
              <a:p>
                <a:endParaRPr lang="en-US"/>
              </a:p>
            </p:txBody>
          </p:sp>
          <p:sp>
            <p:nvSpPr>
              <p:cNvPr id="121726" name="Line 1918"/>
              <p:cNvSpPr>
                <a:spLocks noChangeShapeType="1"/>
              </p:cNvSpPr>
              <p:nvPr/>
            </p:nvSpPr>
            <p:spPr bwMode="auto">
              <a:xfrm flipV="1">
                <a:off x="2152" y="3488"/>
                <a:ext cx="3" cy="1"/>
              </a:xfrm>
              <a:prstGeom prst="line">
                <a:avLst/>
              </a:prstGeom>
              <a:noFill/>
              <a:ln w="0">
                <a:solidFill>
                  <a:srgbClr val="FFDF7F"/>
                </a:solidFill>
                <a:round/>
                <a:headEnd/>
                <a:tailEnd/>
              </a:ln>
            </p:spPr>
            <p:txBody>
              <a:bodyPr/>
              <a:lstStyle/>
              <a:p>
                <a:endParaRPr lang="en-US"/>
              </a:p>
            </p:txBody>
          </p:sp>
          <p:sp>
            <p:nvSpPr>
              <p:cNvPr id="121727" name="Line 1919"/>
              <p:cNvSpPr>
                <a:spLocks noChangeShapeType="1"/>
              </p:cNvSpPr>
              <p:nvPr/>
            </p:nvSpPr>
            <p:spPr bwMode="auto">
              <a:xfrm flipV="1">
                <a:off x="2155" y="3485"/>
                <a:ext cx="1" cy="3"/>
              </a:xfrm>
              <a:prstGeom prst="line">
                <a:avLst/>
              </a:prstGeom>
              <a:noFill/>
              <a:ln w="0">
                <a:solidFill>
                  <a:srgbClr val="FFDF7F"/>
                </a:solidFill>
                <a:round/>
                <a:headEnd/>
                <a:tailEnd/>
              </a:ln>
            </p:spPr>
            <p:txBody>
              <a:bodyPr/>
              <a:lstStyle/>
              <a:p>
                <a:endParaRPr lang="en-US"/>
              </a:p>
            </p:txBody>
          </p:sp>
          <p:sp>
            <p:nvSpPr>
              <p:cNvPr id="121728" name="Line 1920"/>
              <p:cNvSpPr>
                <a:spLocks noChangeShapeType="1"/>
              </p:cNvSpPr>
              <p:nvPr/>
            </p:nvSpPr>
            <p:spPr bwMode="auto">
              <a:xfrm flipH="1" flipV="1">
                <a:off x="2156" y="3386"/>
                <a:ext cx="2" cy="4"/>
              </a:xfrm>
              <a:prstGeom prst="line">
                <a:avLst/>
              </a:prstGeom>
              <a:noFill/>
              <a:ln w="0">
                <a:solidFill>
                  <a:srgbClr val="FFDF7F"/>
                </a:solidFill>
                <a:round/>
                <a:headEnd/>
                <a:tailEnd/>
              </a:ln>
            </p:spPr>
            <p:txBody>
              <a:bodyPr/>
              <a:lstStyle/>
              <a:p>
                <a:endParaRPr lang="en-US"/>
              </a:p>
            </p:txBody>
          </p:sp>
          <p:sp>
            <p:nvSpPr>
              <p:cNvPr id="121729" name="Line 1921"/>
              <p:cNvSpPr>
                <a:spLocks noChangeShapeType="1"/>
              </p:cNvSpPr>
              <p:nvPr/>
            </p:nvSpPr>
            <p:spPr bwMode="auto">
              <a:xfrm flipH="1" flipV="1">
                <a:off x="2153" y="3385"/>
                <a:ext cx="3" cy="1"/>
              </a:xfrm>
              <a:prstGeom prst="line">
                <a:avLst/>
              </a:prstGeom>
              <a:noFill/>
              <a:ln w="0">
                <a:solidFill>
                  <a:srgbClr val="FFDF7F"/>
                </a:solidFill>
                <a:round/>
                <a:headEnd/>
                <a:tailEnd/>
              </a:ln>
            </p:spPr>
            <p:txBody>
              <a:bodyPr/>
              <a:lstStyle/>
              <a:p>
                <a:endParaRPr lang="en-US"/>
              </a:p>
            </p:txBody>
          </p:sp>
          <p:sp>
            <p:nvSpPr>
              <p:cNvPr id="121730" name="Line 1922"/>
              <p:cNvSpPr>
                <a:spLocks noChangeShapeType="1"/>
              </p:cNvSpPr>
              <p:nvPr/>
            </p:nvSpPr>
            <p:spPr bwMode="auto">
              <a:xfrm flipH="1">
                <a:off x="2150" y="3385"/>
                <a:ext cx="3" cy="1"/>
              </a:xfrm>
              <a:prstGeom prst="line">
                <a:avLst/>
              </a:prstGeom>
              <a:noFill/>
              <a:ln w="0">
                <a:solidFill>
                  <a:srgbClr val="FFDF7F"/>
                </a:solidFill>
                <a:round/>
                <a:headEnd/>
                <a:tailEnd/>
              </a:ln>
            </p:spPr>
            <p:txBody>
              <a:bodyPr/>
              <a:lstStyle/>
              <a:p>
                <a:endParaRPr lang="en-US"/>
              </a:p>
            </p:txBody>
          </p:sp>
          <p:sp>
            <p:nvSpPr>
              <p:cNvPr id="121731" name="Line 1923"/>
              <p:cNvSpPr>
                <a:spLocks noChangeShapeType="1"/>
              </p:cNvSpPr>
              <p:nvPr/>
            </p:nvSpPr>
            <p:spPr bwMode="auto">
              <a:xfrm flipH="1">
                <a:off x="2148" y="3386"/>
                <a:ext cx="2" cy="4"/>
              </a:xfrm>
              <a:prstGeom prst="line">
                <a:avLst/>
              </a:prstGeom>
              <a:noFill/>
              <a:ln w="0">
                <a:solidFill>
                  <a:srgbClr val="FFDF7F"/>
                </a:solidFill>
                <a:round/>
                <a:headEnd/>
                <a:tailEnd/>
              </a:ln>
            </p:spPr>
            <p:txBody>
              <a:bodyPr/>
              <a:lstStyle/>
              <a:p>
                <a:endParaRPr lang="en-US"/>
              </a:p>
            </p:txBody>
          </p:sp>
          <p:sp>
            <p:nvSpPr>
              <p:cNvPr id="121732" name="Line 1924"/>
              <p:cNvSpPr>
                <a:spLocks noChangeShapeType="1"/>
              </p:cNvSpPr>
              <p:nvPr/>
            </p:nvSpPr>
            <p:spPr bwMode="auto">
              <a:xfrm>
                <a:off x="2148" y="3390"/>
                <a:ext cx="2" cy="3"/>
              </a:xfrm>
              <a:prstGeom prst="line">
                <a:avLst/>
              </a:prstGeom>
              <a:noFill/>
              <a:ln w="0">
                <a:solidFill>
                  <a:srgbClr val="FFDF7F"/>
                </a:solidFill>
                <a:round/>
                <a:headEnd/>
                <a:tailEnd/>
              </a:ln>
            </p:spPr>
            <p:txBody>
              <a:bodyPr/>
              <a:lstStyle/>
              <a:p>
                <a:endParaRPr lang="en-US"/>
              </a:p>
            </p:txBody>
          </p:sp>
          <p:sp>
            <p:nvSpPr>
              <p:cNvPr id="121733" name="Line 1925"/>
              <p:cNvSpPr>
                <a:spLocks noChangeShapeType="1"/>
              </p:cNvSpPr>
              <p:nvPr/>
            </p:nvSpPr>
            <p:spPr bwMode="auto">
              <a:xfrm>
                <a:off x="2150" y="3393"/>
                <a:ext cx="3" cy="2"/>
              </a:xfrm>
              <a:prstGeom prst="line">
                <a:avLst/>
              </a:prstGeom>
              <a:noFill/>
              <a:ln w="0">
                <a:solidFill>
                  <a:srgbClr val="FFDF7F"/>
                </a:solidFill>
                <a:round/>
                <a:headEnd/>
                <a:tailEnd/>
              </a:ln>
            </p:spPr>
            <p:txBody>
              <a:bodyPr/>
              <a:lstStyle/>
              <a:p>
                <a:endParaRPr lang="en-US"/>
              </a:p>
            </p:txBody>
          </p:sp>
          <p:sp>
            <p:nvSpPr>
              <p:cNvPr id="121734" name="Line 1926"/>
              <p:cNvSpPr>
                <a:spLocks noChangeShapeType="1"/>
              </p:cNvSpPr>
              <p:nvPr/>
            </p:nvSpPr>
            <p:spPr bwMode="auto">
              <a:xfrm flipV="1">
                <a:off x="2153" y="3393"/>
                <a:ext cx="3" cy="2"/>
              </a:xfrm>
              <a:prstGeom prst="line">
                <a:avLst/>
              </a:prstGeom>
              <a:noFill/>
              <a:ln w="0">
                <a:solidFill>
                  <a:srgbClr val="FFDF7F"/>
                </a:solidFill>
                <a:round/>
                <a:headEnd/>
                <a:tailEnd/>
              </a:ln>
            </p:spPr>
            <p:txBody>
              <a:bodyPr/>
              <a:lstStyle/>
              <a:p>
                <a:endParaRPr lang="en-US"/>
              </a:p>
            </p:txBody>
          </p:sp>
          <p:sp>
            <p:nvSpPr>
              <p:cNvPr id="121735" name="Line 1927"/>
              <p:cNvSpPr>
                <a:spLocks noChangeShapeType="1"/>
              </p:cNvSpPr>
              <p:nvPr/>
            </p:nvSpPr>
            <p:spPr bwMode="auto">
              <a:xfrm flipV="1">
                <a:off x="2156" y="3390"/>
                <a:ext cx="2" cy="3"/>
              </a:xfrm>
              <a:prstGeom prst="line">
                <a:avLst/>
              </a:prstGeom>
              <a:noFill/>
              <a:ln w="0">
                <a:solidFill>
                  <a:srgbClr val="FFDF7F"/>
                </a:solidFill>
                <a:round/>
                <a:headEnd/>
                <a:tailEnd/>
              </a:ln>
            </p:spPr>
            <p:txBody>
              <a:bodyPr/>
              <a:lstStyle/>
              <a:p>
                <a:endParaRPr lang="en-US"/>
              </a:p>
            </p:txBody>
          </p:sp>
          <p:sp>
            <p:nvSpPr>
              <p:cNvPr id="121736" name="Line 1928"/>
              <p:cNvSpPr>
                <a:spLocks noChangeShapeType="1"/>
              </p:cNvSpPr>
              <p:nvPr/>
            </p:nvSpPr>
            <p:spPr bwMode="auto">
              <a:xfrm flipH="1" flipV="1">
                <a:off x="2159" y="3168"/>
                <a:ext cx="1" cy="3"/>
              </a:xfrm>
              <a:prstGeom prst="line">
                <a:avLst/>
              </a:prstGeom>
              <a:noFill/>
              <a:ln w="0">
                <a:solidFill>
                  <a:srgbClr val="FFDF7F"/>
                </a:solidFill>
                <a:round/>
                <a:headEnd/>
                <a:tailEnd/>
              </a:ln>
            </p:spPr>
            <p:txBody>
              <a:bodyPr/>
              <a:lstStyle/>
              <a:p>
                <a:endParaRPr lang="en-US"/>
              </a:p>
            </p:txBody>
          </p:sp>
          <p:sp>
            <p:nvSpPr>
              <p:cNvPr id="121737" name="Line 1929"/>
              <p:cNvSpPr>
                <a:spLocks noChangeShapeType="1"/>
              </p:cNvSpPr>
              <p:nvPr/>
            </p:nvSpPr>
            <p:spPr bwMode="auto">
              <a:xfrm flipH="1" flipV="1">
                <a:off x="2156" y="3167"/>
                <a:ext cx="3" cy="1"/>
              </a:xfrm>
              <a:prstGeom prst="line">
                <a:avLst/>
              </a:prstGeom>
              <a:noFill/>
              <a:ln w="0">
                <a:solidFill>
                  <a:srgbClr val="FFDF7F"/>
                </a:solidFill>
                <a:round/>
                <a:headEnd/>
                <a:tailEnd/>
              </a:ln>
            </p:spPr>
            <p:txBody>
              <a:bodyPr/>
              <a:lstStyle/>
              <a:p>
                <a:endParaRPr lang="en-US"/>
              </a:p>
            </p:txBody>
          </p:sp>
          <p:sp>
            <p:nvSpPr>
              <p:cNvPr id="121738" name="Line 1930"/>
              <p:cNvSpPr>
                <a:spLocks noChangeShapeType="1"/>
              </p:cNvSpPr>
              <p:nvPr/>
            </p:nvSpPr>
            <p:spPr bwMode="auto">
              <a:xfrm flipH="1">
                <a:off x="2152" y="3167"/>
                <a:ext cx="4" cy="1"/>
              </a:xfrm>
              <a:prstGeom prst="line">
                <a:avLst/>
              </a:prstGeom>
              <a:noFill/>
              <a:ln w="0">
                <a:solidFill>
                  <a:srgbClr val="FFDF7F"/>
                </a:solidFill>
                <a:round/>
                <a:headEnd/>
                <a:tailEnd/>
              </a:ln>
            </p:spPr>
            <p:txBody>
              <a:bodyPr/>
              <a:lstStyle/>
              <a:p>
                <a:endParaRPr lang="en-US"/>
              </a:p>
            </p:txBody>
          </p:sp>
          <p:sp>
            <p:nvSpPr>
              <p:cNvPr id="121739" name="Line 1931"/>
              <p:cNvSpPr>
                <a:spLocks noChangeShapeType="1"/>
              </p:cNvSpPr>
              <p:nvPr/>
            </p:nvSpPr>
            <p:spPr bwMode="auto">
              <a:xfrm flipH="1">
                <a:off x="2151" y="3168"/>
                <a:ext cx="1" cy="3"/>
              </a:xfrm>
              <a:prstGeom prst="line">
                <a:avLst/>
              </a:prstGeom>
              <a:noFill/>
              <a:ln w="0">
                <a:solidFill>
                  <a:srgbClr val="FFDF7F"/>
                </a:solidFill>
                <a:round/>
                <a:headEnd/>
                <a:tailEnd/>
              </a:ln>
            </p:spPr>
            <p:txBody>
              <a:bodyPr/>
              <a:lstStyle/>
              <a:p>
                <a:endParaRPr lang="en-US"/>
              </a:p>
            </p:txBody>
          </p:sp>
          <p:sp>
            <p:nvSpPr>
              <p:cNvPr id="121740" name="Line 1932"/>
              <p:cNvSpPr>
                <a:spLocks noChangeShapeType="1"/>
              </p:cNvSpPr>
              <p:nvPr/>
            </p:nvSpPr>
            <p:spPr bwMode="auto">
              <a:xfrm>
                <a:off x="2151" y="3171"/>
                <a:ext cx="1" cy="4"/>
              </a:xfrm>
              <a:prstGeom prst="line">
                <a:avLst/>
              </a:prstGeom>
              <a:noFill/>
              <a:ln w="0">
                <a:solidFill>
                  <a:srgbClr val="FFDF7F"/>
                </a:solidFill>
                <a:round/>
                <a:headEnd/>
                <a:tailEnd/>
              </a:ln>
            </p:spPr>
            <p:txBody>
              <a:bodyPr/>
              <a:lstStyle/>
              <a:p>
                <a:endParaRPr lang="en-US"/>
              </a:p>
            </p:txBody>
          </p:sp>
          <p:sp>
            <p:nvSpPr>
              <p:cNvPr id="121741" name="Line 1933"/>
              <p:cNvSpPr>
                <a:spLocks noChangeShapeType="1"/>
              </p:cNvSpPr>
              <p:nvPr/>
            </p:nvSpPr>
            <p:spPr bwMode="auto">
              <a:xfrm>
                <a:off x="2152" y="3175"/>
                <a:ext cx="4" cy="1"/>
              </a:xfrm>
              <a:prstGeom prst="line">
                <a:avLst/>
              </a:prstGeom>
              <a:noFill/>
              <a:ln w="0">
                <a:solidFill>
                  <a:srgbClr val="FFDF7F"/>
                </a:solidFill>
                <a:round/>
                <a:headEnd/>
                <a:tailEnd/>
              </a:ln>
            </p:spPr>
            <p:txBody>
              <a:bodyPr/>
              <a:lstStyle/>
              <a:p>
                <a:endParaRPr lang="en-US"/>
              </a:p>
            </p:txBody>
          </p:sp>
          <p:sp>
            <p:nvSpPr>
              <p:cNvPr id="121742" name="Line 1934"/>
              <p:cNvSpPr>
                <a:spLocks noChangeShapeType="1"/>
              </p:cNvSpPr>
              <p:nvPr/>
            </p:nvSpPr>
            <p:spPr bwMode="auto">
              <a:xfrm flipV="1">
                <a:off x="2156" y="3175"/>
                <a:ext cx="3" cy="1"/>
              </a:xfrm>
              <a:prstGeom prst="line">
                <a:avLst/>
              </a:prstGeom>
              <a:noFill/>
              <a:ln w="0">
                <a:solidFill>
                  <a:srgbClr val="FFDF7F"/>
                </a:solidFill>
                <a:round/>
                <a:headEnd/>
                <a:tailEnd/>
              </a:ln>
            </p:spPr>
            <p:txBody>
              <a:bodyPr/>
              <a:lstStyle/>
              <a:p>
                <a:endParaRPr lang="en-US"/>
              </a:p>
            </p:txBody>
          </p:sp>
          <p:sp>
            <p:nvSpPr>
              <p:cNvPr id="121743" name="Line 1935"/>
              <p:cNvSpPr>
                <a:spLocks noChangeShapeType="1"/>
              </p:cNvSpPr>
              <p:nvPr/>
            </p:nvSpPr>
            <p:spPr bwMode="auto">
              <a:xfrm flipV="1">
                <a:off x="2159" y="3171"/>
                <a:ext cx="1" cy="4"/>
              </a:xfrm>
              <a:prstGeom prst="line">
                <a:avLst/>
              </a:prstGeom>
              <a:noFill/>
              <a:ln w="0">
                <a:solidFill>
                  <a:srgbClr val="FFDF7F"/>
                </a:solidFill>
                <a:round/>
                <a:headEnd/>
                <a:tailEnd/>
              </a:ln>
            </p:spPr>
            <p:txBody>
              <a:bodyPr/>
              <a:lstStyle/>
              <a:p>
                <a:endParaRPr lang="en-US"/>
              </a:p>
            </p:txBody>
          </p:sp>
          <p:sp>
            <p:nvSpPr>
              <p:cNvPr id="121744" name="Line 1936"/>
              <p:cNvSpPr>
                <a:spLocks noChangeShapeType="1"/>
              </p:cNvSpPr>
              <p:nvPr/>
            </p:nvSpPr>
            <p:spPr bwMode="auto">
              <a:xfrm flipH="1" flipV="1">
                <a:off x="2155" y="3263"/>
                <a:ext cx="1" cy="3"/>
              </a:xfrm>
              <a:prstGeom prst="line">
                <a:avLst/>
              </a:prstGeom>
              <a:noFill/>
              <a:ln w="0">
                <a:solidFill>
                  <a:srgbClr val="FFDF7F"/>
                </a:solidFill>
                <a:round/>
                <a:headEnd/>
                <a:tailEnd/>
              </a:ln>
            </p:spPr>
            <p:txBody>
              <a:bodyPr/>
              <a:lstStyle/>
              <a:p>
                <a:endParaRPr lang="en-US"/>
              </a:p>
            </p:txBody>
          </p:sp>
          <p:sp>
            <p:nvSpPr>
              <p:cNvPr id="121745" name="Line 1937"/>
              <p:cNvSpPr>
                <a:spLocks noChangeShapeType="1"/>
              </p:cNvSpPr>
              <p:nvPr/>
            </p:nvSpPr>
            <p:spPr bwMode="auto">
              <a:xfrm flipH="1" flipV="1">
                <a:off x="2152" y="3261"/>
                <a:ext cx="3" cy="2"/>
              </a:xfrm>
              <a:prstGeom prst="line">
                <a:avLst/>
              </a:prstGeom>
              <a:noFill/>
              <a:ln w="0">
                <a:solidFill>
                  <a:srgbClr val="FFDF7F"/>
                </a:solidFill>
                <a:round/>
                <a:headEnd/>
                <a:tailEnd/>
              </a:ln>
            </p:spPr>
            <p:txBody>
              <a:bodyPr/>
              <a:lstStyle/>
              <a:p>
                <a:endParaRPr lang="en-US"/>
              </a:p>
            </p:txBody>
          </p:sp>
          <p:sp>
            <p:nvSpPr>
              <p:cNvPr id="121746" name="Line 1938"/>
              <p:cNvSpPr>
                <a:spLocks noChangeShapeType="1"/>
              </p:cNvSpPr>
              <p:nvPr/>
            </p:nvSpPr>
            <p:spPr bwMode="auto">
              <a:xfrm flipH="1">
                <a:off x="2148" y="3261"/>
                <a:ext cx="4" cy="2"/>
              </a:xfrm>
              <a:prstGeom prst="line">
                <a:avLst/>
              </a:prstGeom>
              <a:noFill/>
              <a:ln w="0">
                <a:solidFill>
                  <a:srgbClr val="FFDF7F"/>
                </a:solidFill>
                <a:round/>
                <a:headEnd/>
                <a:tailEnd/>
              </a:ln>
            </p:spPr>
            <p:txBody>
              <a:bodyPr/>
              <a:lstStyle/>
              <a:p>
                <a:endParaRPr lang="en-US"/>
              </a:p>
            </p:txBody>
          </p:sp>
          <p:sp>
            <p:nvSpPr>
              <p:cNvPr id="121747" name="Line 1939"/>
              <p:cNvSpPr>
                <a:spLocks noChangeShapeType="1"/>
              </p:cNvSpPr>
              <p:nvPr/>
            </p:nvSpPr>
            <p:spPr bwMode="auto">
              <a:xfrm flipH="1">
                <a:off x="2147" y="3263"/>
                <a:ext cx="1" cy="3"/>
              </a:xfrm>
              <a:prstGeom prst="line">
                <a:avLst/>
              </a:prstGeom>
              <a:noFill/>
              <a:ln w="0">
                <a:solidFill>
                  <a:srgbClr val="FFDF7F"/>
                </a:solidFill>
                <a:round/>
                <a:headEnd/>
                <a:tailEnd/>
              </a:ln>
            </p:spPr>
            <p:txBody>
              <a:bodyPr/>
              <a:lstStyle/>
              <a:p>
                <a:endParaRPr lang="en-US"/>
              </a:p>
            </p:txBody>
          </p:sp>
          <p:sp>
            <p:nvSpPr>
              <p:cNvPr id="121748" name="Line 1940"/>
              <p:cNvSpPr>
                <a:spLocks noChangeShapeType="1"/>
              </p:cNvSpPr>
              <p:nvPr/>
            </p:nvSpPr>
            <p:spPr bwMode="auto">
              <a:xfrm>
                <a:off x="2147" y="3266"/>
                <a:ext cx="1" cy="3"/>
              </a:xfrm>
              <a:prstGeom prst="line">
                <a:avLst/>
              </a:prstGeom>
              <a:noFill/>
              <a:ln w="0">
                <a:solidFill>
                  <a:srgbClr val="FFDF7F"/>
                </a:solidFill>
                <a:round/>
                <a:headEnd/>
                <a:tailEnd/>
              </a:ln>
            </p:spPr>
            <p:txBody>
              <a:bodyPr/>
              <a:lstStyle/>
              <a:p>
                <a:endParaRPr lang="en-US"/>
              </a:p>
            </p:txBody>
          </p:sp>
          <p:sp>
            <p:nvSpPr>
              <p:cNvPr id="121749" name="Line 1941"/>
              <p:cNvSpPr>
                <a:spLocks noChangeShapeType="1"/>
              </p:cNvSpPr>
              <p:nvPr/>
            </p:nvSpPr>
            <p:spPr bwMode="auto">
              <a:xfrm>
                <a:off x="2148" y="3269"/>
                <a:ext cx="4" cy="2"/>
              </a:xfrm>
              <a:prstGeom prst="line">
                <a:avLst/>
              </a:prstGeom>
              <a:noFill/>
              <a:ln w="0">
                <a:solidFill>
                  <a:srgbClr val="FFDF7F"/>
                </a:solidFill>
                <a:round/>
                <a:headEnd/>
                <a:tailEnd/>
              </a:ln>
            </p:spPr>
            <p:txBody>
              <a:bodyPr/>
              <a:lstStyle/>
              <a:p>
                <a:endParaRPr lang="en-US"/>
              </a:p>
            </p:txBody>
          </p:sp>
          <p:sp>
            <p:nvSpPr>
              <p:cNvPr id="121750" name="Line 1942"/>
              <p:cNvSpPr>
                <a:spLocks noChangeShapeType="1"/>
              </p:cNvSpPr>
              <p:nvPr/>
            </p:nvSpPr>
            <p:spPr bwMode="auto">
              <a:xfrm flipV="1">
                <a:off x="2152" y="3269"/>
                <a:ext cx="3" cy="2"/>
              </a:xfrm>
              <a:prstGeom prst="line">
                <a:avLst/>
              </a:prstGeom>
              <a:noFill/>
              <a:ln w="0">
                <a:solidFill>
                  <a:srgbClr val="FFDF7F"/>
                </a:solidFill>
                <a:round/>
                <a:headEnd/>
                <a:tailEnd/>
              </a:ln>
            </p:spPr>
            <p:txBody>
              <a:bodyPr/>
              <a:lstStyle/>
              <a:p>
                <a:endParaRPr lang="en-US"/>
              </a:p>
            </p:txBody>
          </p:sp>
          <p:sp>
            <p:nvSpPr>
              <p:cNvPr id="121751" name="Line 1943"/>
              <p:cNvSpPr>
                <a:spLocks noChangeShapeType="1"/>
              </p:cNvSpPr>
              <p:nvPr/>
            </p:nvSpPr>
            <p:spPr bwMode="auto">
              <a:xfrm flipV="1">
                <a:off x="2155" y="3266"/>
                <a:ext cx="1" cy="3"/>
              </a:xfrm>
              <a:prstGeom prst="line">
                <a:avLst/>
              </a:prstGeom>
              <a:noFill/>
              <a:ln w="0">
                <a:solidFill>
                  <a:srgbClr val="FFDF7F"/>
                </a:solidFill>
                <a:round/>
                <a:headEnd/>
                <a:tailEnd/>
              </a:ln>
            </p:spPr>
            <p:txBody>
              <a:bodyPr/>
              <a:lstStyle/>
              <a:p>
                <a:endParaRPr lang="en-US"/>
              </a:p>
            </p:txBody>
          </p:sp>
          <p:sp>
            <p:nvSpPr>
              <p:cNvPr id="121752" name="Line 1944"/>
              <p:cNvSpPr>
                <a:spLocks noChangeShapeType="1"/>
              </p:cNvSpPr>
              <p:nvPr/>
            </p:nvSpPr>
            <p:spPr bwMode="auto">
              <a:xfrm flipH="1" flipV="1">
                <a:off x="2159" y="3054"/>
                <a:ext cx="2" cy="3"/>
              </a:xfrm>
              <a:prstGeom prst="line">
                <a:avLst/>
              </a:prstGeom>
              <a:noFill/>
              <a:ln w="0">
                <a:solidFill>
                  <a:srgbClr val="FFDF7F"/>
                </a:solidFill>
                <a:round/>
                <a:headEnd/>
                <a:tailEnd/>
              </a:ln>
            </p:spPr>
            <p:txBody>
              <a:bodyPr/>
              <a:lstStyle/>
              <a:p>
                <a:endParaRPr lang="en-US"/>
              </a:p>
            </p:txBody>
          </p:sp>
          <p:sp>
            <p:nvSpPr>
              <p:cNvPr id="121753" name="Line 1945"/>
              <p:cNvSpPr>
                <a:spLocks noChangeShapeType="1"/>
              </p:cNvSpPr>
              <p:nvPr/>
            </p:nvSpPr>
            <p:spPr bwMode="auto">
              <a:xfrm flipH="1" flipV="1">
                <a:off x="2156" y="3053"/>
                <a:ext cx="3" cy="1"/>
              </a:xfrm>
              <a:prstGeom prst="line">
                <a:avLst/>
              </a:prstGeom>
              <a:noFill/>
              <a:ln w="0">
                <a:solidFill>
                  <a:srgbClr val="FFDF7F"/>
                </a:solidFill>
                <a:round/>
                <a:headEnd/>
                <a:tailEnd/>
              </a:ln>
            </p:spPr>
            <p:txBody>
              <a:bodyPr/>
              <a:lstStyle/>
              <a:p>
                <a:endParaRPr lang="en-US"/>
              </a:p>
            </p:txBody>
          </p:sp>
          <p:sp>
            <p:nvSpPr>
              <p:cNvPr id="121754" name="Line 1946"/>
              <p:cNvSpPr>
                <a:spLocks noChangeShapeType="1"/>
              </p:cNvSpPr>
              <p:nvPr/>
            </p:nvSpPr>
            <p:spPr bwMode="auto">
              <a:xfrm flipH="1">
                <a:off x="2153" y="3053"/>
                <a:ext cx="3" cy="1"/>
              </a:xfrm>
              <a:prstGeom prst="line">
                <a:avLst/>
              </a:prstGeom>
              <a:noFill/>
              <a:ln w="0">
                <a:solidFill>
                  <a:srgbClr val="FFDF7F"/>
                </a:solidFill>
                <a:round/>
                <a:headEnd/>
                <a:tailEnd/>
              </a:ln>
            </p:spPr>
            <p:txBody>
              <a:bodyPr/>
              <a:lstStyle/>
              <a:p>
                <a:endParaRPr lang="en-US"/>
              </a:p>
            </p:txBody>
          </p:sp>
          <p:sp>
            <p:nvSpPr>
              <p:cNvPr id="121755" name="Line 1947"/>
              <p:cNvSpPr>
                <a:spLocks noChangeShapeType="1"/>
              </p:cNvSpPr>
              <p:nvPr/>
            </p:nvSpPr>
            <p:spPr bwMode="auto">
              <a:xfrm flipH="1">
                <a:off x="2152" y="3054"/>
                <a:ext cx="1" cy="3"/>
              </a:xfrm>
              <a:prstGeom prst="line">
                <a:avLst/>
              </a:prstGeom>
              <a:noFill/>
              <a:ln w="0">
                <a:solidFill>
                  <a:srgbClr val="FFDF7F"/>
                </a:solidFill>
                <a:round/>
                <a:headEnd/>
                <a:tailEnd/>
              </a:ln>
            </p:spPr>
            <p:txBody>
              <a:bodyPr/>
              <a:lstStyle/>
              <a:p>
                <a:endParaRPr lang="en-US"/>
              </a:p>
            </p:txBody>
          </p:sp>
          <p:sp>
            <p:nvSpPr>
              <p:cNvPr id="121756" name="Line 1948"/>
              <p:cNvSpPr>
                <a:spLocks noChangeShapeType="1"/>
              </p:cNvSpPr>
              <p:nvPr/>
            </p:nvSpPr>
            <p:spPr bwMode="auto">
              <a:xfrm>
                <a:off x="2152" y="3057"/>
                <a:ext cx="1" cy="4"/>
              </a:xfrm>
              <a:prstGeom prst="line">
                <a:avLst/>
              </a:prstGeom>
              <a:noFill/>
              <a:ln w="0">
                <a:solidFill>
                  <a:srgbClr val="FFDF7F"/>
                </a:solidFill>
                <a:round/>
                <a:headEnd/>
                <a:tailEnd/>
              </a:ln>
            </p:spPr>
            <p:txBody>
              <a:bodyPr/>
              <a:lstStyle/>
              <a:p>
                <a:endParaRPr lang="en-US"/>
              </a:p>
            </p:txBody>
          </p:sp>
          <p:sp>
            <p:nvSpPr>
              <p:cNvPr id="121757" name="Line 1949"/>
              <p:cNvSpPr>
                <a:spLocks noChangeShapeType="1"/>
              </p:cNvSpPr>
              <p:nvPr/>
            </p:nvSpPr>
            <p:spPr bwMode="auto">
              <a:xfrm>
                <a:off x="2153" y="3061"/>
                <a:ext cx="3" cy="1"/>
              </a:xfrm>
              <a:prstGeom prst="line">
                <a:avLst/>
              </a:prstGeom>
              <a:noFill/>
              <a:ln w="0">
                <a:solidFill>
                  <a:srgbClr val="FFDF7F"/>
                </a:solidFill>
                <a:round/>
                <a:headEnd/>
                <a:tailEnd/>
              </a:ln>
            </p:spPr>
            <p:txBody>
              <a:bodyPr/>
              <a:lstStyle/>
              <a:p>
                <a:endParaRPr lang="en-US"/>
              </a:p>
            </p:txBody>
          </p:sp>
          <p:sp>
            <p:nvSpPr>
              <p:cNvPr id="121758" name="Line 1950"/>
              <p:cNvSpPr>
                <a:spLocks noChangeShapeType="1"/>
              </p:cNvSpPr>
              <p:nvPr/>
            </p:nvSpPr>
            <p:spPr bwMode="auto">
              <a:xfrm flipV="1">
                <a:off x="2156" y="3061"/>
                <a:ext cx="3" cy="1"/>
              </a:xfrm>
              <a:prstGeom prst="line">
                <a:avLst/>
              </a:prstGeom>
              <a:noFill/>
              <a:ln w="0">
                <a:solidFill>
                  <a:srgbClr val="FFDF7F"/>
                </a:solidFill>
                <a:round/>
                <a:headEnd/>
                <a:tailEnd/>
              </a:ln>
            </p:spPr>
            <p:txBody>
              <a:bodyPr/>
              <a:lstStyle/>
              <a:p>
                <a:endParaRPr lang="en-US"/>
              </a:p>
            </p:txBody>
          </p:sp>
          <p:sp>
            <p:nvSpPr>
              <p:cNvPr id="121759" name="Line 1951"/>
              <p:cNvSpPr>
                <a:spLocks noChangeShapeType="1"/>
              </p:cNvSpPr>
              <p:nvPr/>
            </p:nvSpPr>
            <p:spPr bwMode="auto">
              <a:xfrm flipV="1">
                <a:off x="2159" y="3057"/>
                <a:ext cx="2" cy="4"/>
              </a:xfrm>
              <a:prstGeom prst="line">
                <a:avLst/>
              </a:prstGeom>
              <a:noFill/>
              <a:ln w="0">
                <a:solidFill>
                  <a:srgbClr val="FFDF7F"/>
                </a:solidFill>
                <a:round/>
                <a:headEnd/>
                <a:tailEnd/>
              </a:ln>
            </p:spPr>
            <p:txBody>
              <a:bodyPr/>
              <a:lstStyle/>
              <a:p>
                <a:endParaRPr lang="en-US"/>
              </a:p>
            </p:txBody>
          </p:sp>
          <p:sp>
            <p:nvSpPr>
              <p:cNvPr id="121760" name="Line 1952"/>
              <p:cNvSpPr>
                <a:spLocks noChangeShapeType="1"/>
              </p:cNvSpPr>
              <p:nvPr/>
            </p:nvSpPr>
            <p:spPr bwMode="auto">
              <a:xfrm flipV="1">
                <a:off x="1892" y="3451"/>
                <a:ext cx="128" cy="127"/>
              </a:xfrm>
              <a:prstGeom prst="line">
                <a:avLst/>
              </a:prstGeom>
              <a:noFill/>
              <a:ln w="0">
                <a:solidFill>
                  <a:srgbClr val="FFDF7F"/>
                </a:solidFill>
                <a:round/>
                <a:headEnd/>
                <a:tailEnd/>
              </a:ln>
            </p:spPr>
            <p:txBody>
              <a:bodyPr/>
              <a:lstStyle/>
              <a:p>
                <a:endParaRPr lang="en-US"/>
              </a:p>
            </p:txBody>
          </p:sp>
          <p:sp>
            <p:nvSpPr>
              <p:cNvPr id="121761" name="Line 1953"/>
              <p:cNvSpPr>
                <a:spLocks noChangeShapeType="1"/>
              </p:cNvSpPr>
              <p:nvPr/>
            </p:nvSpPr>
            <p:spPr bwMode="auto">
              <a:xfrm flipH="1" flipV="1">
                <a:off x="1981" y="3471"/>
                <a:ext cx="7" cy="5"/>
              </a:xfrm>
              <a:prstGeom prst="line">
                <a:avLst/>
              </a:prstGeom>
              <a:noFill/>
              <a:ln w="0">
                <a:solidFill>
                  <a:srgbClr val="FFFF00"/>
                </a:solidFill>
                <a:round/>
                <a:headEnd/>
                <a:tailEnd/>
              </a:ln>
            </p:spPr>
            <p:txBody>
              <a:bodyPr/>
              <a:lstStyle/>
              <a:p>
                <a:endParaRPr lang="en-US"/>
              </a:p>
            </p:txBody>
          </p:sp>
          <p:sp>
            <p:nvSpPr>
              <p:cNvPr id="121762" name="Line 1954"/>
              <p:cNvSpPr>
                <a:spLocks noChangeShapeType="1"/>
              </p:cNvSpPr>
              <p:nvPr/>
            </p:nvSpPr>
            <p:spPr bwMode="auto">
              <a:xfrm>
                <a:off x="1981" y="3471"/>
                <a:ext cx="3" cy="1"/>
              </a:xfrm>
              <a:prstGeom prst="line">
                <a:avLst/>
              </a:prstGeom>
              <a:noFill/>
              <a:ln w="0">
                <a:solidFill>
                  <a:srgbClr val="FFFF00"/>
                </a:solidFill>
                <a:round/>
                <a:headEnd/>
                <a:tailEnd/>
              </a:ln>
            </p:spPr>
            <p:txBody>
              <a:bodyPr/>
              <a:lstStyle/>
              <a:p>
                <a:endParaRPr lang="en-US"/>
              </a:p>
            </p:txBody>
          </p:sp>
          <p:sp>
            <p:nvSpPr>
              <p:cNvPr id="121763" name="Line 1955"/>
              <p:cNvSpPr>
                <a:spLocks noChangeShapeType="1"/>
              </p:cNvSpPr>
              <p:nvPr/>
            </p:nvSpPr>
            <p:spPr bwMode="auto">
              <a:xfrm flipV="1">
                <a:off x="1984" y="3469"/>
                <a:ext cx="6" cy="2"/>
              </a:xfrm>
              <a:prstGeom prst="line">
                <a:avLst/>
              </a:prstGeom>
              <a:noFill/>
              <a:ln w="0">
                <a:solidFill>
                  <a:srgbClr val="FFFF00"/>
                </a:solidFill>
                <a:round/>
                <a:headEnd/>
                <a:tailEnd/>
              </a:ln>
            </p:spPr>
            <p:txBody>
              <a:bodyPr/>
              <a:lstStyle/>
              <a:p>
                <a:endParaRPr lang="en-US"/>
              </a:p>
            </p:txBody>
          </p:sp>
          <p:sp>
            <p:nvSpPr>
              <p:cNvPr id="121764" name="Line 1956"/>
              <p:cNvSpPr>
                <a:spLocks noChangeShapeType="1"/>
              </p:cNvSpPr>
              <p:nvPr/>
            </p:nvSpPr>
            <p:spPr bwMode="auto">
              <a:xfrm flipV="1">
                <a:off x="1990" y="3451"/>
                <a:ext cx="30" cy="18"/>
              </a:xfrm>
              <a:prstGeom prst="line">
                <a:avLst/>
              </a:prstGeom>
              <a:noFill/>
              <a:ln w="0">
                <a:solidFill>
                  <a:srgbClr val="FFFF00"/>
                </a:solidFill>
                <a:round/>
                <a:headEnd/>
                <a:tailEnd/>
              </a:ln>
            </p:spPr>
            <p:txBody>
              <a:bodyPr/>
              <a:lstStyle/>
              <a:p>
                <a:endParaRPr lang="en-US"/>
              </a:p>
            </p:txBody>
          </p:sp>
          <p:sp>
            <p:nvSpPr>
              <p:cNvPr id="121765" name="Line 1957"/>
              <p:cNvSpPr>
                <a:spLocks noChangeShapeType="1"/>
              </p:cNvSpPr>
              <p:nvPr/>
            </p:nvSpPr>
            <p:spPr bwMode="auto">
              <a:xfrm flipH="1">
                <a:off x="2001" y="3451"/>
                <a:ext cx="19" cy="31"/>
              </a:xfrm>
              <a:prstGeom prst="line">
                <a:avLst/>
              </a:prstGeom>
              <a:noFill/>
              <a:ln w="0">
                <a:solidFill>
                  <a:srgbClr val="FFFF00"/>
                </a:solidFill>
                <a:round/>
                <a:headEnd/>
                <a:tailEnd/>
              </a:ln>
            </p:spPr>
            <p:txBody>
              <a:bodyPr/>
              <a:lstStyle/>
              <a:p>
                <a:endParaRPr lang="en-US"/>
              </a:p>
            </p:txBody>
          </p:sp>
          <p:sp>
            <p:nvSpPr>
              <p:cNvPr id="121766" name="Line 1958"/>
              <p:cNvSpPr>
                <a:spLocks noChangeShapeType="1"/>
              </p:cNvSpPr>
              <p:nvPr/>
            </p:nvSpPr>
            <p:spPr bwMode="auto">
              <a:xfrm flipH="1">
                <a:off x="1999" y="3482"/>
                <a:ext cx="2" cy="6"/>
              </a:xfrm>
              <a:prstGeom prst="line">
                <a:avLst/>
              </a:prstGeom>
              <a:noFill/>
              <a:ln w="0">
                <a:solidFill>
                  <a:srgbClr val="FFFF00"/>
                </a:solidFill>
                <a:round/>
                <a:headEnd/>
                <a:tailEnd/>
              </a:ln>
            </p:spPr>
            <p:txBody>
              <a:bodyPr/>
              <a:lstStyle/>
              <a:p>
                <a:endParaRPr lang="en-US"/>
              </a:p>
            </p:txBody>
          </p:sp>
          <p:sp>
            <p:nvSpPr>
              <p:cNvPr id="121767" name="Line 1959"/>
              <p:cNvSpPr>
                <a:spLocks noChangeShapeType="1"/>
              </p:cNvSpPr>
              <p:nvPr/>
            </p:nvSpPr>
            <p:spPr bwMode="auto">
              <a:xfrm>
                <a:off x="1999" y="3488"/>
                <a:ext cx="1" cy="3"/>
              </a:xfrm>
              <a:prstGeom prst="line">
                <a:avLst/>
              </a:prstGeom>
              <a:noFill/>
              <a:ln w="0">
                <a:solidFill>
                  <a:srgbClr val="FFFF00"/>
                </a:solidFill>
                <a:round/>
                <a:headEnd/>
                <a:tailEnd/>
              </a:ln>
            </p:spPr>
            <p:txBody>
              <a:bodyPr/>
              <a:lstStyle/>
              <a:p>
                <a:endParaRPr lang="en-US"/>
              </a:p>
            </p:txBody>
          </p:sp>
          <p:sp>
            <p:nvSpPr>
              <p:cNvPr id="121768" name="Line 1960"/>
              <p:cNvSpPr>
                <a:spLocks noChangeShapeType="1"/>
              </p:cNvSpPr>
              <p:nvPr/>
            </p:nvSpPr>
            <p:spPr bwMode="auto">
              <a:xfrm flipH="1" flipV="1">
                <a:off x="1994" y="3483"/>
                <a:ext cx="5" cy="8"/>
              </a:xfrm>
              <a:prstGeom prst="line">
                <a:avLst/>
              </a:prstGeom>
              <a:noFill/>
              <a:ln w="0">
                <a:solidFill>
                  <a:srgbClr val="FFFF00"/>
                </a:solidFill>
                <a:round/>
                <a:headEnd/>
                <a:tailEnd/>
              </a:ln>
            </p:spPr>
            <p:txBody>
              <a:bodyPr/>
              <a:lstStyle/>
              <a:p>
                <a:endParaRPr lang="en-US"/>
              </a:p>
            </p:txBody>
          </p:sp>
          <p:sp>
            <p:nvSpPr>
              <p:cNvPr id="121769" name="Line 1961"/>
              <p:cNvSpPr>
                <a:spLocks noChangeShapeType="1"/>
              </p:cNvSpPr>
              <p:nvPr/>
            </p:nvSpPr>
            <p:spPr bwMode="auto">
              <a:xfrm flipV="1">
                <a:off x="1994" y="3460"/>
                <a:ext cx="10" cy="23"/>
              </a:xfrm>
              <a:prstGeom prst="line">
                <a:avLst/>
              </a:prstGeom>
              <a:noFill/>
              <a:ln w="0">
                <a:solidFill>
                  <a:srgbClr val="FFFF00"/>
                </a:solidFill>
                <a:round/>
                <a:headEnd/>
                <a:tailEnd/>
              </a:ln>
            </p:spPr>
            <p:txBody>
              <a:bodyPr/>
              <a:lstStyle/>
              <a:p>
                <a:endParaRPr lang="en-US"/>
              </a:p>
            </p:txBody>
          </p:sp>
          <p:sp>
            <p:nvSpPr>
              <p:cNvPr id="121770" name="Line 1962"/>
              <p:cNvSpPr>
                <a:spLocks noChangeShapeType="1"/>
              </p:cNvSpPr>
              <p:nvPr/>
            </p:nvSpPr>
            <p:spPr bwMode="auto">
              <a:xfrm flipH="1">
                <a:off x="1988" y="3460"/>
                <a:ext cx="16" cy="16"/>
              </a:xfrm>
              <a:prstGeom prst="line">
                <a:avLst/>
              </a:prstGeom>
              <a:noFill/>
              <a:ln w="0">
                <a:solidFill>
                  <a:srgbClr val="FFFF00"/>
                </a:solidFill>
                <a:round/>
                <a:headEnd/>
                <a:tailEnd/>
              </a:ln>
            </p:spPr>
            <p:txBody>
              <a:bodyPr/>
              <a:lstStyle/>
              <a:p>
                <a:endParaRPr lang="en-US"/>
              </a:p>
            </p:txBody>
          </p:sp>
          <p:sp>
            <p:nvSpPr>
              <p:cNvPr id="121771" name="Line 1963"/>
              <p:cNvSpPr>
                <a:spLocks noChangeShapeType="1"/>
              </p:cNvSpPr>
              <p:nvPr/>
            </p:nvSpPr>
            <p:spPr bwMode="auto">
              <a:xfrm>
                <a:off x="1988" y="3476"/>
                <a:ext cx="4" cy="2"/>
              </a:xfrm>
              <a:prstGeom prst="line">
                <a:avLst/>
              </a:prstGeom>
              <a:noFill/>
              <a:ln w="0">
                <a:solidFill>
                  <a:srgbClr val="FFFF00"/>
                </a:solidFill>
                <a:round/>
                <a:headEnd/>
                <a:tailEnd/>
              </a:ln>
            </p:spPr>
            <p:txBody>
              <a:bodyPr/>
              <a:lstStyle/>
              <a:p>
                <a:endParaRPr lang="en-US"/>
              </a:p>
            </p:txBody>
          </p:sp>
          <p:sp>
            <p:nvSpPr>
              <p:cNvPr id="121772" name="Line 1964"/>
              <p:cNvSpPr>
                <a:spLocks noChangeShapeType="1"/>
              </p:cNvSpPr>
              <p:nvPr/>
            </p:nvSpPr>
            <p:spPr bwMode="auto">
              <a:xfrm>
                <a:off x="1992" y="3478"/>
                <a:ext cx="2" cy="5"/>
              </a:xfrm>
              <a:prstGeom prst="line">
                <a:avLst/>
              </a:prstGeom>
              <a:noFill/>
              <a:ln w="0">
                <a:solidFill>
                  <a:srgbClr val="FFFF00"/>
                </a:solidFill>
                <a:round/>
                <a:headEnd/>
                <a:tailEnd/>
              </a:ln>
            </p:spPr>
            <p:txBody>
              <a:bodyPr/>
              <a:lstStyle/>
              <a:p>
                <a:endParaRPr lang="en-US"/>
              </a:p>
            </p:txBody>
          </p:sp>
          <p:sp>
            <p:nvSpPr>
              <p:cNvPr id="121773" name="Line 1965"/>
              <p:cNvSpPr>
                <a:spLocks noChangeShapeType="1"/>
              </p:cNvSpPr>
              <p:nvPr/>
            </p:nvSpPr>
            <p:spPr bwMode="auto">
              <a:xfrm flipV="1">
                <a:off x="1994" y="3467"/>
                <a:ext cx="16" cy="16"/>
              </a:xfrm>
              <a:prstGeom prst="line">
                <a:avLst/>
              </a:prstGeom>
              <a:noFill/>
              <a:ln w="0">
                <a:solidFill>
                  <a:srgbClr val="FFFF00"/>
                </a:solidFill>
                <a:round/>
                <a:headEnd/>
                <a:tailEnd/>
              </a:ln>
            </p:spPr>
            <p:txBody>
              <a:bodyPr/>
              <a:lstStyle/>
              <a:p>
                <a:endParaRPr lang="en-US"/>
              </a:p>
            </p:txBody>
          </p:sp>
          <p:sp>
            <p:nvSpPr>
              <p:cNvPr id="121774" name="Line 1966"/>
              <p:cNvSpPr>
                <a:spLocks noChangeShapeType="1"/>
              </p:cNvSpPr>
              <p:nvPr/>
            </p:nvSpPr>
            <p:spPr bwMode="auto">
              <a:xfrm>
                <a:off x="2008" y="3444"/>
                <a:ext cx="122" cy="77"/>
              </a:xfrm>
              <a:prstGeom prst="line">
                <a:avLst/>
              </a:prstGeom>
              <a:noFill/>
              <a:ln w="0">
                <a:solidFill>
                  <a:srgbClr val="FFDF7F"/>
                </a:solidFill>
                <a:round/>
                <a:headEnd/>
                <a:tailEnd/>
              </a:ln>
            </p:spPr>
            <p:txBody>
              <a:bodyPr/>
              <a:lstStyle/>
              <a:p>
                <a:endParaRPr lang="en-US"/>
              </a:p>
            </p:txBody>
          </p:sp>
          <p:sp>
            <p:nvSpPr>
              <p:cNvPr id="121775" name="Line 1967"/>
              <p:cNvSpPr>
                <a:spLocks noChangeShapeType="1"/>
              </p:cNvSpPr>
              <p:nvPr/>
            </p:nvSpPr>
            <p:spPr bwMode="auto">
              <a:xfrm>
                <a:off x="2008" y="3400"/>
                <a:ext cx="108" cy="68"/>
              </a:xfrm>
              <a:prstGeom prst="line">
                <a:avLst/>
              </a:prstGeom>
              <a:noFill/>
              <a:ln w="0">
                <a:solidFill>
                  <a:srgbClr val="FFDF7F"/>
                </a:solidFill>
                <a:round/>
                <a:headEnd/>
                <a:tailEnd/>
              </a:ln>
            </p:spPr>
            <p:txBody>
              <a:bodyPr/>
              <a:lstStyle/>
              <a:p>
                <a:endParaRPr lang="en-US"/>
              </a:p>
            </p:txBody>
          </p:sp>
          <p:sp>
            <p:nvSpPr>
              <p:cNvPr id="121776" name="Line 1968"/>
              <p:cNvSpPr>
                <a:spLocks noChangeShapeType="1"/>
              </p:cNvSpPr>
              <p:nvPr/>
            </p:nvSpPr>
            <p:spPr bwMode="auto">
              <a:xfrm>
                <a:off x="2008" y="3439"/>
                <a:ext cx="10" cy="10"/>
              </a:xfrm>
              <a:prstGeom prst="line">
                <a:avLst/>
              </a:prstGeom>
              <a:noFill/>
              <a:ln w="0">
                <a:solidFill>
                  <a:srgbClr val="FFDF7F"/>
                </a:solidFill>
                <a:round/>
                <a:headEnd/>
                <a:tailEnd/>
              </a:ln>
            </p:spPr>
            <p:txBody>
              <a:bodyPr/>
              <a:lstStyle/>
              <a:p>
                <a:endParaRPr lang="en-US"/>
              </a:p>
            </p:txBody>
          </p:sp>
          <p:sp>
            <p:nvSpPr>
              <p:cNvPr id="121777" name="Line 1969"/>
              <p:cNvSpPr>
                <a:spLocks noChangeShapeType="1"/>
              </p:cNvSpPr>
              <p:nvPr/>
            </p:nvSpPr>
            <p:spPr bwMode="auto">
              <a:xfrm>
                <a:off x="2018" y="3449"/>
                <a:ext cx="13" cy="5"/>
              </a:xfrm>
              <a:prstGeom prst="line">
                <a:avLst/>
              </a:prstGeom>
              <a:noFill/>
              <a:ln w="0">
                <a:solidFill>
                  <a:srgbClr val="FFDF7F"/>
                </a:solidFill>
                <a:round/>
                <a:headEnd/>
                <a:tailEnd/>
              </a:ln>
            </p:spPr>
            <p:txBody>
              <a:bodyPr/>
              <a:lstStyle/>
              <a:p>
                <a:endParaRPr lang="en-US"/>
              </a:p>
            </p:txBody>
          </p:sp>
          <p:sp>
            <p:nvSpPr>
              <p:cNvPr id="121778" name="Line 1970"/>
              <p:cNvSpPr>
                <a:spLocks noChangeShapeType="1"/>
              </p:cNvSpPr>
              <p:nvPr/>
            </p:nvSpPr>
            <p:spPr bwMode="auto">
              <a:xfrm>
                <a:off x="2031" y="3454"/>
                <a:ext cx="4" cy="1"/>
              </a:xfrm>
              <a:prstGeom prst="line">
                <a:avLst/>
              </a:prstGeom>
              <a:noFill/>
              <a:ln w="0">
                <a:solidFill>
                  <a:srgbClr val="FFDF7F"/>
                </a:solidFill>
                <a:round/>
                <a:headEnd/>
                <a:tailEnd/>
              </a:ln>
            </p:spPr>
            <p:txBody>
              <a:bodyPr/>
              <a:lstStyle/>
              <a:p>
                <a:endParaRPr lang="en-US"/>
              </a:p>
            </p:txBody>
          </p:sp>
          <p:sp>
            <p:nvSpPr>
              <p:cNvPr id="121779" name="Line 1971"/>
              <p:cNvSpPr>
                <a:spLocks noChangeShapeType="1"/>
              </p:cNvSpPr>
              <p:nvPr/>
            </p:nvSpPr>
            <p:spPr bwMode="auto">
              <a:xfrm flipH="1">
                <a:off x="2035" y="3454"/>
                <a:ext cx="3" cy="1"/>
              </a:xfrm>
              <a:prstGeom prst="line">
                <a:avLst/>
              </a:prstGeom>
              <a:noFill/>
              <a:ln w="0">
                <a:solidFill>
                  <a:srgbClr val="FFDF7F"/>
                </a:solidFill>
                <a:round/>
                <a:headEnd/>
                <a:tailEnd/>
              </a:ln>
            </p:spPr>
            <p:txBody>
              <a:bodyPr/>
              <a:lstStyle/>
              <a:p>
                <a:endParaRPr lang="en-US"/>
              </a:p>
            </p:txBody>
          </p:sp>
          <p:sp>
            <p:nvSpPr>
              <p:cNvPr id="121780" name="Line 1972"/>
              <p:cNvSpPr>
                <a:spLocks noChangeShapeType="1"/>
              </p:cNvSpPr>
              <p:nvPr/>
            </p:nvSpPr>
            <p:spPr bwMode="auto">
              <a:xfrm flipH="1" flipV="1">
                <a:off x="2038" y="3454"/>
                <a:ext cx="6" cy="2"/>
              </a:xfrm>
              <a:prstGeom prst="line">
                <a:avLst/>
              </a:prstGeom>
              <a:noFill/>
              <a:ln w="0">
                <a:solidFill>
                  <a:srgbClr val="FFDF7F"/>
                </a:solidFill>
                <a:round/>
                <a:headEnd/>
                <a:tailEnd/>
              </a:ln>
            </p:spPr>
            <p:txBody>
              <a:bodyPr/>
              <a:lstStyle/>
              <a:p>
                <a:endParaRPr lang="en-US"/>
              </a:p>
            </p:txBody>
          </p:sp>
          <p:sp>
            <p:nvSpPr>
              <p:cNvPr id="121781" name="Line 1973"/>
              <p:cNvSpPr>
                <a:spLocks noChangeShapeType="1"/>
              </p:cNvSpPr>
              <p:nvPr/>
            </p:nvSpPr>
            <p:spPr bwMode="auto">
              <a:xfrm flipH="1" flipV="1">
                <a:off x="2044" y="3456"/>
                <a:ext cx="5" cy="2"/>
              </a:xfrm>
              <a:prstGeom prst="line">
                <a:avLst/>
              </a:prstGeom>
              <a:noFill/>
              <a:ln w="0">
                <a:solidFill>
                  <a:srgbClr val="FFDF7F"/>
                </a:solidFill>
                <a:round/>
                <a:headEnd/>
                <a:tailEnd/>
              </a:ln>
            </p:spPr>
            <p:txBody>
              <a:bodyPr/>
              <a:lstStyle/>
              <a:p>
                <a:endParaRPr lang="en-US"/>
              </a:p>
            </p:txBody>
          </p:sp>
          <p:sp>
            <p:nvSpPr>
              <p:cNvPr id="121782" name="Line 1974"/>
              <p:cNvSpPr>
                <a:spLocks noChangeShapeType="1"/>
              </p:cNvSpPr>
              <p:nvPr/>
            </p:nvSpPr>
            <p:spPr bwMode="auto">
              <a:xfrm flipH="1" flipV="1">
                <a:off x="2049" y="3458"/>
                <a:ext cx="7" cy="2"/>
              </a:xfrm>
              <a:prstGeom prst="line">
                <a:avLst/>
              </a:prstGeom>
              <a:noFill/>
              <a:ln w="0">
                <a:solidFill>
                  <a:srgbClr val="FFDF7F"/>
                </a:solidFill>
                <a:round/>
                <a:headEnd/>
                <a:tailEnd/>
              </a:ln>
            </p:spPr>
            <p:txBody>
              <a:bodyPr/>
              <a:lstStyle/>
              <a:p>
                <a:endParaRPr lang="en-US"/>
              </a:p>
            </p:txBody>
          </p:sp>
          <p:sp>
            <p:nvSpPr>
              <p:cNvPr id="121783" name="Line 1975"/>
              <p:cNvSpPr>
                <a:spLocks noChangeShapeType="1"/>
              </p:cNvSpPr>
              <p:nvPr/>
            </p:nvSpPr>
            <p:spPr bwMode="auto">
              <a:xfrm>
                <a:off x="2056" y="3460"/>
                <a:ext cx="6" cy="2"/>
              </a:xfrm>
              <a:prstGeom prst="line">
                <a:avLst/>
              </a:prstGeom>
              <a:noFill/>
              <a:ln w="0">
                <a:solidFill>
                  <a:srgbClr val="FFDF7F"/>
                </a:solidFill>
                <a:round/>
                <a:headEnd/>
                <a:tailEnd/>
              </a:ln>
            </p:spPr>
            <p:txBody>
              <a:bodyPr/>
              <a:lstStyle/>
              <a:p>
                <a:endParaRPr lang="en-US"/>
              </a:p>
            </p:txBody>
          </p:sp>
          <p:sp>
            <p:nvSpPr>
              <p:cNvPr id="121784" name="Line 1976"/>
              <p:cNvSpPr>
                <a:spLocks noChangeShapeType="1"/>
              </p:cNvSpPr>
              <p:nvPr/>
            </p:nvSpPr>
            <p:spPr bwMode="auto">
              <a:xfrm>
                <a:off x="2062" y="3462"/>
                <a:ext cx="6" cy="1"/>
              </a:xfrm>
              <a:prstGeom prst="line">
                <a:avLst/>
              </a:prstGeom>
              <a:noFill/>
              <a:ln w="0">
                <a:solidFill>
                  <a:srgbClr val="FFDF7F"/>
                </a:solidFill>
                <a:round/>
                <a:headEnd/>
                <a:tailEnd/>
              </a:ln>
            </p:spPr>
            <p:txBody>
              <a:bodyPr/>
              <a:lstStyle/>
              <a:p>
                <a:endParaRPr lang="en-US"/>
              </a:p>
            </p:txBody>
          </p:sp>
          <p:sp>
            <p:nvSpPr>
              <p:cNvPr id="121785" name="Line 1977"/>
              <p:cNvSpPr>
                <a:spLocks noChangeShapeType="1"/>
              </p:cNvSpPr>
              <p:nvPr/>
            </p:nvSpPr>
            <p:spPr bwMode="auto">
              <a:xfrm flipH="1" flipV="1">
                <a:off x="2068" y="3462"/>
                <a:ext cx="5" cy="1"/>
              </a:xfrm>
              <a:prstGeom prst="line">
                <a:avLst/>
              </a:prstGeom>
              <a:noFill/>
              <a:ln w="0">
                <a:solidFill>
                  <a:srgbClr val="FFDF7F"/>
                </a:solidFill>
                <a:round/>
                <a:headEnd/>
                <a:tailEnd/>
              </a:ln>
            </p:spPr>
            <p:txBody>
              <a:bodyPr/>
              <a:lstStyle/>
              <a:p>
                <a:endParaRPr lang="en-US"/>
              </a:p>
            </p:txBody>
          </p:sp>
          <p:sp>
            <p:nvSpPr>
              <p:cNvPr id="121786" name="Line 1978"/>
              <p:cNvSpPr>
                <a:spLocks noChangeShapeType="1"/>
              </p:cNvSpPr>
              <p:nvPr/>
            </p:nvSpPr>
            <p:spPr bwMode="auto">
              <a:xfrm flipH="1" flipV="1">
                <a:off x="2073" y="3463"/>
                <a:ext cx="5" cy="1"/>
              </a:xfrm>
              <a:prstGeom prst="line">
                <a:avLst/>
              </a:prstGeom>
              <a:noFill/>
              <a:ln w="0">
                <a:solidFill>
                  <a:srgbClr val="FFDF7F"/>
                </a:solidFill>
                <a:round/>
                <a:headEnd/>
                <a:tailEnd/>
              </a:ln>
            </p:spPr>
            <p:txBody>
              <a:bodyPr/>
              <a:lstStyle/>
              <a:p>
                <a:endParaRPr lang="en-US"/>
              </a:p>
            </p:txBody>
          </p:sp>
          <p:sp>
            <p:nvSpPr>
              <p:cNvPr id="121787" name="Line 1979"/>
              <p:cNvSpPr>
                <a:spLocks noChangeShapeType="1"/>
              </p:cNvSpPr>
              <p:nvPr/>
            </p:nvSpPr>
            <p:spPr bwMode="auto">
              <a:xfrm flipH="1" flipV="1">
                <a:off x="2078" y="3464"/>
                <a:ext cx="5" cy="1"/>
              </a:xfrm>
              <a:prstGeom prst="line">
                <a:avLst/>
              </a:prstGeom>
              <a:noFill/>
              <a:ln w="0">
                <a:solidFill>
                  <a:srgbClr val="FFDF7F"/>
                </a:solidFill>
                <a:round/>
                <a:headEnd/>
                <a:tailEnd/>
              </a:ln>
            </p:spPr>
            <p:txBody>
              <a:bodyPr/>
              <a:lstStyle/>
              <a:p>
                <a:endParaRPr lang="en-US"/>
              </a:p>
            </p:txBody>
          </p:sp>
          <p:sp>
            <p:nvSpPr>
              <p:cNvPr id="121788" name="Line 1980"/>
              <p:cNvSpPr>
                <a:spLocks noChangeShapeType="1"/>
              </p:cNvSpPr>
              <p:nvPr/>
            </p:nvSpPr>
            <p:spPr bwMode="auto">
              <a:xfrm flipH="1" flipV="1">
                <a:off x="2083" y="3465"/>
                <a:ext cx="5" cy="1"/>
              </a:xfrm>
              <a:prstGeom prst="line">
                <a:avLst/>
              </a:prstGeom>
              <a:noFill/>
              <a:ln w="0">
                <a:solidFill>
                  <a:srgbClr val="FFDF7F"/>
                </a:solidFill>
                <a:round/>
                <a:headEnd/>
                <a:tailEnd/>
              </a:ln>
            </p:spPr>
            <p:txBody>
              <a:bodyPr/>
              <a:lstStyle/>
              <a:p>
                <a:endParaRPr lang="en-US"/>
              </a:p>
            </p:txBody>
          </p:sp>
          <p:sp>
            <p:nvSpPr>
              <p:cNvPr id="121789" name="Line 1981"/>
              <p:cNvSpPr>
                <a:spLocks noChangeShapeType="1"/>
              </p:cNvSpPr>
              <p:nvPr/>
            </p:nvSpPr>
            <p:spPr bwMode="auto">
              <a:xfrm flipH="1" flipV="1">
                <a:off x="2088" y="3466"/>
                <a:ext cx="4" cy="1"/>
              </a:xfrm>
              <a:prstGeom prst="line">
                <a:avLst/>
              </a:prstGeom>
              <a:noFill/>
              <a:ln w="0">
                <a:solidFill>
                  <a:srgbClr val="FFDF7F"/>
                </a:solidFill>
                <a:round/>
                <a:headEnd/>
                <a:tailEnd/>
              </a:ln>
            </p:spPr>
            <p:txBody>
              <a:bodyPr/>
              <a:lstStyle/>
              <a:p>
                <a:endParaRPr lang="en-US"/>
              </a:p>
            </p:txBody>
          </p:sp>
          <p:sp>
            <p:nvSpPr>
              <p:cNvPr id="121790" name="Line 1982"/>
              <p:cNvSpPr>
                <a:spLocks noChangeShapeType="1"/>
              </p:cNvSpPr>
              <p:nvPr/>
            </p:nvSpPr>
            <p:spPr bwMode="auto">
              <a:xfrm flipH="1" flipV="1">
                <a:off x="2092" y="3467"/>
                <a:ext cx="4" cy="3"/>
              </a:xfrm>
              <a:prstGeom prst="line">
                <a:avLst/>
              </a:prstGeom>
              <a:noFill/>
              <a:ln w="0">
                <a:solidFill>
                  <a:srgbClr val="FFDF7F"/>
                </a:solidFill>
                <a:round/>
                <a:headEnd/>
                <a:tailEnd/>
              </a:ln>
            </p:spPr>
            <p:txBody>
              <a:bodyPr/>
              <a:lstStyle/>
              <a:p>
                <a:endParaRPr lang="en-US"/>
              </a:p>
            </p:txBody>
          </p:sp>
          <p:sp>
            <p:nvSpPr>
              <p:cNvPr id="121791" name="Line 1983"/>
              <p:cNvSpPr>
                <a:spLocks noChangeShapeType="1"/>
              </p:cNvSpPr>
              <p:nvPr/>
            </p:nvSpPr>
            <p:spPr bwMode="auto">
              <a:xfrm>
                <a:off x="2096" y="3470"/>
                <a:ext cx="4" cy="2"/>
              </a:xfrm>
              <a:prstGeom prst="line">
                <a:avLst/>
              </a:prstGeom>
              <a:noFill/>
              <a:ln w="0">
                <a:solidFill>
                  <a:srgbClr val="FFDF7F"/>
                </a:solidFill>
                <a:round/>
                <a:headEnd/>
                <a:tailEnd/>
              </a:ln>
            </p:spPr>
            <p:txBody>
              <a:bodyPr/>
              <a:lstStyle/>
              <a:p>
                <a:endParaRPr lang="en-US"/>
              </a:p>
            </p:txBody>
          </p:sp>
          <p:sp>
            <p:nvSpPr>
              <p:cNvPr id="121792" name="Line 1984"/>
              <p:cNvSpPr>
                <a:spLocks noChangeShapeType="1"/>
              </p:cNvSpPr>
              <p:nvPr/>
            </p:nvSpPr>
            <p:spPr bwMode="auto">
              <a:xfrm>
                <a:off x="2100" y="3472"/>
                <a:ext cx="2" cy="1"/>
              </a:xfrm>
              <a:prstGeom prst="line">
                <a:avLst/>
              </a:prstGeom>
              <a:noFill/>
              <a:ln w="0">
                <a:solidFill>
                  <a:srgbClr val="FFDF7F"/>
                </a:solidFill>
                <a:round/>
                <a:headEnd/>
                <a:tailEnd/>
              </a:ln>
            </p:spPr>
            <p:txBody>
              <a:bodyPr/>
              <a:lstStyle/>
              <a:p>
                <a:endParaRPr lang="en-US"/>
              </a:p>
            </p:txBody>
          </p:sp>
          <p:sp>
            <p:nvSpPr>
              <p:cNvPr id="121793" name="Line 1985"/>
              <p:cNvSpPr>
                <a:spLocks noChangeShapeType="1"/>
              </p:cNvSpPr>
              <p:nvPr/>
            </p:nvSpPr>
            <p:spPr bwMode="auto">
              <a:xfrm>
                <a:off x="2102" y="3472"/>
                <a:ext cx="2" cy="1"/>
              </a:xfrm>
              <a:prstGeom prst="line">
                <a:avLst/>
              </a:prstGeom>
              <a:noFill/>
              <a:ln w="0">
                <a:solidFill>
                  <a:srgbClr val="FFDF7F"/>
                </a:solidFill>
                <a:round/>
                <a:headEnd/>
                <a:tailEnd/>
              </a:ln>
            </p:spPr>
            <p:txBody>
              <a:bodyPr/>
              <a:lstStyle/>
              <a:p>
                <a:endParaRPr lang="en-US"/>
              </a:p>
            </p:txBody>
          </p:sp>
          <p:sp>
            <p:nvSpPr>
              <p:cNvPr id="121794" name="Line 1986"/>
              <p:cNvSpPr>
                <a:spLocks noChangeShapeType="1"/>
              </p:cNvSpPr>
              <p:nvPr/>
            </p:nvSpPr>
            <p:spPr bwMode="auto">
              <a:xfrm>
                <a:off x="2104" y="3473"/>
                <a:ext cx="5" cy="1"/>
              </a:xfrm>
              <a:prstGeom prst="line">
                <a:avLst/>
              </a:prstGeom>
              <a:noFill/>
              <a:ln w="0">
                <a:solidFill>
                  <a:srgbClr val="FFDF7F"/>
                </a:solidFill>
                <a:round/>
                <a:headEnd/>
                <a:tailEnd/>
              </a:ln>
            </p:spPr>
            <p:txBody>
              <a:bodyPr/>
              <a:lstStyle/>
              <a:p>
                <a:endParaRPr lang="en-US"/>
              </a:p>
            </p:txBody>
          </p:sp>
          <p:sp>
            <p:nvSpPr>
              <p:cNvPr id="121795" name="Line 1987"/>
              <p:cNvSpPr>
                <a:spLocks noChangeShapeType="1"/>
              </p:cNvSpPr>
              <p:nvPr/>
            </p:nvSpPr>
            <p:spPr bwMode="auto">
              <a:xfrm flipV="1">
                <a:off x="2109" y="3473"/>
                <a:ext cx="5" cy="1"/>
              </a:xfrm>
              <a:prstGeom prst="line">
                <a:avLst/>
              </a:prstGeom>
              <a:noFill/>
              <a:ln w="0">
                <a:solidFill>
                  <a:srgbClr val="FFDF7F"/>
                </a:solidFill>
                <a:round/>
                <a:headEnd/>
                <a:tailEnd/>
              </a:ln>
            </p:spPr>
            <p:txBody>
              <a:bodyPr/>
              <a:lstStyle/>
              <a:p>
                <a:endParaRPr lang="en-US"/>
              </a:p>
            </p:txBody>
          </p:sp>
          <p:sp>
            <p:nvSpPr>
              <p:cNvPr id="121796" name="Line 1988"/>
              <p:cNvSpPr>
                <a:spLocks noChangeShapeType="1"/>
              </p:cNvSpPr>
              <p:nvPr/>
            </p:nvSpPr>
            <p:spPr bwMode="auto">
              <a:xfrm>
                <a:off x="2050" y="3471"/>
                <a:ext cx="6" cy="1"/>
              </a:xfrm>
              <a:prstGeom prst="line">
                <a:avLst/>
              </a:prstGeom>
              <a:noFill/>
              <a:ln w="0">
                <a:solidFill>
                  <a:srgbClr val="FFDF7F"/>
                </a:solidFill>
                <a:round/>
                <a:headEnd/>
                <a:tailEnd/>
              </a:ln>
            </p:spPr>
            <p:txBody>
              <a:bodyPr/>
              <a:lstStyle/>
              <a:p>
                <a:endParaRPr lang="en-US"/>
              </a:p>
            </p:txBody>
          </p:sp>
          <p:sp>
            <p:nvSpPr>
              <p:cNvPr id="121797" name="Line 1989"/>
              <p:cNvSpPr>
                <a:spLocks noChangeShapeType="1"/>
              </p:cNvSpPr>
              <p:nvPr/>
            </p:nvSpPr>
            <p:spPr bwMode="auto">
              <a:xfrm>
                <a:off x="2056" y="3472"/>
                <a:ext cx="6" cy="1"/>
              </a:xfrm>
              <a:prstGeom prst="line">
                <a:avLst/>
              </a:prstGeom>
              <a:noFill/>
              <a:ln w="0">
                <a:solidFill>
                  <a:srgbClr val="FFDF7F"/>
                </a:solidFill>
                <a:round/>
                <a:headEnd/>
                <a:tailEnd/>
              </a:ln>
            </p:spPr>
            <p:txBody>
              <a:bodyPr/>
              <a:lstStyle/>
              <a:p>
                <a:endParaRPr lang="en-US"/>
              </a:p>
            </p:txBody>
          </p:sp>
          <p:sp>
            <p:nvSpPr>
              <p:cNvPr id="121798" name="Line 1990"/>
              <p:cNvSpPr>
                <a:spLocks noChangeShapeType="1"/>
              </p:cNvSpPr>
              <p:nvPr/>
            </p:nvSpPr>
            <p:spPr bwMode="auto">
              <a:xfrm>
                <a:off x="2062" y="3473"/>
                <a:ext cx="5" cy="1"/>
              </a:xfrm>
              <a:prstGeom prst="line">
                <a:avLst/>
              </a:prstGeom>
              <a:noFill/>
              <a:ln w="0">
                <a:solidFill>
                  <a:srgbClr val="FFDF7F"/>
                </a:solidFill>
                <a:round/>
                <a:headEnd/>
                <a:tailEnd/>
              </a:ln>
            </p:spPr>
            <p:txBody>
              <a:bodyPr/>
              <a:lstStyle/>
              <a:p>
                <a:endParaRPr lang="en-US"/>
              </a:p>
            </p:txBody>
          </p:sp>
          <p:sp>
            <p:nvSpPr>
              <p:cNvPr id="121799" name="Line 1991"/>
              <p:cNvSpPr>
                <a:spLocks noChangeShapeType="1"/>
              </p:cNvSpPr>
              <p:nvPr/>
            </p:nvSpPr>
            <p:spPr bwMode="auto">
              <a:xfrm flipH="1">
                <a:off x="2067" y="3473"/>
                <a:ext cx="6" cy="1"/>
              </a:xfrm>
              <a:prstGeom prst="line">
                <a:avLst/>
              </a:prstGeom>
              <a:noFill/>
              <a:ln w="0">
                <a:solidFill>
                  <a:srgbClr val="FFDF7F"/>
                </a:solidFill>
                <a:round/>
                <a:headEnd/>
                <a:tailEnd/>
              </a:ln>
            </p:spPr>
            <p:txBody>
              <a:bodyPr/>
              <a:lstStyle/>
              <a:p>
                <a:endParaRPr lang="en-US"/>
              </a:p>
            </p:txBody>
          </p:sp>
          <p:sp>
            <p:nvSpPr>
              <p:cNvPr id="121800" name="Line 1992"/>
              <p:cNvSpPr>
                <a:spLocks noChangeShapeType="1"/>
              </p:cNvSpPr>
              <p:nvPr/>
            </p:nvSpPr>
            <p:spPr bwMode="auto">
              <a:xfrm flipH="1" flipV="1">
                <a:off x="2073" y="3473"/>
                <a:ext cx="5" cy="1"/>
              </a:xfrm>
              <a:prstGeom prst="line">
                <a:avLst/>
              </a:prstGeom>
              <a:noFill/>
              <a:ln w="0">
                <a:solidFill>
                  <a:srgbClr val="FFDF7F"/>
                </a:solidFill>
                <a:round/>
                <a:headEnd/>
                <a:tailEnd/>
              </a:ln>
            </p:spPr>
            <p:txBody>
              <a:bodyPr/>
              <a:lstStyle/>
              <a:p>
                <a:endParaRPr lang="en-US"/>
              </a:p>
            </p:txBody>
          </p:sp>
          <p:sp>
            <p:nvSpPr>
              <p:cNvPr id="121801" name="Line 1993"/>
              <p:cNvSpPr>
                <a:spLocks noChangeShapeType="1"/>
              </p:cNvSpPr>
              <p:nvPr/>
            </p:nvSpPr>
            <p:spPr bwMode="auto">
              <a:xfrm flipH="1" flipV="1">
                <a:off x="2078" y="3474"/>
                <a:ext cx="5" cy="1"/>
              </a:xfrm>
              <a:prstGeom prst="line">
                <a:avLst/>
              </a:prstGeom>
              <a:noFill/>
              <a:ln w="0">
                <a:solidFill>
                  <a:srgbClr val="FFDF7F"/>
                </a:solidFill>
                <a:round/>
                <a:headEnd/>
                <a:tailEnd/>
              </a:ln>
            </p:spPr>
            <p:txBody>
              <a:bodyPr/>
              <a:lstStyle/>
              <a:p>
                <a:endParaRPr lang="en-US"/>
              </a:p>
            </p:txBody>
          </p:sp>
          <p:sp>
            <p:nvSpPr>
              <p:cNvPr id="121802" name="Line 1994"/>
              <p:cNvSpPr>
                <a:spLocks noChangeShapeType="1"/>
              </p:cNvSpPr>
              <p:nvPr/>
            </p:nvSpPr>
            <p:spPr bwMode="auto">
              <a:xfrm flipH="1" flipV="1">
                <a:off x="2083" y="3474"/>
                <a:ext cx="7" cy="2"/>
              </a:xfrm>
              <a:prstGeom prst="line">
                <a:avLst/>
              </a:prstGeom>
              <a:noFill/>
              <a:ln w="0">
                <a:solidFill>
                  <a:srgbClr val="FFDF7F"/>
                </a:solidFill>
                <a:round/>
                <a:headEnd/>
                <a:tailEnd/>
              </a:ln>
            </p:spPr>
            <p:txBody>
              <a:bodyPr/>
              <a:lstStyle/>
              <a:p>
                <a:endParaRPr lang="en-US"/>
              </a:p>
            </p:txBody>
          </p:sp>
          <p:sp>
            <p:nvSpPr>
              <p:cNvPr id="121803" name="Line 1995"/>
              <p:cNvSpPr>
                <a:spLocks noChangeShapeType="1"/>
              </p:cNvSpPr>
              <p:nvPr/>
            </p:nvSpPr>
            <p:spPr bwMode="auto">
              <a:xfrm>
                <a:off x="2090" y="3476"/>
                <a:ext cx="7" cy="2"/>
              </a:xfrm>
              <a:prstGeom prst="line">
                <a:avLst/>
              </a:prstGeom>
              <a:noFill/>
              <a:ln w="0">
                <a:solidFill>
                  <a:srgbClr val="FFDF7F"/>
                </a:solidFill>
                <a:round/>
                <a:headEnd/>
                <a:tailEnd/>
              </a:ln>
            </p:spPr>
            <p:txBody>
              <a:bodyPr/>
              <a:lstStyle/>
              <a:p>
                <a:endParaRPr lang="en-US"/>
              </a:p>
            </p:txBody>
          </p:sp>
          <p:sp>
            <p:nvSpPr>
              <p:cNvPr id="121804" name="Line 1996"/>
              <p:cNvSpPr>
                <a:spLocks noChangeShapeType="1"/>
              </p:cNvSpPr>
              <p:nvPr/>
            </p:nvSpPr>
            <p:spPr bwMode="auto">
              <a:xfrm>
                <a:off x="2097" y="3478"/>
                <a:ext cx="9" cy="1"/>
              </a:xfrm>
              <a:prstGeom prst="line">
                <a:avLst/>
              </a:prstGeom>
              <a:noFill/>
              <a:ln w="0">
                <a:solidFill>
                  <a:srgbClr val="FFDF7F"/>
                </a:solidFill>
                <a:round/>
                <a:headEnd/>
                <a:tailEnd/>
              </a:ln>
            </p:spPr>
            <p:txBody>
              <a:bodyPr/>
              <a:lstStyle/>
              <a:p>
                <a:endParaRPr lang="en-US"/>
              </a:p>
            </p:txBody>
          </p:sp>
          <p:sp>
            <p:nvSpPr>
              <p:cNvPr id="121805" name="Line 1997"/>
              <p:cNvSpPr>
                <a:spLocks noChangeShapeType="1"/>
              </p:cNvSpPr>
              <p:nvPr/>
            </p:nvSpPr>
            <p:spPr bwMode="auto">
              <a:xfrm>
                <a:off x="2106" y="3479"/>
                <a:ext cx="8" cy="1"/>
              </a:xfrm>
              <a:prstGeom prst="line">
                <a:avLst/>
              </a:prstGeom>
              <a:noFill/>
              <a:ln w="0">
                <a:solidFill>
                  <a:srgbClr val="FFDF7F"/>
                </a:solidFill>
                <a:round/>
                <a:headEnd/>
                <a:tailEnd/>
              </a:ln>
            </p:spPr>
            <p:txBody>
              <a:bodyPr/>
              <a:lstStyle/>
              <a:p>
                <a:endParaRPr lang="en-US"/>
              </a:p>
            </p:txBody>
          </p:sp>
          <p:sp>
            <p:nvSpPr>
              <p:cNvPr id="121806" name="Line 1998"/>
              <p:cNvSpPr>
                <a:spLocks noChangeShapeType="1"/>
              </p:cNvSpPr>
              <p:nvPr/>
            </p:nvSpPr>
            <p:spPr bwMode="auto">
              <a:xfrm>
                <a:off x="2074" y="3486"/>
                <a:ext cx="3" cy="1"/>
              </a:xfrm>
              <a:prstGeom prst="line">
                <a:avLst/>
              </a:prstGeom>
              <a:noFill/>
              <a:ln w="0">
                <a:solidFill>
                  <a:srgbClr val="FFDF7F"/>
                </a:solidFill>
                <a:round/>
                <a:headEnd/>
                <a:tailEnd/>
              </a:ln>
            </p:spPr>
            <p:txBody>
              <a:bodyPr/>
              <a:lstStyle/>
              <a:p>
                <a:endParaRPr lang="en-US"/>
              </a:p>
            </p:txBody>
          </p:sp>
          <p:sp>
            <p:nvSpPr>
              <p:cNvPr id="121807" name="Line 1999"/>
              <p:cNvSpPr>
                <a:spLocks noChangeShapeType="1"/>
              </p:cNvSpPr>
              <p:nvPr/>
            </p:nvSpPr>
            <p:spPr bwMode="auto">
              <a:xfrm>
                <a:off x="2077" y="3487"/>
                <a:ext cx="3" cy="1"/>
              </a:xfrm>
              <a:prstGeom prst="line">
                <a:avLst/>
              </a:prstGeom>
              <a:noFill/>
              <a:ln w="0">
                <a:solidFill>
                  <a:srgbClr val="FFDF7F"/>
                </a:solidFill>
                <a:round/>
                <a:headEnd/>
                <a:tailEnd/>
              </a:ln>
            </p:spPr>
            <p:txBody>
              <a:bodyPr/>
              <a:lstStyle/>
              <a:p>
                <a:endParaRPr lang="en-US"/>
              </a:p>
            </p:txBody>
          </p:sp>
          <p:sp>
            <p:nvSpPr>
              <p:cNvPr id="121808" name="Line 2000"/>
              <p:cNvSpPr>
                <a:spLocks noChangeShapeType="1"/>
              </p:cNvSpPr>
              <p:nvPr/>
            </p:nvSpPr>
            <p:spPr bwMode="auto">
              <a:xfrm>
                <a:off x="2080" y="3488"/>
                <a:ext cx="4" cy="1"/>
              </a:xfrm>
              <a:prstGeom prst="line">
                <a:avLst/>
              </a:prstGeom>
              <a:noFill/>
              <a:ln w="0">
                <a:solidFill>
                  <a:srgbClr val="FFDF7F"/>
                </a:solidFill>
                <a:round/>
                <a:headEnd/>
                <a:tailEnd/>
              </a:ln>
            </p:spPr>
            <p:txBody>
              <a:bodyPr/>
              <a:lstStyle/>
              <a:p>
                <a:endParaRPr lang="en-US"/>
              </a:p>
            </p:txBody>
          </p:sp>
          <p:sp>
            <p:nvSpPr>
              <p:cNvPr id="121809" name="Line 2001"/>
              <p:cNvSpPr>
                <a:spLocks noChangeShapeType="1"/>
              </p:cNvSpPr>
              <p:nvPr/>
            </p:nvSpPr>
            <p:spPr bwMode="auto">
              <a:xfrm flipH="1" flipV="1">
                <a:off x="2084" y="3489"/>
                <a:ext cx="4" cy="1"/>
              </a:xfrm>
              <a:prstGeom prst="line">
                <a:avLst/>
              </a:prstGeom>
              <a:noFill/>
              <a:ln w="0">
                <a:solidFill>
                  <a:srgbClr val="FFDF7F"/>
                </a:solidFill>
                <a:round/>
                <a:headEnd/>
                <a:tailEnd/>
              </a:ln>
            </p:spPr>
            <p:txBody>
              <a:bodyPr/>
              <a:lstStyle/>
              <a:p>
                <a:endParaRPr lang="en-US"/>
              </a:p>
            </p:txBody>
          </p:sp>
          <p:sp>
            <p:nvSpPr>
              <p:cNvPr id="121810" name="Line 2002"/>
              <p:cNvSpPr>
                <a:spLocks noChangeShapeType="1"/>
              </p:cNvSpPr>
              <p:nvPr/>
            </p:nvSpPr>
            <p:spPr bwMode="auto">
              <a:xfrm flipH="1" flipV="1">
                <a:off x="2088" y="3489"/>
                <a:ext cx="4" cy="2"/>
              </a:xfrm>
              <a:prstGeom prst="line">
                <a:avLst/>
              </a:prstGeom>
              <a:noFill/>
              <a:ln w="0">
                <a:solidFill>
                  <a:srgbClr val="FFDF7F"/>
                </a:solidFill>
                <a:round/>
                <a:headEnd/>
                <a:tailEnd/>
              </a:ln>
            </p:spPr>
            <p:txBody>
              <a:bodyPr/>
              <a:lstStyle/>
              <a:p>
                <a:endParaRPr lang="en-US"/>
              </a:p>
            </p:txBody>
          </p:sp>
          <p:sp>
            <p:nvSpPr>
              <p:cNvPr id="121811" name="Line 2003"/>
              <p:cNvSpPr>
                <a:spLocks noChangeShapeType="1"/>
              </p:cNvSpPr>
              <p:nvPr/>
            </p:nvSpPr>
            <p:spPr bwMode="auto">
              <a:xfrm>
                <a:off x="2092" y="3491"/>
                <a:ext cx="3" cy="1"/>
              </a:xfrm>
              <a:prstGeom prst="line">
                <a:avLst/>
              </a:prstGeom>
              <a:noFill/>
              <a:ln w="0">
                <a:solidFill>
                  <a:srgbClr val="FFDF7F"/>
                </a:solidFill>
                <a:round/>
                <a:headEnd/>
                <a:tailEnd/>
              </a:ln>
            </p:spPr>
            <p:txBody>
              <a:bodyPr/>
              <a:lstStyle/>
              <a:p>
                <a:endParaRPr lang="en-US"/>
              </a:p>
            </p:txBody>
          </p:sp>
          <p:sp>
            <p:nvSpPr>
              <p:cNvPr id="121812" name="Line 2004"/>
              <p:cNvSpPr>
                <a:spLocks noChangeShapeType="1"/>
              </p:cNvSpPr>
              <p:nvPr/>
            </p:nvSpPr>
            <p:spPr bwMode="auto">
              <a:xfrm>
                <a:off x="2095" y="3492"/>
                <a:ext cx="3" cy="1"/>
              </a:xfrm>
              <a:prstGeom prst="line">
                <a:avLst/>
              </a:prstGeom>
              <a:noFill/>
              <a:ln w="0">
                <a:solidFill>
                  <a:srgbClr val="FFDF7F"/>
                </a:solidFill>
                <a:round/>
                <a:headEnd/>
                <a:tailEnd/>
              </a:ln>
            </p:spPr>
            <p:txBody>
              <a:bodyPr/>
              <a:lstStyle/>
              <a:p>
                <a:endParaRPr lang="en-US"/>
              </a:p>
            </p:txBody>
          </p:sp>
          <p:sp>
            <p:nvSpPr>
              <p:cNvPr id="121813" name="Line 2005"/>
              <p:cNvSpPr>
                <a:spLocks noChangeShapeType="1"/>
              </p:cNvSpPr>
              <p:nvPr/>
            </p:nvSpPr>
            <p:spPr bwMode="auto">
              <a:xfrm flipV="1">
                <a:off x="2098" y="3491"/>
                <a:ext cx="4" cy="1"/>
              </a:xfrm>
              <a:prstGeom prst="line">
                <a:avLst/>
              </a:prstGeom>
              <a:noFill/>
              <a:ln w="0">
                <a:solidFill>
                  <a:srgbClr val="FFDF7F"/>
                </a:solidFill>
                <a:round/>
                <a:headEnd/>
                <a:tailEnd/>
              </a:ln>
            </p:spPr>
            <p:txBody>
              <a:bodyPr/>
              <a:lstStyle/>
              <a:p>
                <a:endParaRPr lang="en-US"/>
              </a:p>
            </p:txBody>
          </p:sp>
          <p:sp>
            <p:nvSpPr>
              <p:cNvPr id="121814" name="Line 2006"/>
              <p:cNvSpPr>
                <a:spLocks noChangeShapeType="1"/>
              </p:cNvSpPr>
              <p:nvPr/>
            </p:nvSpPr>
            <p:spPr bwMode="auto">
              <a:xfrm flipV="1">
                <a:off x="2102" y="3489"/>
                <a:ext cx="3" cy="2"/>
              </a:xfrm>
              <a:prstGeom prst="line">
                <a:avLst/>
              </a:prstGeom>
              <a:noFill/>
              <a:ln w="0">
                <a:solidFill>
                  <a:srgbClr val="FFDF7F"/>
                </a:solidFill>
                <a:round/>
                <a:headEnd/>
                <a:tailEnd/>
              </a:ln>
            </p:spPr>
            <p:txBody>
              <a:bodyPr/>
              <a:lstStyle/>
              <a:p>
                <a:endParaRPr lang="en-US"/>
              </a:p>
            </p:txBody>
          </p:sp>
          <p:sp>
            <p:nvSpPr>
              <p:cNvPr id="121815" name="Line 2007"/>
              <p:cNvSpPr>
                <a:spLocks noChangeShapeType="1"/>
              </p:cNvSpPr>
              <p:nvPr/>
            </p:nvSpPr>
            <p:spPr bwMode="auto">
              <a:xfrm flipH="1">
                <a:off x="2105" y="3487"/>
                <a:ext cx="3" cy="2"/>
              </a:xfrm>
              <a:prstGeom prst="line">
                <a:avLst/>
              </a:prstGeom>
              <a:noFill/>
              <a:ln w="0">
                <a:solidFill>
                  <a:srgbClr val="FFDF7F"/>
                </a:solidFill>
                <a:round/>
                <a:headEnd/>
                <a:tailEnd/>
              </a:ln>
            </p:spPr>
            <p:txBody>
              <a:bodyPr/>
              <a:lstStyle/>
              <a:p>
                <a:endParaRPr lang="en-US"/>
              </a:p>
            </p:txBody>
          </p:sp>
          <p:sp>
            <p:nvSpPr>
              <p:cNvPr id="121816" name="Line 2008"/>
              <p:cNvSpPr>
                <a:spLocks noChangeShapeType="1"/>
              </p:cNvSpPr>
              <p:nvPr/>
            </p:nvSpPr>
            <p:spPr bwMode="auto">
              <a:xfrm flipH="1">
                <a:off x="2108" y="3486"/>
                <a:ext cx="4" cy="1"/>
              </a:xfrm>
              <a:prstGeom prst="line">
                <a:avLst/>
              </a:prstGeom>
              <a:noFill/>
              <a:ln w="0">
                <a:solidFill>
                  <a:srgbClr val="FFDF7F"/>
                </a:solidFill>
                <a:round/>
                <a:headEnd/>
                <a:tailEnd/>
              </a:ln>
            </p:spPr>
            <p:txBody>
              <a:bodyPr/>
              <a:lstStyle/>
              <a:p>
                <a:endParaRPr lang="en-US"/>
              </a:p>
            </p:txBody>
          </p:sp>
          <p:sp>
            <p:nvSpPr>
              <p:cNvPr id="121817" name="Line 2009"/>
              <p:cNvSpPr>
                <a:spLocks noChangeShapeType="1"/>
              </p:cNvSpPr>
              <p:nvPr/>
            </p:nvSpPr>
            <p:spPr bwMode="auto">
              <a:xfrm flipH="1" flipV="1">
                <a:off x="2112" y="3486"/>
                <a:ext cx="3" cy="1"/>
              </a:xfrm>
              <a:prstGeom prst="line">
                <a:avLst/>
              </a:prstGeom>
              <a:noFill/>
              <a:ln w="0">
                <a:solidFill>
                  <a:srgbClr val="FFDF7F"/>
                </a:solidFill>
                <a:round/>
                <a:headEnd/>
                <a:tailEnd/>
              </a:ln>
            </p:spPr>
            <p:txBody>
              <a:bodyPr/>
              <a:lstStyle/>
              <a:p>
                <a:endParaRPr lang="en-US"/>
              </a:p>
            </p:txBody>
          </p:sp>
          <p:sp>
            <p:nvSpPr>
              <p:cNvPr id="121818" name="Line 2010"/>
              <p:cNvSpPr>
                <a:spLocks noChangeShapeType="1"/>
              </p:cNvSpPr>
              <p:nvPr/>
            </p:nvSpPr>
            <p:spPr bwMode="auto">
              <a:xfrm>
                <a:off x="2035" y="3461"/>
                <a:ext cx="1" cy="134"/>
              </a:xfrm>
              <a:prstGeom prst="line">
                <a:avLst/>
              </a:prstGeom>
              <a:noFill/>
              <a:ln w="0">
                <a:solidFill>
                  <a:srgbClr val="FFDF7F"/>
                </a:solidFill>
                <a:round/>
                <a:headEnd/>
                <a:tailEnd/>
              </a:ln>
            </p:spPr>
            <p:txBody>
              <a:bodyPr/>
              <a:lstStyle/>
              <a:p>
                <a:endParaRPr lang="en-US"/>
              </a:p>
            </p:txBody>
          </p:sp>
          <p:sp>
            <p:nvSpPr>
              <p:cNvPr id="121819" name="Line 2011"/>
              <p:cNvSpPr>
                <a:spLocks noChangeShapeType="1"/>
              </p:cNvSpPr>
              <p:nvPr/>
            </p:nvSpPr>
            <p:spPr bwMode="auto">
              <a:xfrm>
                <a:off x="2071" y="3484"/>
                <a:ext cx="1" cy="134"/>
              </a:xfrm>
              <a:prstGeom prst="line">
                <a:avLst/>
              </a:prstGeom>
              <a:noFill/>
              <a:ln w="0">
                <a:solidFill>
                  <a:srgbClr val="FFDF7F"/>
                </a:solidFill>
                <a:round/>
                <a:headEnd/>
                <a:tailEnd/>
              </a:ln>
            </p:spPr>
            <p:txBody>
              <a:bodyPr/>
              <a:lstStyle/>
              <a:p>
                <a:endParaRPr lang="en-US"/>
              </a:p>
            </p:txBody>
          </p:sp>
          <p:sp>
            <p:nvSpPr>
              <p:cNvPr id="121820" name="Line 2012"/>
              <p:cNvSpPr>
                <a:spLocks noChangeShapeType="1"/>
              </p:cNvSpPr>
              <p:nvPr/>
            </p:nvSpPr>
            <p:spPr bwMode="auto">
              <a:xfrm>
                <a:off x="2035" y="3595"/>
                <a:ext cx="36" cy="23"/>
              </a:xfrm>
              <a:prstGeom prst="line">
                <a:avLst/>
              </a:prstGeom>
              <a:noFill/>
              <a:ln w="0">
                <a:solidFill>
                  <a:srgbClr val="FFDF7F"/>
                </a:solidFill>
                <a:round/>
                <a:headEnd/>
                <a:tailEnd/>
              </a:ln>
            </p:spPr>
            <p:txBody>
              <a:bodyPr/>
              <a:lstStyle/>
              <a:p>
                <a:endParaRPr lang="en-US"/>
              </a:p>
            </p:txBody>
          </p:sp>
          <p:sp>
            <p:nvSpPr>
              <p:cNvPr id="121821" name="Line 2013"/>
              <p:cNvSpPr>
                <a:spLocks noChangeShapeType="1"/>
              </p:cNvSpPr>
              <p:nvPr/>
            </p:nvSpPr>
            <p:spPr bwMode="auto">
              <a:xfrm flipH="1" flipV="1">
                <a:off x="2071" y="3529"/>
                <a:ext cx="1" cy="1"/>
              </a:xfrm>
              <a:prstGeom prst="line">
                <a:avLst/>
              </a:prstGeom>
              <a:noFill/>
              <a:ln w="0">
                <a:solidFill>
                  <a:srgbClr val="FFDF7F"/>
                </a:solidFill>
                <a:round/>
                <a:headEnd/>
                <a:tailEnd/>
              </a:ln>
            </p:spPr>
            <p:txBody>
              <a:bodyPr/>
              <a:lstStyle/>
              <a:p>
                <a:endParaRPr lang="en-US"/>
              </a:p>
            </p:txBody>
          </p:sp>
          <p:sp>
            <p:nvSpPr>
              <p:cNvPr id="121822" name="Line 2014"/>
              <p:cNvSpPr>
                <a:spLocks noChangeShapeType="1"/>
              </p:cNvSpPr>
              <p:nvPr/>
            </p:nvSpPr>
            <p:spPr bwMode="auto">
              <a:xfrm flipH="1">
                <a:off x="2071" y="3529"/>
                <a:ext cx="1" cy="1"/>
              </a:xfrm>
              <a:prstGeom prst="line">
                <a:avLst/>
              </a:prstGeom>
              <a:noFill/>
              <a:ln w="0">
                <a:solidFill>
                  <a:srgbClr val="FFDF7F"/>
                </a:solidFill>
                <a:round/>
                <a:headEnd/>
                <a:tailEnd/>
              </a:ln>
            </p:spPr>
            <p:txBody>
              <a:bodyPr/>
              <a:lstStyle/>
              <a:p>
                <a:endParaRPr lang="en-US"/>
              </a:p>
            </p:txBody>
          </p:sp>
          <p:sp>
            <p:nvSpPr>
              <p:cNvPr id="121823" name="Line 2015"/>
              <p:cNvSpPr>
                <a:spLocks noChangeShapeType="1"/>
              </p:cNvSpPr>
              <p:nvPr/>
            </p:nvSpPr>
            <p:spPr bwMode="auto">
              <a:xfrm>
                <a:off x="2070" y="3528"/>
                <a:ext cx="1" cy="1"/>
              </a:xfrm>
              <a:prstGeom prst="line">
                <a:avLst/>
              </a:prstGeom>
              <a:noFill/>
              <a:ln w="0">
                <a:solidFill>
                  <a:srgbClr val="FFDF7F"/>
                </a:solidFill>
                <a:round/>
                <a:headEnd/>
                <a:tailEnd/>
              </a:ln>
            </p:spPr>
            <p:txBody>
              <a:bodyPr/>
              <a:lstStyle/>
              <a:p>
                <a:endParaRPr lang="en-US"/>
              </a:p>
            </p:txBody>
          </p:sp>
          <p:sp>
            <p:nvSpPr>
              <p:cNvPr id="121824" name="Line 2016"/>
              <p:cNvSpPr>
                <a:spLocks noChangeShapeType="1"/>
              </p:cNvSpPr>
              <p:nvPr/>
            </p:nvSpPr>
            <p:spPr bwMode="auto">
              <a:xfrm>
                <a:off x="2070" y="3528"/>
                <a:ext cx="1" cy="1"/>
              </a:xfrm>
              <a:prstGeom prst="line">
                <a:avLst/>
              </a:prstGeom>
              <a:noFill/>
              <a:ln w="0">
                <a:solidFill>
                  <a:srgbClr val="FFDF7F"/>
                </a:solidFill>
                <a:round/>
                <a:headEnd/>
                <a:tailEnd/>
              </a:ln>
            </p:spPr>
            <p:txBody>
              <a:bodyPr/>
              <a:lstStyle/>
              <a:p>
                <a:endParaRPr lang="en-US"/>
              </a:p>
            </p:txBody>
          </p:sp>
          <p:sp>
            <p:nvSpPr>
              <p:cNvPr id="121825" name="Line 2017"/>
              <p:cNvSpPr>
                <a:spLocks noChangeShapeType="1"/>
              </p:cNvSpPr>
              <p:nvPr/>
            </p:nvSpPr>
            <p:spPr bwMode="auto">
              <a:xfrm flipH="1" flipV="1">
                <a:off x="2069" y="3528"/>
                <a:ext cx="1" cy="1"/>
              </a:xfrm>
              <a:prstGeom prst="line">
                <a:avLst/>
              </a:prstGeom>
              <a:noFill/>
              <a:ln w="0">
                <a:solidFill>
                  <a:srgbClr val="FFDF7F"/>
                </a:solidFill>
                <a:round/>
                <a:headEnd/>
                <a:tailEnd/>
              </a:ln>
            </p:spPr>
            <p:txBody>
              <a:bodyPr/>
              <a:lstStyle/>
              <a:p>
                <a:endParaRPr lang="en-US"/>
              </a:p>
            </p:txBody>
          </p:sp>
          <p:sp>
            <p:nvSpPr>
              <p:cNvPr id="121826" name="Line 2018"/>
              <p:cNvSpPr>
                <a:spLocks noChangeShapeType="1"/>
              </p:cNvSpPr>
              <p:nvPr/>
            </p:nvSpPr>
            <p:spPr bwMode="auto">
              <a:xfrm flipH="1" flipV="1">
                <a:off x="2068" y="3528"/>
                <a:ext cx="1" cy="1"/>
              </a:xfrm>
              <a:prstGeom prst="line">
                <a:avLst/>
              </a:prstGeom>
              <a:noFill/>
              <a:ln w="0">
                <a:solidFill>
                  <a:srgbClr val="FFDF7F"/>
                </a:solidFill>
                <a:round/>
                <a:headEnd/>
                <a:tailEnd/>
              </a:ln>
            </p:spPr>
            <p:txBody>
              <a:bodyPr/>
              <a:lstStyle/>
              <a:p>
                <a:endParaRPr lang="en-US"/>
              </a:p>
            </p:txBody>
          </p:sp>
          <p:sp>
            <p:nvSpPr>
              <p:cNvPr id="121827" name="Line 2019"/>
              <p:cNvSpPr>
                <a:spLocks noChangeShapeType="1"/>
              </p:cNvSpPr>
              <p:nvPr/>
            </p:nvSpPr>
            <p:spPr bwMode="auto">
              <a:xfrm flipH="1" flipV="1">
                <a:off x="2067" y="3527"/>
                <a:ext cx="1" cy="1"/>
              </a:xfrm>
              <a:prstGeom prst="line">
                <a:avLst/>
              </a:prstGeom>
              <a:noFill/>
              <a:ln w="0">
                <a:solidFill>
                  <a:srgbClr val="FFDF7F"/>
                </a:solidFill>
                <a:round/>
                <a:headEnd/>
                <a:tailEnd/>
              </a:ln>
            </p:spPr>
            <p:txBody>
              <a:bodyPr/>
              <a:lstStyle/>
              <a:p>
                <a:endParaRPr lang="en-US"/>
              </a:p>
            </p:txBody>
          </p:sp>
          <p:sp>
            <p:nvSpPr>
              <p:cNvPr id="121828" name="Line 2020"/>
              <p:cNvSpPr>
                <a:spLocks noChangeShapeType="1"/>
              </p:cNvSpPr>
              <p:nvPr/>
            </p:nvSpPr>
            <p:spPr bwMode="auto">
              <a:xfrm flipH="1">
                <a:off x="2067" y="3527"/>
                <a:ext cx="1" cy="1"/>
              </a:xfrm>
              <a:prstGeom prst="line">
                <a:avLst/>
              </a:prstGeom>
              <a:noFill/>
              <a:ln w="0">
                <a:solidFill>
                  <a:srgbClr val="FFDF7F"/>
                </a:solidFill>
                <a:round/>
                <a:headEnd/>
                <a:tailEnd/>
              </a:ln>
            </p:spPr>
            <p:txBody>
              <a:bodyPr/>
              <a:lstStyle/>
              <a:p>
                <a:endParaRPr lang="en-US"/>
              </a:p>
            </p:txBody>
          </p:sp>
          <p:sp>
            <p:nvSpPr>
              <p:cNvPr id="121829" name="Line 2021"/>
              <p:cNvSpPr>
                <a:spLocks noChangeShapeType="1"/>
              </p:cNvSpPr>
              <p:nvPr/>
            </p:nvSpPr>
            <p:spPr bwMode="auto">
              <a:xfrm flipH="1">
                <a:off x="2066" y="3527"/>
                <a:ext cx="1" cy="1"/>
              </a:xfrm>
              <a:prstGeom prst="line">
                <a:avLst/>
              </a:prstGeom>
              <a:noFill/>
              <a:ln w="0">
                <a:solidFill>
                  <a:srgbClr val="FFDF7F"/>
                </a:solidFill>
                <a:round/>
                <a:headEnd/>
                <a:tailEnd/>
              </a:ln>
            </p:spPr>
            <p:txBody>
              <a:bodyPr/>
              <a:lstStyle/>
              <a:p>
                <a:endParaRPr lang="en-US"/>
              </a:p>
            </p:txBody>
          </p:sp>
          <p:sp>
            <p:nvSpPr>
              <p:cNvPr id="121830" name="Line 2022"/>
              <p:cNvSpPr>
                <a:spLocks noChangeShapeType="1"/>
              </p:cNvSpPr>
              <p:nvPr/>
            </p:nvSpPr>
            <p:spPr bwMode="auto">
              <a:xfrm flipH="1">
                <a:off x="2064" y="3527"/>
                <a:ext cx="2" cy="1"/>
              </a:xfrm>
              <a:prstGeom prst="line">
                <a:avLst/>
              </a:prstGeom>
              <a:noFill/>
              <a:ln w="0">
                <a:solidFill>
                  <a:srgbClr val="FFDF7F"/>
                </a:solidFill>
                <a:round/>
                <a:headEnd/>
                <a:tailEnd/>
              </a:ln>
            </p:spPr>
            <p:txBody>
              <a:bodyPr/>
              <a:lstStyle/>
              <a:p>
                <a:endParaRPr lang="en-US"/>
              </a:p>
            </p:txBody>
          </p:sp>
          <p:sp>
            <p:nvSpPr>
              <p:cNvPr id="121831" name="Line 2023"/>
              <p:cNvSpPr>
                <a:spLocks noChangeShapeType="1"/>
              </p:cNvSpPr>
              <p:nvPr/>
            </p:nvSpPr>
            <p:spPr bwMode="auto">
              <a:xfrm flipH="1">
                <a:off x="2063" y="3528"/>
                <a:ext cx="1" cy="1"/>
              </a:xfrm>
              <a:prstGeom prst="line">
                <a:avLst/>
              </a:prstGeom>
              <a:noFill/>
              <a:ln w="0">
                <a:solidFill>
                  <a:srgbClr val="FFDF7F"/>
                </a:solidFill>
                <a:round/>
                <a:headEnd/>
                <a:tailEnd/>
              </a:ln>
            </p:spPr>
            <p:txBody>
              <a:bodyPr/>
              <a:lstStyle/>
              <a:p>
                <a:endParaRPr lang="en-US"/>
              </a:p>
            </p:txBody>
          </p:sp>
          <p:sp>
            <p:nvSpPr>
              <p:cNvPr id="121832" name="Line 2024"/>
              <p:cNvSpPr>
                <a:spLocks noChangeShapeType="1"/>
              </p:cNvSpPr>
              <p:nvPr/>
            </p:nvSpPr>
            <p:spPr bwMode="auto">
              <a:xfrm flipH="1">
                <a:off x="2062" y="3528"/>
                <a:ext cx="1" cy="1"/>
              </a:xfrm>
              <a:prstGeom prst="line">
                <a:avLst/>
              </a:prstGeom>
              <a:noFill/>
              <a:ln w="0">
                <a:solidFill>
                  <a:srgbClr val="FFDF7F"/>
                </a:solidFill>
                <a:round/>
                <a:headEnd/>
                <a:tailEnd/>
              </a:ln>
            </p:spPr>
            <p:txBody>
              <a:bodyPr/>
              <a:lstStyle/>
              <a:p>
                <a:endParaRPr lang="en-US"/>
              </a:p>
            </p:txBody>
          </p:sp>
          <p:sp>
            <p:nvSpPr>
              <p:cNvPr id="121833" name="Line 2025"/>
              <p:cNvSpPr>
                <a:spLocks noChangeShapeType="1"/>
              </p:cNvSpPr>
              <p:nvPr/>
            </p:nvSpPr>
            <p:spPr bwMode="auto">
              <a:xfrm flipH="1">
                <a:off x="2061" y="3528"/>
                <a:ext cx="1" cy="1"/>
              </a:xfrm>
              <a:prstGeom prst="line">
                <a:avLst/>
              </a:prstGeom>
              <a:noFill/>
              <a:ln w="0">
                <a:solidFill>
                  <a:srgbClr val="FFDF7F"/>
                </a:solidFill>
                <a:round/>
                <a:headEnd/>
                <a:tailEnd/>
              </a:ln>
            </p:spPr>
            <p:txBody>
              <a:bodyPr/>
              <a:lstStyle/>
              <a:p>
                <a:endParaRPr lang="en-US"/>
              </a:p>
            </p:txBody>
          </p:sp>
          <p:sp>
            <p:nvSpPr>
              <p:cNvPr id="121834" name="Line 2026"/>
              <p:cNvSpPr>
                <a:spLocks noChangeShapeType="1"/>
              </p:cNvSpPr>
              <p:nvPr/>
            </p:nvSpPr>
            <p:spPr bwMode="auto">
              <a:xfrm flipH="1">
                <a:off x="2060" y="3528"/>
                <a:ext cx="1" cy="1"/>
              </a:xfrm>
              <a:prstGeom prst="line">
                <a:avLst/>
              </a:prstGeom>
              <a:noFill/>
              <a:ln w="0">
                <a:solidFill>
                  <a:srgbClr val="FFDF7F"/>
                </a:solidFill>
                <a:round/>
                <a:headEnd/>
                <a:tailEnd/>
              </a:ln>
            </p:spPr>
            <p:txBody>
              <a:bodyPr/>
              <a:lstStyle/>
              <a:p>
                <a:endParaRPr lang="en-US"/>
              </a:p>
            </p:txBody>
          </p:sp>
          <p:sp>
            <p:nvSpPr>
              <p:cNvPr id="121835" name="Line 2027"/>
              <p:cNvSpPr>
                <a:spLocks noChangeShapeType="1"/>
              </p:cNvSpPr>
              <p:nvPr/>
            </p:nvSpPr>
            <p:spPr bwMode="auto">
              <a:xfrm flipV="1">
                <a:off x="2059" y="3528"/>
                <a:ext cx="1" cy="2"/>
              </a:xfrm>
              <a:prstGeom prst="line">
                <a:avLst/>
              </a:prstGeom>
              <a:noFill/>
              <a:ln w="0">
                <a:solidFill>
                  <a:srgbClr val="FFDF7F"/>
                </a:solidFill>
                <a:round/>
                <a:headEnd/>
                <a:tailEnd/>
              </a:ln>
            </p:spPr>
            <p:txBody>
              <a:bodyPr/>
              <a:lstStyle/>
              <a:p>
                <a:endParaRPr lang="en-US"/>
              </a:p>
            </p:txBody>
          </p:sp>
          <p:sp>
            <p:nvSpPr>
              <p:cNvPr id="121836" name="Line 2028"/>
              <p:cNvSpPr>
                <a:spLocks noChangeShapeType="1"/>
              </p:cNvSpPr>
              <p:nvPr/>
            </p:nvSpPr>
            <p:spPr bwMode="auto">
              <a:xfrm flipH="1">
                <a:off x="2058" y="3530"/>
                <a:ext cx="1" cy="1"/>
              </a:xfrm>
              <a:prstGeom prst="line">
                <a:avLst/>
              </a:prstGeom>
              <a:noFill/>
              <a:ln w="0">
                <a:solidFill>
                  <a:srgbClr val="FFDF7F"/>
                </a:solidFill>
                <a:round/>
                <a:headEnd/>
                <a:tailEnd/>
              </a:ln>
            </p:spPr>
            <p:txBody>
              <a:bodyPr/>
              <a:lstStyle/>
              <a:p>
                <a:endParaRPr lang="en-US"/>
              </a:p>
            </p:txBody>
          </p:sp>
          <p:sp>
            <p:nvSpPr>
              <p:cNvPr id="121837" name="Line 2029"/>
              <p:cNvSpPr>
                <a:spLocks noChangeShapeType="1"/>
              </p:cNvSpPr>
              <p:nvPr/>
            </p:nvSpPr>
            <p:spPr bwMode="auto">
              <a:xfrm flipH="1">
                <a:off x="2056" y="3531"/>
                <a:ext cx="2" cy="1"/>
              </a:xfrm>
              <a:prstGeom prst="line">
                <a:avLst/>
              </a:prstGeom>
              <a:noFill/>
              <a:ln w="0">
                <a:solidFill>
                  <a:srgbClr val="FFDF7F"/>
                </a:solidFill>
                <a:round/>
                <a:headEnd/>
                <a:tailEnd/>
              </a:ln>
            </p:spPr>
            <p:txBody>
              <a:bodyPr/>
              <a:lstStyle/>
              <a:p>
                <a:endParaRPr lang="en-US"/>
              </a:p>
            </p:txBody>
          </p:sp>
          <p:sp>
            <p:nvSpPr>
              <p:cNvPr id="121838" name="Line 2030"/>
              <p:cNvSpPr>
                <a:spLocks noChangeShapeType="1"/>
              </p:cNvSpPr>
              <p:nvPr/>
            </p:nvSpPr>
            <p:spPr bwMode="auto">
              <a:xfrm flipH="1">
                <a:off x="2055" y="3532"/>
                <a:ext cx="1" cy="1"/>
              </a:xfrm>
              <a:prstGeom prst="line">
                <a:avLst/>
              </a:prstGeom>
              <a:noFill/>
              <a:ln w="0">
                <a:solidFill>
                  <a:srgbClr val="FFDF7F"/>
                </a:solidFill>
                <a:round/>
                <a:headEnd/>
                <a:tailEnd/>
              </a:ln>
            </p:spPr>
            <p:txBody>
              <a:bodyPr/>
              <a:lstStyle/>
              <a:p>
                <a:endParaRPr lang="en-US"/>
              </a:p>
            </p:txBody>
          </p:sp>
          <p:sp>
            <p:nvSpPr>
              <p:cNvPr id="121839" name="Line 2031"/>
              <p:cNvSpPr>
                <a:spLocks noChangeShapeType="1"/>
              </p:cNvSpPr>
              <p:nvPr/>
            </p:nvSpPr>
            <p:spPr bwMode="auto">
              <a:xfrm flipH="1">
                <a:off x="2054" y="3533"/>
                <a:ext cx="1" cy="1"/>
              </a:xfrm>
              <a:prstGeom prst="line">
                <a:avLst/>
              </a:prstGeom>
              <a:noFill/>
              <a:ln w="0">
                <a:solidFill>
                  <a:srgbClr val="FFDF7F"/>
                </a:solidFill>
                <a:round/>
                <a:headEnd/>
                <a:tailEnd/>
              </a:ln>
            </p:spPr>
            <p:txBody>
              <a:bodyPr/>
              <a:lstStyle/>
              <a:p>
                <a:endParaRPr lang="en-US"/>
              </a:p>
            </p:txBody>
          </p:sp>
          <p:sp>
            <p:nvSpPr>
              <p:cNvPr id="121840" name="Line 2032"/>
              <p:cNvSpPr>
                <a:spLocks noChangeShapeType="1"/>
              </p:cNvSpPr>
              <p:nvPr/>
            </p:nvSpPr>
            <p:spPr bwMode="auto">
              <a:xfrm flipH="1">
                <a:off x="2053" y="3534"/>
                <a:ext cx="1" cy="2"/>
              </a:xfrm>
              <a:prstGeom prst="line">
                <a:avLst/>
              </a:prstGeom>
              <a:noFill/>
              <a:ln w="0">
                <a:solidFill>
                  <a:srgbClr val="FFDF7F"/>
                </a:solidFill>
                <a:round/>
                <a:headEnd/>
                <a:tailEnd/>
              </a:ln>
            </p:spPr>
            <p:txBody>
              <a:bodyPr/>
              <a:lstStyle/>
              <a:p>
                <a:endParaRPr lang="en-US"/>
              </a:p>
            </p:txBody>
          </p:sp>
          <p:sp>
            <p:nvSpPr>
              <p:cNvPr id="121841" name="Line 2033"/>
              <p:cNvSpPr>
                <a:spLocks noChangeShapeType="1"/>
              </p:cNvSpPr>
              <p:nvPr/>
            </p:nvSpPr>
            <p:spPr bwMode="auto">
              <a:xfrm>
                <a:off x="2053" y="3536"/>
                <a:ext cx="1" cy="2"/>
              </a:xfrm>
              <a:prstGeom prst="line">
                <a:avLst/>
              </a:prstGeom>
              <a:noFill/>
              <a:ln w="0">
                <a:solidFill>
                  <a:srgbClr val="FFDF7F"/>
                </a:solidFill>
                <a:round/>
                <a:headEnd/>
                <a:tailEnd/>
              </a:ln>
            </p:spPr>
            <p:txBody>
              <a:bodyPr/>
              <a:lstStyle/>
              <a:p>
                <a:endParaRPr lang="en-US"/>
              </a:p>
            </p:txBody>
          </p:sp>
          <p:sp>
            <p:nvSpPr>
              <p:cNvPr id="121842" name="Line 2034"/>
              <p:cNvSpPr>
                <a:spLocks noChangeShapeType="1"/>
              </p:cNvSpPr>
              <p:nvPr/>
            </p:nvSpPr>
            <p:spPr bwMode="auto">
              <a:xfrm>
                <a:off x="2053" y="3538"/>
                <a:ext cx="1" cy="2"/>
              </a:xfrm>
              <a:prstGeom prst="line">
                <a:avLst/>
              </a:prstGeom>
              <a:noFill/>
              <a:ln w="0">
                <a:solidFill>
                  <a:srgbClr val="FFDF7F"/>
                </a:solidFill>
                <a:round/>
                <a:headEnd/>
                <a:tailEnd/>
              </a:ln>
            </p:spPr>
            <p:txBody>
              <a:bodyPr/>
              <a:lstStyle/>
              <a:p>
                <a:endParaRPr lang="en-US"/>
              </a:p>
            </p:txBody>
          </p:sp>
          <p:sp>
            <p:nvSpPr>
              <p:cNvPr id="121843" name="Line 2035"/>
              <p:cNvSpPr>
                <a:spLocks noChangeShapeType="1"/>
              </p:cNvSpPr>
              <p:nvPr/>
            </p:nvSpPr>
            <p:spPr bwMode="auto">
              <a:xfrm>
                <a:off x="2054" y="3540"/>
                <a:ext cx="1" cy="2"/>
              </a:xfrm>
              <a:prstGeom prst="line">
                <a:avLst/>
              </a:prstGeom>
              <a:noFill/>
              <a:ln w="0">
                <a:solidFill>
                  <a:srgbClr val="FFDF7F"/>
                </a:solidFill>
                <a:round/>
                <a:headEnd/>
                <a:tailEnd/>
              </a:ln>
            </p:spPr>
            <p:txBody>
              <a:bodyPr/>
              <a:lstStyle/>
              <a:p>
                <a:endParaRPr lang="en-US"/>
              </a:p>
            </p:txBody>
          </p:sp>
          <p:sp>
            <p:nvSpPr>
              <p:cNvPr id="121844" name="Line 2036"/>
              <p:cNvSpPr>
                <a:spLocks noChangeShapeType="1"/>
              </p:cNvSpPr>
              <p:nvPr/>
            </p:nvSpPr>
            <p:spPr bwMode="auto">
              <a:xfrm>
                <a:off x="2055" y="3542"/>
                <a:ext cx="1" cy="1"/>
              </a:xfrm>
              <a:prstGeom prst="line">
                <a:avLst/>
              </a:prstGeom>
              <a:noFill/>
              <a:ln w="0">
                <a:solidFill>
                  <a:srgbClr val="FFDF7F"/>
                </a:solidFill>
                <a:round/>
                <a:headEnd/>
                <a:tailEnd/>
              </a:ln>
            </p:spPr>
            <p:txBody>
              <a:bodyPr/>
              <a:lstStyle/>
              <a:p>
                <a:endParaRPr lang="en-US"/>
              </a:p>
            </p:txBody>
          </p:sp>
          <p:sp>
            <p:nvSpPr>
              <p:cNvPr id="121845" name="Line 2037"/>
              <p:cNvSpPr>
                <a:spLocks noChangeShapeType="1"/>
              </p:cNvSpPr>
              <p:nvPr/>
            </p:nvSpPr>
            <p:spPr bwMode="auto">
              <a:xfrm flipH="1" flipV="1">
                <a:off x="2055" y="3543"/>
                <a:ext cx="1" cy="2"/>
              </a:xfrm>
              <a:prstGeom prst="line">
                <a:avLst/>
              </a:prstGeom>
              <a:noFill/>
              <a:ln w="0">
                <a:solidFill>
                  <a:srgbClr val="FFDF7F"/>
                </a:solidFill>
                <a:round/>
                <a:headEnd/>
                <a:tailEnd/>
              </a:ln>
            </p:spPr>
            <p:txBody>
              <a:bodyPr/>
              <a:lstStyle/>
              <a:p>
                <a:endParaRPr lang="en-US"/>
              </a:p>
            </p:txBody>
          </p:sp>
          <p:sp>
            <p:nvSpPr>
              <p:cNvPr id="121846" name="Line 2038"/>
              <p:cNvSpPr>
                <a:spLocks noChangeShapeType="1"/>
              </p:cNvSpPr>
              <p:nvPr/>
            </p:nvSpPr>
            <p:spPr bwMode="auto">
              <a:xfrm flipH="1" flipV="1">
                <a:off x="2056" y="3545"/>
                <a:ext cx="1" cy="2"/>
              </a:xfrm>
              <a:prstGeom prst="line">
                <a:avLst/>
              </a:prstGeom>
              <a:noFill/>
              <a:ln w="0">
                <a:solidFill>
                  <a:srgbClr val="FFDF7F"/>
                </a:solidFill>
                <a:round/>
                <a:headEnd/>
                <a:tailEnd/>
              </a:ln>
            </p:spPr>
            <p:txBody>
              <a:bodyPr/>
              <a:lstStyle/>
              <a:p>
                <a:endParaRPr lang="en-US"/>
              </a:p>
            </p:txBody>
          </p:sp>
          <p:sp>
            <p:nvSpPr>
              <p:cNvPr id="121847" name="Line 2039"/>
              <p:cNvSpPr>
                <a:spLocks noChangeShapeType="1"/>
              </p:cNvSpPr>
              <p:nvPr/>
            </p:nvSpPr>
            <p:spPr bwMode="auto">
              <a:xfrm>
                <a:off x="2057" y="3547"/>
                <a:ext cx="1" cy="1"/>
              </a:xfrm>
              <a:prstGeom prst="line">
                <a:avLst/>
              </a:prstGeom>
              <a:noFill/>
              <a:ln w="0">
                <a:solidFill>
                  <a:srgbClr val="FFDF7F"/>
                </a:solidFill>
                <a:round/>
                <a:headEnd/>
                <a:tailEnd/>
              </a:ln>
            </p:spPr>
            <p:txBody>
              <a:bodyPr/>
              <a:lstStyle/>
              <a:p>
                <a:endParaRPr lang="en-US"/>
              </a:p>
            </p:txBody>
          </p:sp>
          <p:sp>
            <p:nvSpPr>
              <p:cNvPr id="121848" name="Line 2040"/>
              <p:cNvSpPr>
                <a:spLocks noChangeShapeType="1"/>
              </p:cNvSpPr>
              <p:nvPr/>
            </p:nvSpPr>
            <p:spPr bwMode="auto">
              <a:xfrm>
                <a:off x="2058" y="3548"/>
                <a:ext cx="1" cy="4"/>
              </a:xfrm>
              <a:prstGeom prst="line">
                <a:avLst/>
              </a:prstGeom>
              <a:noFill/>
              <a:ln w="0">
                <a:solidFill>
                  <a:srgbClr val="FFDF7F"/>
                </a:solidFill>
                <a:round/>
                <a:headEnd/>
                <a:tailEnd/>
              </a:ln>
            </p:spPr>
            <p:txBody>
              <a:bodyPr/>
              <a:lstStyle/>
              <a:p>
                <a:endParaRPr lang="en-US"/>
              </a:p>
            </p:txBody>
          </p:sp>
          <p:sp>
            <p:nvSpPr>
              <p:cNvPr id="121849" name="Line 2041"/>
              <p:cNvSpPr>
                <a:spLocks noChangeShapeType="1"/>
              </p:cNvSpPr>
              <p:nvPr/>
            </p:nvSpPr>
            <p:spPr bwMode="auto">
              <a:xfrm>
                <a:off x="2059" y="3552"/>
                <a:ext cx="2" cy="3"/>
              </a:xfrm>
              <a:prstGeom prst="line">
                <a:avLst/>
              </a:prstGeom>
              <a:noFill/>
              <a:ln w="0">
                <a:solidFill>
                  <a:srgbClr val="FFDF7F"/>
                </a:solidFill>
                <a:round/>
                <a:headEnd/>
                <a:tailEnd/>
              </a:ln>
            </p:spPr>
            <p:txBody>
              <a:bodyPr/>
              <a:lstStyle/>
              <a:p>
                <a:endParaRPr lang="en-US"/>
              </a:p>
            </p:txBody>
          </p:sp>
          <p:sp>
            <p:nvSpPr>
              <p:cNvPr id="121850" name="Line 2042"/>
              <p:cNvSpPr>
                <a:spLocks noChangeShapeType="1"/>
              </p:cNvSpPr>
              <p:nvPr/>
            </p:nvSpPr>
            <p:spPr bwMode="auto">
              <a:xfrm>
                <a:off x="2061" y="3555"/>
                <a:ext cx="1" cy="1"/>
              </a:xfrm>
              <a:prstGeom prst="line">
                <a:avLst/>
              </a:prstGeom>
              <a:noFill/>
              <a:ln w="0">
                <a:solidFill>
                  <a:srgbClr val="FFDF7F"/>
                </a:solidFill>
                <a:round/>
                <a:headEnd/>
                <a:tailEnd/>
              </a:ln>
            </p:spPr>
            <p:txBody>
              <a:bodyPr/>
              <a:lstStyle/>
              <a:p>
                <a:endParaRPr lang="en-US"/>
              </a:p>
            </p:txBody>
          </p:sp>
          <p:sp>
            <p:nvSpPr>
              <p:cNvPr id="121851" name="Line 2043"/>
              <p:cNvSpPr>
                <a:spLocks noChangeShapeType="1"/>
              </p:cNvSpPr>
              <p:nvPr/>
            </p:nvSpPr>
            <p:spPr bwMode="auto">
              <a:xfrm>
                <a:off x="2061" y="3556"/>
                <a:ext cx="1" cy="2"/>
              </a:xfrm>
              <a:prstGeom prst="line">
                <a:avLst/>
              </a:prstGeom>
              <a:noFill/>
              <a:ln w="0">
                <a:solidFill>
                  <a:srgbClr val="FFDF7F"/>
                </a:solidFill>
                <a:round/>
                <a:headEnd/>
                <a:tailEnd/>
              </a:ln>
            </p:spPr>
            <p:txBody>
              <a:bodyPr/>
              <a:lstStyle/>
              <a:p>
                <a:endParaRPr lang="en-US"/>
              </a:p>
            </p:txBody>
          </p:sp>
          <p:sp>
            <p:nvSpPr>
              <p:cNvPr id="121852" name="Line 2044"/>
              <p:cNvSpPr>
                <a:spLocks noChangeShapeType="1"/>
              </p:cNvSpPr>
              <p:nvPr/>
            </p:nvSpPr>
            <p:spPr bwMode="auto">
              <a:xfrm>
                <a:off x="2062" y="3558"/>
                <a:ext cx="2" cy="1"/>
              </a:xfrm>
              <a:prstGeom prst="line">
                <a:avLst/>
              </a:prstGeom>
              <a:noFill/>
              <a:ln w="0">
                <a:solidFill>
                  <a:srgbClr val="FFDF7F"/>
                </a:solidFill>
                <a:round/>
                <a:headEnd/>
                <a:tailEnd/>
              </a:ln>
            </p:spPr>
            <p:txBody>
              <a:bodyPr/>
              <a:lstStyle/>
              <a:p>
                <a:endParaRPr lang="en-US"/>
              </a:p>
            </p:txBody>
          </p:sp>
          <p:sp>
            <p:nvSpPr>
              <p:cNvPr id="121853" name="Line 2045"/>
              <p:cNvSpPr>
                <a:spLocks noChangeShapeType="1"/>
              </p:cNvSpPr>
              <p:nvPr/>
            </p:nvSpPr>
            <p:spPr bwMode="auto">
              <a:xfrm>
                <a:off x="2064" y="3559"/>
                <a:ext cx="1" cy="1"/>
              </a:xfrm>
              <a:prstGeom prst="line">
                <a:avLst/>
              </a:prstGeom>
              <a:noFill/>
              <a:ln w="0">
                <a:solidFill>
                  <a:srgbClr val="FFDF7F"/>
                </a:solidFill>
                <a:round/>
                <a:headEnd/>
                <a:tailEnd/>
              </a:ln>
            </p:spPr>
            <p:txBody>
              <a:bodyPr/>
              <a:lstStyle/>
              <a:p>
                <a:endParaRPr lang="en-US"/>
              </a:p>
            </p:txBody>
          </p:sp>
          <p:sp>
            <p:nvSpPr>
              <p:cNvPr id="121854" name="Line 2046"/>
              <p:cNvSpPr>
                <a:spLocks noChangeShapeType="1"/>
              </p:cNvSpPr>
              <p:nvPr/>
            </p:nvSpPr>
            <p:spPr bwMode="auto">
              <a:xfrm>
                <a:off x="2065" y="3560"/>
                <a:ext cx="2" cy="2"/>
              </a:xfrm>
              <a:prstGeom prst="line">
                <a:avLst/>
              </a:prstGeom>
              <a:noFill/>
              <a:ln w="0">
                <a:solidFill>
                  <a:srgbClr val="FFDF7F"/>
                </a:solidFill>
                <a:round/>
                <a:headEnd/>
                <a:tailEnd/>
              </a:ln>
            </p:spPr>
            <p:txBody>
              <a:bodyPr/>
              <a:lstStyle/>
              <a:p>
                <a:endParaRPr lang="en-US"/>
              </a:p>
            </p:txBody>
          </p:sp>
          <p:sp>
            <p:nvSpPr>
              <p:cNvPr id="121855" name="Line 2047"/>
              <p:cNvSpPr>
                <a:spLocks noChangeShapeType="1"/>
              </p:cNvSpPr>
              <p:nvPr/>
            </p:nvSpPr>
            <p:spPr bwMode="auto">
              <a:xfrm flipH="1" flipV="1">
                <a:off x="2067" y="3562"/>
                <a:ext cx="1" cy="2"/>
              </a:xfrm>
              <a:prstGeom prst="line">
                <a:avLst/>
              </a:prstGeom>
              <a:noFill/>
              <a:ln w="0">
                <a:solidFill>
                  <a:srgbClr val="FFDF7F"/>
                </a:solidFill>
                <a:round/>
                <a:headEnd/>
                <a:tailEnd/>
              </a:ln>
            </p:spPr>
            <p:txBody>
              <a:bodyPr/>
              <a:lstStyle/>
              <a:p>
                <a:endParaRPr lang="en-US"/>
              </a:p>
            </p:txBody>
          </p:sp>
          <p:sp>
            <p:nvSpPr>
              <p:cNvPr id="121856" name="Line 2048"/>
              <p:cNvSpPr>
                <a:spLocks noChangeShapeType="1"/>
              </p:cNvSpPr>
              <p:nvPr/>
            </p:nvSpPr>
            <p:spPr bwMode="auto">
              <a:xfrm flipH="1" flipV="1">
                <a:off x="2068" y="3564"/>
                <a:ext cx="2" cy="2"/>
              </a:xfrm>
              <a:prstGeom prst="line">
                <a:avLst/>
              </a:prstGeom>
              <a:noFill/>
              <a:ln w="0">
                <a:solidFill>
                  <a:srgbClr val="FFDF7F"/>
                </a:solidFill>
                <a:round/>
                <a:headEnd/>
                <a:tailEnd/>
              </a:ln>
            </p:spPr>
            <p:txBody>
              <a:bodyPr/>
              <a:lstStyle/>
              <a:p>
                <a:endParaRPr lang="en-US"/>
              </a:p>
            </p:txBody>
          </p:sp>
          <p:sp>
            <p:nvSpPr>
              <p:cNvPr id="121857" name="Line 2049"/>
              <p:cNvSpPr>
                <a:spLocks noChangeShapeType="1"/>
              </p:cNvSpPr>
              <p:nvPr/>
            </p:nvSpPr>
            <p:spPr bwMode="auto">
              <a:xfrm flipH="1" flipV="1">
                <a:off x="2070" y="3566"/>
                <a:ext cx="1" cy="2"/>
              </a:xfrm>
              <a:prstGeom prst="line">
                <a:avLst/>
              </a:prstGeom>
              <a:noFill/>
              <a:ln w="0">
                <a:solidFill>
                  <a:srgbClr val="FFDF7F"/>
                </a:solidFill>
                <a:round/>
                <a:headEnd/>
                <a:tailEnd/>
              </a:ln>
            </p:spPr>
            <p:txBody>
              <a:bodyPr/>
              <a:lstStyle/>
              <a:p>
                <a:endParaRPr lang="en-US"/>
              </a:p>
            </p:txBody>
          </p:sp>
          <p:sp>
            <p:nvSpPr>
              <p:cNvPr id="121858" name="Line 2050"/>
              <p:cNvSpPr>
                <a:spLocks noChangeShapeType="1"/>
              </p:cNvSpPr>
              <p:nvPr/>
            </p:nvSpPr>
            <p:spPr bwMode="auto">
              <a:xfrm flipH="1">
                <a:off x="2069" y="3508"/>
                <a:ext cx="2" cy="1"/>
              </a:xfrm>
              <a:prstGeom prst="line">
                <a:avLst/>
              </a:prstGeom>
              <a:noFill/>
              <a:ln w="0">
                <a:solidFill>
                  <a:srgbClr val="FFDF7F"/>
                </a:solidFill>
                <a:round/>
                <a:headEnd/>
                <a:tailEnd/>
              </a:ln>
            </p:spPr>
            <p:txBody>
              <a:bodyPr/>
              <a:lstStyle/>
              <a:p>
                <a:endParaRPr lang="en-US"/>
              </a:p>
            </p:txBody>
          </p:sp>
          <p:sp>
            <p:nvSpPr>
              <p:cNvPr id="121859" name="Line 2051"/>
              <p:cNvSpPr>
                <a:spLocks noChangeShapeType="1"/>
              </p:cNvSpPr>
              <p:nvPr/>
            </p:nvSpPr>
            <p:spPr bwMode="auto">
              <a:xfrm flipH="1">
                <a:off x="2067" y="3509"/>
                <a:ext cx="2" cy="1"/>
              </a:xfrm>
              <a:prstGeom prst="line">
                <a:avLst/>
              </a:prstGeom>
              <a:noFill/>
              <a:ln w="0">
                <a:solidFill>
                  <a:srgbClr val="FFDF7F"/>
                </a:solidFill>
                <a:round/>
                <a:headEnd/>
                <a:tailEnd/>
              </a:ln>
            </p:spPr>
            <p:txBody>
              <a:bodyPr/>
              <a:lstStyle/>
              <a:p>
                <a:endParaRPr lang="en-US"/>
              </a:p>
            </p:txBody>
          </p:sp>
        </p:grpSp>
        <p:grpSp>
          <p:nvGrpSpPr>
            <p:cNvPr id="122061" name="Group 2253"/>
            <p:cNvGrpSpPr>
              <a:grpSpLocks/>
            </p:cNvGrpSpPr>
            <p:nvPr/>
          </p:nvGrpSpPr>
          <p:grpSpPr bwMode="auto">
            <a:xfrm>
              <a:off x="2008" y="3004"/>
              <a:ext cx="1772" cy="866"/>
              <a:chOff x="2008" y="3004"/>
              <a:chExt cx="1772" cy="866"/>
            </a:xfrm>
          </p:grpSpPr>
          <p:sp>
            <p:nvSpPr>
              <p:cNvPr id="121861" name="Line 2053"/>
              <p:cNvSpPr>
                <a:spLocks noChangeShapeType="1"/>
              </p:cNvSpPr>
              <p:nvPr/>
            </p:nvSpPr>
            <p:spPr bwMode="auto">
              <a:xfrm flipH="1">
                <a:off x="2066" y="3509"/>
                <a:ext cx="1" cy="1"/>
              </a:xfrm>
              <a:prstGeom prst="line">
                <a:avLst/>
              </a:prstGeom>
              <a:noFill/>
              <a:ln w="0">
                <a:solidFill>
                  <a:srgbClr val="FFDF7F"/>
                </a:solidFill>
                <a:round/>
                <a:headEnd/>
                <a:tailEnd/>
              </a:ln>
            </p:spPr>
            <p:txBody>
              <a:bodyPr/>
              <a:lstStyle/>
              <a:p>
                <a:endParaRPr lang="en-US"/>
              </a:p>
            </p:txBody>
          </p:sp>
          <p:sp>
            <p:nvSpPr>
              <p:cNvPr id="121862" name="Line 2054"/>
              <p:cNvSpPr>
                <a:spLocks noChangeShapeType="1"/>
              </p:cNvSpPr>
              <p:nvPr/>
            </p:nvSpPr>
            <p:spPr bwMode="auto">
              <a:xfrm flipH="1">
                <a:off x="2065" y="3509"/>
                <a:ext cx="1" cy="1"/>
              </a:xfrm>
              <a:prstGeom prst="line">
                <a:avLst/>
              </a:prstGeom>
              <a:noFill/>
              <a:ln w="0">
                <a:solidFill>
                  <a:srgbClr val="FFDF7F"/>
                </a:solidFill>
                <a:round/>
                <a:headEnd/>
                <a:tailEnd/>
              </a:ln>
            </p:spPr>
            <p:txBody>
              <a:bodyPr/>
              <a:lstStyle/>
              <a:p>
                <a:endParaRPr lang="en-US"/>
              </a:p>
            </p:txBody>
          </p:sp>
          <p:sp>
            <p:nvSpPr>
              <p:cNvPr id="121863" name="Line 2055"/>
              <p:cNvSpPr>
                <a:spLocks noChangeShapeType="1"/>
              </p:cNvSpPr>
              <p:nvPr/>
            </p:nvSpPr>
            <p:spPr bwMode="auto">
              <a:xfrm flipH="1">
                <a:off x="2062" y="3510"/>
                <a:ext cx="3" cy="2"/>
              </a:xfrm>
              <a:prstGeom prst="line">
                <a:avLst/>
              </a:prstGeom>
              <a:noFill/>
              <a:ln w="0">
                <a:solidFill>
                  <a:srgbClr val="FFDF7F"/>
                </a:solidFill>
                <a:round/>
                <a:headEnd/>
                <a:tailEnd/>
              </a:ln>
            </p:spPr>
            <p:txBody>
              <a:bodyPr/>
              <a:lstStyle/>
              <a:p>
                <a:endParaRPr lang="en-US"/>
              </a:p>
            </p:txBody>
          </p:sp>
          <p:sp>
            <p:nvSpPr>
              <p:cNvPr id="121864" name="Line 2056"/>
              <p:cNvSpPr>
                <a:spLocks noChangeShapeType="1"/>
              </p:cNvSpPr>
              <p:nvPr/>
            </p:nvSpPr>
            <p:spPr bwMode="auto">
              <a:xfrm flipV="1">
                <a:off x="2060" y="3512"/>
                <a:ext cx="2" cy="2"/>
              </a:xfrm>
              <a:prstGeom prst="line">
                <a:avLst/>
              </a:prstGeom>
              <a:noFill/>
              <a:ln w="0">
                <a:solidFill>
                  <a:srgbClr val="FFDF7F"/>
                </a:solidFill>
                <a:round/>
                <a:headEnd/>
                <a:tailEnd/>
              </a:ln>
            </p:spPr>
            <p:txBody>
              <a:bodyPr/>
              <a:lstStyle/>
              <a:p>
                <a:endParaRPr lang="en-US"/>
              </a:p>
            </p:txBody>
          </p:sp>
          <p:sp>
            <p:nvSpPr>
              <p:cNvPr id="121865" name="Line 2057"/>
              <p:cNvSpPr>
                <a:spLocks noChangeShapeType="1"/>
              </p:cNvSpPr>
              <p:nvPr/>
            </p:nvSpPr>
            <p:spPr bwMode="auto">
              <a:xfrm flipV="1">
                <a:off x="2059" y="3514"/>
                <a:ext cx="1" cy="1"/>
              </a:xfrm>
              <a:prstGeom prst="line">
                <a:avLst/>
              </a:prstGeom>
              <a:noFill/>
              <a:ln w="0">
                <a:solidFill>
                  <a:srgbClr val="FFDF7F"/>
                </a:solidFill>
                <a:round/>
                <a:headEnd/>
                <a:tailEnd/>
              </a:ln>
            </p:spPr>
            <p:txBody>
              <a:bodyPr/>
              <a:lstStyle/>
              <a:p>
                <a:endParaRPr lang="en-US"/>
              </a:p>
            </p:txBody>
          </p:sp>
          <p:sp>
            <p:nvSpPr>
              <p:cNvPr id="121866" name="Line 2058"/>
              <p:cNvSpPr>
                <a:spLocks noChangeShapeType="1"/>
              </p:cNvSpPr>
              <p:nvPr/>
            </p:nvSpPr>
            <p:spPr bwMode="auto">
              <a:xfrm flipH="1">
                <a:off x="2057" y="3515"/>
                <a:ext cx="2" cy="1"/>
              </a:xfrm>
              <a:prstGeom prst="line">
                <a:avLst/>
              </a:prstGeom>
              <a:noFill/>
              <a:ln w="0">
                <a:solidFill>
                  <a:srgbClr val="FFDF7F"/>
                </a:solidFill>
                <a:round/>
                <a:headEnd/>
                <a:tailEnd/>
              </a:ln>
            </p:spPr>
            <p:txBody>
              <a:bodyPr/>
              <a:lstStyle/>
              <a:p>
                <a:endParaRPr lang="en-US"/>
              </a:p>
            </p:txBody>
          </p:sp>
          <p:sp>
            <p:nvSpPr>
              <p:cNvPr id="121867" name="Line 2059"/>
              <p:cNvSpPr>
                <a:spLocks noChangeShapeType="1"/>
              </p:cNvSpPr>
              <p:nvPr/>
            </p:nvSpPr>
            <p:spPr bwMode="auto">
              <a:xfrm flipH="1">
                <a:off x="2056" y="3516"/>
                <a:ext cx="1" cy="3"/>
              </a:xfrm>
              <a:prstGeom prst="line">
                <a:avLst/>
              </a:prstGeom>
              <a:noFill/>
              <a:ln w="0">
                <a:solidFill>
                  <a:srgbClr val="FFDF7F"/>
                </a:solidFill>
                <a:round/>
                <a:headEnd/>
                <a:tailEnd/>
              </a:ln>
            </p:spPr>
            <p:txBody>
              <a:bodyPr/>
              <a:lstStyle/>
              <a:p>
                <a:endParaRPr lang="en-US"/>
              </a:p>
            </p:txBody>
          </p:sp>
          <p:sp>
            <p:nvSpPr>
              <p:cNvPr id="121868" name="Line 2060"/>
              <p:cNvSpPr>
                <a:spLocks noChangeShapeType="1"/>
              </p:cNvSpPr>
              <p:nvPr/>
            </p:nvSpPr>
            <p:spPr bwMode="auto">
              <a:xfrm flipV="1">
                <a:off x="2055" y="3519"/>
                <a:ext cx="1" cy="3"/>
              </a:xfrm>
              <a:prstGeom prst="line">
                <a:avLst/>
              </a:prstGeom>
              <a:noFill/>
              <a:ln w="0">
                <a:solidFill>
                  <a:srgbClr val="FFDF7F"/>
                </a:solidFill>
                <a:round/>
                <a:headEnd/>
                <a:tailEnd/>
              </a:ln>
            </p:spPr>
            <p:txBody>
              <a:bodyPr/>
              <a:lstStyle/>
              <a:p>
                <a:endParaRPr lang="en-US"/>
              </a:p>
            </p:txBody>
          </p:sp>
          <p:sp>
            <p:nvSpPr>
              <p:cNvPr id="121869" name="Line 2061"/>
              <p:cNvSpPr>
                <a:spLocks noChangeShapeType="1"/>
              </p:cNvSpPr>
              <p:nvPr/>
            </p:nvSpPr>
            <p:spPr bwMode="auto">
              <a:xfrm flipH="1">
                <a:off x="2055" y="3522"/>
                <a:ext cx="1" cy="2"/>
              </a:xfrm>
              <a:prstGeom prst="line">
                <a:avLst/>
              </a:prstGeom>
              <a:noFill/>
              <a:ln w="0">
                <a:solidFill>
                  <a:srgbClr val="FFDF7F"/>
                </a:solidFill>
                <a:round/>
                <a:headEnd/>
                <a:tailEnd/>
              </a:ln>
            </p:spPr>
            <p:txBody>
              <a:bodyPr/>
              <a:lstStyle/>
              <a:p>
                <a:endParaRPr lang="en-US"/>
              </a:p>
            </p:txBody>
          </p:sp>
          <p:sp>
            <p:nvSpPr>
              <p:cNvPr id="121870" name="Line 2062"/>
              <p:cNvSpPr>
                <a:spLocks noChangeShapeType="1"/>
              </p:cNvSpPr>
              <p:nvPr/>
            </p:nvSpPr>
            <p:spPr bwMode="auto">
              <a:xfrm flipV="1">
                <a:off x="2054" y="3524"/>
                <a:ext cx="1" cy="1"/>
              </a:xfrm>
              <a:prstGeom prst="line">
                <a:avLst/>
              </a:prstGeom>
              <a:noFill/>
              <a:ln w="0">
                <a:solidFill>
                  <a:srgbClr val="FFDF7F"/>
                </a:solidFill>
                <a:round/>
                <a:headEnd/>
                <a:tailEnd/>
              </a:ln>
            </p:spPr>
            <p:txBody>
              <a:bodyPr/>
              <a:lstStyle/>
              <a:p>
                <a:endParaRPr lang="en-US"/>
              </a:p>
            </p:txBody>
          </p:sp>
          <p:sp>
            <p:nvSpPr>
              <p:cNvPr id="121871" name="Line 2063"/>
              <p:cNvSpPr>
                <a:spLocks noChangeShapeType="1"/>
              </p:cNvSpPr>
              <p:nvPr/>
            </p:nvSpPr>
            <p:spPr bwMode="auto">
              <a:xfrm flipV="1">
                <a:off x="2053" y="3525"/>
                <a:ext cx="1" cy="2"/>
              </a:xfrm>
              <a:prstGeom prst="line">
                <a:avLst/>
              </a:prstGeom>
              <a:noFill/>
              <a:ln w="0">
                <a:solidFill>
                  <a:srgbClr val="FFDF7F"/>
                </a:solidFill>
                <a:round/>
                <a:headEnd/>
                <a:tailEnd/>
              </a:ln>
            </p:spPr>
            <p:txBody>
              <a:bodyPr/>
              <a:lstStyle/>
              <a:p>
                <a:endParaRPr lang="en-US"/>
              </a:p>
            </p:txBody>
          </p:sp>
          <p:sp>
            <p:nvSpPr>
              <p:cNvPr id="121872" name="Line 2064"/>
              <p:cNvSpPr>
                <a:spLocks noChangeShapeType="1"/>
              </p:cNvSpPr>
              <p:nvPr/>
            </p:nvSpPr>
            <p:spPr bwMode="auto">
              <a:xfrm flipH="1">
                <a:off x="2053" y="3527"/>
                <a:ext cx="1" cy="1"/>
              </a:xfrm>
              <a:prstGeom prst="line">
                <a:avLst/>
              </a:prstGeom>
              <a:noFill/>
              <a:ln w="0">
                <a:solidFill>
                  <a:srgbClr val="FFDF7F"/>
                </a:solidFill>
                <a:round/>
                <a:headEnd/>
                <a:tailEnd/>
              </a:ln>
            </p:spPr>
            <p:txBody>
              <a:bodyPr/>
              <a:lstStyle/>
              <a:p>
                <a:endParaRPr lang="en-US"/>
              </a:p>
            </p:txBody>
          </p:sp>
          <p:sp>
            <p:nvSpPr>
              <p:cNvPr id="121873" name="Line 2065"/>
              <p:cNvSpPr>
                <a:spLocks noChangeShapeType="1"/>
              </p:cNvSpPr>
              <p:nvPr/>
            </p:nvSpPr>
            <p:spPr bwMode="auto">
              <a:xfrm flipV="1">
                <a:off x="2050" y="3527"/>
                <a:ext cx="3" cy="3"/>
              </a:xfrm>
              <a:prstGeom prst="line">
                <a:avLst/>
              </a:prstGeom>
              <a:noFill/>
              <a:ln w="0">
                <a:solidFill>
                  <a:srgbClr val="FFDF7F"/>
                </a:solidFill>
                <a:round/>
                <a:headEnd/>
                <a:tailEnd/>
              </a:ln>
            </p:spPr>
            <p:txBody>
              <a:bodyPr/>
              <a:lstStyle/>
              <a:p>
                <a:endParaRPr lang="en-US"/>
              </a:p>
            </p:txBody>
          </p:sp>
          <p:sp>
            <p:nvSpPr>
              <p:cNvPr id="121874" name="Line 2066"/>
              <p:cNvSpPr>
                <a:spLocks noChangeShapeType="1"/>
              </p:cNvSpPr>
              <p:nvPr/>
            </p:nvSpPr>
            <p:spPr bwMode="auto">
              <a:xfrm flipH="1">
                <a:off x="2048" y="3530"/>
                <a:ext cx="2" cy="4"/>
              </a:xfrm>
              <a:prstGeom prst="line">
                <a:avLst/>
              </a:prstGeom>
              <a:noFill/>
              <a:ln w="0">
                <a:solidFill>
                  <a:srgbClr val="FFDF7F"/>
                </a:solidFill>
                <a:round/>
                <a:headEnd/>
                <a:tailEnd/>
              </a:ln>
            </p:spPr>
            <p:txBody>
              <a:bodyPr/>
              <a:lstStyle/>
              <a:p>
                <a:endParaRPr lang="en-US"/>
              </a:p>
            </p:txBody>
          </p:sp>
          <p:sp>
            <p:nvSpPr>
              <p:cNvPr id="121875" name="Line 2067"/>
              <p:cNvSpPr>
                <a:spLocks noChangeShapeType="1"/>
              </p:cNvSpPr>
              <p:nvPr/>
            </p:nvSpPr>
            <p:spPr bwMode="auto">
              <a:xfrm flipH="1">
                <a:off x="2046" y="3534"/>
                <a:ext cx="2" cy="2"/>
              </a:xfrm>
              <a:prstGeom prst="line">
                <a:avLst/>
              </a:prstGeom>
              <a:noFill/>
              <a:ln w="0">
                <a:solidFill>
                  <a:srgbClr val="FFDF7F"/>
                </a:solidFill>
                <a:round/>
                <a:headEnd/>
                <a:tailEnd/>
              </a:ln>
            </p:spPr>
            <p:txBody>
              <a:bodyPr/>
              <a:lstStyle/>
              <a:p>
                <a:endParaRPr lang="en-US"/>
              </a:p>
            </p:txBody>
          </p:sp>
          <p:sp>
            <p:nvSpPr>
              <p:cNvPr id="121876" name="Line 2068"/>
              <p:cNvSpPr>
                <a:spLocks noChangeShapeType="1"/>
              </p:cNvSpPr>
              <p:nvPr/>
            </p:nvSpPr>
            <p:spPr bwMode="auto">
              <a:xfrm flipH="1">
                <a:off x="2045" y="3536"/>
                <a:ext cx="1" cy="3"/>
              </a:xfrm>
              <a:prstGeom prst="line">
                <a:avLst/>
              </a:prstGeom>
              <a:noFill/>
              <a:ln w="0">
                <a:solidFill>
                  <a:srgbClr val="FFDF7F"/>
                </a:solidFill>
                <a:round/>
                <a:headEnd/>
                <a:tailEnd/>
              </a:ln>
            </p:spPr>
            <p:txBody>
              <a:bodyPr/>
              <a:lstStyle/>
              <a:p>
                <a:endParaRPr lang="en-US"/>
              </a:p>
            </p:txBody>
          </p:sp>
          <p:sp>
            <p:nvSpPr>
              <p:cNvPr id="121877" name="Line 2069"/>
              <p:cNvSpPr>
                <a:spLocks noChangeShapeType="1"/>
              </p:cNvSpPr>
              <p:nvPr/>
            </p:nvSpPr>
            <p:spPr bwMode="auto">
              <a:xfrm>
                <a:off x="2045" y="3539"/>
                <a:ext cx="1" cy="2"/>
              </a:xfrm>
              <a:prstGeom prst="line">
                <a:avLst/>
              </a:prstGeom>
              <a:noFill/>
              <a:ln w="0">
                <a:solidFill>
                  <a:srgbClr val="FFDF7F"/>
                </a:solidFill>
                <a:round/>
                <a:headEnd/>
                <a:tailEnd/>
              </a:ln>
            </p:spPr>
            <p:txBody>
              <a:bodyPr/>
              <a:lstStyle/>
              <a:p>
                <a:endParaRPr lang="en-US"/>
              </a:p>
            </p:txBody>
          </p:sp>
          <p:sp>
            <p:nvSpPr>
              <p:cNvPr id="121878" name="Line 2070"/>
              <p:cNvSpPr>
                <a:spLocks noChangeShapeType="1"/>
              </p:cNvSpPr>
              <p:nvPr/>
            </p:nvSpPr>
            <p:spPr bwMode="auto">
              <a:xfrm>
                <a:off x="2046" y="3541"/>
                <a:ext cx="1" cy="2"/>
              </a:xfrm>
              <a:prstGeom prst="line">
                <a:avLst/>
              </a:prstGeom>
              <a:noFill/>
              <a:ln w="0">
                <a:solidFill>
                  <a:srgbClr val="FFDF7F"/>
                </a:solidFill>
                <a:round/>
                <a:headEnd/>
                <a:tailEnd/>
              </a:ln>
            </p:spPr>
            <p:txBody>
              <a:bodyPr/>
              <a:lstStyle/>
              <a:p>
                <a:endParaRPr lang="en-US"/>
              </a:p>
            </p:txBody>
          </p:sp>
          <p:sp>
            <p:nvSpPr>
              <p:cNvPr id="121879" name="Line 2071"/>
              <p:cNvSpPr>
                <a:spLocks noChangeShapeType="1"/>
              </p:cNvSpPr>
              <p:nvPr/>
            </p:nvSpPr>
            <p:spPr bwMode="auto">
              <a:xfrm>
                <a:off x="2046" y="3543"/>
                <a:ext cx="1" cy="2"/>
              </a:xfrm>
              <a:prstGeom prst="line">
                <a:avLst/>
              </a:prstGeom>
              <a:noFill/>
              <a:ln w="0">
                <a:solidFill>
                  <a:srgbClr val="FFDF7F"/>
                </a:solidFill>
                <a:round/>
                <a:headEnd/>
                <a:tailEnd/>
              </a:ln>
            </p:spPr>
            <p:txBody>
              <a:bodyPr/>
              <a:lstStyle/>
              <a:p>
                <a:endParaRPr lang="en-US"/>
              </a:p>
            </p:txBody>
          </p:sp>
          <p:sp>
            <p:nvSpPr>
              <p:cNvPr id="121880" name="Line 2072"/>
              <p:cNvSpPr>
                <a:spLocks noChangeShapeType="1"/>
              </p:cNvSpPr>
              <p:nvPr/>
            </p:nvSpPr>
            <p:spPr bwMode="auto">
              <a:xfrm flipH="1" flipV="1">
                <a:off x="2047" y="3545"/>
                <a:ext cx="1" cy="2"/>
              </a:xfrm>
              <a:prstGeom prst="line">
                <a:avLst/>
              </a:prstGeom>
              <a:noFill/>
              <a:ln w="0">
                <a:solidFill>
                  <a:srgbClr val="FFDF7F"/>
                </a:solidFill>
                <a:round/>
                <a:headEnd/>
                <a:tailEnd/>
              </a:ln>
            </p:spPr>
            <p:txBody>
              <a:bodyPr/>
              <a:lstStyle/>
              <a:p>
                <a:endParaRPr lang="en-US"/>
              </a:p>
            </p:txBody>
          </p:sp>
          <p:sp>
            <p:nvSpPr>
              <p:cNvPr id="121881" name="Line 2073"/>
              <p:cNvSpPr>
                <a:spLocks noChangeShapeType="1"/>
              </p:cNvSpPr>
              <p:nvPr/>
            </p:nvSpPr>
            <p:spPr bwMode="auto">
              <a:xfrm flipH="1" flipV="1">
                <a:off x="2048" y="3547"/>
                <a:ext cx="1" cy="3"/>
              </a:xfrm>
              <a:prstGeom prst="line">
                <a:avLst/>
              </a:prstGeom>
              <a:noFill/>
              <a:ln w="0">
                <a:solidFill>
                  <a:srgbClr val="FFDF7F"/>
                </a:solidFill>
                <a:round/>
                <a:headEnd/>
                <a:tailEnd/>
              </a:ln>
            </p:spPr>
            <p:txBody>
              <a:bodyPr/>
              <a:lstStyle/>
              <a:p>
                <a:endParaRPr lang="en-US"/>
              </a:p>
            </p:txBody>
          </p:sp>
          <p:sp>
            <p:nvSpPr>
              <p:cNvPr id="121882" name="Line 2074"/>
              <p:cNvSpPr>
                <a:spLocks noChangeShapeType="1"/>
              </p:cNvSpPr>
              <p:nvPr/>
            </p:nvSpPr>
            <p:spPr bwMode="auto">
              <a:xfrm flipH="1" flipV="1">
                <a:off x="2049" y="3550"/>
                <a:ext cx="1" cy="2"/>
              </a:xfrm>
              <a:prstGeom prst="line">
                <a:avLst/>
              </a:prstGeom>
              <a:noFill/>
              <a:ln w="0">
                <a:solidFill>
                  <a:srgbClr val="FFDF7F"/>
                </a:solidFill>
                <a:round/>
                <a:headEnd/>
                <a:tailEnd/>
              </a:ln>
            </p:spPr>
            <p:txBody>
              <a:bodyPr/>
              <a:lstStyle/>
              <a:p>
                <a:endParaRPr lang="en-US"/>
              </a:p>
            </p:txBody>
          </p:sp>
          <p:sp>
            <p:nvSpPr>
              <p:cNvPr id="121883" name="Line 2075"/>
              <p:cNvSpPr>
                <a:spLocks noChangeShapeType="1"/>
              </p:cNvSpPr>
              <p:nvPr/>
            </p:nvSpPr>
            <p:spPr bwMode="auto">
              <a:xfrm flipH="1" flipV="1">
                <a:off x="2050" y="3552"/>
                <a:ext cx="1" cy="3"/>
              </a:xfrm>
              <a:prstGeom prst="line">
                <a:avLst/>
              </a:prstGeom>
              <a:noFill/>
              <a:ln w="0">
                <a:solidFill>
                  <a:srgbClr val="FFDF7F"/>
                </a:solidFill>
                <a:round/>
                <a:headEnd/>
                <a:tailEnd/>
              </a:ln>
            </p:spPr>
            <p:txBody>
              <a:bodyPr/>
              <a:lstStyle/>
              <a:p>
                <a:endParaRPr lang="en-US"/>
              </a:p>
            </p:txBody>
          </p:sp>
          <p:sp>
            <p:nvSpPr>
              <p:cNvPr id="121884" name="Line 2076"/>
              <p:cNvSpPr>
                <a:spLocks noChangeShapeType="1"/>
              </p:cNvSpPr>
              <p:nvPr/>
            </p:nvSpPr>
            <p:spPr bwMode="auto">
              <a:xfrm>
                <a:off x="2050" y="3555"/>
                <a:ext cx="1" cy="3"/>
              </a:xfrm>
              <a:prstGeom prst="line">
                <a:avLst/>
              </a:prstGeom>
              <a:noFill/>
              <a:ln w="0">
                <a:solidFill>
                  <a:srgbClr val="FFDF7F"/>
                </a:solidFill>
                <a:round/>
                <a:headEnd/>
                <a:tailEnd/>
              </a:ln>
            </p:spPr>
            <p:txBody>
              <a:bodyPr/>
              <a:lstStyle/>
              <a:p>
                <a:endParaRPr lang="en-US"/>
              </a:p>
            </p:txBody>
          </p:sp>
          <p:sp>
            <p:nvSpPr>
              <p:cNvPr id="121885" name="Line 2077"/>
              <p:cNvSpPr>
                <a:spLocks noChangeShapeType="1"/>
              </p:cNvSpPr>
              <p:nvPr/>
            </p:nvSpPr>
            <p:spPr bwMode="auto">
              <a:xfrm>
                <a:off x="2051" y="3558"/>
                <a:ext cx="1" cy="6"/>
              </a:xfrm>
              <a:prstGeom prst="line">
                <a:avLst/>
              </a:prstGeom>
              <a:noFill/>
              <a:ln w="0">
                <a:solidFill>
                  <a:srgbClr val="FFDF7F"/>
                </a:solidFill>
                <a:round/>
                <a:headEnd/>
                <a:tailEnd/>
              </a:ln>
            </p:spPr>
            <p:txBody>
              <a:bodyPr/>
              <a:lstStyle/>
              <a:p>
                <a:endParaRPr lang="en-US"/>
              </a:p>
            </p:txBody>
          </p:sp>
          <p:sp>
            <p:nvSpPr>
              <p:cNvPr id="121886" name="Line 2078"/>
              <p:cNvSpPr>
                <a:spLocks noChangeShapeType="1"/>
              </p:cNvSpPr>
              <p:nvPr/>
            </p:nvSpPr>
            <p:spPr bwMode="auto">
              <a:xfrm>
                <a:off x="2052" y="3564"/>
                <a:ext cx="2" cy="6"/>
              </a:xfrm>
              <a:prstGeom prst="line">
                <a:avLst/>
              </a:prstGeom>
              <a:noFill/>
              <a:ln w="0">
                <a:solidFill>
                  <a:srgbClr val="FFDF7F"/>
                </a:solidFill>
                <a:round/>
                <a:headEnd/>
                <a:tailEnd/>
              </a:ln>
            </p:spPr>
            <p:txBody>
              <a:bodyPr/>
              <a:lstStyle/>
              <a:p>
                <a:endParaRPr lang="en-US"/>
              </a:p>
            </p:txBody>
          </p:sp>
          <p:sp>
            <p:nvSpPr>
              <p:cNvPr id="121887" name="Line 2079"/>
              <p:cNvSpPr>
                <a:spLocks noChangeShapeType="1"/>
              </p:cNvSpPr>
              <p:nvPr/>
            </p:nvSpPr>
            <p:spPr bwMode="auto">
              <a:xfrm>
                <a:off x="2054" y="3570"/>
                <a:ext cx="2" cy="4"/>
              </a:xfrm>
              <a:prstGeom prst="line">
                <a:avLst/>
              </a:prstGeom>
              <a:noFill/>
              <a:ln w="0">
                <a:solidFill>
                  <a:srgbClr val="FFDF7F"/>
                </a:solidFill>
                <a:round/>
                <a:headEnd/>
                <a:tailEnd/>
              </a:ln>
            </p:spPr>
            <p:txBody>
              <a:bodyPr/>
              <a:lstStyle/>
              <a:p>
                <a:endParaRPr lang="en-US"/>
              </a:p>
            </p:txBody>
          </p:sp>
          <p:sp>
            <p:nvSpPr>
              <p:cNvPr id="121888" name="Line 2080"/>
              <p:cNvSpPr>
                <a:spLocks noChangeShapeType="1"/>
              </p:cNvSpPr>
              <p:nvPr/>
            </p:nvSpPr>
            <p:spPr bwMode="auto">
              <a:xfrm>
                <a:off x="2056" y="3574"/>
                <a:ext cx="2" cy="5"/>
              </a:xfrm>
              <a:prstGeom prst="line">
                <a:avLst/>
              </a:prstGeom>
              <a:noFill/>
              <a:ln w="0">
                <a:solidFill>
                  <a:srgbClr val="FFDF7F"/>
                </a:solidFill>
                <a:round/>
                <a:headEnd/>
                <a:tailEnd/>
              </a:ln>
            </p:spPr>
            <p:txBody>
              <a:bodyPr/>
              <a:lstStyle/>
              <a:p>
                <a:endParaRPr lang="en-US"/>
              </a:p>
            </p:txBody>
          </p:sp>
          <p:sp>
            <p:nvSpPr>
              <p:cNvPr id="121889" name="Line 2081"/>
              <p:cNvSpPr>
                <a:spLocks noChangeShapeType="1"/>
              </p:cNvSpPr>
              <p:nvPr/>
            </p:nvSpPr>
            <p:spPr bwMode="auto">
              <a:xfrm>
                <a:off x="2058" y="3579"/>
                <a:ext cx="1" cy="2"/>
              </a:xfrm>
              <a:prstGeom prst="line">
                <a:avLst/>
              </a:prstGeom>
              <a:noFill/>
              <a:ln w="0">
                <a:solidFill>
                  <a:srgbClr val="FFDF7F"/>
                </a:solidFill>
                <a:round/>
                <a:headEnd/>
                <a:tailEnd/>
              </a:ln>
            </p:spPr>
            <p:txBody>
              <a:bodyPr/>
              <a:lstStyle/>
              <a:p>
                <a:endParaRPr lang="en-US"/>
              </a:p>
            </p:txBody>
          </p:sp>
          <p:sp>
            <p:nvSpPr>
              <p:cNvPr id="121890" name="Line 2082"/>
              <p:cNvSpPr>
                <a:spLocks noChangeShapeType="1"/>
              </p:cNvSpPr>
              <p:nvPr/>
            </p:nvSpPr>
            <p:spPr bwMode="auto">
              <a:xfrm>
                <a:off x="2059" y="3581"/>
                <a:ext cx="2" cy="3"/>
              </a:xfrm>
              <a:prstGeom prst="line">
                <a:avLst/>
              </a:prstGeom>
              <a:noFill/>
              <a:ln w="0">
                <a:solidFill>
                  <a:srgbClr val="FFDF7F"/>
                </a:solidFill>
                <a:round/>
                <a:headEnd/>
                <a:tailEnd/>
              </a:ln>
            </p:spPr>
            <p:txBody>
              <a:bodyPr/>
              <a:lstStyle/>
              <a:p>
                <a:endParaRPr lang="en-US"/>
              </a:p>
            </p:txBody>
          </p:sp>
          <p:sp>
            <p:nvSpPr>
              <p:cNvPr id="121891" name="Line 2083"/>
              <p:cNvSpPr>
                <a:spLocks noChangeShapeType="1"/>
              </p:cNvSpPr>
              <p:nvPr/>
            </p:nvSpPr>
            <p:spPr bwMode="auto">
              <a:xfrm>
                <a:off x="2061" y="3584"/>
                <a:ext cx="1" cy="2"/>
              </a:xfrm>
              <a:prstGeom prst="line">
                <a:avLst/>
              </a:prstGeom>
              <a:noFill/>
              <a:ln w="0">
                <a:solidFill>
                  <a:srgbClr val="FFDF7F"/>
                </a:solidFill>
                <a:round/>
                <a:headEnd/>
                <a:tailEnd/>
              </a:ln>
            </p:spPr>
            <p:txBody>
              <a:bodyPr/>
              <a:lstStyle/>
              <a:p>
                <a:endParaRPr lang="en-US"/>
              </a:p>
            </p:txBody>
          </p:sp>
          <p:sp>
            <p:nvSpPr>
              <p:cNvPr id="121892" name="Line 2084"/>
              <p:cNvSpPr>
                <a:spLocks noChangeShapeType="1"/>
              </p:cNvSpPr>
              <p:nvPr/>
            </p:nvSpPr>
            <p:spPr bwMode="auto">
              <a:xfrm>
                <a:off x="2062" y="3586"/>
                <a:ext cx="2" cy="3"/>
              </a:xfrm>
              <a:prstGeom prst="line">
                <a:avLst/>
              </a:prstGeom>
              <a:noFill/>
              <a:ln w="0">
                <a:solidFill>
                  <a:srgbClr val="FFDF7F"/>
                </a:solidFill>
                <a:round/>
                <a:headEnd/>
                <a:tailEnd/>
              </a:ln>
            </p:spPr>
            <p:txBody>
              <a:bodyPr/>
              <a:lstStyle/>
              <a:p>
                <a:endParaRPr lang="en-US"/>
              </a:p>
            </p:txBody>
          </p:sp>
          <p:sp>
            <p:nvSpPr>
              <p:cNvPr id="121893" name="Line 2085"/>
              <p:cNvSpPr>
                <a:spLocks noChangeShapeType="1"/>
              </p:cNvSpPr>
              <p:nvPr/>
            </p:nvSpPr>
            <p:spPr bwMode="auto">
              <a:xfrm>
                <a:off x="2064" y="3589"/>
                <a:ext cx="2" cy="2"/>
              </a:xfrm>
              <a:prstGeom prst="line">
                <a:avLst/>
              </a:prstGeom>
              <a:noFill/>
              <a:ln w="0">
                <a:solidFill>
                  <a:srgbClr val="FFDF7F"/>
                </a:solidFill>
                <a:round/>
                <a:headEnd/>
                <a:tailEnd/>
              </a:ln>
            </p:spPr>
            <p:txBody>
              <a:bodyPr/>
              <a:lstStyle/>
              <a:p>
                <a:endParaRPr lang="en-US"/>
              </a:p>
            </p:txBody>
          </p:sp>
          <p:sp>
            <p:nvSpPr>
              <p:cNvPr id="121894" name="Line 2086"/>
              <p:cNvSpPr>
                <a:spLocks noChangeShapeType="1"/>
              </p:cNvSpPr>
              <p:nvPr/>
            </p:nvSpPr>
            <p:spPr bwMode="auto">
              <a:xfrm flipH="1" flipV="1">
                <a:off x="2066" y="3591"/>
                <a:ext cx="2" cy="3"/>
              </a:xfrm>
              <a:prstGeom prst="line">
                <a:avLst/>
              </a:prstGeom>
              <a:noFill/>
              <a:ln w="0">
                <a:solidFill>
                  <a:srgbClr val="FFDF7F"/>
                </a:solidFill>
                <a:round/>
                <a:headEnd/>
                <a:tailEnd/>
              </a:ln>
            </p:spPr>
            <p:txBody>
              <a:bodyPr/>
              <a:lstStyle/>
              <a:p>
                <a:endParaRPr lang="en-US"/>
              </a:p>
            </p:txBody>
          </p:sp>
          <p:sp>
            <p:nvSpPr>
              <p:cNvPr id="121895" name="Line 2087"/>
              <p:cNvSpPr>
                <a:spLocks noChangeShapeType="1"/>
              </p:cNvSpPr>
              <p:nvPr/>
            </p:nvSpPr>
            <p:spPr bwMode="auto">
              <a:xfrm flipH="1" flipV="1">
                <a:off x="2068" y="3594"/>
                <a:ext cx="2" cy="2"/>
              </a:xfrm>
              <a:prstGeom prst="line">
                <a:avLst/>
              </a:prstGeom>
              <a:noFill/>
              <a:ln w="0">
                <a:solidFill>
                  <a:srgbClr val="FFDF7F"/>
                </a:solidFill>
                <a:round/>
                <a:headEnd/>
                <a:tailEnd/>
              </a:ln>
            </p:spPr>
            <p:txBody>
              <a:bodyPr/>
              <a:lstStyle/>
              <a:p>
                <a:endParaRPr lang="en-US"/>
              </a:p>
            </p:txBody>
          </p:sp>
          <p:sp>
            <p:nvSpPr>
              <p:cNvPr id="121896" name="Line 2088"/>
              <p:cNvSpPr>
                <a:spLocks noChangeShapeType="1"/>
              </p:cNvSpPr>
              <p:nvPr/>
            </p:nvSpPr>
            <p:spPr bwMode="auto">
              <a:xfrm flipH="1" flipV="1">
                <a:off x="2070" y="3596"/>
                <a:ext cx="1" cy="3"/>
              </a:xfrm>
              <a:prstGeom prst="line">
                <a:avLst/>
              </a:prstGeom>
              <a:noFill/>
              <a:ln w="0">
                <a:solidFill>
                  <a:srgbClr val="FFDF7F"/>
                </a:solidFill>
                <a:round/>
                <a:headEnd/>
                <a:tailEnd/>
              </a:ln>
            </p:spPr>
            <p:txBody>
              <a:bodyPr/>
              <a:lstStyle/>
              <a:p>
                <a:endParaRPr lang="en-US"/>
              </a:p>
            </p:txBody>
          </p:sp>
          <p:sp>
            <p:nvSpPr>
              <p:cNvPr id="121897" name="Line 2089"/>
              <p:cNvSpPr>
                <a:spLocks noChangeShapeType="1"/>
              </p:cNvSpPr>
              <p:nvPr/>
            </p:nvSpPr>
            <p:spPr bwMode="auto">
              <a:xfrm flipH="1">
                <a:off x="2069" y="3484"/>
                <a:ext cx="3" cy="2"/>
              </a:xfrm>
              <a:prstGeom prst="line">
                <a:avLst/>
              </a:prstGeom>
              <a:noFill/>
              <a:ln w="0">
                <a:solidFill>
                  <a:srgbClr val="FFDF7F"/>
                </a:solidFill>
                <a:round/>
                <a:headEnd/>
                <a:tailEnd/>
              </a:ln>
            </p:spPr>
            <p:txBody>
              <a:bodyPr/>
              <a:lstStyle/>
              <a:p>
                <a:endParaRPr lang="en-US"/>
              </a:p>
            </p:txBody>
          </p:sp>
          <p:sp>
            <p:nvSpPr>
              <p:cNvPr id="121898" name="Line 2090"/>
              <p:cNvSpPr>
                <a:spLocks noChangeShapeType="1"/>
              </p:cNvSpPr>
              <p:nvPr/>
            </p:nvSpPr>
            <p:spPr bwMode="auto">
              <a:xfrm flipH="1">
                <a:off x="2067" y="3486"/>
                <a:ext cx="2" cy="1"/>
              </a:xfrm>
              <a:prstGeom prst="line">
                <a:avLst/>
              </a:prstGeom>
              <a:noFill/>
              <a:ln w="0">
                <a:solidFill>
                  <a:srgbClr val="FFDF7F"/>
                </a:solidFill>
                <a:round/>
                <a:headEnd/>
                <a:tailEnd/>
              </a:ln>
            </p:spPr>
            <p:txBody>
              <a:bodyPr/>
              <a:lstStyle/>
              <a:p>
                <a:endParaRPr lang="en-US"/>
              </a:p>
            </p:txBody>
          </p:sp>
          <p:sp>
            <p:nvSpPr>
              <p:cNvPr id="121899" name="Line 2091"/>
              <p:cNvSpPr>
                <a:spLocks noChangeShapeType="1"/>
              </p:cNvSpPr>
              <p:nvPr/>
            </p:nvSpPr>
            <p:spPr bwMode="auto">
              <a:xfrm flipH="1">
                <a:off x="2064" y="3487"/>
                <a:ext cx="3" cy="2"/>
              </a:xfrm>
              <a:prstGeom prst="line">
                <a:avLst/>
              </a:prstGeom>
              <a:noFill/>
              <a:ln w="0">
                <a:solidFill>
                  <a:srgbClr val="FFDF7F"/>
                </a:solidFill>
                <a:round/>
                <a:headEnd/>
                <a:tailEnd/>
              </a:ln>
            </p:spPr>
            <p:txBody>
              <a:bodyPr/>
              <a:lstStyle/>
              <a:p>
                <a:endParaRPr lang="en-US"/>
              </a:p>
            </p:txBody>
          </p:sp>
          <p:sp>
            <p:nvSpPr>
              <p:cNvPr id="121900" name="Line 2092"/>
              <p:cNvSpPr>
                <a:spLocks noChangeShapeType="1"/>
              </p:cNvSpPr>
              <p:nvPr/>
            </p:nvSpPr>
            <p:spPr bwMode="auto">
              <a:xfrm flipH="1">
                <a:off x="2061" y="3489"/>
                <a:ext cx="3" cy="3"/>
              </a:xfrm>
              <a:prstGeom prst="line">
                <a:avLst/>
              </a:prstGeom>
              <a:noFill/>
              <a:ln w="0">
                <a:solidFill>
                  <a:srgbClr val="FFDF7F"/>
                </a:solidFill>
                <a:round/>
                <a:headEnd/>
                <a:tailEnd/>
              </a:ln>
            </p:spPr>
            <p:txBody>
              <a:bodyPr/>
              <a:lstStyle/>
              <a:p>
                <a:endParaRPr lang="en-US"/>
              </a:p>
            </p:txBody>
          </p:sp>
          <p:sp>
            <p:nvSpPr>
              <p:cNvPr id="121901" name="Line 2093"/>
              <p:cNvSpPr>
                <a:spLocks noChangeShapeType="1"/>
              </p:cNvSpPr>
              <p:nvPr/>
            </p:nvSpPr>
            <p:spPr bwMode="auto">
              <a:xfrm flipH="1">
                <a:off x="2058" y="3492"/>
                <a:ext cx="3" cy="3"/>
              </a:xfrm>
              <a:prstGeom prst="line">
                <a:avLst/>
              </a:prstGeom>
              <a:noFill/>
              <a:ln w="0">
                <a:solidFill>
                  <a:srgbClr val="FFDF7F"/>
                </a:solidFill>
                <a:round/>
                <a:headEnd/>
                <a:tailEnd/>
              </a:ln>
            </p:spPr>
            <p:txBody>
              <a:bodyPr/>
              <a:lstStyle/>
              <a:p>
                <a:endParaRPr lang="en-US"/>
              </a:p>
            </p:txBody>
          </p:sp>
          <p:sp>
            <p:nvSpPr>
              <p:cNvPr id="121902" name="Line 2094"/>
              <p:cNvSpPr>
                <a:spLocks noChangeShapeType="1"/>
              </p:cNvSpPr>
              <p:nvPr/>
            </p:nvSpPr>
            <p:spPr bwMode="auto">
              <a:xfrm flipH="1">
                <a:off x="2055" y="3495"/>
                <a:ext cx="3" cy="3"/>
              </a:xfrm>
              <a:prstGeom prst="line">
                <a:avLst/>
              </a:prstGeom>
              <a:noFill/>
              <a:ln w="0">
                <a:solidFill>
                  <a:srgbClr val="FFDF7F"/>
                </a:solidFill>
                <a:round/>
                <a:headEnd/>
                <a:tailEnd/>
              </a:ln>
            </p:spPr>
            <p:txBody>
              <a:bodyPr/>
              <a:lstStyle/>
              <a:p>
                <a:endParaRPr lang="en-US"/>
              </a:p>
            </p:txBody>
          </p:sp>
          <p:sp>
            <p:nvSpPr>
              <p:cNvPr id="121903" name="Line 2095"/>
              <p:cNvSpPr>
                <a:spLocks noChangeShapeType="1"/>
              </p:cNvSpPr>
              <p:nvPr/>
            </p:nvSpPr>
            <p:spPr bwMode="auto">
              <a:xfrm flipH="1">
                <a:off x="2055" y="3498"/>
                <a:ext cx="1" cy="2"/>
              </a:xfrm>
              <a:prstGeom prst="line">
                <a:avLst/>
              </a:prstGeom>
              <a:noFill/>
              <a:ln w="0">
                <a:solidFill>
                  <a:srgbClr val="FFDF7F"/>
                </a:solidFill>
                <a:round/>
                <a:headEnd/>
                <a:tailEnd/>
              </a:ln>
            </p:spPr>
            <p:txBody>
              <a:bodyPr/>
              <a:lstStyle/>
              <a:p>
                <a:endParaRPr lang="en-US"/>
              </a:p>
            </p:txBody>
          </p:sp>
          <p:sp>
            <p:nvSpPr>
              <p:cNvPr id="121904" name="Line 2096"/>
              <p:cNvSpPr>
                <a:spLocks noChangeShapeType="1"/>
              </p:cNvSpPr>
              <p:nvPr/>
            </p:nvSpPr>
            <p:spPr bwMode="auto">
              <a:xfrm flipV="1">
                <a:off x="2054" y="3500"/>
                <a:ext cx="1" cy="2"/>
              </a:xfrm>
              <a:prstGeom prst="line">
                <a:avLst/>
              </a:prstGeom>
              <a:noFill/>
              <a:ln w="0">
                <a:solidFill>
                  <a:srgbClr val="FFDF7F"/>
                </a:solidFill>
                <a:round/>
                <a:headEnd/>
                <a:tailEnd/>
              </a:ln>
            </p:spPr>
            <p:txBody>
              <a:bodyPr/>
              <a:lstStyle/>
              <a:p>
                <a:endParaRPr lang="en-US"/>
              </a:p>
            </p:txBody>
          </p:sp>
          <p:sp>
            <p:nvSpPr>
              <p:cNvPr id="121905" name="Line 2097"/>
              <p:cNvSpPr>
                <a:spLocks noChangeShapeType="1"/>
              </p:cNvSpPr>
              <p:nvPr/>
            </p:nvSpPr>
            <p:spPr bwMode="auto">
              <a:xfrm flipV="1">
                <a:off x="2053" y="3502"/>
                <a:ext cx="1" cy="2"/>
              </a:xfrm>
              <a:prstGeom prst="line">
                <a:avLst/>
              </a:prstGeom>
              <a:noFill/>
              <a:ln w="0">
                <a:solidFill>
                  <a:srgbClr val="FFDF7F"/>
                </a:solidFill>
                <a:round/>
                <a:headEnd/>
                <a:tailEnd/>
              </a:ln>
            </p:spPr>
            <p:txBody>
              <a:bodyPr/>
              <a:lstStyle/>
              <a:p>
                <a:endParaRPr lang="en-US"/>
              </a:p>
            </p:txBody>
          </p:sp>
          <p:sp>
            <p:nvSpPr>
              <p:cNvPr id="121906" name="Line 2098"/>
              <p:cNvSpPr>
                <a:spLocks noChangeShapeType="1"/>
              </p:cNvSpPr>
              <p:nvPr/>
            </p:nvSpPr>
            <p:spPr bwMode="auto">
              <a:xfrm flipH="1">
                <a:off x="2052" y="3504"/>
                <a:ext cx="1" cy="3"/>
              </a:xfrm>
              <a:prstGeom prst="line">
                <a:avLst/>
              </a:prstGeom>
              <a:noFill/>
              <a:ln w="0">
                <a:solidFill>
                  <a:srgbClr val="FFDF7F"/>
                </a:solidFill>
                <a:round/>
                <a:headEnd/>
                <a:tailEnd/>
              </a:ln>
            </p:spPr>
            <p:txBody>
              <a:bodyPr/>
              <a:lstStyle/>
              <a:p>
                <a:endParaRPr lang="en-US"/>
              </a:p>
            </p:txBody>
          </p:sp>
          <p:sp>
            <p:nvSpPr>
              <p:cNvPr id="121907" name="Line 2099"/>
              <p:cNvSpPr>
                <a:spLocks noChangeShapeType="1"/>
              </p:cNvSpPr>
              <p:nvPr/>
            </p:nvSpPr>
            <p:spPr bwMode="auto">
              <a:xfrm flipH="1">
                <a:off x="2050" y="3507"/>
                <a:ext cx="2" cy="4"/>
              </a:xfrm>
              <a:prstGeom prst="line">
                <a:avLst/>
              </a:prstGeom>
              <a:noFill/>
              <a:ln w="0">
                <a:solidFill>
                  <a:srgbClr val="FFDF7F"/>
                </a:solidFill>
                <a:round/>
                <a:headEnd/>
                <a:tailEnd/>
              </a:ln>
            </p:spPr>
            <p:txBody>
              <a:bodyPr/>
              <a:lstStyle/>
              <a:p>
                <a:endParaRPr lang="en-US"/>
              </a:p>
            </p:txBody>
          </p:sp>
          <p:sp>
            <p:nvSpPr>
              <p:cNvPr id="121908" name="Line 2100"/>
              <p:cNvSpPr>
                <a:spLocks noChangeShapeType="1"/>
              </p:cNvSpPr>
              <p:nvPr/>
            </p:nvSpPr>
            <p:spPr bwMode="auto">
              <a:xfrm flipV="1">
                <a:off x="2049" y="3511"/>
                <a:ext cx="1" cy="4"/>
              </a:xfrm>
              <a:prstGeom prst="line">
                <a:avLst/>
              </a:prstGeom>
              <a:noFill/>
              <a:ln w="0">
                <a:solidFill>
                  <a:srgbClr val="FFDF7F"/>
                </a:solidFill>
                <a:round/>
                <a:headEnd/>
                <a:tailEnd/>
              </a:ln>
            </p:spPr>
            <p:txBody>
              <a:bodyPr/>
              <a:lstStyle/>
              <a:p>
                <a:endParaRPr lang="en-US"/>
              </a:p>
            </p:txBody>
          </p:sp>
          <p:sp>
            <p:nvSpPr>
              <p:cNvPr id="121909" name="Line 2101"/>
              <p:cNvSpPr>
                <a:spLocks noChangeShapeType="1"/>
              </p:cNvSpPr>
              <p:nvPr/>
            </p:nvSpPr>
            <p:spPr bwMode="auto">
              <a:xfrm flipV="1">
                <a:off x="2048" y="3515"/>
                <a:ext cx="1" cy="2"/>
              </a:xfrm>
              <a:prstGeom prst="line">
                <a:avLst/>
              </a:prstGeom>
              <a:noFill/>
              <a:ln w="0">
                <a:solidFill>
                  <a:srgbClr val="FFDF7F"/>
                </a:solidFill>
                <a:round/>
                <a:headEnd/>
                <a:tailEnd/>
              </a:ln>
            </p:spPr>
            <p:txBody>
              <a:bodyPr/>
              <a:lstStyle/>
              <a:p>
                <a:endParaRPr lang="en-US"/>
              </a:p>
            </p:txBody>
          </p:sp>
          <p:sp>
            <p:nvSpPr>
              <p:cNvPr id="121910" name="Line 2102"/>
              <p:cNvSpPr>
                <a:spLocks noChangeShapeType="1"/>
              </p:cNvSpPr>
              <p:nvPr/>
            </p:nvSpPr>
            <p:spPr bwMode="auto">
              <a:xfrm flipH="1">
                <a:off x="2047" y="3517"/>
                <a:ext cx="1" cy="1"/>
              </a:xfrm>
              <a:prstGeom prst="line">
                <a:avLst/>
              </a:prstGeom>
              <a:noFill/>
              <a:ln w="0">
                <a:solidFill>
                  <a:srgbClr val="FFDF7F"/>
                </a:solidFill>
                <a:round/>
                <a:headEnd/>
                <a:tailEnd/>
              </a:ln>
            </p:spPr>
            <p:txBody>
              <a:bodyPr/>
              <a:lstStyle/>
              <a:p>
                <a:endParaRPr lang="en-US"/>
              </a:p>
            </p:txBody>
          </p:sp>
          <p:sp>
            <p:nvSpPr>
              <p:cNvPr id="121911" name="Line 2103"/>
              <p:cNvSpPr>
                <a:spLocks noChangeShapeType="1"/>
              </p:cNvSpPr>
              <p:nvPr/>
            </p:nvSpPr>
            <p:spPr bwMode="auto">
              <a:xfrm flipH="1">
                <a:off x="2046" y="3518"/>
                <a:ext cx="1" cy="4"/>
              </a:xfrm>
              <a:prstGeom prst="line">
                <a:avLst/>
              </a:prstGeom>
              <a:noFill/>
              <a:ln w="0">
                <a:solidFill>
                  <a:srgbClr val="FFDF7F"/>
                </a:solidFill>
                <a:round/>
                <a:headEnd/>
                <a:tailEnd/>
              </a:ln>
            </p:spPr>
            <p:txBody>
              <a:bodyPr/>
              <a:lstStyle/>
              <a:p>
                <a:endParaRPr lang="en-US"/>
              </a:p>
            </p:txBody>
          </p:sp>
          <p:sp>
            <p:nvSpPr>
              <p:cNvPr id="121912" name="Line 2104"/>
              <p:cNvSpPr>
                <a:spLocks noChangeShapeType="1"/>
              </p:cNvSpPr>
              <p:nvPr/>
            </p:nvSpPr>
            <p:spPr bwMode="auto">
              <a:xfrm flipV="1">
                <a:off x="2045" y="3522"/>
                <a:ext cx="1" cy="3"/>
              </a:xfrm>
              <a:prstGeom prst="line">
                <a:avLst/>
              </a:prstGeom>
              <a:noFill/>
              <a:ln w="0">
                <a:solidFill>
                  <a:srgbClr val="FFDF7F"/>
                </a:solidFill>
                <a:round/>
                <a:headEnd/>
                <a:tailEnd/>
              </a:ln>
            </p:spPr>
            <p:txBody>
              <a:bodyPr/>
              <a:lstStyle/>
              <a:p>
                <a:endParaRPr lang="en-US"/>
              </a:p>
            </p:txBody>
          </p:sp>
          <p:sp>
            <p:nvSpPr>
              <p:cNvPr id="121913" name="Line 2105"/>
              <p:cNvSpPr>
                <a:spLocks noChangeShapeType="1"/>
              </p:cNvSpPr>
              <p:nvPr/>
            </p:nvSpPr>
            <p:spPr bwMode="auto">
              <a:xfrm flipV="1">
                <a:off x="2044" y="3525"/>
                <a:ext cx="1" cy="4"/>
              </a:xfrm>
              <a:prstGeom prst="line">
                <a:avLst/>
              </a:prstGeom>
              <a:noFill/>
              <a:ln w="0">
                <a:solidFill>
                  <a:srgbClr val="FFDF7F"/>
                </a:solidFill>
                <a:round/>
                <a:headEnd/>
                <a:tailEnd/>
              </a:ln>
            </p:spPr>
            <p:txBody>
              <a:bodyPr/>
              <a:lstStyle/>
              <a:p>
                <a:endParaRPr lang="en-US"/>
              </a:p>
            </p:txBody>
          </p:sp>
          <p:sp>
            <p:nvSpPr>
              <p:cNvPr id="121914" name="Line 2106"/>
              <p:cNvSpPr>
                <a:spLocks noChangeShapeType="1"/>
              </p:cNvSpPr>
              <p:nvPr/>
            </p:nvSpPr>
            <p:spPr bwMode="auto">
              <a:xfrm flipV="1">
                <a:off x="2043" y="3529"/>
                <a:ext cx="1" cy="4"/>
              </a:xfrm>
              <a:prstGeom prst="line">
                <a:avLst/>
              </a:prstGeom>
              <a:noFill/>
              <a:ln w="0">
                <a:solidFill>
                  <a:srgbClr val="FFDF7F"/>
                </a:solidFill>
                <a:round/>
                <a:headEnd/>
                <a:tailEnd/>
              </a:ln>
            </p:spPr>
            <p:txBody>
              <a:bodyPr/>
              <a:lstStyle/>
              <a:p>
                <a:endParaRPr lang="en-US"/>
              </a:p>
            </p:txBody>
          </p:sp>
          <p:sp>
            <p:nvSpPr>
              <p:cNvPr id="121915" name="Line 2107"/>
              <p:cNvSpPr>
                <a:spLocks noChangeShapeType="1"/>
              </p:cNvSpPr>
              <p:nvPr/>
            </p:nvSpPr>
            <p:spPr bwMode="auto">
              <a:xfrm flipV="1">
                <a:off x="2042" y="3533"/>
                <a:ext cx="1" cy="1"/>
              </a:xfrm>
              <a:prstGeom prst="line">
                <a:avLst/>
              </a:prstGeom>
              <a:noFill/>
              <a:ln w="0">
                <a:solidFill>
                  <a:srgbClr val="FFDF7F"/>
                </a:solidFill>
                <a:round/>
                <a:headEnd/>
                <a:tailEnd/>
              </a:ln>
            </p:spPr>
            <p:txBody>
              <a:bodyPr/>
              <a:lstStyle/>
              <a:p>
                <a:endParaRPr lang="en-US"/>
              </a:p>
            </p:txBody>
          </p:sp>
          <p:sp>
            <p:nvSpPr>
              <p:cNvPr id="121916" name="Line 2108"/>
              <p:cNvSpPr>
                <a:spLocks noChangeShapeType="1"/>
              </p:cNvSpPr>
              <p:nvPr/>
            </p:nvSpPr>
            <p:spPr bwMode="auto">
              <a:xfrm flipH="1">
                <a:off x="2041" y="3534"/>
                <a:ext cx="1" cy="2"/>
              </a:xfrm>
              <a:prstGeom prst="line">
                <a:avLst/>
              </a:prstGeom>
              <a:noFill/>
              <a:ln w="0">
                <a:solidFill>
                  <a:srgbClr val="FFDF7F"/>
                </a:solidFill>
                <a:round/>
                <a:headEnd/>
                <a:tailEnd/>
              </a:ln>
            </p:spPr>
            <p:txBody>
              <a:bodyPr/>
              <a:lstStyle/>
              <a:p>
                <a:endParaRPr lang="en-US"/>
              </a:p>
            </p:txBody>
          </p:sp>
          <p:sp>
            <p:nvSpPr>
              <p:cNvPr id="121917" name="Line 2109"/>
              <p:cNvSpPr>
                <a:spLocks noChangeShapeType="1"/>
              </p:cNvSpPr>
              <p:nvPr/>
            </p:nvSpPr>
            <p:spPr bwMode="auto">
              <a:xfrm flipH="1">
                <a:off x="2041" y="3536"/>
                <a:ext cx="1" cy="2"/>
              </a:xfrm>
              <a:prstGeom prst="line">
                <a:avLst/>
              </a:prstGeom>
              <a:noFill/>
              <a:ln w="0">
                <a:solidFill>
                  <a:srgbClr val="FFDF7F"/>
                </a:solidFill>
                <a:round/>
                <a:headEnd/>
                <a:tailEnd/>
              </a:ln>
            </p:spPr>
            <p:txBody>
              <a:bodyPr/>
              <a:lstStyle/>
              <a:p>
                <a:endParaRPr lang="en-US"/>
              </a:p>
            </p:txBody>
          </p:sp>
          <p:sp>
            <p:nvSpPr>
              <p:cNvPr id="121918" name="Line 2110"/>
              <p:cNvSpPr>
                <a:spLocks noChangeShapeType="1"/>
              </p:cNvSpPr>
              <p:nvPr/>
            </p:nvSpPr>
            <p:spPr bwMode="auto">
              <a:xfrm flipH="1">
                <a:off x="2040" y="3538"/>
                <a:ext cx="1" cy="2"/>
              </a:xfrm>
              <a:prstGeom prst="line">
                <a:avLst/>
              </a:prstGeom>
              <a:noFill/>
              <a:ln w="0">
                <a:solidFill>
                  <a:srgbClr val="FFDF7F"/>
                </a:solidFill>
                <a:round/>
                <a:headEnd/>
                <a:tailEnd/>
              </a:ln>
            </p:spPr>
            <p:txBody>
              <a:bodyPr/>
              <a:lstStyle/>
              <a:p>
                <a:endParaRPr lang="en-US"/>
              </a:p>
            </p:txBody>
          </p:sp>
          <p:sp>
            <p:nvSpPr>
              <p:cNvPr id="121919" name="Line 2111"/>
              <p:cNvSpPr>
                <a:spLocks noChangeShapeType="1"/>
              </p:cNvSpPr>
              <p:nvPr/>
            </p:nvSpPr>
            <p:spPr bwMode="auto">
              <a:xfrm>
                <a:off x="2040" y="3540"/>
                <a:ext cx="1" cy="4"/>
              </a:xfrm>
              <a:prstGeom prst="line">
                <a:avLst/>
              </a:prstGeom>
              <a:noFill/>
              <a:ln w="0">
                <a:solidFill>
                  <a:srgbClr val="FFDF7F"/>
                </a:solidFill>
                <a:round/>
                <a:headEnd/>
                <a:tailEnd/>
              </a:ln>
            </p:spPr>
            <p:txBody>
              <a:bodyPr/>
              <a:lstStyle/>
              <a:p>
                <a:endParaRPr lang="en-US"/>
              </a:p>
            </p:txBody>
          </p:sp>
          <p:sp>
            <p:nvSpPr>
              <p:cNvPr id="121920" name="Line 2112"/>
              <p:cNvSpPr>
                <a:spLocks noChangeShapeType="1"/>
              </p:cNvSpPr>
              <p:nvPr/>
            </p:nvSpPr>
            <p:spPr bwMode="auto">
              <a:xfrm>
                <a:off x="2040" y="3544"/>
                <a:ext cx="1" cy="4"/>
              </a:xfrm>
              <a:prstGeom prst="line">
                <a:avLst/>
              </a:prstGeom>
              <a:noFill/>
              <a:ln w="0">
                <a:solidFill>
                  <a:srgbClr val="FFDF7F"/>
                </a:solidFill>
                <a:round/>
                <a:headEnd/>
                <a:tailEnd/>
              </a:ln>
            </p:spPr>
            <p:txBody>
              <a:bodyPr/>
              <a:lstStyle/>
              <a:p>
                <a:endParaRPr lang="en-US"/>
              </a:p>
            </p:txBody>
          </p:sp>
          <p:sp>
            <p:nvSpPr>
              <p:cNvPr id="121921" name="Line 2113"/>
              <p:cNvSpPr>
                <a:spLocks noChangeShapeType="1"/>
              </p:cNvSpPr>
              <p:nvPr/>
            </p:nvSpPr>
            <p:spPr bwMode="auto">
              <a:xfrm>
                <a:off x="2040" y="3548"/>
                <a:ext cx="1" cy="3"/>
              </a:xfrm>
              <a:prstGeom prst="line">
                <a:avLst/>
              </a:prstGeom>
              <a:noFill/>
              <a:ln w="0">
                <a:solidFill>
                  <a:srgbClr val="FFDF7F"/>
                </a:solidFill>
                <a:round/>
                <a:headEnd/>
                <a:tailEnd/>
              </a:ln>
            </p:spPr>
            <p:txBody>
              <a:bodyPr/>
              <a:lstStyle/>
              <a:p>
                <a:endParaRPr lang="en-US"/>
              </a:p>
            </p:txBody>
          </p:sp>
          <p:sp>
            <p:nvSpPr>
              <p:cNvPr id="121922" name="Line 2114"/>
              <p:cNvSpPr>
                <a:spLocks noChangeShapeType="1"/>
              </p:cNvSpPr>
              <p:nvPr/>
            </p:nvSpPr>
            <p:spPr bwMode="auto">
              <a:xfrm>
                <a:off x="2041" y="3551"/>
                <a:ext cx="1" cy="3"/>
              </a:xfrm>
              <a:prstGeom prst="line">
                <a:avLst/>
              </a:prstGeom>
              <a:noFill/>
              <a:ln w="0">
                <a:solidFill>
                  <a:srgbClr val="FFDF7F"/>
                </a:solidFill>
                <a:round/>
                <a:headEnd/>
                <a:tailEnd/>
              </a:ln>
            </p:spPr>
            <p:txBody>
              <a:bodyPr/>
              <a:lstStyle/>
              <a:p>
                <a:endParaRPr lang="en-US"/>
              </a:p>
            </p:txBody>
          </p:sp>
          <p:sp>
            <p:nvSpPr>
              <p:cNvPr id="121923" name="Line 2115"/>
              <p:cNvSpPr>
                <a:spLocks noChangeShapeType="1"/>
              </p:cNvSpPr>
              <p:nvPr/>
            </p:nvSpPr>
            <p:spPr bwMode="auto">
              <a:xfrm>
                <a:off x="2041" y="3554"/>
                <a:ext cx="1" cy="3"/>
              </a:xfrm>
              <a:prstGeom prst="line">
                <a:avLst/>
              </a:prstGeom>
              <a:noFill/>
              <a:ln w="0">
                <a:solidFill>
                  <a:srgbClr val="FFDF7F"/>
                </a:solidFill>
                <a:round/>
                <a:headEnd/>
                <a:tailEnd/>
              </a:ln>
            </p:spPr>
            <p:txBody>
              <a:bodyPr/>
              <a:lstStyle/>
              <a:p>
                <a:endParaRPr lang="en-US"/>
              </a:p>
            </p:txBody>
          </p:sp>
          <p:sp>
            <p:nvSpPr>
              <p:cNvPr id="121924" name="Line 2116"/>
              <p:cNvSpPr>
                <a:spLocks noChangeShapeType="1"/>
              </p:cNvSpPr>
              <p:nvPr/>
            </p:nvSpPr>
            <p:spPr bwMode="auto">
              <a:xfrm flipH="1" flipV="1">
                <a:off x="2041" y="3557"/>
                <a:ext cx="1" cy="2"/>
              </a:xfrm>
              <a:prstGeom prst="line">
                <a:avLst/>
              </a:prstGeom>
              <a:noFill/>
              <a:ln w="0">
                <a:solidFill>
                  <a:srgbClr val="FFDF7F"/>
                </a:solidFill>
                <a:round/>
                <a:headEnd/>
                <a:tailEnd/>
              </a:ln>
            </p:spPr>
            <p:txBody>
              <a:bodyPr/>
              <a:lstStyle/>
              <a:p>
                <a:endParaRPr lang="en-US"/>
              </a:p>
            </p:txBody>
          </p:sp>
          <p:sp>
            <p:nvSpPr>
              <p:cNvPr id="121925" name="Line 2117"/>
              <p:cNvSpPr>
                <a:spLocks noChangeShapeType="1"/>
              </p:cNvSpPr>
              <p:nvPr/>
            </p:nvSpPr>
            <p:spPr bwMode="auto">
              <a:xfrm flipH="1" flipV="1">
                <a:off x="2042" y="3559"/>
                <a:ext cx="1" cy="3"/>
              </a:xfrm>
              <a:prstGeom prst="line">
                <a:avLst/>
              </a:prstGeom>
              <a:noFill/>
              <a:ln w="0">
                <a:solidFill>
                  <a:srgbClr val="FFDF7F"/>
                </a:solidFill>
                <a:round/>
                <a:headEnd/>
                <a:tailEnd/>
              </a:ln>
            </p:spPr>
            <p:txBody>
              <a:bodyPr/>
              <a:lstStyle/>
              <a:p>
                <a:endParaRPr lang="en-US"/>
              </a:p>
            </p:txBody>
          </p:sp>
          <p:sp>
            <p:nvSpPr>
              <p:cNvPr id="121926" name="Line 2118"/>
              <p:cNvSpPr>
                <a:spLocks noChangeShapeType="1"/>
              </p:cNvSpPr>
              <p:nvPr/>
            </p:nvSpPr>
            <p:spPr bwMode="auto">
              <a:xfrm>
                <a:off x="2042" y="3562"/>
                <a:ext cx="1" cy="3"/>
              </a:xfrm>
              <a:prstGeom prst="line">
                <a:avLst/>
              </a:prstGeom>
              <a:noFill/>
              <a:ln w="0">
                <a:solidFill>
                  <a:srgbClr val="FFDF7F"/>
                </a:solidFill>
                <a:round/>
                <a:headEnd/>
                <a:tailEnd/>
              </a:ln>
            </p:spPr>
            <p:txBody>
              <a:bodyPr/>
              <a:lstStyle/>
              <a:p>
                <a:endParaRPr lang="en-US"/>
              </a:p>
            </p:txBody>
          </p:sp>
          <p:sp>
            <p:nvSpPr>
              <p:cNvPr id="121927" name="Line 2119"/>
              <p:cNvSpPr>
                <a:spLocks noChangeShapeType="1"/>
              </p:cNvSpPr>
              <p:nvPr/>
            </p:nvSpPr>
            <p:spPr bwMode="auto">
              <a:xfrm>
                <a:off x="2043" y="3565"/>
                <a:ext cx="1" cy="3"/>
              </a:xfrm>
              <a:prstGeom prst="line">
                <a:avLst/>
              </a:prstGeom>
              <a:noFill/>
              <a:ln w="0">
                <a:solidFill>
                  <a:srgbClr val="FFDF7F"/>
                </a:solidFill>
                <a:round/>
                <a:headEnd/>
                <a:tailEnd/>
              </a:ln>
            </p:spPr>
            <p:txBody>
              <a:bodyPr/>
              <a:lstStyle/>
              <a:p>
                <a:endParaRPr lang="en-US"/>
              </a:p>
            </p:txBody>
          </p:sp>
          <p:sp>
            <p:nvSpPr>
              <p:cNvPr id="121928" name="Line 2120"/>
              <p:cNvSpPr>
                <a:spLocks noChangeShapeType="1"/>
              </p:cNvSpPr>
              <p:nvPr/>
            </p:nvSpPr>
            <p:spPr bwMode="auto">
              <a:xfrm flipH="1" flipV="1">
                <a:off x="2043" y="3568"/>
                <a:ext cx="1" cy="4"/>
              </a:xfrm>
              <a:prstGeom prst="line">
                <a:avLst/>
              </a:prstGeom>
              <a:noFill/>
              <a:ln w="0">
                <a:solidFill>
                  <a:srgbClr val="FFDF7F"/>
                </a:solidFill>
                <a:round/>
                <a:headEnd/>
                <a:tailEnd/>
              </a:ln>
            </p:spPr>
            <p:txBody>
              <a:bodyPr/>
              <a:lstStyle/>
              <a:p>
                <a:endParaRPr lang="en-US"/>
              </a:p>
            </p:txBody>
          </p:sp>
          <p:sp>
            <p:nvSpPr>
              <p:cNvPr id="121929" name="Line 2121"/>
              <p:cNvSpPr>
                <a:spLocks noChangeShapeType="1"/>
              </p:cNvSpPr>
              <p:nvPr/>
            </p:nvSpPr>
            <p:spPr bwMode="auto">
              <a:xfrm flipH="1" flipV="1">
                <a:off x="2044" y="3572"/>
                <a:ext cx="1" cy="3"/>
              </a:xfrm>
              <a:prstGeom prst="line">
                <a:avLst/>
              </a:prstGeom>
              <a:noFill/>
              <a:ln w="0">
                <a:solidFill>
                  <a:srgbClr val="FFDF7F"/>
                </a:solidFill>
                <a:round/>
                <a:headEnd/>
                <a:tailEnd/>
              </a:ln>
            </p:spPr>
            <p:txBody>
              <a:bodyPr/>
              <a:lstStyle/>
              <a:p>
                <a:endParaRPr lang="en-US"/>
              </a:p>
            </p:txBody>
          </p:sp>
          <p:sp>
            <p:nvSpPr>
              <p:cNvPr id="121930" name="Line 2122"/>
              <p:cNvSpPr>
                <a:spLocks noChangeShapeType="1"/>
              </p:cNvSpPr>
              <p:nvPr/>
            </p:nvSpPr>
            <p:spPr bwMode="auto">
              <a:xfrm>
                <a:off x="2045" y="3575"/>
                <a:ext cx="1" cy="3"/>
              </a:xfrm>
              <a:prstGeom prst="line">
                <a:avLst/>
              </a:prstGeom>
              <a:noFill/>
              <a:ln w="0">
                <a:solidFill>
                  <a:srgbClr val="FFDF7F"/>
                </a:solidFill>
                <a:round/>
                <a:headEnd/>
                <a:tailEnd/>
              </a:ln>
            </p:spPr>
            <p:txBody>
              <a:bodyPr/>
              <a:lstStyle/>
              <a:p>
                <a:endParaRPr lang="en-US"/>
              </a:p>
            </p:txBody>
          </p:sp>
          <p:sp>
            <p:nvSpPr>
              <p:cNvPr id="121931" name="Line 2123"/>
              <p:cNvSpPr>
                <a:spLocks noChangeShapeType="1"/>
              </p:cNvSpPr>
              <p:nvPr/>
            </p:nvSpPr>
            <p:spPr bwMode="auto">
              <a:xfrm>
                <a:off x="2045" y="3578"/>
                <a:ext cx="1" cy="4"/>
              </a:xfrm>
              <a:prstGeom prst="line">
                <a:avLst/>
              </a:prstGeom>
              <a:noFill/>
              <a:ln w="0">
                <a:solidFill>
                  <a:srgbClr val="FFDF7F"/>
                </a:solidFill>
                <a:round/>
                <a:headEnd/>
                <a:tailEnd/>
              </a:ln>
            </p:spPr>
            <p:txBody>
              <a:bodyPr/>
              <a:lstStyle/>
              <a:p>
                <a:endParaRPr lang="en-US"/>
              </a:p>
            </p:txBody>
          </p:sp>
          <p:sp>
            <p:nvSpPr>
              <p:cNvPr id="121932" name="Line 2124"/>
              <p:cNvSpPr>
                <a:spLocks noChangeShapeType="1"/>
              </p:cNvSpPr>
              <p:nvPr/>
            </p:nvSpPr>
            <p:spPr bwMode="auto">
              <a:xfrm>
                <a:off x="2046" y="3582"/>
                <a:ext cx="1" cy="3"/>
              </a:xfrm>
              <a:prstGeom prst="line">
                <a:avLst/>
              </a:prstGeom>
              <a:noFill/>
              <a:ln w="0">
                <a:solidFill>
                  <a:srgbClr val="FFDF7F"/>
                </a:solidFill>
                <a:round/>
                <a:headEnd/>
                <a:tailEnd/>
              </a:ln>
            </p:spPr>
            <p:txBody>
              <a:bodyPr/>
              <a:lstStyle/>
              <a:p>
                <a:endParaRPr lang="en-US"/>
              </a:p>
            </p:txBody>
          </p:sp>
          <p:sp>
            <p:nvSpPr>
              <p:cNvPr id="121933" name="Line 2125"/>
              <p:cNvSpPr>
                <a:spLocks noChangeShapeType="1"/>
              </p:cNvSpPr>
              <p:nvPr/>
            </p:nvSpPr>
            <p:spPr bwMode="auto">
              <a:xfrm>
                <a:off x="2047" y="3585"/>
                <a:ext cx="1" cy="4"/>
              </a:xfrm>
              <a:prstGeom prst="line">
                <a:avLst/>
              </a:prstGeom>
              <a:noFill/>
              <a:ln w="0">
                <a:solidFill>
                  <a:srgbClr val="FFDF7F"/>
                </a:solidFill>
                <a:round/>
                <a:headEnd/>
                <a:tailEnd/>
              </a:ln>
            </p:spPr>
            <p:txBody>
              <a:bodyPr/>
              <a:lstStyle/>
              <a:p>
                <a:endParaRPr lang="en-US"/>
              </a:p>
            </p:txBody>
          </p:sp>
          <p:sp>
            <p:nvSpPr>
              <p:cNvPr id="121934" name="Line 2126"/>
              <p:cNvSpPr>
                <a:spLocks noChangeShapeType="1"/>
              </p:cNvSpPr>
              <p:nvPr/>
            </p:nvSpPr>
            <p:spPr bwMode="auto">
              <a:xfrm>
                <a:off x="2048" y="3589"/>
                <a:ext cx="2" cy="5"/>
              </a:xfrm>
              <a:prstGeom prst="line">
                <a:avLst/>
              </a:prstGeom>
              <a:noFill/>
              <a:ln w="0">
                <a:solidFill>
                  <a:srgbClr val="FFDF7F"/>
                </a:solidFill>
                <a:round/>
                <a:headEnd/>
                <a:tailEnd/>
              </a:ln>
            </p:spPr>
            <p:txBody>
              <a:bodyPr/>
              <a:lstStyle/>
              <a:p>
                <a:endParaRPr lang="en-US"/>
              </a:p>
            </p:txBody>
          </p:sp>
          <p:sp>
            <p:nvSpPr>
              <p:cNvPr id="121935" name="Line 2127"/>
              <p:cNvSpPr>
                <a:spLocks noChangeShapeType="1"/>
              </p:cNvSpPr>
              <p:nvPr/>
            </p:nvSpPr>
            <p:spPr bwMode="auto">
              <a:xfrm>
                <a:off x="2050" y="3594"/>
                <a:ext cx="1" cy="2"/>
              </a:xfrm>
              <a:prstGeom prst="line">
                <a:avLst/>
              </a:prstGeom>
              <a:noFill/>
              <a:ln w="0">
                <a:solidFill>
                  <a:srgbClr val="FFDF7F"/>
                </a:solidFill>
                <a:round/>
                <a:headEnd/>
                <a:tailEnd/>
              </a:ln>
            </p:spPr>
            <p:txBody>
              <a:bodyPr/>
              <a:lstStyle/>
              <a:p>
                <a:endParaRPr lang="en-US"/>
              </a:p>
            </p:txBody>
          </p:sp>
          <p:sp>
            <p:nvSpPr>
              <p:cNvPr id="121936" name="Line 2128"/>
              <p:cNvSpPr>
                <a:spLocks noChangeShapeType="1"/>
              </p:cNvSpPr>
              <p:nvPr/>
            </p:nvSpPr>
            <p:spPr bwMode="auto">
              <a:xfrm flipH="1" flipV="1">
                <a:off x="2051" y="3596"/>
                <a:ext cx="2" cy="2"/>
              </a:xfrm>
              <a:prstGeom prst="line">
                <a:avLst/>
              </a:prstGeom>
              <a:noFill/>
              <a:ln w="0">
                <a:solidFill>
                  <a:srgbClr val="FFDF7F"/>
                </a:solidFill>
                <a:round/>
                <a:headEnd/>
                <a:tailEnd/>
              </a:ln>
            </p:spPr>
            <p:txBody>
              <a:bodyPr/>
              <a:lstStyle/>
              <a:p>
                <a:endParaRPr lang="en-US"/>
              </a:p>
            </p:txBody>
          </p:sp>
          <p:sp>
            <p:nvSpPr>
              <p:cNvPr id="121937" name="Line 2129"/>
              <p:cNvSpPr>
                <a:spLocks noChangeShapeType="1"/>
              </p:cNvSpPr>
              <p:nvPr/>
            </p:nvSpPr>
            <p:spPr bwMode="auto">
              <a:xfrm flipH="1" flipV="1">
                <a:off x="2053" y="3598"/>
                <a:ext cx="1" cy="2"/>
              </a:xfrm>
              <a:prstGeom prst="line">
                <a:avLst/>
              </a:prstGeom>
              <a:noFill/>
              <a:ln w="0">
                <a:solidFill>
                  <a:srgbClr val="FFDF7F"/>
                </a:solidFill>
                <a:round/>
                <a:headEnd/>
                <a:tailEnd/>
              </a:ln>
            </p:spPr>
            <p:txBody>
              <a:bodyPr/>
              <a:lstStyle/>
              <a:p>
                <a:endParaRPr lang="en-US"/>
              </a:p>
            </p:txBody>
          </p:sp>
          <p:sp>
            <p:nvSpPr>
              <p:cNvPr id="121938" name="Line 2130"/>
              <p:cNvSpPr>
                <a:spLocks noChangeShapeType="1"/>
              </p:cNvSpPr>
              <p:nvPr/>
            </p:nvSpPr>
            <p:spPr bwMode="auto">
              <a:xfrm flipH="1" flipV="1">
                <a:off x="2054" y="3600"/>
                <a:ext cx="1" cy="3"/>
              </a:xfrm>
              <a:prstGeom prst="line">
                <a:avLst/>
              </a:prstGeom>
              <a:noFill/>
              <a:ln w="0">
                <a:solidFill>
                  <a:srgbClr val="FFDF7F"/>
                </a:solidFill>
                <a:round/>
                <a:headEnd/>
                <a:tailEnd/>
              </a:ln>
            </p:spPr>
            <p:txBody>
              <a:bodyPr/>
              <a:lstStyle/>
              <a:p>
                <a:endParaRPr lang="en-US"/>
              </a:p>
            </p:txBody>
          </p:sp>
          <p:sp>
            <p:nvSpPr>
              <p:cNvPr id="121939" name="Line 2131"/>
              <p:cNvSpPr>
                <a:spLocks noChangeShapeType="1"/>
              </p:cNvSpPr>
              <p:nvPr/>
            </p:nvSpPr>
            <p:spPr bwMode="auto">
              <a:xfrm flipV="1">
                <a:off x="2055" y="3603"/>
                <a:ext cx="1" cy="2"/>
              </a:xfrm>
              <a:prstGeom prst="line">
                <a:avLst/>
              </a:prstGeom>
              <a:noFill/>
              <a:ln w="0">
                <a:solidFill>
                  <a:srgbClr val="FFDF7F"/>
                </a:solidFill>
                <a:round/>
                <a:headEnd/>
                <a:tailEnd/>
              </a:ln>
            </p:spPr>
            <p:txBody>
              <a:bodyPr/>
              <a:lstStyle/>
              <a:p>
                <a:endParaRPr lang="en-US"/>
              </a:p>
            </p:txBody>
          </p:sp>
          <p:sp>
            <p:nvSpPr>
              <p:cNvPr id="121940" name="Line 2132"/>
              <p:cNvSpPr>
                <a:spLocks noChangeShapeType="1"/>
              </p:cNvSpPr>
              <p:nvPr/>
            </p:nvSpPr>
            <p:spPr bwMode="auto">
              <a:xfrm>
                <a:off x="2055" y="3605"/>
                <a:ext cx="1" cy="2"/>
              </a:xfrm>
              <a:prstGeom prst="line">
                <a:avLst/>
              </a:prstGeom>
              <a:noFill/>
              <a:ln w="0">
                <a:solidFill>
                  <a:srgbClr val="FFDF7F"/>
                </a:solidFill>
                <a:round/>
                <a:headEnd/>
                <a:tailEnd/>
              </a:ln>
            </p:spPr>
            <p:txBody>
              <a:bodyPr/>
              <a:lstStyle/>
              <a:p>
                <a:endParaRPr lang="en-US"/>
              </a:p>
            </p:txBody>
          </p:sp>
          <p:sp>
            <p:nvSpPr>
              <p:cNvPr id="121941" name="Line 2133"/>
              <p:cNvSpPr>
                <a:spLocks noChangeShapeType="1"/>
              </p:cNvSpPr>
              <p:nvPr/>
            </p:nvSpPr>
            <p:spPr bwMode="auto">
              <a:xfrm>
                <a:off x="2055" y="3607"/>
                <a:ext cx="1" cy="1"/>
              </a:xfrm>
              <a:prstGeom prst="line">
                <a:avLst/>
              </a:prstGeom>
              <a:noFill/>
              <a:ln w="0">
                <a:solidFill>
                  <a:srgbClr val="FFDF7F"/>
                </a:solidFill>
                <a:round/>
                <a:headEnd/>
                <a:tailEnd/>
              </a:ln>
            </p:spPr>
            <p:txBody>
              <a:bodyPr/>
              <a:lstStyle/>
              <a:p>
                <a:endParaRPr lang="en-US"/>
              </a:p>
            </p:txBody>
          </p:sp>
          <p:sp>
            <p:nvSpPr>
              <p:cNvPr id="121942" name="Line 2134"/>
              <p:cNvSpPr>
                <a:spLocks noChangeShapeType="1"/>
              </p:cNvSpPr>
              <p:nvPr/>
            </p:nvSpPr>
            <p:spPr bwMode="auto">
              <a:xfrm>
                <a:off x="2055" y="3607"/>
                <a:ext cx="1" cy="1"/>
              </a:xfrm>
              <a:prstGeom prst="line">
                <a:avLst/>
              </a:prstGeom>
              <a:noFill/>
              <a:ln w="0">
                <a:solidFill>
                  <a:srgbClr val="FFDF7F"/>
                </a:solidFill>
                <a:round/>
                <a:headEnd/>
                <a:tailEnd/>
              </a:ln>
            </p:spPr>
            <p:txBody>
              <a:bodyPr/>
              <a:lstStyle/>
              <a:p>
                <a:endParaRPr lang="en-US"/>
              </a:p>
            </p:txBody>
          </p:sp>
          <p:sp>
            <p:nvSpPr>
              <p:cNvPr id="121943" name="Line 2135"/>
              <p:cNvSpPr>
                <a:spLocks noChangeShapeType="1"/>
              </p:cNvSpPr>
              <p:nvPr/>
            </p:nvSpPr>
            <p:spPr bwMode="auto">
              <a:xfrm>
                <a:off x="2044" y="3467"/>
                <a:ext cx="1" cy="1"/>
              </a:xfrm>
              <a:prstGeom prst="line">
                <a:avLst/>
              </a:prstGeom>
              <a:noFill/>
              <a:ln w="0">
                <a:solidFill>
                  <a:srgbClr val="FFDF7F"/>
                </a:solidFill>
                <a:round/>
                <a:headEnd/>
                <a:tailEnd/>
              </a:ln>
            </p:spPr>
            <p:txBody>
              <a:bodyPr/>
              <a:lstStyle/>
              <a:p>
                <a:endParaRPr lang="en-US"/>
              </a:p>
            </p:txBody>
          </p:sp>
          <p:sp>
            <p:nvSpPr>
              <p:cNvPr id="121944" name="Line 2136"/>
              <p:cNvSpPr>
                <a:spLocks noChangeShapeType="1"/>
              </p:cNvSpPr>
              <p:nvPr/>
            </p:nvSpPr>
            <p:spPr bwMode="auto">
              <a:xfrm>
                <a:off x="2044" y="3467"/>
                <a:ext cx="1" cy="1"/>
              </a:xfrm>
              <a:prstGeom prst="line">
                <a:avLst/>
              </a:prstGeom>
              <a:noFill/>
              <a:ln w="0">
                <a:solidFill>
                  <a:srgbClr val="FFDF7F"/>
                </a:solidFill>
                <a:round/>
                <a:headEnd/>
                <a:tailEnd/>
              </a:ln>
            </p:spPr>
            <p:txBody>
              <a:bodyPr/>
              <a:lstStyle/>
              <a:p>
                <a:endParaRPr lang="en-US"/>
              </a:p>
            </p:txBody>
          </p:sp>
          <p:sp>
            <p:nvSpPr>
              <p:cNvPr id="121945" name="Line 2137"/>
              <p:cNvSpPr>
                <a:spLocks noChangeShapeType="1"/>
              </p:cNvSpPr>
              <p:nvPr/>
            </p:nvSpPr>
            <p:spPr bwMode="auto">
              <a:xfrm flipH="1">
                <a:off x="2043" y="3468"/>
                <a:ext cx="1" cy="1"/>
              </a:xfrm>
              <a:prstGeom prst="line">
                <a:avLst/>
              </a:prstGeom>
              <a:noFill/>
              <a:ln w="0">
                <a:solidFill>
                  <a:srgbClr val="FFDF7F"/>
                </a:solidFill>
                <a:round/>
                <a:headEnd/>
                <a:tailEnd/>
              </a:ln>
            </p:spPr>
            <p:txBody>
              <a:bodyPr/>
              <a:lstStyle/>
              <a:p>
                <a:endParaRPr lang="en-US"/>
              </a:p>
            </p:txBody>
          </p:sp>
          <p:sp>
            <p:nvSpPr>
              <p:cNvPr id="121946" name="Line 2138"/>
              <p:cNvSpPr>
                <a:spLocks noChangeShapeType="1"/>
              </p:cNvSpPr>
              <p:nvPr/>
            </p:nvSpPr>
            <p:spPr bwMode="auto">
              <a:xfrm flipH="1">
                <a:off x="2042" y="3469"/>
                <a:ext cx="1" cy="1"/>
              </a:xfrm>
              <a:prstGeom prst="line">
                <a:avLst/>
              </a:prstGeom>
              <a:noFill/>
              <a:ln w="0">
                <a:solidFill>
                  <a:srgbClr val="FFDF7F"/>
                </a:solidFill>
                <a:round/>
                <a:headEnd/>
                <a:tailEnd/>
              </a:ln>
            </p:spPr>
            <p:txBody>
              <a:bodyPr/>
              <a:lstStyle/>
              <a:p>
                <a:endParaRPr lang="en-US"/>
              </a:p>
            </p:txBody>
          </p:sp>
          <p:sp>
            <p:nvSpPr>
              <p:cNvPr id="121947" name="Line 2139"/>
              <p:cNvSpPr>
                <a:spLocks noChangeShapeType="1"/>
              </p:cNvSpPr>
              <p:nvPr/>
            </p:nvSpPr>
            <p:spPr bwMode="auto">
              <a:xfrm flipH="1">
                <a:off x="2041" y="3470"/>
                <a:ext cx="1" cy="3"/>
              </a:xfrm>
              <a:prstGeom prst="line">
                <a:avLst/>
              </a:prstGeom>
              <a:noFill/>
              <a:ln w="0">
                <a:solidFill>
                  <a:srgbClr val="FFDF7F"/>
                </a:solidFill>
                <a:round/>
                <a:headEnd/>
                <a:tailEnd/>
              </a:ln>
            </p:spPr>
            <p:txBody>
              <a:bodyPr/>
              <a:lstStyle/>
              <a:p>
                <a:endParaRPr lang="en-US"/>
              </a:p>
            </p:txBody>
          </p:sp>
          <p:sp>
            <p:nvSpPr>
              <p:cNvPr id="121948" name="Line 2140"/>
              <p:cNvSpPr>
                <a:spLocks noChangeShapeType="1"/>
              </p:cNvSpPr>
              <p:nvPr/>
            </p:nvSpPr>
            <p:spPr bwMode="auto">
              <a:xfrm flipV="1">
                <a:off x="2040" y="3473"/>
                <a:ext cx="1" cy="3"/>
              </a:xfrm>
              <a:prstGeom prst="line">
                <a:avLst/>
              </a:prstGeom>
              <a:noFill/>
              <a:ln w="0">
                <a:solidFill>
                  <a:srgbClr val="FFDF7F"/>
                </a:solidFill>
                <a:round/>
                <a:headEnd/>
                <a:tailEnd/>
              </a:ln>
            </p:spPr>
            <p:txBody>
              <a:bodyPr/>
              <a:lstStyle/>
              <a:p>
                <a:endParaRPr lang="en-US"/>
              </a:p>
            </p:txBody>
          </p:sp>
          <p:sp>
            <p:nvSpPr>
              <p:cNvPr id="121949" name="Line 2141"/>
              <p:cNvSpPr>
                <a:spLocks noChangeShapeType="1"/>
              </p:cNvSpPr>
              <p:nvPr/>
            </p:nvSpPr>
            <p:spPr bwMode="auto">
              <a:xfrm flipH="1">
                <a:off x="2040" y="3476"/>
                <a:ext cx="1" cy="2"/>
              </a:xfrm>
              <a:prstGeom prst="line">
                <a:avLst/>
              </a:prstGeom>
              <a:noFill/>
              <a:ln w="0">
                <a:solidFill>
                  <a:srgbClr val="FFDF7F"/>
                </a:solidFill>
                <a:round/>
                <a:headEnd/>
                <a:tailEnd/>
              </a:ln>
            </p:spPr>
            <p:txBody>
              <a:bodyPr/>
              <a:lstStyle/>
              <a:p>
                <a:endParaRPr lang="en-US"/>
              </a:p>
            </p:txBody>
          </p:sp>
          <p:sp>
            <p:nvSpPr>
              <p:cNvPr id="121950" name="Line 2142"/>
              <p:cNvSpPr>
                <a:spLocks noChangeShapeType="1"/>
              </p:cNvSpPr>
              <p:nvPr/>
            </p:nvSpPr>
            <p:spPr bwMode="auto">
              <a:xfrm flipH="1">
                <a:off x="2039" y="3478"/>
                <a:ext cx="1" cy="2"/>
              </a:xfrm>
              <a:prstGeom prst="line">
                <a:avLst/>
              </a:prstGeom>
              <a:noFill/>
              <a:ln w="0">
                <a:solidFill>
                  <a:srgbClr val="FFDF7F"/>
                </a:solidFill>
                <a:round/>
                <a:headEnd/>
                <a:tailEnd/>
              </a:ln>
            </p:spPr>
            <p:txBody>
              <a:bodyPr/>
              <a:lstStyle/>
              <a:p>
                <a:endParaRPr lang="en-US"/>
              </a:p>
            </p:txBody>
          </p:sp>
          <p:sp>
            <p:nvSpPr>
              <p:cNvPr id="121951" name="Line 2143"/>
              <p:cNvSpPr>
                <a:spLocks noChangeShapeType="1"/>
              </p:cNvSpPr>
              <p:nvPr/>
            </p:nvSpPr>
            <p:spPr bwMode="auto">
              <a:xfrm flipH="1">
                <a:off x="2037" y="3480"/>
                <a:ext cx="2" cy="10"/>
              </a:xfrm>
              <a:prstGeom prst="line">
                <a:avLst/>
              </a:prstGeom>
              <a:noFill/>
              <a:ln w="0">
                <a:solidFill>
                  <a:srgbClr val="FFDF7F"/>
                </a:solidFill>
                <a:round/>
                <a:headEnd/>
                <a:tailEnd/>
              </a:ln>
            </p:spPr>
            <p:txBody>
              <a:bodyPr/>
              <a:lstStyle/>
              <a:p>
                <a:endParaRPr lang="en-US"/>
              </a:p>
            </p:txBody>
          </p:sp>
          <p:sp>
            <p:nvSpPr>
              <p:cNvPr id="121952" name="Line 2144"/>
              <p:cNvSpPr>
                <a:spLocks noChangeShapeType="1"/>
              </p:cNvSpPr>
              <p:nvPr/>
            </p:nvSpPr>
            <p:spPr bwMode="auto">
              <a:xfrm flipV="1">
                <a:off x="2035" y="3490"/>
                <a:ext cx="2" cy="10"/>
              </a:xfrm>
              <a:prstGeom prst="line">
                <a:avLst/>
              </a:prstGeom>
              <a:noFill/>
              <a:ln w="0">
                <a:solidFill>
                  <a:srgbClr val="FFDF7F"/>
                </a:solidFill>
                <a:round/>
                <a:headEnd/>
                <a:tailEnd/>
              </a:ln>
            </p:spPr>
            <p:txBody>
              <a:bodyPr/>
              <a:lstStyle/>
              <a:p>
                <a:endParaRPr lang="en-US"/>
              </a:p>
            </p:txBody>
          </p:sp>
          <p:sp>
            <p:nvSpPr>
              <p:cNvPr id="121953" name="Line 2145"/>
              <p:cNvSpPr>
                <a:spLocks noChangeShapeType="1"/>
              </p:cNvSpPr>
              <p:nvPr/>
            </p:nvSpPr>
            <p:spPr bwMode="auto">
              <a:xfrm flipV="1">
                <a:off x="2055" y="3474"/>
                <a:ext cx="1" cy="1"/>
              </a:xfrm>
              <a:prstGeom prst="line">
                <a:avLst/>
              </a:prstGeom>
              <a:noFill/>
              <a:ln w="0">
                <a:solidFill>
                  <a:srgbClr val="FFDF7F"/>
                </a:solidFill>
                <a:round/>
                <a:headEnd/>
                <a:tailEnd/>
              </a:ln>
            </p:spPr>
            <p:txBody>
              <a:bodyPr/>
              <a:lstStyle/>
              <a:p>
                <a:endParaRPr lang="en-US"/>
              </a:p>
            </p:txBody>
          </p:sp>
          <p:sp>
            <p:nvSpPr>
              <p:cNvPr id="121954" name="Line 2146"/>
              <p:cNvSpPr>
                <a:spLocks noChangeShapeType="1"/>
              </p:cNvSpPr>
              <p:nvPr/>
            </p:nvSpPr>
            <p:spPr bwMode="auto">
              <a:xfrm flipH="1">
                <a:off x="2055" y="3475"/>
                <a:ext cx="1" cy="1"/>
              </a:xfrm>
              <a:prstGeom prst="line">
                <a:avLst/>
              </a:prstGeom>
              <a:noFill/>
              <a:ln w="0">
                <a:solidFill>
                  <a:srgbClr val="FFDF7F"/>
                </a:solidFill>
                <a:round/>
                <a:headEnd/>
                <a:tailEnd/>
              </a:ln>
            </p:spPr>
            <p:txBody>
              <a:bodyPr/>
              <a:lstStyle/>
              <a:p>
                <a:endParaRPr lang="en-US"/>
              </a:p>
            </p:txBody>
          </p:sp>
          <p:sp>
            <p:nvSpPr>
              <p:cNvPr id="121955" name="Line 2147"/>
              <p:cNvSpPr>
                <a:spLocks noChangeShapeType="1"/>
              </p:cNvSpPr>
              <p:nvPr/>
            </p:nvSpPr>
            <p:spPr bwMode="auto">
              <a:xfrm flipH="1">
                <a:off x="2052" y="3476"/>
                <a:ext cx="3" cy="3"/>
              </a:xfrm>
              <a:prstGeom prst="line">
                <a:avLst/>
              </a:prstGeom>
              <a:noFill/>
              <a:ln w="0">
                <a:solidFill>
                  <a:srgbClr val="FFDF7F"/>
                </a:solidFill>
                <a:round/>
                <a:headEnd/>
                <a:tailEnd/>
              </a:ln>
            </p:spPr>
            <p:txBody>
              <a:bodyPr/>
              <a:lstStyle/>
              <a:p>
                <a:endParaRPr lang="en-US"/>
              </a:p>
            </p:txBody>
          </p:sp>
          <p:sp>
            <p:nvSpPr>
              <p:cNvPr id="121956" name="Line 2148"/>
              <p:cNvSpPr>
                <a:spLocks noChangeShapeType="1"/>
              </p:cNvSpPr>
              <p:nvPr/>
            </p:nvSpPr>
            <p:spPr bwMode="auto">
              <a:xfrm flipV="1">
                <a:off x="2050" y="3479"/>
                <a:ext cx="2" cy="4"/>
              </a:xfrm>
              <a:prstGeom prst="line">
                <a:avLst/>
              </a:prstGeom>
              <a:noFill/>
              <a:ln w="0">
                <a:solidFill>
                  <a:srgbClr val="FFDF7F"/>
                </a:solidFill>
                <a:round/>
                <a:headEnd/>
                <a:tailEnd/>
              </a:ln>
            </p:spPr>
            <p:txBody>
              <a:bodyPr/>
              <a:lstStyle/>
              <a:p>
                <a:endParaRPr lang="en-US"/>
              </a:p>
            </p:txBody>
          </p:sp>
          <p:sp>
            <p:nvSpPr>
              <p:cNvPr id="121957" name="Line 2149"/>
              <p:cNvSpPr>
                <a:spLocks noChangeShapeType="1"/>
              </p:cNvSpPr>
              <p:nvPr/>
            </p:nvSpPr>
            <p:spPr bwMode="auto">
              <a:xfrm flipV="1">
                <a:off x="2048" y="3483"/>
                <a:ext cx="2" cy="2"/>
              </a:xfrm>
              <a:prstGeom prst="line">
                <a:avLst/>
              </a:prstGeom>
              <a:noFill/>
              <a:ln w="0">
                <a:solidFill>
                  <a:srgbClr val="FFDF7F"/>
                </a:solidFill>
                <a:round/>
                <a:headEnd/>
                <a:tailEnd/>
              </a:ln>
            </p:spPr>
            <p:txBody>
              <a:bodyPr/>
              <a:lstStyle/>
              <a:p>
                <a:endParaRPr lang="en-US"/>
              </a:p>
            </p:txBody>
          </p:sp>
          <p:sp>
            <p:nvSpPr>
              <p:cNvPr id="121958" name="Line 2150"/>
              <p:cNvSpPr>
                <a:spLocks noChangeShapeType="1"/>
              </p:cNvSpPr>
              <p:nvPr/>
            </p:nvSpPr>
            <p:spPr bwMode="auto">
              <a:xfrm flipH="1">
                <a:off x="2047" y="3485"/>
                <a:ext cx="1" cy="1"/>
              </a:xfrm>
              <a:prstGeom prst="line">
                <a:avLst/>
              </a:prstGeom>
              <a:noFill/>
              <a:ln w="0">
                <a:solidFill>
                  <a:srgbClr val="FFDF7F"/>
                </a:solidFill>
                <a:round/>
                <a:headEnd/>
                <a:tailEnd/>
              </a:ln>
            </p:spPr>
            <p:txBody>
              <a:bodyPr/>
              <a:lstStyle/>
              <a:p>
                <a:endParaRPr lang="en-US"/>
              </a:p>
            </p:txBody>
          </p:sp>
          <p:sp>
            <p:nvSpPr>
              <p:cNvPr id="121959" name="Line 2151"/>
              <p:cNvSpPr>
                <a:spLocks noChangeShapeType="1"/>
              </p:cNvSpPr>
              <p:nvPr/>
            </p:nvSpPr>
            <p:spPr bwMode="auto">
              <a:xfrm flipH="1">
                <a:off x="2046" y="3486"/>
                <a:ext cx="1" cy="4"/>
              </a:xfrm>
              <a:prstGeom prst="line">
                <a:avLst/>
              </a:prstGeom>
              <a:noFill/>
              <a:ln w="0">
                <a:solidFill>
                  <a:srgbClr val="FFDF7F"/>
                </a:solidFill>
                <a:round/>
                <a:headEnd/>
                <a:tailEnd/>
              </a:ln>
            </p:spPr>
            <p:txBody>
              <a:bodyPr/>
              <a:lstStyle/>
              <a:p>
                <a:endParaRPr lang="en-US"/>
              </a:p>
            </p:txBody>
          </p:sp>
          <p:sp>
            <p:nvSpPr>
              <p:cNvPr id="121960" name="Line 2152"/>
              <p:cNvSpPr>
                <a:spLocks noChangeShapeType="1"/>
              </p:cNvSpPr>
              <p:nvPr/>
            </p:nvSpPr>
            <p:spPr bwMode="auto">
              <a:xfrm flipV="1">
                <a:off x="2045" y="3490"/>
                <a:ext cx="1" cy="3"/>
              </a:xfrm>
              <a:prstGeom prst="line">
                <a:avLst/>
              </a:prstGeom>
              <a:noFill/>
              <a:ln w="0">
                <a:solidFill>
                  <a:srgbClr val="FFDF7F"/>
                </a:solidFill>
                <a:round/>
                <a:headEnd/>
                <a:tailEnd/>
              </a:ln>
            </p:spPr>
            <p:txBody>
              <a:bodyPr/>
              <a:lstStyle/>
              <a:p>
                <a:endParaRPr lang="en-US"/>
              </a:p>
            </p:txBody>
          </p:sp>
          <p:sp>
            <p:nvSpPr>
              <p:cNvPr id="121961" name="Line 2153"/>
              <p:cNvSpPr>
                <a:spLocks noChangeShapeType="1"/>
              </p:cNvSpPr>
              <p:nvPr/>
            </p:nvSpPr>
            <p:spPr bwMode="auto">
              <a:xfrm flipV="1">
                <a:off x="2044" y="3493"/>
                <a:ext cx="1" cy="3"/>
              </a:xfrm>
              <a:prstGeom prst="line">
                <a:avLst/>
              </a:prstGeom>
              <a:noFill/>
              <a:ln w="0">
                <a:solidFill>
                  <a:srgbClr val="FFDF7F"/>
                </a:solidFill>
                <a:round/>
                <a:headEnd/>
                <a:tailEnd/>
              </a:ln>
            </p:spPr>
            <p:txBody>
              <a:bodyPr/>
              <a:lstStyle/>
              <a:p>
                <a:endParaRPr lang="en-US"/>
              </a:p>
            </p:txBody>
          </p:sp>
          <p:sp>
            <p:nvSpPr>
              <p:cNvPr id="121962" name="Line 2154"/>
              <p:cNvSpPr>
                <a:spLocks noChangeShapeType="1"/>
              </p:cNvSpPr>
              <p:nvPr/>
            </p:nvSpPr>
            <p:spPr bwMode="auto">
              <a:xfrm flipV="1">
                <a:off x="2043" y="3496"/>
                <a:ext cx="1" cy="3"/>
              </a:xfrm>
              <a:prstGeom prst="line">
                <a:avLst/>
              </a:prstGeom>
              <a:noFill/>
              <a:ln w="0">
                <a:solidFill>
                  <a:srgbClr val="FFDF7F"/>
                </a:solidFill>
                <a:round/>
                <a:headEnd/>
                <a:tailEnd/>
              </a:ln>
            </p:spPr>
            <p:txBody>
              <a:bodyPr/>
              <a:lstStyle/>
              <a:p>
                <a:endParaRPr lang="en-US"/>
              </a:p>
            </p:txBody>
          </p:sp>
          <p:sp>
            <p:nvSpPr>
              <p:cNvPr id="121963" name="Line 2155"/>
              <p:cNvSpPr>
                <a:spLocks noChangeShapeType="1"/>
              </p:cNvSpPr>
              <p:nvPr/>
            </p:nvSpPr>
            <p:spPr bwMode="auto">
              <a:xfrm flipV="1">
                <a:off x="2041" y="3499"/>
                <a:ext cx="2" cy="3"/>
              </a:xfrm>
              <a:prstGeom prst="line">
                <a:avLst/>
              </a:prstGeom>
              <a:noFill/>
              <a:ln w="0">
                <a:solidFill>
                  <a:srgbClr val="FFDF7F"/>
                </a:solidFill>
                <a:round/>
                <a:headEnd/>
                <a:tailEnd/>
              </a:ln>
            </p:spPr>
            <p:txBody>
              <a:bodyPr/>
              <a:lstStyle/>
              <a:p>
                <a:endParaRPr lang="en-US"/>
              </a:p>
            </p:txBody>
          </p:sp>
          <p:sp>
            <p:nvSpPr>
              <p:cNvPr id="121964" name="Line 2156"/>
              <p:cNvSpPr>
                <a:spLocks noChangeShapeType="1"/>
              </p:cNvSpPr>
              <p:nvPr/>
            </p:nvSpPr>
            <p:spPr bwMode="auto">
              <a:xfrm flipV="1">
                <a:off x="2040" y="3502"/>
                <a:ext cx="1" cy="3"/>
              </a:xfrm>
              <a:prstGeom prst="line">
                <a:avLst/>
              </a:prstGeom>
              <a:noFill/>
              <a:ln w="0">
                <a:solidFill>
                  <a:srgbClr val="FFDF7F"/>
                </a:solidFill>
                <a:round/>
                <a:headEnd/>
                <a:tailEnd/>
              </a:ln>
            </p:spPr>
            <p:txBody>
              <a:bodyPr/>
              <a:lstStyle/>
              <a:p>
                <a:endParaRPr lang="en-US"/>
              </a:p>
            </p:txBody>
          </p:sp>
          <p:sp>
            <p:nvSpPr>
              <p:cNvPr id="121965" name="Line 2157"/>
              <p:cNvSpPr>
                <a:spLocks noChangeShapeType="1"/>
              </p:cNvSpPr>
              <p:nvPr/>
            </p:nvSpPr>
            <p:spPr bwMode="auto">
              <a:xfrm flipV="1">
                <a:off x="2037" y="3505"/>
                <a:ext cx="3" cy="3"/>
              </a:xfrm>
              <a:prstGeom prst="line">
                <a:avLst/>
              </a:prstGeom>
              <a:noFill/>
              <a:ln w="0">
                <a:solidFill>
                  <a:srgbClr val="FFDF7F"/>
                </a:solidFill>
                <a:round/>
                <a:headEnd/>
                <a:tailEnd/>
              </a:ln>
            </p:spPr>
            <p:txBody>
              <a:bodyPr/>
              <a:lstStyle/>
              <a:p>
                <a:endParaRPr lang="en-US"/>
              </a:p>
            </p:txBody>
          </p:sp>
          <p:sp>
            <p:nvSpPr>
              <p:cNvPr id="121966" name="Line 2158"/>
              <p:cNvSpPr>
                <a:spLocks noChangeShapeType="1"/>
              </p:cNvSpPr>
              <p:nvPr/>
            </p:nvSpPr>
            <p:spPr bwMode="auto">
              <a:xfrm flipH="1">
                <a:off x="2035" y="3508"/>
                <a:ext cx="2" cy="3"/>
              </a:xfrm>
              <a:prstGeom prst="line">
                <a:avLst/>
              </a:prstGeom>
              <a:noFill/>
              <a:ln w="0">
                <a:solidFill>
                  <a:srgbClr val="FFDF7F"/>
                </a:solidFill>
                <a:round/>
                <a:headEnd/>
                <a:tailEnd/>
              </a:ln>
            </p:spPr>
            <p:txBody>
              <a:bodyPr/>
              <a:lstStyle/>
              <a:p>
                <a:endParaRPr lang="en-US"/>
              </a:p>
            </p:txBody>
          </p:sp>
          <p:sp>
            <p:nvSpPr>
              <p:cNvPr id="121967" name="Line 2159"/>
              <p:cNvSpPr>
                <a:spLocks noChangeShapeType="1"/>
              </p:cNvSpPr>
              <p:nvPr/>
            </p:nvSpPr>
            <p:spPr bwMode="auto">
              <a:xfrm flipH="1" flipV="1">
                <a:off x="2110" y="3495"/>
                <a:ext cx="4" cy="1"/>
              </a:xfrm>
              <a:prstGeom prst="line">
                <a:avLst/>
              </a:prstGeom>
              <a:noFill/>
              <a:ln w="0">
                <a:solidFill>
                  <a:srgbClr val="FFDF7F"/>
                </a:solidFill>
                <a:round/>
                <a:headEnd/>
                <a:tailEnd/>
              </a:ln>
            </p:spPr>
            <p:txBody>
              <a:bodyPr/>
              <a:lstStyle/>
              <a:p>
                <a:endParaRPr lang="en-US"/>
              </a:p>
            </p:txBody>
          </p:sp>
          <p:sp>
            <p:nvSpPr>
              <p:cNvPr id="121968" name="Line 2160"/>
              <p:cNvSpPr>
                <a:spLocks noChangeShapeType="1"/>
              </p:cNvSpPr>
              <p:nvPr/>
            </p:nvSpPr>
            <p:spPr bwMode="auto">
              <a:xfrm flipH="1">
                <a:off x="2106" y="3495"/>
                <a:ext cx="4" cy="1"/>
              </a:xfrm>
              <a:prstGeom prst="line">
                <a:avLst/>
              </a:prstGeom>
              <a:noFill/>
              <a:ln w="0">
                <a:solidFill>
                  <a:srgbClr val="FFDF7F"/>
                </a:solidFill>
                <a:round/>
                <a:headEnd/>
                <a:tailEnd/>
              </a:ln>
            </p:spPr>
            <p:txBody>
              <a:bodyPr/>
              <a:lstStyle/>
              <a:p>
                <a:endParaRPr lang="en-US"/>
              </a:p>
            </p:txBody>
          </p:sp>
          <p:sp>
            <p:nvSpPr>
              <p:cNvPr id="121969" name="Line 2161"/>
              <p:cNvSpPr>
                <a:spLocks noChangeShapeType="1"/>
              </p:cNvSpPr>
              <p:nvPr/>
            </p:nvSpPr>
            <p:spPr bwMode="auto">
              <a:xfrm flipH="1">
                <a:off x="2103" y="3495"/>
                <a:ext cx="3" cy="1"/>
              </a:xfrm>
              <a:prstGeom prst="line">
                <a:avLst/>
              </a:prstGeom>
              <a:noFill/>
              <a:ln w="0">
                <a:solidFill>
                  <a:srgbClr val="FFDF7F"/>
                </a:solidFill>
                <a:round/>
                <a:headEnd/>
                <a:tailEnd/>
              </a:ln>
            </p:spPr>
            <p:txBody>
              <a:bodyPr/>
              <a:lstStyle/>
              <a:p>
                <a:endParaRPr lang="en-US"/>
              </a:p>
            </p:txBody>
          </p:sp>
          <p:sp>
            <p:nvSpPr>
              <p:cNvPr id="121970" name="Line 2162"/>
              <p:cNvSpPr>
                <a:spLocks noChangeShapeType="1"/>
              </p:cNvSpPr>
              <p:nvPr/>
            </p:nvSpPr>
            <p:spPr bwMode="auto">
              <a:xfrm flipH="1">
                <a:off x="2099" y="3495"/>
                <a:ext cx="4" cy="1"/>
              </a:xfrm>
              <a:prstGeom prst="line">
                <a:avLst/>
              </a:prstGeom>
              <a:noFill/>
              <a:ln w="0">
                <a:solidFill>
                  <a:srgbClr val="FFDF7F"/>
                </a:solidFill>
                <a:round/>
                <a:headEnd/>
                <a:tailEnd/>
              </a:ln>
            </p:spPr>
            <p:txBody>
              <a:bodyPr/>
              <a:lstStyle/>
              <a:p>
                <a:endParaRPr lang="en-US"/>
              </a:p>
            </p:txBody>
          </p:sp>
          <p:sp>
            <p:nvSpPr>
              <p:cNvPr id="121971" name="Line 2163"/>
              <p:cNvSpPr>
                <a:spLocks noChangeShapeType="1"/>
              </p:cNvSpPr>
              <p:nvPr/>
            </p:nvSpPr>
            <p:spPr bwMode="auto">
              <a:xfrm flipH="1">
                <a:off x="2096" y="3495"/>
                <a:ext cx="3" cy="1"/>
              </a:xfrm>
              <a:prstGeom prst="line">
                <a:avLst/>
              </a:prstGeom>
              <a:noFill/>
              <a:ln w="0">
                <a:solidFill>
                  <a:srgbClr val="FFDF7F"/>
                </a:solidFill>
                <a:round/>
                <a:headEnd/>
                <a:tailEnd/>
              </a:ln>
            </p:spPr>
            <p:txBody>
              <a:bodyPr/>
              <a:lstStyle/>
              <a:p>
                <a:endParaRPr lang="en-US"/>
              </a:p>
            </p:txBody>
          </p:sp>
          <p:sp>
            <p:nvSpPr>
              <p:cNvPr id="121972" name="Line 2164"/>
              <p:cNvSpPr>
                <a:spLocks noChangeShapeType="1"/>
              </p:cNvSpPr>
              <p:nvPr/>
            </p:nvSpPr>
            <p:spPr bwMode="auto">
              <a:xfrm flipH="1">
                <a:off x="2096" y="3496"/>
                <a:ext cx="1" cy="1"/>
              </a:xfrm>
              <a:prstGeom prst="line">
                <a:avLst/>
              </a:prstGeom>
              <a:noFill/>
              <a:ln w="0">
                <a:solidFill>
                  <a:srgbClr val="FFDF7F"/>
                </a:solidFill>
                <a:round/>
                <a:headEnd/>
                <a:tailEnd/>
              </a:ln>
            </p:spPr>
            <p:txBody>
              <a:bodyPr/>
              <a:lstStyle/>
              <a:p>
                <a:endParaRPr lang="en-US"/>
              </a:p>
            </p:txBody>
          </p:sp>
          <p:sp>
            <p:nvSpPr>
              <p:cNvPr id="121973" name="Line 2165"/>
              <p:cNvSpPr>
                <a:spLocks noChangeShapeType="1"/>
              </p:cNvSpPr>
              <p:nvPr/>
            </p:nvSpPr>
            <p:spPr bwMode="auto">
              <a:xfrm flipH="1">
                <a:off x="2095" y="3496"/>
                <a:ext cx="1" cy="1"/>
              </a:xfrm>
              <a:prstGeom prst="line">
                <a:avLst/>
              </a:prstGeom>
              <a:noFill/>
              <a:ln w="0">
                <a:solidFill>
                  <a:srgbClr val="FFDF7F"/>
                </a:solidFill>
                <a:round/>
                <a:headEnd/>
                <a:tailEnd/>
              </a:ln>
            </p:spPr>
            <p:txBody>
              <a:bodyPr/>
              <a:lstStyle/>
              <a:p>
                <a:endParaRPr lang="en-US"/>
              </a:p>
            </p:txBody>
          </p:sp>
          <p:sp>
            <p:nvSpPr>
              <p:cNvPr id="121974" name="Line 2166"/>
              <p:cNvSpPr>
                <a:spLocks noChangeShapeType="1"/>
              </p:cNvSpPr>
              <p:nvPr/>
            </p:nvSpPr>
            <p:spPr bwMode="auto">
              <a:xfrm>
                <a:off x="2095" y="3496"/>
                <a:ext cx="1" cy="1"/>
              </a:xfrm>
              <a:prstGeom prst="line">
                <a:avLst/>
              </a:prstGeom>
              <a:noFill/>
              <a:ln w="0">
                <a:solidFill>
                  <a:srgbClr val="FFDF7F"/>
                </a:solidFill>
                <a:round/>
                <a:headEnd/>
                <a:tailEnd/>
              </a:ln>
            </p:spPr>
            <p:txBody>
              <a:bodyPr/>
              <a:lstStyle/>
              <a:p>
                <a:endParaRPr lang="en-US"/>
              </a:p>
            </p:txBody>
          </p:sp>
          <p:sp>
            <p:nvSpPr>
              <p:cNvPr id="121975" name="Line 2167"/>
              <p:cNvSpPr>
                <a:spLocks noChangeShapeType="1"/>
              </p:cNvSpPr>
              <p:nvPr/>
            </p:nvSpPr>
            <p:spPr bwMode="auto">
              <a:xfrm>
                <a:off x="2095" y="3497"/>
                <a:ext cx="3" cy="1"/>
              </a:xfrm>
              <a:prstGeom prst="line">
                <a:avLst/>
              </a:prstGeom>
              <a:noFill/>
              <a:ln w="0">
                <a:solidFill>
                  <a:srgbClr val="FFDF7F"/>
                </a:solidFill>
                <a:round/>
                <a:headEnd/>
                <a:tailEnd/>
              </a:ln>
            </p:spPr>
            <p:txBody>
              <a:bodyPr/>
              <a:lstStyle/>
              <a:p>
                <a:endParaRPr lang="en-US"/>
              </a:p>
            </p:txBody>
          </p:sp>
          <p:sp>
            <p:nvSpPr>
              <p:cNvPr id="121976" name="Line 2168"/>
              <p:cNvSpPr>
                <a:spLocks noChangeShapeType="1"/>
              </p:cNvSpPr>
              <p:nvPr/>
            </p:nvSpPr>
            <p:spPr bwMode="auto">
              <a:xfrm>
                <a:off x="2098" y="3498"/>
                <a:ext cx="3" cy="1"/>
              </a:xfrm>
              <a:prstGeom prst="line">
                <a:avLst/>
              </a:prstGeom>
              <a:noFill/>
              <a:ln w="0">
                <a:solidFill>
                  <a:srgbClr val="FFDF7F"/>
                </a:solidFill>
                <a:round/>
                <a:headEnd/>
                <a:tailEnd/>
              </a:ln>
            </p:spPr>
            <p:txBody>
              <a:bodyPr/>
              <a:lstStyle/>
              <a:p>
                <a:endParaRPr lang="en-US"/>
              </a:p>
            </p:txBody>
          </p:sp>
          <p:sp>
            <p:nvSpPr>
              <p:cNvPr id="121977" name="Line 2169"/>
              <p:cNvSpPr>
                <a:spLocks noChangeShapeType="1"/>
              </p:cNvSpPr>
              <p:nvPr/>
            </p:nvSpPr>
            <p:spPr bwMode="auto">
              <a:xfrm>
                <a:off x="2101" y="3499"/>
                <a:ext cx="2" cy="1"/>
              </a:xfrm>
              <a:prstGeom prst="line">
                <a:avLst/>
              </a:prstGeom>
              <a:noFill/>
              <a:ln w="0">
                <a:solidFill>
                  <a:srgbClr val="FFDF7F"/>
                </a:solidFill>
                <a:round/>
                <a:headEnd/>
                <a:tailEnd/>
              </a:ln>
            </p:spPr>
            <p:txBody>
              <a:bodyPr/>
              <a:lstStyle/>
              <a:p>
                <a:endParaRPr lang="en-US"/>
              </a:p>
            </p:txBody>
          </p:sp>
          <p:sp>
            <p:nvSpPr>
              <p:cNvPr id="121978" name="Line 2170"/>
              <p:cNvSpPr>
                <a:spLocks noChangeShapeType="1"/>
              </p:cNvSpPr>
              <p:nvPr/>
            </p:nvSpPr>
            <p:spPr bwMode="auto">
              <a:xfrm flipH="1" flipV="1">
                <a:off x="2103" y="3499"/>
                <a:ext cx="2" cy="1"/>
              </a:xfrm>
              <a:prstGeom prst="line">
                <a:avLst/>
              </a:prstGeom>
              <a:noFill/>
              <a:ln w="0">
                <a:solidFill>
                  <a:srgbClr val="FFDF7F"/>
                </a:solidFill>
                <a:round/>
                <a:headEnd/>
                <a:tailEnd/>
              </a:ln>
            </p:spPr>
            <p:txBody>
              <a:bodyPr/>
              <a:lstStyle/>
              <a:p>
                <a:endParaRPr lang="en-US"/>
              </a:p>
            </p:txBody>
          </p:sp>
          <p:sp>
            <p:nvSpPr>
              <p:cNvPr id="121979" name="Line 2171"/>
              <p:cNvSpPr>
                <a:spLocks noChangeShapeType="1"/>
              </p:cNvSpPr>
              <p:nvPr/>
            </p:nvSpPr>
            <p:spPr bwMode="auto">
              <a:xfrm flipH="1" flipV="1">
                <a:off x="2105" y="3500"/>
                <a:ext cx="1" cy="1"/>
              </a:xfrm>
              <a:prstGeom prst="line">
                <a:avLst/>
              </a:prstGeom>
              <a:noFill/>
              <a:ln w="0">
                <a:solidFill>
                  <a:srgbClr val="FFDF7F"/>
                </a:solidFill>
                <a:round/>
                <a:headEnd/>
                <a:tailEnd/>
              </a:ln>
            </p:spPr>
            <p:txBody>
              <a:bodyPr/>
              <a:lstStyle/>
              <a:p>
                <a:endParaRPr lang="en-US"/>
              </a:p>
            </p:txBody>
          </p:sp>
          <p:sp>
            <p:nvSpPr>
              <p:cNvPr id="121980" name="Line 2172"/>
              <p:cNvSpPr>
                <a:spLocks noChangeShapeType="1"/>
              </p:cNvSpPr>
              <p:nvPr/>
            </p:nvSpPr>
            <p:spPr bwMode="auto">
              <a:xfrm>
                <a:off x="2106" y="3501"/>
                <a:ext cx="1" cy="1"/>
              </a:xfrm>
              <a:prstGeom prst="line">
                <a:avLst/>
              </a:prstGeom>
              <a:noFill/>
              <a:ln w="0">
                <a:solidFill>
                  <a:srgbClr val="FFDF7F"/>
                </a:solidFill>
                <a:round/>
                <a:headEnd/>
                <a:tailEnd/>
              </a:ln>
            </p:spPr>
            <p:txBody>
              <a:bodyPr/>
              <a:lstStyle/>
              <a:p>
                <a:endParaRPr lang="en-US"/>
              </a:p>
            </p:txBody>
          </p:sp>
          <p:sp>
            <p:nvSpPr>
              <p:cNvPr id="121981" name="Line 2173"/>
              <p:cNvSpPr>
                <a:spLocks noChangeShapeType="1"/>
              </p:cNvSpPr>
              <p:nvPr/>
            </p:nvSpPr>
            <p:spPr bwMode="auto">
              <a:xfrm>
                <a:off x="2106" y="3502"/>
                <a:ext cx="2" cy="2"/>
              </a:xfrm>
              <a:prstGeom prst="line">
                <a:avLst/>
              </a:prstGeom>
              <a:noFill/>
              <a:ln w="0">
                <a:solidFill>
                  <a:srgbClr val="FFDF7F"/>
                </a:solidFill>
                <a:round/>
                <a:headEnd/>
                <a:tailEnd/>
              </a:ln>
            </p:spPr>
            <p:txBody>
              <a:bodyPr/>
              <a:lstStyle/>
              <a:p>
                <a:endParaRPr lang="en-US"/>
              </a:p>
            </p:txBody>
          </p:sp>
          <p:sp>
            <p:nvSpPr>
              <p:cNvPr id="121982" name="Line 2174"/>
              <p:cNvSpPr>
                <a:spLocks noChangeShapeType="1"/>
              </p:cNvSpPr>
              <p:nvPr/>
            </p:nvSpPr>
            <p:spPr bwMode="auto">
              <a:xfrm>
                <a:off x="2108" y="3504"/>
                <a:ext cx="2" cy="2"/>
              </a:xfrm>
              <a:prstGeom prst="line">
                <a:avLst/>
              </a:prstGeom>
              <a:noFill/>
              <a:ln w="0">
                <a:solidFill>
                  <a:srgbClr val="FFDF7F"/>
                </a:solidFill>
                <a:round/>
                <a:headEnd/>
                <a:tailEnd/>
              </a:ln>
            </p:spPr>
            <p:txBody>
              <a:bodyPr/>
              <a:lstStyle/>
              <a:p>
                <a:endParaRPr lang="en-US"/>
              </a:p>
            </p:txBody>
          </p:sp>
          <p:sp>
            <p:nvSpPr>
              <p:cNvPr id="121983" name="Line 2175"/>
              <p:cNvSpPr>
                <a:spLocks noChangeShapeType="1"/>
              </p:cNvSpPr>
              <p:nvPr/>
            </p:nvSpPr>
            <p:spPr bwMode="auto">
              <a:xfrm>
                <a:off x="2110" y="3506"/>
                <a:ext cx="2" cy="1"/>
              </a:xfrm>
              <a:prstGeom prst="line">
                <a:avLst/>
              </a:prstGeom>
              <a:noFill/>
              <a:ln w="0">
                <a:solidFill>
                  <a:srgbClr val="FFDF7F"/>
                </a:solidFill>
                <a:round/>
                <a:headEnd/>
                <a:tailEnd/>
              </a:ln>
            </p:spPr>
            <p:txBody>
              <a:bodyPr/>
              <a:lstStyle/>
              <a:p>
                <a:endParaRPr lang="en-US"/>
              </a:p>
            </p:txBody>
          </p:sp>
          <p:sp>
            <p:nvSpPr>
              <p:cNvPr id="121984" name="Line 2176"/>
              <p:cNvSpPr>
                <a:spLocks noChangeShapeType="1"/>
              </p:cNvSpPr>
              <p:nvPr/>
            </p:nvSpPr>
            <p:spPr bwMode="auto">
              <a:xfrm>
                <a:off x="2112" y="3507"/>
                <a:ext cx="3" cy="1"/>
              </a:xfrm>
              <a:prstGeom prst="line">
                <a:avLst/>
              </a:prstGeom>
              <a:noFill/>
              <a:ln w="0">
                <a:solidFill>
                  <a:srgbClr val="FFDF7F"/>
                </a:solidFill>
                <a:round/>
                <a:headEnd/>
                <a:tailEnd/>
              </a:ln>
            </p:spPr>
            <p:txBody>
              <a:bodyPr/>
              <a:lstStyle/>
              <a:p>
                <a:endParaRPr lang="en-US"/>
              </a:p>
            </p:txBody>
          </p:sp>
          <p:sp>
            <p:nvSpPr>
              <p:cNvPr id="121985" name="Line 2177"/>
              <p:cNvSpPr>
                <a:spLocks noChangeShapeType="1"/>
              </p:cNvSpPr>
              <p:nvPr/>
            </p:nvSpPr>
            <p:spPr bwMode="auto">
              <a:xfrm flipH="1" flipV="1">
                <a:off x="2074" y="3400"/>
                <a:ext cx="3" cy="7"/>
              </a:xfrm>
              <a:prstGeom prst="line">
                <a:avLst/>
              </a:prstGeom>
              <a:noFill/>
              <a:ln w="0">
                <a:solidFill>
                  <a:srgbClr val="FFDF7F"/>
                </a:solidFill>
                <a:round/>
                <a:headEnd/>
                <a:tailEnd/>
              </a:ln>
            </p:spPr>
            <p:txBody>
              <a:bodyPr/>
              <a:lstStyle/>
              <a:p>
                <a:endParaRPr lang="en-US"/>
              </a:p>
            </p:txBody>
          </p:sp>
          <p:sp>
            <p:nvSpPr>
              <p:cNvPr id="121986" name="Line 2178"/>
              <p:cNvSpPr>
                <a:spLocks noChangeShapeType="1"/>
              </p:cNvSpPr>
              <p:nvPr/>
            </p:nvSpPr>
            <p:spPr bwMode="auto">
              <a:xfrm flipH="1" flipV="1">
                <a:off x="2068" y="3397"/>
                <a:ext cx="6" cy="3"/>
              </a:xfrm>
              <a:prstGeom prst="line">
                <a:avLst/>
              </a:prstGeom>
              <a:noFill/>
              <a:ln w="0">
                <a:solidFill>
                  <a:srgbClr val="FFDF7F"/>
                </a:solidFill>
                <a:round/>
                <a:headEnd/>
                <a:tailEnd/>
              </a:ln>
            </p:spPr>
            <p:txBody>
              <a:bodyPr/>
              <a:lstStyle/>
              <a:p>
                <a:endParaRPr lang="en-US"/>
              </a:p>
            </p:txBody>
          </p:sp>
          <p:sp>
            <p:nvSpPr>
              <p:cNvPr id="121987" name="Line 2179"/>
              <p:cNvSpPr>
                <a:spLocks noChangeShapeType="1"/>
              </p:cNvSpPr>
              <p:nvPr/>
            </p:nvSpPr>
            <p:spPr bwMode="auto">
              <a:xfrm flipH="1">
                <a:off x="2061" y="3397"/>
                <a:ext cx="7" cy="3"/>
              </a:xfrm>
              <a:prstGeom prst="line">
                <a:avLst/>
              </a:prstGeom>
              <a:noFill/>
              <a:ln w="0">
                <a:solidFill>
                  <a:srgbClr val="FFDF7F"/>
                </a:solidFill>
                <a:round/>
                <a:headEnd/>
                <a:tailEnd/>
              </a:ln>
            </p:spPr>
            <p:txBody>
              <a:bodyPr/>
              <a:lstStyle/>
              <a:p>
                <a:endParaRPr lang="en-US"/>
              </a:p>
            </p:txBody>
          </p:sp>
          <p:sp>
            <p:nvSpPr>
              <p:cNvPr id="121988" name="Line 2180"/>
              <p:cNvSpPr>
                <a:spLocks noChangeShapeType="1"/>
              </p:cNvSpPr>
              <p:nvPr/>
            </p:nvSpPr>
            <p:spPr bwMode="auto">
              <a:xfrm flipH="1">
                <a:off x="2058" y="3400"/>
                <a:ext cx="3" cy="7"/>
              </a:xfrm>
              <a:prstGeom prst="line">
                <a:avLst/>
              </a:prstGeom>
              <a:noFill/>
              <a:ln w="0">
                <a:solidFill>
                  <a:srgbClr val="FFDF7F"/>
                </a:solidFill>
                <a:round/>
                <a:headEnd/>
                <a:tailEnd/>
              </a:ln>
            </p:spPr>
            <p:txBody>
              <a:bodyPr/>
              <a:lstStyle/>
              <a:p>
                <a:endParaRPr lang="en-US"/>
              </a:p>
            </p:txBody>
          </p:sp>
          <p:sp>
            <p:nvSpPr>
              <p:cNvPr id="121989" name="Line 2181"/>
              <p:cNvSpPr>
                <a:spLocks noChangeShapeType="1"/>
              </p:cNvSpPr>
              <p:nvPr/>
            </p:nvSpPr>
            <p:spPr bwMode="auto">
              <a:xfrm>
                <a:off x="2058" y="3407"/>
                <a:ext cx="3" cy="7"/>
              </a:xfrm>
              <a:prstGeom prst="line">
                <a:avLst/>
              </a:prstGeom>
              <a:noFill/>
              <a:ln w="0">
                <a:solidFill>
                  <a:srgbClr val="FFDF7F"/>
                </a:solidFill>
                <a:round/>
                <a:headEnd/>
                <a:tailEnd/>
              </a:ln>
            </p:spPr>
            <p:txBody>
              <a:bodyPr/>
              <a:lstStyle/>
              <a:p>
                <a:endParaRPr lang="en-US"/>
              </a:p>
            </p:txBody>
          </p:sp>
          <p:sp>
            <p:nvSpPr>
              <p:cNvPr id="121990" name="Line 2182"/>
              <p:cNvSpPr>
                <a:spLocks noChangeShapeType="1"/>
              </p:cNvSpPr>
              <p:nvPr/>
            </p:nvSpPr>
            <p:spPr bwMode="auto">
              <a:xfrm>
                <a:off x="2061" y="3414"/>
                <a:ext cx="7" cy="3"/>
              </a:xfrm>
              <a:prstGeom prst="line">
                <a:avLst/>
              </a:prstGeom>
              <a:noFill/>
              <a:ln w="0">
                <a:solidFill>
                  <a:srgbClr val="FFDF7F"/>
                </a:solidFill>
                <a:round/>
                <a:headEnd/>
                <a:tailEnd/>
              </a:ln>
            </p:spPr>
            <p:txBody>
              <a:bodyPr/>
              <a:lstStyle/>
              <a:p>
                <a:endParaRPr lang="en-US"/>
              </a:p>
            </p:txBody>
          </p:sp>
          <p:sp>
            <p:nvSpPr>
              <p:cNvPr id="121991" name="Line 2183"/>
              <p:cNvSpPr>
                <a:spLocks noChangeShapeType="1"/>
              </p:cNvSpPr>
              <p:nvPr/>
            </p:nvSpPr>
            <p:spPr bwMode="auto">
              <a:xfrm flipV="1">
                <a:off x="2068" y="3414"/>
                <a:ext cx="6" cy="3"/>
              </a:xfrm>
              <a:prstGeom prst="line">
                <a:avLst/>
              </a:prstGeom>
              <a:noFill/>
              <a:ln w="0">
                <a:solidFill>
                  <a:srgbClr val="FFDF7F"/>
                </a:solidFill>
                <a:round/>
                <a:headEnd/>
                <a:tailEnd/>
              </a:ln>
            </p:spPr>
            <p:txBody>
              <a:bodyPr/>
              <a:lstStyle/>
              <a:p>
                <a:endParaRPr lang="en-US"/>
              </a:p>
            </p:txBody>
          </p:sp>
          <p:sp>
            <p:nvSpPr>
              <p:cNvPr id="121992" name="Line 2184"/>
              <p:cNvSpPr>
                <a:spLocks noChangeShapeType="1"/>
              </p:cNvSpPr>
              <p:nvPr/>
            </p:nvSpPr>
            <p:spPr bwMode="auto">
              <a:xfrm flipV="1">
                <a:off x="2074" y="3407"/>
                <a:ext cx="3" cy="7"/>
              </a:xfrm>
              <a:prstGeom prst="line">
                <a:avLst/>
              </a:prstGeom>
              <a:noFill/>
              <a:ln w="0">
                <a:solidFill>
                  <a:srgbClr val="FFDF7F"/>
                </a:solidFill>
                <a:round/>
                <a:headEnd/>
                <a:tailEnd/>
              </a:ln>
            </p:spPr>
            <p:txBody>
              <a:bodyPr/>
              <a:lstStyle/>
              <a:p>
                <a:endParaRPr lang="en-US"/>
              </a:p>
            </p:txBody>
          </p:sp>
          <p:sp>
            <p:nvSpPr>
              <p:cNvPr id="121993" name="Line 2185"/>
              <p:cNvSpPr>
                <a:spLocks noChangeShapeType="1"/>
              </p:cNvSpPr>
              <p:nvPr/>
            </p:nvSpPr>
            <p:spPr bwMode="auto">
              <a:xfrm>
                <a:off x="2008" y="3431"/>
                <a:ext cx="10" cy="7"/>
              </a:xfrm>
              <a:prstGeom prst="line">
                <a:avLst/>
              </a:prstGeom>
              <a:noFill/>
              <a:ln w="0">
                <a:solidFill>
                  <a:srgbClr val="FFDF7F"/>
                </a:solidFill>
                <a:round/>
                <a:headEnd/>
                <a:tailEnd/>
              </a:ln>
            </p:spPr>
            <p:txBody>
              <a:bodyPr/>
              <a:lstStyle/>
              <a:p>
                <a:endParaRPr lang="en-US"/>
              </a:p>
            </p:txBody>
          </p:sp>
          <p:sp>
            <p:nvSpPr>
              <p:cNvPr id="121994" name="Line 2186"/>
              <p:cNvSpPr>
                <a:spLocks noChangeShapeType="1"/>
              </p:cNvSpPr>
              <p:nvPr/>
            </p:nvSpPr>
            <p:spPr bwMode="auto">
              <a:xfrm>
                <a:off x="2018" y="3438"/>
                <a:ext cx="10" cy="6"/>
              </a:xfrm>
              <a:prstGeom prst="line">
                <a:avLst/>
              </a:prstGeom>
              <a:noFill/>
              <a:ln w="0">
                <a:solidFill>
                  <a:srgbClr val="FFDF7F"/>
                </a:solidFill>
                <a:round/>
                <a:headEnd/>
                <a:tailEnd/>
              </a:ln>
            </p:spPr>
            <p:txBody>
              <a:bodyPr/>
              <a:lstStyle/>
              <a:p>
                <a:endParaRPr lang="en-US"/>
              </a:p>
            </p:txBody>
          </p:sp>
          <p:sp>
            <p:nvSpPr>
              <p:cNvPr id="121995" name="Line 2187"/>
              <p:cNvSpPr>
                <a:spLocks noChangeShapeType="1"/>
              </p:cNvSpPr>
              <p:nvPr/>
            </p:nvSpPr>
            <p:spPr bwMode="auto">
              <a:xfrm>
                <a:off x="2028" y="3444"/>
                <a:ext cx="3" cy="1"/>
              </a:xfrm>
              <a:prstGeom prst="line">
                <a:avLst/>
              </a:prstGeom>
              <a:noFill/>
              <a:ln w="0">
                <a:solidFill>
                  <a:srgbClr val="FFDF7F"/>
                </a:solidFill>
                <a:round/>
                <a:headEnd/>
                <a:tailEnd/>
              </a:ln>
            </p:spPr>
            <p:txBody>
              <a:bodyPr/>
              <a:lstStyle/>
              <a:p>
                <a:endParaRPr lang="en-US"/>
              </a:p>
            </p:txBody>
          </p:sp>
          <p:sp>
            <p:nvSpPr>
              <p:cNvPr id="121996" name="Line 2188"/>
              <p:cNvSpPr>
                <a:spLocks noChangeShapeType="1"/>
              </p:cNvSpPr>
              <p:nvPr/>
            </p:nvSpPr>
            <p:spPr bwMode="auto">
              <a:xfrm>
                <a:off x="2031" y="3445"/>
                <a:ext cx="4" cy="1"/>
              </a:xfrm>
              <a:prstGeom prst="line">
                <a:avLst/>
              </a:prstGeom>
              <a:noFill/>
              <a:ln w="0">
                <a:solidFill>
                  <a:srgbClr val="FFDF7F"/>
                </a:solidFill>
                <a:round/>
                <a:headEnd/>
                <a:tailEnd/>
              </a:ln>
            </p:spPr>
            <p:txBody>
              <a:bodyPr/>
              <a:lstStyle/>
              <a:p>
                <a:endParaRPr lang="en-US"/>
              </a:p>
            </p:txBody>
          </p:sp>
          <p:sp>
            <p:nvSpPr>
              <p:cNvPr id="121997" name="Line 2189"/>
              <p:cNvSpPr>
                <a:spLocks noChangeShapeType="1"/>
              </p:cNvSpPr>
              <p:nvPr/>
            </p:nvSpPr>
            <p:spPr bwMode="auto">
              <a:xfrm>
                <a:off x="2035" y="3445"/>
                <a:ext cx="7" cy="1"/>
              </a:xfrm>
              <a:prstGeom prst="line">
                <a:avLst/>
              </a:prstGeom>
              <a:noFill/>
              <a:ln w="0">
                <a:solidFill>
                  <a:srgbClr val="FFDF7F"/>
                </a:solidFill>
                <a:round/>
                <a:headEnd/>
                <a:tailEnd/>
              </a:ln>
            </p:spPr>
            <p:txBody>
              <a:bodyPr/>
              <a:lstStyle/>
              <a:p>
                <a:endParaRPr lang="en-US"/>
              </a:p>
            </p:txBody>
          </p:sp>
          <p:sp>
            <p:nvSpPr>
              <p:cNvPr id="121998" name="Line 2190"/>
              <p:cNvSpPr>
                <a:spLocks noChangeShapeType="1"/>
              </p:cNvSpPr>
              <p:nvPr/>
            </p:nvSpPr>
            <p:spPr bwMode="auto">
              <a:xfrm flipH="1" flipV="1">
                <a:off x="2042" y="3446"/>
                <a:ext cx="7" cy="1"/>
              </a:xfrm>
              <a:prstGeom prst="line">
                <a:avLst/>
              </a:prstGeom>
              <a:noFill/>
              <a:ln w="0">
                <a:solidFill>
                  <a:srgbClr val="FFDF7F"/>
                </a:solidFill>
                <a:round/>
                <a:headEnd/>
                <a:tailEnd/>
              </a:ln>
            </p:spPr>
            <p:txBody>
              <a:bodyPr/>
              <a:lstStyle/>
              <a:p>
                <a:endParaRPr lang="en-US"/>
              </a:p>
            </p:txBody>
          </p:sp>
          <p:sp>
            <p:nvSpPr>
              <p:cNvPr id="121999" name="Line 2191"/>
              <p:cNvSpPr>
                <a:spLocks noChangeShapeType="1"/>
              </p:cNvSpPr>
              <p:nvPr/>
            </p:nvSpPr>
            <p:spPr bwMode="auto">
              <a:xfrm flipH="1" flipV="1">
                <a:off x="2049" y="3446"/>
                <a:ext cx="1" cy="1"/>
              </a:xfrm>
              <a:prstGeom prst="line">
                <a:avLst/>
              </a:prstGeom>
              <a:noFill/>
              <a:ln w="0">
                <a:solidFill>
                  <a:srgbClr val="FFDF7F"/>
                </a:solidFill>
                <a:round/>
                <a:headEnd/>
                <a:tailEnd/>
              </a:ln>
            </p:spPr>
            <p:txBody>
              <a:bodyPr/>
              <a:lstStyle/>
              <a:p>
                <a:endParaRPr lang="en-US"/>
              </a:p>
            </p:txBody>
          </p:sp>
          <p:sp>
            <p:nvSpPr>
              <p:cNvPr id="122000" name="Line 2192"/>
              <p:cNvSpPr>
                <a:spLocks noChangeShapeType="1"/>
              </p:cNvSpPr>
              <p:nvPr/>
            </p:nvSpPr>
            <p:spPr bwMode="auto">
              <a:xfrm>
                <a:off x="2050" y="3447"/>
                <a:ext cx="3" cy="1"/>
              </a:xfrm>
              <a:prstGeom prst="line">
                <a:avLst/>
              </a:prstGeom>
              <a:noFill/>
              <a:ln w="0">
                <a:solidFill>
                  <a:srgbClr val="FFDF7F"/>
                </a:solidFill>
                <a:round/>
                <a:headEnd/>
                <a:tailEnd/>
              </a:ln>
            </p:spPr>
            <p:txBody>
              <a:bodyPr/>
              <a:lstStyle/>
              <a:p>
                <a:endParaRPr lang="en-US"/>
              </a:p>
            </p:txBody>
          </p:sp>
          <p:sp>
            <p:nvSpPr>
              <p:cNvPr id="122001" name="Line 2193"/>
              <p:cNvSpPr>
                <a:spLocks noChangeShapeType="1"/>
              </p:cNvSpPr>
              <p:nvPr/>
            </p:nvSpPr>
            <p:spPr bwMode="auto">
              <a:xfrm>
                <a:off x="2053" y="3448"/>
                <a:ext cx="5" cy="1"/>
              </a:xfrm>
              <a:prstGeom prst="line">
                <a:avLst/>
              </a:prstGeom>
              <a:noFill/>
              <a:ln w="0">
                <a:solidFill>
                  <a:srgbClr val="FFDF7F"/>
                </a:solidFill>
                <a:round/>
                <a:headEnd/>
                <a:tailEnd/>
              </a:ln>
            </p:spPr>
            <p:txBody>
              <a:bodyPr/>
              <a:lstStyle/>
              <a:p>
                <a:endParaRPr lang="en-US"/>
              </a:p>
            </p:txBody>
          </p:sp>
          <p:sp>
            <p:nvSpPr>
              <p:cNvPr id="122002" name="Line 2194"/>
              <p:cNvSpPr>
                <a:spLocks noChangeShapeType="1"/>
              </p:cNvSpPr>
              <p:nvPr/>
            </p:nvSpPr>
            <p:spPr bwMode="auto">
              <a:xfrm flipH="1" flipV="1">
                <a:off x="2058" y="3448"/>
                <a:ext cx="5" cy="1"/>
              </a:xfrm>
              <a:prstGeom prst="line">
                <a:avLst/>
              </a:prstGeom>
              <a:noFill/>
              <a:ln w="0">
                <a:solidFill>
                  <a:srgbClr val="FFDF7F"/>
                </a:solidFill>
                <a:round/>
                <a:headEnd/>
                <a:tailEnd/>
              </a:ln>
            </p:spPr>
            <p:txBody>
              <a:bodyPr/>
              <a:lstStyle/>
              <a:p>
                <a:endParaRPr lang="en-US"/>
              </a:p>
            </p:txBody>
          </p:sp>
          <p:sp>
            <p:nvSpPr>
              <p:cNvPr id="122003" name="Line 2195"/>
              <p:cNvSpPr>
                <a:spLocks noChangeShapeType="1"/>
              </p:cNvSpPr>
              <p:nvPr/>
            </p:nvSpPr>
            <p:spPr bwMode="auto">
              <a:xfrm flipH="1">
                <a:off x="2063" y="3448"/>
                <a:ext cx="3" cy="1"/>
              </a:xfrm>
              <a:prstGeom prst="line">
                <a:avLst/>
              </a:prstGeom>
              <a:noFill/>
              <a:ln w="0">
                <a:solidFill>
                  <a:srgbClr val="FFDF7F"/>
                </a:solidFill>
                <a:round/>
                <a:headEnd/>
                <a:tailEnd/>
              </a:ln>
            </p:spPr>
            <p:txBody>
              <a:bodyPr/>
              <a:lstStyle/>
              <a:p>
                <a:endParaRPr lang="en-US"/>
              </a:p>
            </p:txBody>
          </p:sp>
          <p:sp>
            <p:nvSpPr>
              <p:cNvPr id="122004" name="Line 2196"/>
              <p:cNvSpPr>
                <a:spLocks noChangeShapeType="1"/>
              </p:cNvSpPr>
              <p:nvPr/>
            </p:nvSpPr>
            <p:spPr bwMode="auto">
              <a:xfrm flipH="1" flipV="1">
                <a:off x="2066" y="3448"/>
                <a:ext cx="3" cy="1"/>
              </a:xfrm>
              <a:prstGeom prst="line">
                <a:avLst/>
              </a:prstGeom>
              <a:noFill/>
              <a:ln w="0">
                <a:solidFill>
                  <a:srgbClr val="FFDF7F"/>
                </a:solidFill>
                <a:round/>
                <a:headEnd/>
                <a:tailEnd/>
              </a:ln>
            </p:spPr>
            <p:txBody>
              <a:bodyPr/>
              <a:lstStyle/>
              <a:p>
                <a:endParaRPr lang="en-US"/>
              </a:p>
            </p:txBody>
          </p:sp>
          <p:sp>
            <p:nvSpPr>
              <p:cNvPr id="122005" name="Line 2197"/>
              <p:cNvSpPr>
                <a:spLocks noChangeShapeType="1"/>
              </p:cNvSpPr>
              <p:nvPr/>
            </p:nvSpPr>
            <p:spPr bwMode="auto">
              <a:xfrm flipH="1" flipV="1">
                <a:off x="2069" y="3448"/>
                <a:ext cx="3" cy="2"/>
              </a:xfrm>
              <a:prstGeom prst="line">
                <a:avLst/>
              </a:prstGeom>
              <a:noFill/>
              <a:ln w="0">
                <a:solidFill>
                  <a:srgbClr val="FFDF7F"/>
                </a:solidFill>
                <a:round/>
                <a:headEnd/>
                <a:tailEnd/>
              </a:ln>
            </p:spPr>
            <p:txBody>
              <a:bodyPr/>
              <a:lstStyle/>
              <a:p>
                <a:endParaRPr lang="en-US"/>
              </a:p>
            </p:txBody>
          </p:sp>
          <p:sp>
            <p:nvSpPr>
              <p:cNvPr id="122006" name="Line 2198"/>
              <p:cNvSpPr>
                <a:spLocks noChangeShapeType="1"/>
              </p:cNvSpPr>
              <p:nvPr/>
            </p:nvSpPr>
            <p:spPr bwMode="auto">
              <a:xfrm>
                <a:off x="2072" y="3450"/>
                <a:ext cx="2" cy="1"/>
              </a:xfrm>
              <a:prstGeom prst="line">
                <a:avLst/>
              </a:prstGeom>
              <a:noFill/>
              <a:ln w="0">
                <a:solidFill>
                  <a:srgbClr val="FFDF7F"/>
                </a:solidFill>
                <a:round/>
                <a:headEnd/>
                <a:tailEnd/>
              </a:ln>
            </p:spPr>
            <p:txBody>
              <a:bodyPr/>
              <a:lstStyle/>
              <a:p>
                <a:endParaRPr lang="en-US"/>
              </a:p>
            </p:txBody>
          </p:sp>
          <p:sp>
            <p:nvSpPr>
              <p:cNvPr id="122007" name="Line 2199"/>
              <p:cNvSpPr>
                <a:spLocks noChangeShapeType="1"/>
              </p:cNvSpPr>
              <p:nvPr/>
            </p:nvSpPr>
            <p:spPr bwMode="auto">
              <a:xfrm>
                <a:off x="2074" y="3451"/>
                <a:ext cx="9" cy="1"/>
              </a:xfrm>
              <a:prstGeom prst="line">
                <a:avLst/>
              </a:prstGeom>
              <a:noFill/>
              <a:ln w="0">
                <a:solidFill>
                  <a:srgbClr val="FFDF7F"/>
                </a:solidFill>
                <a:round/>
                <a:headEnd/>
                <a:tailEnd/>
              </a:ln>
            </p:spPr>
            <p:txBody>
              <a:bodyPr/>
              <a:lstStyle/>
              <a:p>
                <a:endParaRPr lang="en-US"/>
              </a:p>
            </p:txBody>
          </p:sp>
          <p:sp>
            <p:nvSpPr>
              <p:cNvPr id="122008" name="Line 2200"/>
              <p:cNvSpPr>
                <a:spLocks noChangeShapeType="1"/>
              </p:cNvSpPr>
              <p:nvPr/>
            </p:nvSpPr>
            <p:spPr bwMode="auto">
              <a:xfrm flipH="1" flipV="1">
                <a:off x="2083" y="3452"/>
                <a:ext cx="8" cy="1"/>
              </a:xfrm>
              <a:prstGeom prst="line">
                <a:avLst/>
              </a:prstGeom>
              <a:noFill/>
              <a:ln w="0">
                <a:solidFill>
                  <a:srgbClr val="FFDF7F"/>
                </a:solidFill>
                <a:round/>
                <a:headEnd/>
                <a:tailEnd/>
              </a:ln>
            </p:spPr>
            <p:txBody>
              <a:bodyPr/>
              <a:lstStyle/>
              <a:p>
                <a:endParaRPr lang="en-US"/>
              </a:p>
            </p:txBody>
          </p:sp>
          <p:sp>
            <p:nvSpPr>
              <p:cNvPr id="122009" name="Line 2201"/>
              <p:cNvSpPr>
                <a:spLocks noChangeShapeType="1"/>
              </p:cNvSpPr>
              <p:nvPr/>
            </p:nvSpPr>
            <p:spPr bwMode="auto">
              <a:xfrm>
                <a:off x="2008" y="3417"/>
                <a:ext cx="2" cy="3"/>
              </a:xfrm>
              <a:prstGeom prst="line">
                <a:avLst/>
              </a:prstGeom>
              <a:noFill/>
              <a:ln w="0">
                <a:solidFill>
                  <a:srgbClr val="FFDF7F"/>
                </a:solidFill>
                <a:round/>
                <a:headEnd/>
                <a:tailEnd/>
              </a:ln>
            </p:spPr>
            <p:txBody>
              <a:bodyPr/>
              <a:lstStyle/>
              <a:p>
                <a:endParaRPr lang="en-US"/>
              </a:p>
            </p:txBody>
          </p:sp>
          <p:sp>
            <p:nvSpPr>
              <p:cNvPr id="122010" name="Line 2202"/>
              <p:cNvSpPr>
                <a:spLocks noChangeShapeType="1"/>
              </p:cNvSpPr>
              <p:nvPr/>
            </p:nvSpPr>
            <p:spPr bwMode="auto">
              <a:xfrm>
                <a:off x="2010" y="3420"/>
                <a:ext cx="6" cy="5"/>
              </a:xfrm>
              <a:prstGeom prst="line">
                <a:avLst/>
              </a:prstGeom>
              <a:noFill/>
              <a:ln w="0">
                <a:solidFill>
                  <a:srgbClr val="FFDF7F"/>
                </a:solidFill>
                <a:round/>
                <a:headEnd/>
                <a:tailEnd/>
              </a:ln>
            </p:spPr>
            <p:txBody>
              <a:bodyPr/>
              <a:lstStyle/>
              <a:p>
                <a:endParaRPr lang="en-US"/>
              </a:p>
            </p:txBody>
          </p:sp>
          <p:sp>
            <p:nvSpPr>
              <p:cNvPr id="122011" name="Line 2203"/>
              <p:cNvSpPr>
                <a:spLocks noChangeShapeType="1"/>
              </p:cNvSpPr>
              <p:nvPr/>
            </p:nvSpPr>
            <p:spPr bwMode="auto">
              <a:xfrm>
                <a:off x="2016" y="3425"/>
                <a:ext cx="4" cy="2"/>
              </a:xfrm>
              <a:prstGeom prst="line">
                <a:avLst/>
              </a:prstGeom>
              <a:noFill/>
              <a:ln w="0">
                <a:solidFill>
                  <a:srgbClr val="FFDF7F"/>
                </a:solidFill>
                <a:round/>
                <a:headEnd/>
                <a:tailEnd/>
              </a:ln>
            </p:spPr>
            <p:txBody>
              <a:bodyPr/>
              <a:lstStyle/>
              <a:p>
                <a:endParaRPr lang="en-US"/>
              </a:p>
            </p:txBody>
          </p:sp>
          <p:sp>
            <p:nvSpPr>
              <p:cNvPr id="122012" name="Line 2204"/>
              <p:cNvSpPr>
                <a:spLocks noChangeShapeType="1"/>
              </p:cNvSpPr>
              <p:nvPr/>
            </p:nvSpPr>
            <p:spPr bwMode="auto">
              <a:xfrm>
                <a:off x="2020" y="3427"/>
                <a:ext cx="5" cy="2"/>
              </a:xfrm>
              <a:prstGeom prst="line">
                <a:avLst/>
              </a:prstGeom>
              <a:noFill/>
              <a:ln w="0">
                <a:solidFill>
                  <a:srgbClr val="FFDF7F"/>
                </a:solidFill>
                <a:round/>
                <a:headEnd/>
                <a:tailEnd/>
              </a:ln>
            </p:spPr>
            <p:txBody>
              <a:bodyPr/>
              <a:lstStyle/>
              <a:p>
                <a:endParaRPr lang="en-US"/>
              </a:p>
            </p:txBody>
          </p:sp>
          <p:sp>
            <p:nvSpPr>
              <p:cNvPr id="122013" name="Line 2205"/>
              <p:cNvSpPr>
                <a:spLocks noChangeShapeType="1"/>
              </p:cNvSpPr>
              <p:nvPr/>
            </p:nvSpPr>
            <p:spPr bwMode="auto">
              <a:xfrm>
                <a:off x="2025" y="3429"/>
                <a:ext cx="4" cy="1"/>
              </a:xfrm>
              <a:prstGeom prst="line">
                <a:avLst/>
              </a:prstGeom>
              <a:noFill/>
              <a:ln w="0">
                <a:solidFill>
                  <a:srgbClr val="FFDF7F"/>
                </a:solidFill>
                <a:round/>
                <a:headEnd/>
                <a:tailEnd/>
              </a:ln>
            </p:spPr>
            <p:txBody>
              <a:bodyPr/>
              <a:lstStyle/>
              <a:p>
                <a:endParaRPr lang="en-US"/>
              </a:p>
            </p:txBody>
          </p:sp>
          <p:sp>
            <p:nvSpPr>
              <p:cNvPr id="122014" name="Line 2206"/>
              <p:cNvSpPr>
                <a:spLocks noChangeShapeType="1"/>
              </p:cNvSpPr>
              <p:nvPr/>
            </p:nvSpPr>
            <p:spPr bwMode="auto">
              <a:xfrm>
                <a:off x="2029" y="3430"/>
                <a:ext cx="5" cy="1"/>
              </a:xfrm>
              <a:prstGeom prst="line">
                <a:avLst/>
              </a:prstGeom>
              <a:noFill/>
              <a:ln w="0">
                <a:solidFill>
                  <a:srgbClr val="FFDF7F"/>
                </a:solidFill>
                <a:round/>
                <a:headEnd/>
                <a:tailEnd/>
              </a:ln>
            </p:spPr>
            <p:txBody>
              <a:bodyPr/>
              <a:lstStyle/>
              <a:p>
                <a:endParaRPr lang="en-US"/>
              </a:p>
            </p:txBody>
          </p:sp>
          <p:sp>
            <p:nvSpPr>
              <p:cNvPr id="122015" name="Line 2207"/>
              <p:cNvSpPr>
                <a:spLocks noChangeShapeType="1"/>
              </p:cNvSpPr>
              <p:nvPr/>
            </p:nvSpPr>
            <p:spPr bwMode="auto">
              <a:xfrm flipH="1" flipV="1">
                <a:off x="2034" y="3431"/>
                <a:ext cx="3" cy="1"/>
              </a:xfrm>
              <a:prstGeom prst="line">
                <a:avLst/>
              </a:prstGeom>
              <a:noFill/>
              <a:ln w="0">
                <a:solidFill>
                  <a:srgbClr val="FFDF7F"/>
                </a:solidFill>
                <a:round/>
                <a:headEnd/>
                <a:tailEnd/>
              </a:ln>
            </p:spPr>
            <p:txBody>
              <a:bodyPr/>
              <a:lstStyle/>
              <a:p>
                <a:endParaRPr lang="en-US"/>
              </a:p>
            </p:txBody>
          </p:sp>
          <p:sp>
            <p:nvSpPr>
              <p:cNvPr id="122016" name="Line 2208"/>
              <p:cNvSpPr>
                <a:spLocks noChangeShapeType="1"/>
              </p:cNvSpPr>
              <p:nvPr/>
            </p:nvSpPr>
            <p:spPr bwMode="auto">
              <a:xfrm>
                <a:off x="2037" y="3432"/>
                <a:ext cx="3" cy="1"/>
              </a:xfrm>
              <a:prstGeom prst="line">
                <a:avLst/>
              </a:prstGeom>
              <a:noFill/>
              <a:ln w="0">
                <a:solidFill>
                  <a:srgbClr val="FFDF7F"/>
                </a:solidFill>
                <a:round/>
                <a:headEnd/>
                <a:tailEnd/>
              </a:ln>
            </p:spPr>
            <p:txBody>
              <a:bodyPr/>
              <a:lstStyle/>
              <a:p>
                <a:endParaRPr lang="en-US"/>
              </a:p>
            </p:txBody>
          </p:sp>
          <p:sp>
            <p:nvSpPr>
              <p:cNvPr id="122017" name="Line 2209"/>
              <p:cNvSpPr>
                <a:spLocks noChangeShapeType="1"/>
              </p:cNvSpPr>
              <p:nvPr/>
            </p:nvSpPr>
            <p:spPr bwMode="auto">
              <a:xfrm>
                <a:off x="2040" y="3433"/>
                <a:ext cx="2" cy="1"/>
              </a:xfrm>
              <a:prstGeom prst="line">
                <a:avLst/>
              </a:prstGeom>
              <a:noFill/>
              <a:ln w="0">
                <a:solidFill>
                  <a:srgbClr val="FFDF7F"/>
                </a:solidFill>
                <a:round/>
                <a:headEnd/>
                <a:tailEnd/>
              </a:ln>
            </p:spPr>
            <p:txBody>
              <a:bodyPr/>
              <a:lstStyle/>
              <a:p>
                <a:endParaRPr lang="en-US"/>
              </a:p>
            </p:txBody>
          </p:sp>
          <p:sp>
            <p:nvSpPr>
              <p:cNvPr id="122018" name="Line 2210"/>
              <p:cNvSpPr>
                <a:spLocks noChangeShapeType="1"/>
              </p:cNvSpPr>
              <p:nvPr/>
            </p:nvSpPr>
            <p:spPr bwMode="auto">
              <a:xfrm flipH="1">
                <a:off x="2042" y="3433"/>
                <a:ext cx="2" cy="1"/>
              </a:xfrm>
              <a:prstGeom prst="line">
                <a:avLst/>
              </a:prstGeom>
              <a:noFill/>
              <a:ln w="0">
                <a:solidFill>
                  <a:srgbClr val="FFDF7F"/>
                </a:solidFill>
                <a:round/>
                <a:headEnd/>
                <a:tailEnd/>
              </a:ln>
            </p:spPr>
            <p:txBody>
              <a:bodyPr/>
              <a:lstStyle/>
              <a:p>
                <a:endParaRPr lang="en-US"/>
              </a:p>
            </p:txBody>
          </p:sp>
          <p:sp>
            <p:nvSpPr>
              <p:cNvPr id="122019" name="Line 2211"/>
              <p:cNvSpPr>
                <a:spLocks noChangeShapeType="1"/>
              </p:cNvSpPr>
              <p:nvPr/>
            </p:nvSpPr>
            <p:spPr bwMode="auto">
              <a:xfrm flipH="1">
                <a:off x="2044" y="3433"/>
                <a:ext cx="9" cy="1"/>
              </a:xfrm>
              <a:prstGeom prst="line">
                <a:avLst/>
              </a:prstGeom>
              <a:noFill/>
              <a:ln w="0">
                <a:solidFill>
                  <a:srgbClr val="FFDF7F"/>
                </a:solidFill>
                <a:round/>
                <a:headEnd/>
                <a:tailEnd/>
              </a:ln>
            </p:spPr>
            <p:txBody>
              <a:bodyPr/>
              <a:lstStyle/>
              <a:p>
                <a:endParaRPr lang="en-US"/>
              </a:p>
            </p:txBody>
          </p:sp>
          <p:sp>
            <p:nvSpPr>
              <p:cNvPr id="122020" name="Line 2212"/>
              <p:cNvSpPr>
                <a:spLocks noChangeShapeType="1"/>
              </p:cNvSpPr>
              <p:nvPr/>
            </p:nvSpPr>
            <p:spPr bwMode="auto">
              <a:xfrm>
                <a:off x="2053" y="3433"/>
                <a:ext cx="9" cy="1"/>
              </a:xfrm>
              <a:prstGeom prst="line">
                <a:avLst/>
              </a:prstGeom>
              <a:noFill/>
              <a:ln w="0">
                <a:solidFill>
                  <a:srgbClr val="FFDF7F"/>
                </a:solidFill>
                <a:round/>
                <a:headEnd/>
                <a:tailEnd/>
              </a:ln>
            </p:spPr>
            <p:txBody>
              <a:bodyPr/>
              <a:lstStyle/>
              <a:p>
                <a:endParaRPr lang="en-US"/>
              </a:p>
            </p:txBody>
          </p:sp>
          <p:sp>
            <p:nvSpPr>
              <p:cNvPr id="122021" name="Line 2213"/>
              <p:cNvSpPr>
                <a:spLocks noChangeShapeType="1"/>
              </p:cNvSpPr>
              <p:nvPr/>
            </p:nvSpPr>
            <p:spPr bwMode="auto">
              <a:xfrm>
                <a:off x="2161" y="3268"/>
                <a:ext cx="185" cy="117"/>
              </a:xfrm>
              <a:prstGeom prst="line">
                <a:avLst/>
              </a:prstGeom>
              <a:noFill/>
              <a:ln w="0">
                <a:solidFill>
                  <a:srgbClr val="FFDF7F"/>
                </a:solidFill>
                <a:round/>
                <a:headEnd/>
                <a:tailEnd/>
              </a:ln>
            </p:spPr>
            <p:txBody>
              <a:bodyPr/>
              <a:lstStyle/>
              <a:p>
                <a:endParaRPr lang="en-US"/>
              </a:p>
            </p:txBody>
          </p:sp>
          <p:sp>
            <p:nvSpPr>
              <p:cNvPr id="122022" name="Line 2214"/>
              <p:cNvSpPr>
                <a:spLocks noChangeShapeType="1"/>
              </p:cNvSpPr>
              <p:nvPr/>
            </p:nvSpPr>
            <p:spPr bwMode="auto">
              <a:xfrm flipH="1" flipV="1">
                <a:off x="2425" y="3162"/>
                <a:ext cx="3" cy="7"/>
              </a:xfrm>
              <a:prstGeom prst="line">
                <a:avLst/>
              </a:prstGeom>
              <a:noFill/>
              <a:ln w="0">
                <a:solidFill>
                  <a:srgbClr val="FFDF7F"/>
                </a:solidFill>
                <a:round/>
                <a:headEnd/>
                <a:tailEnd/>
              </a:ln>
            </p:spPr>
            <p:txBody>
              <a:bodyPr/>
              <a:lstStyle/>
              <a:p>
                <a:endParaRPr lang="en-US"/>
              </a:p>
            </p:txBody>
          </p:sp>
          <p:sp>
            <p:nvSpPr>
              <p:cNvPr id="122023" name="Line 2215"/>
              <p:cNvSpPr>
                <a:spLocks noChangeShapeType="1"/>
              </p:cNvSpPr>
              <p:nvPr/>
            </p:nvSpPr>
            <p:spPr bwMode="auto">
              <a:xfrm flipH="1" flipV="1">
                <a:off x="2419" y="3159"/>
                <a:ext cx="6" cy="3"/>
              </a:xfrm>
              <a:prstGeom prst="line">
                <a:avLst/>
              </a:prstGeom>
              <a:noFill/>
              <a:ln w="0">
                <a:solidFill>
                  <a:srgbClr val="FFDF7F"/>
                </a:solidFill>
                <a:round/>
                <a:headEnd/>
                <a:tailEnd/>
              </a:ln>
            </p:spPr>
            <p:txBody>
              <a:bodyPr/>
              <a:lstStyle/>
              <a:p>
                <a:endParaRPr lang="en-US"/>
              </a:p>
            </p:txBody>
          </p:sp>
          <p:sp>
            <p:nvSpPr>
              <p:cNvPr id="122024" name="Line 2216"/>
              <p:cNvSpPr>
                <a:spLocks noChangeShapeType="1"/>
              </p:cNvSpPr>
              <p:nvPr/>
            </p:nvSpPr>
            <p:spPr bwMode="auto">
              <a:xfrm flipH="1">
                <a:off x="2412" y="3159"/>
                <a:ext cx="7" cy="3"/>
              </a:xfrm>
              <a:prstGeom prst="line">
                <a:avLst/>
              </a:prstGeom>
              <a:noFill/>
              <a:ln w="0">
                <a:solidFill>
                  <a:srgbClr val="FFDF7F"/>
                </a:solidFill>
                <a:round/>
                <a:headEnd/>
                <a:tailEnd/>
              </a:ln>
            </p:spPr>
            <p:txBody>
              <a:bodyPr/>
              <a:lstStyle/>
              <a:p>
                <a:endParaRPr lang="en-US"/>
              </a:p>
            </p:txBody>
          </p:sp>
          <p:sp>
            <p:nvSpPr>
              <p:cNvPr id="122025" name="Line 2217"/>
              <p:cNvSpPr>
                <a:spLocks noChangeShapeType="1"/>
              </p:cNvSpPr>
              <p:nvPr/>
            </p:nvSpPr>
            <p:spPr bwMode="auto">
              <a:xfrm flipH="1">
                <a:off x="2409" y="3162"/>
                <a:ext cx="3" cy="7"/>
              </a:xfrm>
              <a:prstGeom prst="line">
                <a:avLst/>
              </a:prstGeom>
              <a:noFill/>
              <a:ln w="0">
                <a:solidFill>
                  <a:srgbClr val="FFDF7F"/>
                </a:solidFill>
                <a:round/>
                <a:headEnd/>
                <a:tailEnd/>
              </a:ln>
            </p:spPr>
            <p:txBody>
              <a:bodyPr/>
              <a:lstStyle/>
              <a:p>
                <a:endParaRPr lang="en-US"/>
              </a:p>
            </p:txBody>
          </p:sp>
          <p:sp>
            <p:nvSpPr>
              <p:cNvPr id="122026" name="Line 2218"/>
              <p:cNvSpPr>
                <a:spLocks noChangeShapeType="1"/>
              </p:cNvSpPr>
              <p:nvPr/>
            </p:nvSpPr>
            <p:spPr bwMode="auto">
              <a:xfrm>
                <a:off x="2409" y="3169"/>
                <a:ext cx="3" cy="8"/>
              </a:xfrm>
              <a:prstGeom prst="line">
                <a:avLst/>
              </a:prstGeom>
              <a:noFill/>
              <a:ln w="0">
                <a:solidFill>
                  <a:srgbClr val="FFDF7F"/>
                </a:solidFill>
                <a:round/>
                <a:headEnd/>
                <a:tailEnd/>
              </a:ln>
            </p:spPr>
            <p:txBody>
              <a:bodyPr/>
              <a:lstStyle/>
              <a:p>
                <a:endParaRPr lang="en-US"/>
              </a:p>
            </p:txBody>
          </p:sp>
          <p:sp>
            <p:nvSpPr>
              <p:cNvPr id="122027" name="Line 2219"/>
              <p:cNvSpPr>
                <a:spLocks noChangeShapeType="1"/>
              </p:cNvSpPr>
              <p:nvPr/>
            </p:nvSpPr>
            <p:spPr bwMode="auto">
              <a:xfrm>
                <a:off x="2412" y="3177"/>
                <a:ext cx="7" cy="3"/>
              </a:xfrm>
              <a:prstGeom prst="line">
                <a:avLst/>
              </a:prstGeom>
              <a:noFill/>
              <a:ln w="0">
                <a:solidFill>
                  <a:srgbClr val="FFDF7F"/>
                </a:solidFill>
                <a:round/>
                <a:headEnd/>
                <a:tailEnd/>
              </a:ln>
            </p:spPr>
            <p:txBody>
              <a:bodyPr/>
              <a:lstStyle/>
              <a:p>
                <a:endParaRPr lang="en-US"/>
              </a:p>
            </p:txBody>
          </p:sp>
          <p:sp>
            <p:nvSpPr>
              <p:cNvPr id="122028" name="Line 2220"/>
              <p:cNvSpPr>
                <a:spLocks noChangeShapeType="1"/>
              </p:cNvSpPr>
              <p:nvPr/>
            </p:nvSpPr>
            <p:spPr bwMode="auto">
              <a:xfrm flipV="1">
                <a:off x="2419" y="3177"/>
                <a:ext cx="6" cy="3"/>
              </a:xfrm>
              <a:prstGeom prst="line">
                <a:avLst/>
              </a:prstGeom>
              <a:noFill/>
              <a:ln w="0">
                <a:solidFill>
                  <a:srgbClr val="FFDF7F"/>
                </a:solidFill>
                <a:round/>
                <a:headEnd/>
                <a:tailEnd/>
              </a:ln>
            </p:spPr>
            <p:txBody>
              <a:bodyPr/>
              <a:lstStyle/>
              <a:p>
                <a:endParaRPr lang="en-US"/>
              </a:p>
            </p:txBody>
          </p:sp>
          <p:sp>
            <p:nvSpPr>
              <p:cNvPr id="122029" name="Line 2221"/>
              <p:cNvSpPr>
                <a:spLocks noChangeShapeType="1"/>
              </p:cNvSpPr>
              <p:nvPr/>
            </p:nvSpPr>
            <p:spPr bwMode="auto">
              <a:xfrm flipV="1">
                <a:off x="2425" y="3169"/>
                <a:ext cx="3" cy="8"/>
              </a:xfrm>
              <a:prstGeom prst="line">
                <a:avLst/>
              </a:prstGeom>
              <a:noFill/>
              <a:ln w="0">
                <a:solidFill>
                  <a:srgbClr val="FFDF7F"/>
                </a:solidFill>
                <a:round/>
                <a:headEnd/>
                <a:tailEnd/>
              </a:ln>
            </p:spPr>
            <p:txBody>
              <a:bodyPr/>
              <a:lstStyle/>
              <a:p>
                <a:endParaRPr lang="en-US"/>
              </a:p>
            </p:txBody>
          </p:sp>
          <p:sp>
            <p:nvSpPr>
              <p:cNvPr id="122030" name="Line 2222"/>
              <p:cNvSpPr>
                <a:spLocks noChangeShapeType="1"/>
              </p:cNvSpPr>
              <p:nvPr/>
            </p:nvSpPr>
            <p:spPr bwMode="auto">
              <a:xfrm flipV="1">
                <a:off x="2467" y="3486"/>
                <a:ext cx="609" cy="375"/>
              </a:xfrm>
              <a:prstGeom prst="line">
                <a:avLst/>
              </a:prstGeom>
              <a:noFill/>
              <a:ln w="0">
                <a:solidFill>
                  <a:srgbClr val="FFDF7F"/>
                </a:solidFill>
                <a:round/>
                <a:headEnd/>
                <a:tailEnd/>
              </a:ln>
            </p:spPr>
            <p:txBody>
              <a:bodyPr/>
              <a:lstStyle/>
              <a:p>
                <a:endParaRPr lang="en-US"/>
              </a:p>
            </p:txBody>
          </p:sp>
          <p:sp>
            <p:nvSpPr>
              <p:cNvPr id="122031" name="Line 2223"/>
              <p:cNvSpPr>
                <a:spLocks noChangeShapeType="1"/>
              </p:cNvSpPr>
              <p:nvPr/>
            </p:nvSpPr>
            <p:spPr bwMode="auto">
              <a:xfrm>
                <a:off x="2467" y="3798"/>
                <a:ext cx="1" cy="63"/>
              </a:xfrm>
              <a:prstGeom prst="line">
                <a:avLst/>
              </a:prstGeom>
              <a:noFill/>
              <a:ln w="0">
                <a:solidFill>
                  <a:srgbClr val="FFDF7F"/>
                </a:solidFill>
                <a:round/>
                <a:headEnd/>
                <a:tailEnd/>
              </a:ln>
            </p:spPr>
            <p:txBody>
              <a:bodyPr/>
              <a:lstStyle/>
              <a:p>
                <a:endParaRPr lang="en-US"/>
              </a:p>
            </p:txBody>
          </p:sp>
          <p:sp>
            <p:nvSpPr>
              <p:cNvPr id="122032" name="Line 2224"/>
              <p:cNvSpPr>
                <a:spLocks noChangeShapeType="1"/>
              </p:cNvSpPr>
              <p:nvPr/>
            </p:nvSpPr>
            <p:spPr bwMode="auto">
              <a:xfrm>
                <a:off x="2740" y="3395"/>
                <a:ext cx="115" cy="73"/>
              </a:xfrm>
              <a:prstGeom prst="line">
                <a:avLst/>
              </a:prstGeom>
              <a:noFill/>
              <a:ln w="0">
                <a:solidFill>
                  <a:srgbClr val="FFDF7F"/>
                </a:solidFill>
                <a:round/>
                <a:headEnd/>
                <a:tailEnd/>
              </a:ln>
            </p:spPr>
            <p:txBody>
              <a:bodyPr/>
              <a:lstStyle/>
              <a:p>
                <a:endParaRPr lang="en-US"/>
              </a:p>
            </p:txBody>
          </p:sp>
          <p:sp>
            <p:nvSpPr>
              <p:cNvPr id="122033" name="Line 2225"/>
              <p:cNvSpPr>
                <a:spLocks noChangeShapeType="1"/>
              </p:cNvSpPr>
              <p:nvPr/>
            </p:nvSpPr>
            <p:spPr bwMode="auto">
              <a:xfrm flipV="1">
                <a:off x="2715" y="3358"/>
                <a:ext cx="64" cy="39"/>
              </a:xfrm>
              <a:prstGeom prst="line">
                <a:avLst/>
              </a:prstGeom>
              <a:noFill/>
              <a:ln w="0">
                <a:solidFill>
                  <a:srgbClr val="FFDF7F"/>
                </a:solidFill>
                <a:round/>
                <a:headEnd/>
                <a:tailEnd/>
              </a:ln>
            </p:spPr>
            <p:txBody>
              <a:bodyPr/>
              <a:lstStyle/>
              <a:p>
                <a:endParaRPr lang="en-US"/>
              </a:p>
            </p:txBody>
          </p:sp>
          <p:sp>
            <p:nvSpPr>
              <p:cNvPr id="122034" name="Line 2226"/>
              <p:cNvSpPr>
                <a:spLocks noChangeShapeType="1"/>
              </p:cNvSpPr>
              <p:nvPr/>
            </p:nvSpPr>
            <p:spPr bwMode="auto">
              <a:xfrm flipV="1">
                <a:off x="2507" y="3485"/>
                <a:ext cx="65" cy="41"/>
              </a:xfrm>
              <a:prstGeom prst="line">
                <a:avLst/>
              </a:prstGeom>
              <a:noFill/>
              <a:ln w="0">
                <a:solidFill>
                  <a:srgbClr val="FFDF7F"/>
                </a:solidFill>
                <a:round/>
                <a:headEnd/>
                <a:tailEnd/>
              </a:ln>
            </p:spPr>
            <p:txBody>
              <a:bodyPr/>
              <a:lstStyle/>
              <a:p>
                <a:endParaRPr lang="en-US"/>
              </a:p>
            </p:txBody>
          </p:sp>
          <p:sp>
            <p:nvSpPr>
              <p:cNvPr id="122035" name="Line 2227"/>
              <p:cNvSpPr>
                <a:spLocks noChangeShapeType="1"/>
              </p:cNvSpPr>
              <p:nvPr/>
            </p:nvSpPr>
            <p:spPr bwMode="auto">
              <a:xfrm>
                <a:off x="2572" y="3485"/>
                <a:ext cx="12" cy="8"/>
              </a:xfrm>
              <a:prstGeom prst="line">
                <a:avLst/>
              </a:prstGeom>
              <a:noFill/>
              <a:ln w="0">
                <a:solidFill>
                  <a:srgbClr val="FFDF7F"/>
                </a:solidFill>
                <a:round/>
                <a:headEnd/>
                <a:tailEnd/>
              </a:ln>
            </p:spPr>
            <p:txBody>
              <a:bodyPr/>
              <a:lstStyle/>
              <a:p>
                <a:endParaRPr lang="en-US"/>
              </a:p>
            </p:txBody>
          </p:sp>
          <p:sp>
            <p:nvSpPr>
              <p:cNvPr id="122036" name="Line 2228"/>
              <p:cNvSpPr>
                <a:spLocks noChangeShapeType="1"/>
              </p:cNvSpPr>
              <p:nvPr/>
            </p:nvSpPr>
            <p:spPr bwMode="auto">
              <a:xfrm>
                <a:off x="2939" y="3275"/>
                <a:ext cx="114" cy="72"/>
              </a:xfrm>
              <a:prstGeom prst="line">
                <a:avLst/>
              </a:prstGeom>
              <a:noFill/>
              <a:ln w="0">
                <a:solidFill>
                  <a:srgbClr val="FFDF7F"/>
                </a:solidFill>
                <a:round/>
                <a:headEnd/>
                <a:tailEnd/>
              </a:ln>
            </p:spPr>
            <p:txBody>
              <a:bodyPr/>
              <a:lstStyle/>
              <a:p>
                <a:endParaRPr lang="en-US"/>
              </a:p>
            </p:txBody>
          </p:sp>
          <p:sp>
            <p:nvSpPr>
              <p:cNvPr id="122037" name="Line 2229"/>
              <p:cNvSpPr>
                <a:spLocks noChangeShapeType="1"/>
              </p:cNvSpPr>
              <p:nvPr/>
            </p:nvSpPr>
            <p:spPr bwMode="auto">
              <a:xfrm>
                <a:off x="2779" y="3004"/>
                <a:ext cx="1" cy="354"/>
              </a:xfrm>
              <a:prstGeom prst="line">
                <a:avLst/>
              </a:prstGeom>
              <a:noFill/>
              <a:ln w="0">
                <a:solidFill>
                  <a:srgbClr val="FFDF7F"/>
                </a:solidFill>
                <a:round/>
                <a:headEnd/>
                <a:tailEnd/>
              </a:ln>
            </p:spPr>
            <p:txBody>
              <a:bodyPr/>
              <a:lstStyle/>
              <a:p>
                <a:endParaRPr lang="en-US"/>
              </a:p>
            </p:txBody>
          </p:sp>
          <p:sp>
            <p:nvSpPr>
              <p:cNvPr id="122038" name="Line 2230"/>
              <p:cNvSpPr>
                <a:spLocks noChangeShapeType="1"/>
              </p:cNvSpPr>
              <p:nvPr/>
            </p:nvSpPr>
            <p:spPr bwMode="auto">
              <a:xfrm>
                <a:off x="2883" y="3112"/>
                <a:ext cx="1" cy="193"/>
              </a:xfrm>
              <a:prstGeom prst="line">
                <a:avLst/>
              </a:prstGeom>
              <a:noFill/>
              <a:ln w="0">
                <a:solidFill>
                  <a:srgbClr val="FFDF7F"/>
                </a:solidFill>
                <a:round/>
                <a:headEnd/>
                <a:tailEnd/>
              </a:ln>
            </p:spPr>
            <p:txBody>
              <a:bodyPr/>
              <a:lstStyle/>
              <a:p>
                <a:endParaRPr lang="en-US"/>
              </a:p>
            </p:txBody>
          </p:sp>
          <p:sp>
            <p:nvSpPr>
              <p:cNvPr id="122039" name="Line 2231"/>
              <p:cNvSpPr>
                <a:spLocks noChangeShapeType="1"/>
              </p:cNvSpPr>
              <p:nvPr/>
            </p:nvSpPr>
            <p:spPr bwMode="auto">
              <a:xfrm>
                <a:off x="2855" y="3468"/>
                <a:ext cx="1" cy="94"/>
              </a:xfrm>
              <a:prstGeom prst="line">
                <a:avLst/>
              </a:prstGeom>
              <a:noFill/>
              <a:ln w="0">
                <a:solidFill>
                  <a:srgbClr val="FFDF7F"/>
                </a:solidFill>
                <a:round/>
                <a:headEnd/>
                <a:tailEnd/>
              </a:ln>
            </p:spPr>
            <p:txBody>
              <a:bodyPr/>
              <a:lstStyle/>
              <a:p>
                <a:endParaRPr lang="en-US"/>
              </a:p>
            </p:txBody>
          </p:sp>
          <p:sp>
            <p:nvSpPr>
              <p:cNvPr id="122040" name="Line 2232"/>
              <p:cNvSpPr>
                <a:spLocks noChangeShapeType="1"/>
              </p:cNvSpPr>
              <p:nvPr/>
            </p:nvSpPr>
            <p:spPr bwMode="auto">
              <a:xfrm flipH="1">
                <a:off x="2854" y="3495"/>
                <a:ext cx="14" cy="18"/>
              </a:xfrm>
              <a:prstGeom prst="line">
                <a:avLst/>
              </a:prstGeom>
              <a:noFill/>
              <a:ln w="0">
                <a:solidFill>
                  <a:srgbClr val="FFDF7F"/>
                </a:solidFill>
                <a:round/>
                <a:headEnd/>
                <a:tailEnd/>
              </a:ln>
            </p:spPr>
            <p:txBody>
              <a:bodyPr/>
              <a:lstStyle/>
              <a:p>
                <a:endParaRPr lang="en-US"/>
              </a:p>
            </p:txBody>
          </p:sp>
          <p:sp>
            <p:nvSpPr>
              <p:cNvPr id="122041" name="Line 2233"/>
              <p:cNvSpPr>
                <a:spLocks noChangeShapeType="1"/>
              </p:cNvSpPr>
              <p:nvPr/>
            </p:nvSpPr>
            <p:spPr bwMode="auto">
              <a:xfrm>
                <a:off x="2854" y="3513"/>
                <a:ext cx="15" cy="12"/>
              </a:xfrm>
              <a:prstGeom prst="line">
                <a:avLst/>
              </a:prstGeom>
              <a:noFill/>
              <a:ln w="0">
                <a:solidFill>
                  <a:srgbClr val="FFDF7F"/>
                </a:solidFill>
                <a:round/>
                <a:headEnd/>
                <a:tailEnd/>
              </a:ln>
            </p:spPr>
            <p:txBody>
              <a:bodyPr/>
              <a:lstStyle/>
              <a:p>
                <a:endParaRPr lang="en-US"/>
              </a:p>
            </p:txBody>
          </p:sp>
          <p:sp>
            <p:nvSpPr>
              <p:cNvPr id="122042" name="Line 2234"/>
              <p:cNvSpPr>
                <a:spLocks noChangeShapeType="1"/>
              </p:cNvSpPr>
              <p:nvPr/>
            </p:nvSpPr>
            <p:spPr bwMode="auto">
              <a:xfrm>
                <a:off x="2779" y="3358"/>
                <a:ext cx="11" cy="7"/>
              </a:xfrm>
              <a:prstGeom prst="line">
                <a:avLst/>
              </a:prstGeom>
              <a:noFill/>
              <a:ln w="0">
                <a:solidFill>
                  <a:srgbClr val="FFDF7F"/>
                </a:solidFill>
                <a:round/>
                <a:headEnd/>
                <a:tailEnd/>
              </a:ln>
            </p:spPr>
            <p:txBody>
              <a:bodyPr/>
              <a:lstStyle/>
              <a:p>
                <a:endParaRPr lang="en-US"/>
              </a:p>
            </p:txBody>
          </p:sp>
          <p:sp>
            <p:nvSpPr>
              <p:cNvPr id="122043" name="Line 2235"/>
              <p:cNvSpPr>
                <a:spLocks noChangeShapeType="1"/>
              </p:cNvSpPr>
              <p:nvPr/>
            </p:nvSpPr>
            <p:spPr bwMode="auto">
              <a:xfrm>
                <a:off x="3053" y="3347"/>
                <a:ext cx="1" cy="93"/>
              </a:xfrm>
              <a:prstGeom prst="line">
                <a:avLst/>
              </a:prstGeom>
              <a:noFill/>
              <a:ln w="0">
                <a:solidFill>
                  <a:srgbClr val="FFDF7F"/>
                </a:solidFill>
                <a:round/>
                <a:headEnd/>
                <a:tailEnd/>
              </a:ln>
            </p:spPr>
            <p:txBody>
              <a:bodyPr/>
              <a:lstStyle/>
              <a:p>
                <a:endParaRPr lang="en-US"/>
              </a:p>
            </p:txBody>
          </p:sp>
          <p:sp>
            <p:nvSpPr>
              <p:cNvPr id="122044" name="Line 2236"/>
              <p:cNvSpPr>
                <a:spLocks noChangeShapeType="1"/>
              </p:cNvSpPr>
              <p:nvPr/>
            </p:nvSpPr>
            <p:spPr bwMode="auto">
              <a:xfrm flipH="1">
                <a:off x="3052" y="3373"/>
                <a:ext cx="13" cy="19"/>
              </a:xfrm>
              <a:prstGeom prst="line">
                <a:avLst/>
              </a:prstGeom>
              <a:noFill/>
              <a:ln w="0">
                <a:solidFill>
                  <a:srgbClr val="FFDF7F"/>
                </a:solidFill>
                <a:round/>
                <a:headEnd/>
                <a:tailEnd/>
              </a:ln>
            </p:spPr>
            <p:txBody>
              <a:bodyPr/>
              <a:lstStyle/>
              <a:p>
                <a:endParaRPr lang="en-US"/>
              </a:p>
            </p:txBody>
          </p:sp>
          <p:sp>
            <p:nvSpPr>
              <p:cNvPr id="122045" name="Line 2237"/>
              <p:cNvSpPr>
                <a:spLocks noChangeShapeType="1"/>
              </p:cNvSpPr>
              <p:nvPr/>
            </p:nvSpPr>
            <p:spPr bwMode="auto">
              <a:xfrm>
                <a:off x="3052" y="3392"/>
                <a:ext cx="15" cy="12"/>
              </a:xfrm>
              <a:prstGeom prst="line">
                <a:avLst/>
              </a:prstGeom>
              <a:noFill/>
              <a:ln w="0">
                <a:solidFill>
                  <a:srgbClr val="FFDF7F"/>
                </a:solidFill>
                <a:round/>
                <a:headEnd/>
                <a:tailEnd/>
              </a:ln>
            </p:spPr>
            <p:txBody>
              <a:bodyPr/>
              <a:lstStyle/>
              <a:p>
                <a:endParaRPr lang="en-US"/>
              </a:p>
            </p:txBody>
          </p:sp>
          <p:sp>
            <p:nvSpPr>
              <p:cNvPr id="122046" name="Line 2238"/>
              <p:cNvSpPr>
                <a:spLocks noChangeShapeType="1"/>
              </p:cNvSpPr>
              <p:nvPr/>
            </p:nvSpPr>
            <p:spPr bwMode="auto">
              <a:xfrm flipV="1">
                <a:off x="2921" y="3254"/>
                <a:ext cx="26" cy="17"/>
              </a:xfrm>
              <a:prstGeom prst="line">
                <a:avLst/>
              </a:prstGeom>
              <a:noFill/>
              <a:ln w="0">
                <a:solidFill>
                  <a:srgbClr val="FFDF7F"/>
                </a:solidFill>
                <a:round/>
                <a:headEnd/>
                <a:tailEnd/>
              </a:ln>
            </p:spPr>
            <p:txBody>
              <a:bodyPr/>
              <a:lstStyle/>
              <a:p>
                <a:endParaRPr lang="en-US"/>
              </a:p>
            </p:txBody>
          </p:sp>
          <p:sp>
            <p:nvSpPr>
              <p:cNvPr id="122047" name="Line 2239"/>
              <p:cNvSpPr>
                <a:spLocks noChangeShapeType="1"/>
              </p:cNvSpPr>
              <p:nvPr/>
            </p:nvSpPr>
            <p:spPr bwMode="auto">
              <a:xfrm>
                <a:off x="2921" y="3151"/>
                <a:ext cx="1" cy="134"/>
              </a:xfrm>
              <a:prstGeom prst="line">
                <a:avLst/>
              </a:prstGeom>
              <a:noFill/>
              <a:ln w="0">
                <a:solidFill>
                  <a:srgbClr val="FFDF7F"/>
                </a:solidFill>
                <a:round/>
                <a:headEnd/>
                <a:tailEnd/>
              </a:ln>
            </p:spPr>
            <p:txBody>
              <a:bodyPr/>
              <a:lstStyle/>
              <a:p>
                <a:endParaRPr lang="en-US"/>
              </a:p>
            </p:txBody>
          </p:sp>
          <p:sp>
            <p:nvSpPr>
              <p:cNvPr id="122048" name="Line 2240"/>
              <p:cNvSpPr>
                <a:spLocks noChangeShapeType="1"/>
              </p:cNvSpPr>
              <p:nvPr/>
            </p:nvSpPr>
            <p:spPr bwMode="auto">
              <a:xfrm>
                <a:off x="2947" y="3175"/>
                <a:ext cx="1" cy="79"/>
              </a:xfrm>
              <a:prstGeom prst="line">
                <a:avLst/>
              </a:prstGeom>
              <a:noFill/>
              <a:ln w="0">
                <a:solidFill>
                  <a:srgbClr val="FFDF7F"/>
                </a:solidFill>
                <a:round/>
                <a:headEnd/>
                <a:tailEnd/>
              </a:ln>
            </p:spPr>
            <p:txBody>
              <a:bodyPr/>
              <a:lstStyle/>
              <a:p>
                <a:endParaRPr lang="en-US"/>
              </a:p>
            </p:txBody>
          </p:sp>
          <p:sp>
            <p:nvSpPr>
              <p:cNvPr id="122049" name="Line 2241"/>
              <p:cNvSpPr>
                <a:spLocks noChangeShapeType="1"/>
              </p:cNvSpPr>
              <p:nvPr/>
            </p:nvSpPr>
            <p:spPr bwMode="auto">
              <a:xfrm>
                <a:off x="2947" y="3254"/>
                <a:ext cx="12" cy="7"/>
              </a:xfrm>
              <a:prstGeom prst="line">
                <a:avLst/>
              </a:prstGeom>
              <a:noFill/>
              <a:ln w="0">
                <a:solidFill>
                  <a:srgbClr val="FFDF7F"/>
                </a:solidFill>
                <a:round/>
                <a:headEnd/>
                <a:tailEnd/>
              </a:ln>
            </p:spPr>
            <p:txBody>
              <a:bodyPr/>
              <a:lstStyle/>
              <a:p>
                <a:endParaRPr lang="en-US"/>
              </a:p>
            </p:txBody>
          </p:sp>
          <p:sp>
            <p:nvSpPr>
              <p:cNvPr id="122050" name="Line 2242"/>
              <p:cNvSpPr>
                <a:spLocks noChangeShapeType="1"/>
              </p:cNvSpPr>
              <p:nvPr/>
            </p:nvSpPr>
            <p:spPr bwMode="auto">
              <a:xfrm>
                <a:off x="3515" y="3637"/>
                <a:ext cx="221" cy="134"/>
              </a:xfrm>
              <a:prstGeom prst="line">
                <a:avLst/>
              </a:prstGeom>
              <a:noFill/>
              <a:ln w="0">
                <a:solidFill>
                  <a:srgbClr val="FFDF7F"/>
                </a:solidFill>
                <a:round/>
                <a:headEnd/>
                <a:tailEnd/>
              </a:ln>
            </p:spPr>
            <p:txBody>
              <a:bodyPr/>
              <a:lstStyle/>
              <a:p>
                <a:endParaRPr lang="en-US"/>
              </a:p>
            </p:txBody>
          </p:sp>
          <p:sp>
            <p:nvSpPr>
              <p:cNvPr id="122051" name="Line 2243"/>
              <p:cNvSpPr>
                <a:spLocks noChangeShapeType="1"/>
              </p:cNvSpPr>
              <p:nvPr/>
            </p:nvSpPr>
            <p:spPr bwMode="auto">
              <a:xfrm>
                <a:off x="3676" y="3766"/>
                <a:ext cx="35" cy="21"/>
              </a:xfrm>
              <a:prstGeom prst="line">
                <a:avLst/>
              </a:prstGeom>
              <a:noFill/>
              <a:ln w="0">
                <a:solidFill>
                  <a:srgbClr val="FFDF7F"/>
                </a:solidFill>
                <a:round/>
                <a:headEnd/>
                <a:tailEnd/>
              </a:ln>
            </p:spPr>
            <p:txBody>
              <a:bodyPr/>
              <a:lstStyle/>
              <a:p>
                <a:endParaRPr lang="en-US"/>
              </a:p>
            </p:txBody>
          </p:sp>
          <p:sp>
            <p:nvSpPr>
              <p:cNvPr id="122052" name="Line 2244"/>
              <p:cNvSpPr>
                <a:spLocks noChangeShapeType="1"/>
              </p:cNvSpPr>
              <p:nvPr/>
            </p:nvSpPr>
            <p:spPr bwMode="auto">
              <a:xfrm>
                <a:off x="3675" y="3849"/>
                <a:ext cx="36" cy="21"/>
              </a:xfrm>
              <a:prstGeom prst="line">
                <a:avLst/>
              </a:prstGeom>
              <a:noFill/>
              <a:ln w="0">
                <a:solidFill>
                  <a:srgbClr val="FFDF7F"/>
                </a:solidFill>
                <a:round/>
                <a:headEnd/>
                <a:tailEnd/>
              </a:ln>
            </p:spPr>
            <p:txBody>
              <a:bodyPr/>
              <a:lstStyle/>
              <a:p>
                <a:endParaRPr lang="en-US"/>
              </a:p>
            </p:txBody>
          </p:sp>
          <p:sp>
            <p:nvSpPr>
              <p:cNvPr id="122053" name="Line 2245"/>
              <p:cNvSpPr>
                <a:spLocks noChangeShapeType="1"/>
              </p:cNvSpPr>
              <p:nvPr/>
            </p:nvSpPr>
            <p:spPr bwMode="auto">
              <a:xfrm flipH="1" flipV="1">
                <a:off x="3476" y="3147"/>
                <a:ext cx="248" cy="36"/>
              </a:xfrm>
              <a:prstGeom prst="line">
                <a:avLst/>
              </a:prstGeom>
              <a:noFill/>
              <a:ln w="0">
                <a:solidFill>
                  <a:srgbClr val="FFDF7F"/>
                </a:solidFill>
                <a:round/>
                <a:headEnd/>
                <a:tailEnd/>
              </a:ln>
            </p:spPr>
            <p:txBody>
              <a:bodyPr/>
              <a:lstStyle/>
              <a:p>
                <a:endParaRPr lang="en-US"/>
              </a:p>
            </p:txBody>
          </p:sp>
          <p:sp>
            <p:nvSpPr>
              <p:cNvPr id="122054" name="Line 2246"/>
              <p:cNvSpPr>
                <a:spLocks noChangeShapeType="1"/>
              </p:cNvSpPr>
              <p:nvPr/>
            </p:nvSpPr>
            <p:spPr bwMode="auto">
              <a:xfrm flipH="1">
                <a:off x="3587" y="3397"/>
                <a:ext cx="142" cy="98"/>
              </a:xfrm>
              <a:prstGeom prst="line">
                <a:avLst/>
              </a:prstGeom>
              <a:noFill/>
              <a:ln w="0">
                <a:solidFill>
                  <a:srgbClr val="FFDF7F"/>
                </a:solidFill>
                <a:round/>
                <a:headEnd/>
                <a:tailEnd/>
              </a:ln>
            </p:spPr>
            <p:txBody>
              <a:bodyPr/>
              <a:lstStyle/>
              <a:p>
                <a:endParaRPr lang="en-US"/>
              </a:p>
            </p:txBody>
          </p:sp>
          <p:sp>
            <p:nvSpPr>
              <p:cNvPr id="122055" name="Line 2247"/>
              <p:cNvSpPr>
                <a:spLocks noChangeShapeType="1"/>
              </p:cNvSpPr>
              <p:nvPr/>
            </p:nvSpPr>
            <p:spPr bwMode="auto">
              <a:xfrm flipH="1">
                <a:off x="3654" y="3653"/>
                <a:ext cx="126" cy="89"/>
              </a:xfrm>
              <a:prstGeom prst="line">
                <a:avLst/>
              </a:prstGeom>
              <a:noFill/>
              <a:ln w="0">
                <a:solidFill>
                  <a:srgbClr val="FFDF7F"/>
                </a:solidFill>
                <a:round/>
                <a:headEnd/>
                <a:tailEnd/>
              </a:ln>
            </p:spPr>
            <p:txBody>
              <a:bodyPr/>
              <a:lstStyle/>
              <a:p>
                <a:endParaRPr lang="en-US"/>
              </a:p>
            </p:txBody>
          </p:sp>
          <p:sp>
            <p:nvSpPr>
              <p:cNvPr id="122056" name="Line 2248"/>
              <p:cNvSpPr>
                <a:spLocks noChangeShapeType="1"/>
              </p:cNvSpPr>
              <p:nvPr/>
            </p:nvSpPr>
            <p:spPr bwMode="auto">
              <a:xfrm>
                <a:off x="3689" y="3722"/>
                <a:ext cx="6" cy="7"/>
              </a:xfrm>
              <a:prstGeom prst="line">
                <a:avLst/>
              </a:prstGeom>
              <a:noFill/>
              <a:ln w="0">
                <a:solidFill>
                  <a:srgbClr val="FFFF00"/>
                </a:solidFill>
                <a:round/>
                <a:headEnd/>
                <a:tailEnd/>
              </a:ln>
            </p:spPr>
            <p:txBody>
              <a:bodyPr/>
              <a:lstStyle/>
              <a:p>
                <a:endParaRPr lang="en-US"/>
              </a:p>
            </p:txBody>
          </p:sp>
          <p:sp>
            <p:nvSpPr>
              <p:cNvPr id="122057" name="Line 2249"/>
              <p:cNvSpPr>
                <a:spLocks noChangeShapeType="1"/>
              </p:cNvSpPr>
              <p:nvPr/>
            </p:nvSpPr>
            <p:spPr bwMode="auto">
              <a:xfrm flipH="1" flipV="1">
                <a:off x="3692" y="3729"/>
                <a:ext cx="3" cy="1"/>
              </a:xfrm>
              <a:prstGeom prst="line">
                <a:avLst/>
              </a:prstGeom>
              <a:noFill/>
              <a:ln w="0">
                <a:solidFill>
                  <a:srgbClr val="FFFF00"/>
                </a:solidFill>
                <a:round/>
                <a:headEnd/>
                <a:tailEnd/>
              </a:ln>
            </p:spPr>
            <p:txBody>
              <a:bodyPr/>
              <a:lstStyle/>
              <a:p>
                <a:endParaRPr lang="en-US"/>
              </a:p>
            </p:txBody>
          </p:sp>
          <p:sp>
            <p:nvSpPr>
              <p:cNvPr id="122058" name="Line 2250"/>
              <p:cNvSpPr>
                <a:spLocks noChangeShapeType="1"/>
              </p:cNvSpPr>
              <p:nvPr/>
            </p:nvSpPr>
            <p:spPr bwMode="auto">
              <a:xfrm flipH="1">
                <a:off x="3686" y="3729"/>
                <a:ext cx="6" cy="1"/>
              </a:xfrm>
              <a:prstGeom prst="line">
                <a:avLst/>
              </a:prstGeom>
              <a:noFill/>
              <a:ln w="0">
                <a:solidFill>
                  <a:srgbClr val="FFFF00"/>
                </a:solidFill>
                <a:round/>
                <a:headEnd/>
                <a:tailEnd/>
              </a:ln>
            </p:spPr>
            <p:txBody>
              <a:bodyPr/>
              <a:lstStyle/>
              <a:p>
                <a:endParaRPr lang="en-US"/>
              </a:p>
            </p:txBody>
          </p:sp>
          <p:sp>
            <p:nvSpPr>
              <p:cNvPr id="122059" name="Line 2251"/>
              <p:cNvSpPr>
                <a:spLocks noChangeShapeType="1"/>
              </p:cNvSpPr>
              <p:nvPr/>
            </p:nvSpPr>
            <p:spPr bwMode="auto">
              <a:xfrm flipH="1">
                <a:off x="3654" y="3729"/>
                <a:ext cx="32" cy="13"/>
              </a:xfrm>
              <a:prstGeom prst="line">
                <a:avLst/>
              </a:prstGeom>
              <a:noFill/>
              <a:ln w="0">
                <a:solidFill>
                  <a:srgbClr val="FFFF00"/>
                </a:solidFill>
                <a:round/>
                <a:headEnd/>
                <a:tailEnd/>
              </a:ln>
            </p:spPr>
            <p:txBody>
              <a:bodyPr/>
              <a:lstStyle/>
              <a:p>
                <a:endParaRPr lang="en-US"/>
              </a:p>
            </p:txBody>
          </p:sp>
          <p:sp>
            <p:nvSpPr>
              <p:cNvPr id="122060" name="Line 2252"/>
              <p:cNvSpPr>
                <a:spLocks noChangeShapeType="1"/>
              </p:cNvSpPr>
              <p:nvPr/>
            </p:nvSpPr>
            <p:spPr bwMode="auto">
              <a:xfrm flipV="1">
                <a:off x="3654" y="3715"/>
                <a:ext cx="23" cy="27"/>
              </a:xfrm>
              <a:prstGeom prst="line">
                <a:avLst/>
              </a:prstGeom>
              <a:noFill/>
              <a:ln w="0">
                <a:solidFill>
                  <a:srgbClr val="FFFF00"/>
                </a:solidFill>
                <a:round/>
                <a:headEnd/>
                <a:tailEnd/>
              </a:ln>
            </p:spPr>
            <p:txBody>
              <a:bodyPr/>
              <a:lstStyle/>
              <a:p>
                <a:endParaRPr lang="en-US"/>
              </a:p>
            </p:txBody>
          </p:sp>
        </p:grpSp>
        <p:grpSp>
          <p:nvGrpSpPr>
            <p:cNvPr id="122262" name="Group 2454"/>
            <p:cNvGrpSpPr>
              <a:grpSpLocks/>
            </p:cNvGrpSpPr>
            <p:nvPr/>
          </p:nvGrpSpPr>
          <p:grpSpPr bwMode="auto">
            <a:xfrm>
              <a:off x="3592" y="3706"/>
              <a:ext cx="97" cy="195"/>
              <a:chOff x="3592" y="3706"/>
              <a:chExt cx="97" cy="195"/>
            </a:xfrm>
          </p:grpSpPr>
          <p:sp>
            <p:nvSpPr>
              <p:cNvPr id="122062" name="Line 2254"/>
              <p:cNvSpPr>
                <a:spLocks noChangeShapeType="1"/>
              </p:cNvSpPr>
              <p:nvPr/>
            </p:nvSpPr>
            <p:spPr bwMode="auto">
              <a:xfrm flipV="1">
                <a:off x="3677" y="3709"/>
                <a:ext cx="3" cy="6"/>
              </a:xfrm>
              <a:prstGeom prst="line">
                <a:avLst/>
              </a:prstGeom>
              <a:noFill/>
              <a:ln w="0">
                <a:solidFill>
                  <a:srgbClr val="FFFF00"/>
                </a:solidFill>
                <a:round/>
                <a:headEnd/>
                <a:tailEnd/>
              </a:ln>
            </p:spPr>
            <p:txBody>
              <a:bodyPr/>
              <a:lstStyle/>
              <a:p>
                <a:endParaRPr lang="en-US"/>
              </a:p>
            </p:txBody>
          </p:sp>
          <p:sp>
            <p:nvSpPr>
              <p:cNvPr id="122063" name="Line 2255"/>
              <p:cNvSpPr>
                <a:spLocks noChangeShapeType="1"/>
              </p:cNvSpPr>
              <p:nvPr/>
            </p:nvSpPr>
            <p:spPr bwMode="auto">
              <a:xfrm flipV="1">
                <a:off x="3680" y="3706"/>
                <a:ext cx="1" cy="3"/>
              </a:xfrm>
              <a:prstGeom prst="line">
                <a:avLst/>
              </a:prstGeom>
              <a:noFill/>
              <a:ln w="0">
                <a:solidFill>
                  <a:srgbClr val="FFFF00"/>
                </a:solidFill>
                <a:round/>
                <a:headEnd/>
                <a:tailEnd/>
              </a:ln>
            </p:spPr>
            <p:txBody>
              <a:bodyPr/>
              <a:lstStyle/>
              <a:p>
                <a:endParaRPr lang="en-US"/>
              </a:p>
            </p:txBody>
          </p:sp>
          <p:sp>
            <p:nvSpPr>
              <p:cNvPr id="122064" name="Line 2256"/>
              <p:cNvSpPr>
                <a:spLocks noChangeShapeType="1"/>
              </p:cNvSpPr>
              <p:nvPr/>
            </p:nvSpPr>
            <p:spPr bwMode="auto">
              <a:xfrm>
                <a:off x="3681" y="3706"/>
                <a:ext cx="3" cy="9"/>
              </a:xfrm>
              <a:prstGeom prst="line">
                <a:avLst/>
              </a:prstGeom>
              <a:noFill/>
              <a:ln w="0">
                <a:solidFill>
                  <a:srgbClr val="FFFF00"/>
                </a:solidFill>
                <a:round/>
                <a:headEnd/>
                <a:tailEnd/>
              </a:ln>
            </p:spPr>
            <p:txBody>
              <a:bodyPr/>
              <a:lstStyle/>
              <a:p>
                <a:endParaRPr lang="en-US"/>
              </a:p>
            </p:txBody>
          </p:sp>
          <p:sp>
            <p:nvSpPr>
              <p:cNvPr id="122065" name="Line 2257"/>
              <p:cNvSpPr>
                <a:spLocks noChangeShapeType="1"/>
              </p:cNvSpPr>
              <p:nvPr/>
            </p:nvSpPr>
            <p:spPr bwMode="auto">
              <a:xfrm flipH="1">
                <a:off x="3670" y="3715"/>
                <a:ext cx="14" cy="20"/>
              </a:xfrm>
              <a:prstGeom prst="line">
                <a:avLst/>
              </a:prstGeom>
              <a:noFill/>
              <a:ln w="0">
                <a:solidFill>
                  <a:srgbClr val="FFFF00"/>
                </a:solidFill>
                <a:round/>
                <a:headEnd/>
                <a:tailEnd/>
              </a:ln>
            </p:spPr>
            <p:txBody>
              <a:bodyPr/>
              <a:lstStyle/>
              <a:p>
                <a:endParaRPr lang="en-US"/>
              </a:p>
            </p:txBody>
          </p:sp>
          <p:sp>
            <p:nvSpPr>
              <p:cNvPr id="122066" name="Line 2258"/>
              <p:cNvSpPr>
                <a:spLocks noChangeShapeType="1"/>
              </p:cNvSpPr>
              <p:nvPr/>
            </p:nvSpPr>
            <p:spPr bwMode="auto">
              <a:xfrm flipV="1">
                <a:off x="3670" y="3722"/>
                <a:ext cx="19" cy="13"/>
              </a:xfrm>
              <a:prstGeom prst="line">
                <a:avLst/>
              </a:prstGeom>
              <a:noFill/>
              <a:ln w="0">
                <a:solidFill>
                  <a:srgbClr val="FFFF00"/>
                </a:solidFill>
                <a:round/>
                <a:headEnd/>
                <a:tailEnd/>
              </a:ln>
            </p:spPr>
            <p:txBody>
              <a:bodyPr/>
              <a:lstStyle/>
              <a:p>
                <a:endParaRPr lang="en-US"/>
              </a:p>
            </p:txBody>
          </p:sp>
          <p:sp>
            <p:nvSpPr>
              <p:cNvPr id="122067" name="Line 2259"/>
              <p:cNvSpPr>
                <a:spLocks noChangeShapeType="1"/>
              </p:cNvSpPr>
              <p:nvPr/>
            </p:nvSpPr>
            <p:spPr bwMode="auto">
              <a:xfrm flipH="1" flipV="1">
                <a:off x="3685" y="3720"/>
                <a:ext cx="4" cy="2"/>
              </a:xfrm>
              <a:prstGeom prst="line">
                <a:avLst/>
              </a:prstGeom>
              <a:noFill/>
              <a:ln w="0">
                <a:solidFill>
                  <a:srgbClr val="FFFF00"/>
                </a:solidFill>
                <a:round/>
                <a:headEnd/>
                <a:tailEnd/>
              </a:ln>
            </p:spPr>
            <p:txBody>
              <a:bodyPr/>
              <a:lstStyle/>
              <a:p>
                <a:endParaRPr lang="en-US"/>
              </a:p>
            </p:txBody>
          </p:sp>
          <p:sp>
            <p:nvSpPr>
              <p:cNvPr id="122068" name="Line 2260"/>
              <p:cNvSpPr>
                <a:spLocks noChangeShapeType="1"/>
              </p:cNvSpPr>
              <p:nvPr/>
            </p:nvSpPr>
            <p:spPr bwMode="auto">
              <a:xfrm flipH="1" flipV="1">
                <a:off x="3684" y="3715"/>
                <a:ext cx="1" cy="5"/>
              </a:xfrm>
              <a:prstGeom prst="line">
                <a:avLst/>
              </a:prstGeom>
              <a:noFill/>
              <a:ln w="0">
                <a:solidFill>
                  <a:srgbClr val="FFFF00"/>
                </a:solidFill>
                <a:round/>
                <a:headEnd/>
                <a:tailEnd/>
              </a:ln>
            </p:spPr>
            <p:txBody>
              <a:bodyPr/>
              <a:lstStyle/>
              <a:p>
                <a:endParaRPr lang="en-US"/>
              </a:p>
            </p:txBody>
          </p:sp>
          <p:sp>
            <p:nvSpPr>
              <p:cNvPr id="122069" name="Line 2261"/>
              <p:cNvSpPr>
                <a:spLocks noChangeShapeType="1"/>
              </p:cNvSpPr>
              <p:nvPr/>
            </p:nvSpPr>
            <p:spPr bwMode="auto">
              <a:xfrm flipH="1">
                <a:off x="3666" y="3715"/>
                <a:ext cx="18" cy="12"/>
              </a:xfrm>
              <a:prstGeom prst="line">
                <a:avLst/>
              </a:prstGeom>
              <a:noFill/>
              <a:ln w="0">
                <a:solidFill>
                  <a:srgbClr val="FFFF00"/>
                </a:solidFill>
                <a:round/>
                <a:headEnd/>
                <a:tailEnd/>
              </a:ln>
            </p:spPr>
            <p:txBody>
              <a:bodyPr/>
              <a:lstStyle/>
              <a:p>
                <a:endParaRPr lang="en-US"/>
              </a:p>
            </p:txBody>
          </p:sp>
          <p:sp>
            <p:nvSpPr>
              <p:cNvPr id="122070" name="Line 2262"/>
              <p:cNvSpPr>
                <a:spLocks noChangeShapeType="1"/>
              </p:cNvSpPr>
              <p:nvPr/>
            </p:nvSpPr>
            <p:spPr bwMode="auto">
              <a:xfrm>
                <a:off x="3675" y="3758"/>
                <a:ext cx="1" cy="42"/>
              </a:xfrm>
              <a:prstGeom prst="line">
                <a:avLst/>
              </a:prstGeom>
              <a:noFill/>
              <a:ln w="0">
                <a:solidFill>
                  <a:srgbClr val="FFDF7F"/>
                </a:solidFill>
                <a:round/>
                <a:headEnd/>
                <a:tailEnd/>
              </a:ln>
            </p:spPr>
            <p:txBody>
              <a:bodyPr/>
              <a:lstStyle/>
              <a:p>
                <a:endParaRPr lang="en-US"/>
              </a:p>
            </p:txBody>
          </p:sp>
          <p:sp>
            <p:nvSpPr>
              <p:cNvPr id="122071" name="Freeform 2263"/>
              <p:cNvSpPr>
                <a:spLocks/>
              </p:cNvSpPr>
              <p:nvPr/>
            </p:nvSpPr>
            <p:spPr bwMode="auto">
              <a:xfrm>
                <a:off x="3650" y="3802"/>
                <a:ext cx="25" cy="15"/>
              </a:xfrm>
              <a:custGeom>
                <a:avLst/>
                <a:gdLst/>
                <a:ahLst/>
                <a:cxnLst>
                  <a:cxn ang="0">
                    <a:pos x="0" y="47"/>
                  </a:cxn>
                  <a:cxn ang="0">
                    <a:pos x="76" y="0"/>
                  </a:cxn>
                  <a:cxn ang="0">
                    <a:pos x="76" y="1"/>
                  </a:cxn>
                  <a:cxn ang="0">
                    <a:pos x="1" y="47"/>
                  </a:cxn>
                  <a:cxn ang="0">
                    <a:pos x="0" y="47"/>
                  </a:cxn>
                </a:cxnLst>
                <a:rect l="0" t="0" r="r" b="b"/>
                <a:pathLst>
                  <a:path w="76" h="47">
                    <a:moveTo>
                      <a:pt x="0" y="47"/>
                    </a:moveTo>
                    <a:lnTo>
                      <a:pt x="76" y="0"/>
                    </a:lnTo>
                    <a:lnTo>
                      <a:pt x="76" y="1"/>
                    </a:lnTo>
                    <a:lnTo>
                      <a:pt x="1" y="47"/>
                    </a:lnTo>
                    <a:lnTo>
                      <a:pt x="0" y="47"/>
                    </a:lnTo>
                    <a:close/>
                  </a:path>
                </a:pathLst>
              </a:custGeom>
              <a:solidFill>
                <a:srgbClr val="FFDF7F"/>
              </a:solidFill>
              <a:ln w="0">
                <a:solidFill>
                  <a:srgbClr val="FFDF7F"/>
                </a:solidFill>
                <a:prstDash val="solid"/>
                <a:round/>
                <a:headEnd/>
                <a:tailEnd/>
              </a:ln>
            </p:spPr>
            <p:txBody>
              <a:bodyPr/>
              <a:lstStyle/>
              <a:p>
                <a:endParaRPr lang="en-US"/>
              </a:p>
            </p:txBody>
          </p:sp>
          <p:sp>
            <p:nvSpPr>
              <p:cNvPr id="122072" name="Rectangle 2264"/>
              <p:cNvSpPr>
                <a:spLocks noChangeArrowheads="1"/>
              </p:cNvSpPr>
              <p:nvPr/>
            </p:nvSpPr>
            <p:spPr bwMode="auto">
              <a:xfrm>
                <a:off x="3650" y="3817"/>
                <a:ext cx="1" cy="84"/>
              </a:xfrm>
              <a:prstGeom prst="rect">
                <a:avLst/>
              </a:prstGeom>
              <a:solidFill>
                <a:srgbClr val="FFDF7F"/>
              </a:solidFill>
              <a:ln w="0">
                <a:solidFill>
                  <a:srgbClr val="FFDF7F"/>
                </a:solidFill>
                <a:miter lim="800000"/>
                <a:headEnd/>
                <a:tailEnd/>
              </a:ln>
            </p:spPr>
            <p:txBody>
              <a:bodyPr/>
              <a:lstStyle/>
              <a:p>
                <a:endParaRPr lang="en-US"/>
              </a:p>
            </p:txBody>
          </p:sp>
          <p:sp>
            <p:nvSpPr>
              <p:cNvPr id="122073" name="Rectangle 2265"/>
              <p:cNvSpPr>
                <a:spLocks noChangeArrowheads="1"/>
              </p:cNvSpPr>
              <p:nvPr/>
            </p:nvSpPr>
            <p:spPr bwMode="auto">
              <a:xfrm>
                <a:off x="3675" y="3802"/>
                <a:ext cx="1" cy="83"/>
              </a:xfrm>
              <a:prstGeom prst="rect">
                <a:avLst/>
              </a:prstGeom>
              <a:solidFill>
                <a:srgbClr val="FFDF7F"/>
              </a:solidFill>
              <a:ln w="0">
                <a:solidFill>
                  <a:srgbClr val="FFDF7F"/>
                </a:solidFill>
                <a:miter lim="800000"/>
                <a:headEnd/>
                <a:tailEnd/>
              </a:ln>
            </p:spPr>
            <p:txBody>
              <a:bodyPr/>
              <a:lstStyle/>
              <a:p>
                <a:endParaRPr lang="en-US"/>
              </a:p>
            </p:txBody>
          </p:sp>
          <p:sp>
            <p:nvSpPr>
              <p:cNvPr id="122074" name="Freeform 2266"/>
              <p:cNvSpPr>
                <a:spLocks/>
              </p:cNvSpPr>
              <p:nvPr/>
            </p:nvSpPr>
            <p:spPr bwMode="auto">
              <a:xfrm>
                <a:off x="3650" y="3885"/>
                <a:ext cx="25" cy="16"/>
              </a:xfrm>
              <a:custGeom>
                <a:avLst/>
                <a:gdLst/>
                <a:ahLst/>
                <a:cxnLst>
                  <a:cxn ang="0">
                    <a:pos x="0" y="46"/>
                  </a:cxn>
                  <a:cxn ang="0">
                    <a:pos x="76" y="0"/>
                  </a:cxn>
                  <a:cxn ang="0">
                    <a:pos x="76" y="1"/>
                  </a:cxn>
                  <a:cxn ang="0">
                    <a:pos x="1" y="47"/>
                  </a:cxn>
                  <a:cxn ang="0">
                    <a:pos x="0" y="46"/>
                  </a:cxn>
                </a:cxnLst>
                <a:rect l="0" t="0" r="r" b="b"/>
                <a:pathLst>
                  <a:path w="76" h="47">
                    <a:moveTo>
                      <a:pt x="0" y="46"/>
                    </a:moveTo>
                    <a:lnTo>
                      <a:pt x="76" y="0"/>
                    </a:lnTo>
                    <a:lnTo>
                      <a:pt x="76" y="1"/>
                    </a:lnTo>
                    <a:lnTo>
                      <a:pt x="1" y="47"/>
                    </a:lnTo>
                    <a:lnTo>
                      <a:pt x="0" y="46"/>
                    </a:lnTo>
                    <a:close/>
                  </a:path>
                </a:pathLst>
              </a:custGeom>
              <a:solidFill>
                <a:srgbClr val="FFDF7F"/>
              </a:solidFill>
              <a:ln w="0">
                <a:solidFill>
                  <a:srgbClr val="FFDF7F"/>
                </a:solidFill>
                <a:prstDash val="solid"/>
                <a:round/>
                <a:headEnd/>
                <a:tailEnd/>
              </a:ln>
            </p:spPr>
            <p:txBody>
              <a:bodyPr/>
              <a:lstStyle/>
              <a:p>
                <a:endParaRPr lang="en-US"/>
              </a:p>
            </p:txBody>
          </p:sp>
          <p:sp>
            <p:nvSpPr>
              <p:cNvPr id="122075" name="Line 2267"/>
              <p:cNvSpPr>
                <a:spLocks noChangeShapeType="1"/>
              </p:cNvSpPr>
              <p:nvPr/>
            </p:nvSpPr>
            <p:spPr bwMode="auto">
              <a:xfrm flipH="1">
                <a:off x="3650" y="3864"/>
                <a:ext cx="1" cy="1"/>
              </a:xfrm>
              <a:prstGeom prst="line">
                <a:avLst/>
              </a:prstGeom>
              <a:noFill/>
              <a:ln w="0">
                <a:solidFill>
                  <a:srgbClr val="FFDF7F"/>
                </a:solidFill>
                <a:round/>
                <a:headEnd/>
                <a:tailEnd/>
              </a:ln>
            </p:spPr>
            <p:txBody>
              <a:bodyPr/>
              <a:lstStyle/>
              <a:p>
                <a:endParaRPr lang="en-US"/>
              </a:p>
            </p:txBody>
          </p:sp>
          <p:sp>
            <p:nvSpPr>
              <p:cNvPr id="122076" name="Line 2268"/>
              <p:cNvSpPr>
                <a:spLocks noChangeShapeType="1"/>
              </p:cNvSpPr>
              <p:nvPr/>
            </p:nvSpPr>
            <p:spPr bwMode="auto">
              <a:xfrm flipH="1">
                <a:off x="3650" y="3864"/>
                <a:ext cx="1" cy="1"/>
              </a:xfrm>
              <a:prstGeom prst="line">
                <a:avLst/>
              </a:prstGeom>
              <a:noFill/>
              <a:ln w="0">
                <a:solidFill>
                  <a:srgbClr val="FFDF7F"/>
                </a:solidFill>
                <a:round/>
                <a:headEnd/>
                <a:tailEnd/>
              </a:ln>
            </p:spPr>
            <p:txBody>
              <a:bodyPr/>
              <a:lstStyle/>
              <a:p>
                <a:endParaRPr lang="en-US"/>
              </a:p>
            </p:txBody>
          </p:sp>
          <p:sp>
            <p:nvSpPr>
              <p:cNvPr id="122077" name="Line 2269"/>
              <p:cNvSpPr>
                <a:spLocks noChangeShapeType="1"/>
              </p:cNvSpPr>
              <p:nvPr/>
            </p:nvSpPr>
            <p:spPr bwMode="auto">
              <a:xfrm flipH="1">
                <a:off x="3651" y="3863"/>
                <a:ext cx="1" cy="1"/>
              </a:xfrm>
              <a:prstGeom prst="line">
                <a:avLst/>
              </a:prstGeom>
              <a:noFill/>
              <a:ln w="0">
                <a:solidFill>
                  <a:srgbClr val="FFDF7F"/>
                </a:solidFill>
                <a:round/>
                <a:headEnd/>
                <a:tailEnd/>
              </a:ln>
            </p:spPr>
            <p:txBody>
              <a:bodyPr/>
              <a:lstStyle/>
              <a:p>
                <a:endParaRPr lang="en-US"/>
              </a:p>
            </p:txBody>
          </p:sp>
          <p:sp>
            <p:nvSpPr>
              <p:cNvPr id="122078" name="Line 2270"/>
              <p:cNvSpPr>
                <a:spLocks noChangeShapeType="1"/>
              </p:cNvSpPr>
              <p:nvPr/>
            </p:nvSpPr>
            <p:spPr bwMode="auto">
              <a:xfrm flipH="1">
                <a:off x="3652" y="3863"/>
                <a:ext cx="1" cy="1"/>
              </a:xfrm>
              <a:prstGeom prst="line">
                <a:avLst/>
              </a:prstGeom>
              <a:noFill/>
              <a:ln w="0">
                <a:solidFill>
                  <a:srgbClr val="FFDF7F"/>
                </a:solidFill>
                <a:round/>
                <a:headEnd/>
                <a:tailEnd/>
              </a:ln>
            </p:spPr>
            <p:txBody>
              <a:bodyPr/>
              <a:lstStyle/>
              <a:p>
                <a:endParaRPr lang="en-US"/>
              </a:p>
            </p:txBody>
          </p:sp>
          <p:sp>
            <p:nvSpPr>
              <p:cNvPr id="122079" name="Line 2271"/>
              <p:cNvSpPr>
                <a:spLocks noChangeShapeType="1"/>
              </p:cNvSpPr>
              <p:nvPr/>
            </p:nvSpPr>
            <p:spPr bwMode="auto">
              <a:xfrm flipH="1">
                <a:off x="3653" y="3863"/>
                <a:ext cx="1" cy="1"/>
              </a:xfrm>
              <a:prstGeom prst="line">
                <a:avLst/>
              </a:prstGeom>
              <a:noFill/>
              <a:ln w="0">
                <a:solidFill>
                  <a:srgbClr val="FFDF7F"/>
                </a:solidFill>
                <a:round/>
                <a:headEnd/>
                <a:tailEnd/>
              </a:ln>
            </p:spPr>
            <p:txBody>
              <a:bodyPr/>
              <a:lstStyle/>
              <a:p>
                <a:endParaRPr lang="en-US"/>
              </a:p>
            </p:txBody>
          </p:sp>
          <p:sp>
            <p:nvSpPr>
              <p:cNvPr id="122080" name="Line 2272"/>
              <p:cNvSpPr>
                <a:spLocks noChangeShapeType="1"/>
              </p:cNvSpPr>
              <p:nvPr/>
            </p:nvSpPr>
            <p:spPr bwMode="auto">
              <a:xfrm flipH="1" flipV="1">
                <a:off x="3654" y="3863"/>
                <a:ext cx="1" cy="1"/>
              </a:xfrm>
              <a:prstGeom prst="line">
                <a:avLst/>
              </a:prstGeom>
              <a:noFill/>
              <a:ln w="0">
                <a:solidFill>
                  <a:srgbClr val="FFDF7F"/>
                </a:solidFill>
                <a:round/>
                <a:headEnd/>
                <a:tailEnd/>
              </a:ln>
            </p:spPr>
            <p:txBody>
              <a:bodyPr/>
              <a:lstStyle/>
              <a:p>
                <a:endParaRPr lang="en-US"/>
              </a:p>
            </p:txBody>
          </p:sp>
          <p:sp>
            <p:nvSpPr>
              <p:cNvPr id="122081" name="Line 2273"/>
              <p:cNvSpPr>
                <a:spLocks noChangeShapeType="1"/>
              </p:cNvSpPr>
              <p:nvPr/>
            </p:nvSpPr>
            <p:spPr bwMode="auto">
              <a:xfrm flipH="1">
                <a:off x="3655" y="3863"/>
                <a:ext cx="1" cy="1"/>
              </a:xfrm>
              <a:prstGeom prst="line">
                <a:avLst/>
              </a:prstGeom>
              <a:noFill/>
              <a:ln w="0">
                <a:solidFill>
                  <a:srgbClr val="FFDF7F"/>
                </a:solidFill>
                <a:round/>
                <a:headEnd/>
                <a:tailEnd/>
              </a:ln>
            </p:spPr>
            <p:txBody>
              <a:bodyPr/>
              <a:lstStyle/>
              <a:p>
                <a:endParaRPr lang="en-US"/>
              </a:p>
            </p:txBody>
          </p:sp>
          <p:sp>
            <p:nvSpPr>
              <p:cNvPr id="122082" name="Line 2274"/>
              <p:cNvSpPr>
                <a:spLocks noChangeShapeType="1"/>
              </p:cNvSpPr>
              <p:nvPr/>
            </p:nvSpPr>
            <p:spPr bwMode="auto">
              <a:xfrm flipH="1" flipV="1">
                <a:off x="3655" y="3863"/>
                <a:ext cx="1" cy="1"/>
              </a:xfrm>
              <a:prstGeom prst="line">
                <a:avLst/>
              </a:prstGeom>
              <a:noFill/>
              <a:ln w="0">
                <a:solidFill>
                  <a:srgbClr val="FFDF7F"/>
                </a:solidFill>
                <a:round/>
                <a:headEnd/>
                <a:tailEnd/>
              </a:ln>
            </p:spPr>
            <p:txBody>
              <a:bodyPr/>
              <a:lstStyle/>
              <a:p>
                <a:endParaRPr lang="en-US"/>
              </a:p>
            </p:txBody>
          </p:sp>
          <p:sp>
            <p:nvSpPr>
              <p:cNvPr id="122083" name="Line 2275"/>
              <p:cNvSpPr>
                <a:spLocks noChangeShapeType="1"/>
              </p:cNvSpPr>
              <p:nvPr/>
            </p:nvSpPr>
            <p:spPr bwMode="auto">
              <a:xfrm flipH="1" flipV="1">
                <a:off x="3656" y="3864"/>
                <a:ext cx="1" cy="1"/>
              </a:xfrm>
              <a:prstGeom prst="line">
                <a:avLst/>
              </a:prstGeom>
              <a:noFill/>
              <a:ln w="0">
                <a:solidFill>
                  <a:srgbClr val="FFDF7F"/>
                </a:solidFill>
                <a:round/>
                <a:headEnd/>
                <a:tailEnd/>
              </a:ln>
            </p:spPr>
            <p:txBody>
              <a:bodyPr/>
              <a:lstStyle/>
              <a:p>
                <a:endParaRPr lang="en-US"/>
              </a:p>
            </p:txBody>
          </p:sp>
          <p:sp>
            <p:nvSpPr>
              <p:cNvPr id="122084" name="Line 2276"/>
              <p:cNvSpPr>
                <a:spLocks noChangeShapeType="1"/>
              </p:cNvSpPr>
              <p:nvPr/>
            </p:nvSpPr>
            <p:spPr bwMode="auto">
              <a:xfrm flipH="1" flipV="1">
                <a:off x="3657" y="3865"/>
                <a:ext cx="1" cy="1"/>
              </a:xfrm>
              <a:prstGeom prst="line">
                <a:avLst/>
              </a:prstGeom>
              <a:noFill/>
              <a:ln w="0">
                <a:solidFill>
                  <a:srgbClr val="FFDF7F"/>
                </a:solidFill>
                <a:round/>
                <a:headEnd/>
                <a:tailEnd/>
              </a:ln>
            </p:spPr>
            <p:txBody>
              <a:bodyPr/>
              <a:lstStyle/>
              <a:p>
                <a:endParaRPr lang="en-US"/>
              </a:p>
            </p:txBody>
          </p:sp>
          <p:sp>
            <p:nvSpPr>
              <p:cNvPr id="122085" name="Line 2277"/>
              <p:cNvSpPr>
                <a:spLocks noChangeShapeType="1"/>
              </p:cNvSpPr>
              <p:nvPr/>
            </p:nvSpPr>
            <p:spPr bwMode="auto">
              <a:xfrm flipH="1" flipV="1">
                <a:off x="3658" y="3866"/>
                <a:ext cx="1" cy="1"/>
              </a:xfrm>
              <a:prstGeom prst="line">
                <a:avLst/>
              </a:prstGeom>
              <a:noFill/>
              <a:ln w="0">
                <a:solidFill>
                  <a:srgbClr val="FFDF7F"/>
                </a:solidFill>
                <a:round/>
                <a:headEnd/>
                <a:tailEnd/>
              </a:ln>
            </p:spPr>
            <p:txBody>
              <a:bodyPr/>
              <a:lstStyle/>
              <a:p>
                <a:endParaRPr lang="en-US"/>
              </a:p>
            </p:txBody>
          </p:sp>
          <p:sp>
            <p:nvSpPr>
              <p:cNvPr id="122086" name="Line 2278"/>
              <p:cNvSpPr>
                <a:spLocks noChangeShapeType="1"/>
              </p:cNvSpPr>
              <p:nvPr/>
            </p:nvSpPr>
            <p:spPr bwMode="auto">
              <a:xfrm flipH="1" flipV="1">
                <a:off x="3658" y="3867"/>
                <a:ext cx="1" cy="1"/>
              </a:xfrm>
              <a:prstGeom prst="line">
                <a:avLst/>
              </a:prstGeom>
              <a:noFill/>
              <a:ln w="0">
                <a:solidFill>
                  <a:srgbClr val="FFDF7F"/>
                </a:solidFill>
                <a:round/>
                <a:headEnd/>
                <a:tailEnd/>
              </a:ln>
            </p:spPr>
            <p:txBody>
              <a:bodyPr/>
              <a:lstStyle/>
              <a:p>
                <a:endParaRPr lang="en-US"/>
              </a:p>
            </p:txBody>
          </p:sp>
          <p:sp>
            <p:nvSpPr>
              <p:cNvPr id="122087" name="Line 2279"/>
              <p:cNvSpPr>
                <a:spLocks noChangeShapeType="1"/>
              </p:cNvSpPr>
              <p:nvPr/>
            </p:nvSpPr>
            <p:spPr bwMode="auto">
              <a:xfrm flipV="1">
                <a:off x="3658" y="3868"/>
                <a:ext cx="1" cy="2"/>
              </a:xfrm>
              <a:prstGeom prst="line">
                <a:avLst/>
              </a:prstGeom>
              <a:noFill/>
              <a:ln w="0">
                <a:solidFill>
                  <a:srgbClr val="FFDF7F"/>
                </a:solidFill>
                <a:round/>
                <a:headEnd/>
                <a:tailEnd/>
              </a:ln>
            </p:spPr>
            <p:txBody>
              <a:bodyPr/>
              <a:lstStyle/>
              <a:p>
                <a:endParaRPr lang="en-US"/>
              </a:p>
            </p:txBody>
          </p:sp>
          <p:sp>
            <p:nvSpPr>
              <p:cNvPr id="122088" name="Line 2280"/>
              <p:cNvSpPr>
                <a:spLocks noChangeShapeType="1"/>
              </p:cNvSpPr>
              <p:nvPr/>
            </p:nvSpPr>
            <p:spPr bwMode="auto">
              <a:xfrm>
                <a:off x="3658" y="3870"/>
                <a:ext cx="1" cy="1"/>
              </a:xfrm>
              <a:prstGeom prst="line">
                <a:avLst/>
              </a:prstGeom>
              <a:noFill/>
              <a:ln w="0">
                <a:solidFill>
                  <a:srgbClr val="FFDF7F"/>
                </a:solidFill>
                <a:round/>
                <a:headEnd/>
                <a:tailEnd/>
              </a:ln>
            </p:spPr>
            <p:txBody>
              <a:bodyPr/>
              <a:lstStyle/>
              <a:p>
                <a:endParaRPr lang="en-US"/>
              </a:p>
            </p:txBody>
          </p:sp>
          <p:sp>
            <p:nvSpPr>
              <p:cNvPr id="122089" name="Line 2281"/>
              <p:cNvSpPr>
                <a:spLocks noChangeShapeType="1"/>
              </p:cNvSpPr>
              <p:nvPr/>
            </p:nvSpPr>
            <p:spPr bwMode="auto">
              <a:xfrm>
                <a:off x="3659" y="3871"/>
                <a:ext cx="1" cy="2"/>
              </a:xfrm>
              <a:prstGeom prst="line">
                <a:avLst/>
              </a:prstGeom>
              <a:noFill/>
              <a:ln w="0">
                <a:solidFill>
                  <a:srgbClr val="FFDF7F"/>
                </a:solidFill>
                <a:round/>
                <a:headEnd/>
                <a:tailEnd/>
              </a:ln>
            </p:spPr>
            <p:txBody>
              <a:bodyPr/>
              <a:lstStyle/>
              <a:p>
                <a:endParaRPr lang="en-US"/>
              </a:p>
            </p:txBody>
          </p:sp>
          <p:sp>
            <p:nvSpPr>
              <p:cNvPr id="122090" name="Line 2282"/>
              <p:cNvSpPr>
                <a:spLocks noChangeShapeType="1"/>
              </p:cNvSpPr>
              <p:nvPr/>
            </p:nvSpPr>
            <p:spPr bwMode="auto">
              <a:xfrm>
                <a:off x="3659" y="3873"/>
                <a:ext cx="1" cy="2"/>
              </a:xfrm>
              <a:prstGeom prst="line">
                <a:avLst/>
              </a:prstGeom>
              <a:noFill/>
              <a:ln w="0">
                <a:solidFill>
                  <a:srgbClr val="FFDF7F"/>
                </a:solidFill>
                <a:round/>
                <a:headEnd/>
                <a:tailEnd/>
              </a:ln>
            </p:spPr>
            <p:txBody>
              <a:bodyPr/>
              <a:lstStyle/>
              <a:p>
                <a:endParaRPr lang="en-US"/>
              </a:p>
            </p:txBody>
          </p:sp>
          <p:sp>
            <p:nvSpPr>
              <p:cNvPr id="122091" name="Line 2283"/>
              <p:cNvSpPr>
                <a:spLocks noChangeShapeType="1"/>
              </p:cNvSpPr>
              <p:nvPr/>
            </p:nvSpPr>
            <p:spPr bwMode="auto">
              <a:xfrm>
                <a:off x="3660" y="3875"/>
                <a:ext cx="1" cy="1"/>
              </a:xfrm>
              <a:prstGeom prst="line">
                <a:avLst/>
              </a:prstGeom>
              <a:noFill/>
              <a:ln w="0">
                <a:solidFill>
                  <a:srgbClr val="FFDF7F"/>
                </a:solidFill>
                <a:round/>
                <a:headEnd/>
                <a:tailEnd/>
              </a:ln>
            </p:spPr>
            <p:txBody>
              <a:bodyPr/>
              <a:lstStyle/>
              <a:p>
                <a:endParaRPr lang="en-US"/>
              </a:p>
            </p:txBody>
          </p:sp>
          <p:sp>
            <p:nvSpPr>
              <p:cNvPr id="122092" name="Line 2284"/>
              <p:cNvSpPr>
                <a:spLocks noChangeShapeType="1"/>
              </p:cNvSpPr>
              <p:nvPr/>
            </p:nvSpPr>
            <p:spPr bwMode="auto">
              <a:xfrm>
                <a:off x="3660" y="3876"/>
                <a:ext cx="1" cy="2"/>
              </a:xfrm>
              <a:prstGeom prst="line">
                <a:avLst/>
              </a:prstGeom>
              <a:noFill/>
              <a:ln w="0">
                <a:solidFill>
                  <a:srgbClr val="FFDF7F"/>
                </a:solidFill>
                <a:round/>
                <a:headEnd/>
                <a:tailEnd/>
              </a:ln>
            </p:spPr>
            <p:txBody>
              <a:bodyPr/>
              <a:lstStyle/>
              <a:p>
                <a:endParaRPr lang="en-US"/>
              </a:p>
            </p:txBody>
          </p:sp>
          <p:sp>
            <p:nvSpPr>
              <p:cNvPr id="122093" name="Line 2285"/>
              <p:cNvSpPr>
                <a:spLocks noChangeShapeType="1"/>
              </p:cNvSpPr>
              <p:nvPr/>
            </p:nvSpPr>
            <p:spPr bwMode="auto">
              <a:xfrm>
                <a:off x="3661" y="3878"/>
                <a:ext cx="1" cy="1"/>
              </a:xfrm>
              <a:prstGeom prst="line">
                <a:avLst/>
              </a:prstGeom>
              <a:noFill/>
              <a:ln w="0">
                <a:solidFill>
                  <a:srgbClr val="FFDF7F"/>
                </a:solidFill>
                <a:round/>
                <a:headEnd/>
                <a:tailEnd/>
              </a:ln>
            </p:spPr>
            <p:txBody>
              <a:bodyPr/>
              <a:lstStyle/>
              <a:p>
                <a:endParaRPr lang="en-US"/>
              </a:p>
            </p:txBody>
          </p:sp>
          <p:sp>
            <p:nvSpPr>
              <p:cNvPr id="122094" name="Line 2286"/>
              <p:cNvSpPr>
                <a:spLocks noChangeShapeType="1"/>
              </p:cNvSpPr>
              <p:nvPr/>
            </p:nvSpPr>
            <p:spPr bwMode="auto">
              <a:xfrm flipH="1" flipV="1">
                <a:off x="3662" y="3879"/>
                <a:ext cx="2" cy="2"/>
              </a:xfrm>
              <a:prstGeom prst="line">
                <a:avLst/>
              </a:prstGeom>
              <a:noFill/>
              <a:ln w="0">
                <a:solidFill>
                  <a:srgbClr val="FFDF7F"/>
                </a:solidFill>
                <a:round/>
                <a:headEnd/>
                <a:tailEnd/>
              </a:ln>
            </p:spPr>
            <p:txBody>
              <a:bodyPr/>
              <a:lstStyle/>
              <a:p>
                <a:endParaRPr lang="en-US"/>
              </a:p>
            </p:txBody>
          </p:sp>
          <p:sp>
            <p:nvSpPr>
              <p:cNvPr id="122095" name="Line 2287"/>
              <p:cNvSpPr>
                <a:spLocks noChangeShapeType="1"/>
              </p:cNvSpPr>
              <p:nvPr/>
            </p:nvSpPr>
            <p:spPr bwMode="auto">
              <a:xfrm flipH="1" flipV="1">
                <a:off x="3664" y="3881"/>
                <a:ext cx="1" cy="1"/>
              </a:xfrm>
              <a:prstGeom prst="line">
                <a:avLst/>
              </a:prstGeom>
              <a:noFill/>
              <a:ln w="0">
                <a:solidFill>
                  <a:srgbClr val="FFDF7F"/>
                </a:solidFill>
                <a:round/>
                <a:headEnd/>
                <a:tailEnd/>
              </a:ln>
            </p:spPr>
            <p:txBody>
              <a:bodyPr/>
              <a:lstStyle/>
              <a:p>
                <a:endParaRPr lang="en-US"/>
              </a:p>
            </p:txBody>
          </p:sp>
          <p:sp>
            <p:nvSpPr>
              <p:cNvPr id="122096" name="Line 2288"/>
              <p:cNvSpPr>
                <a:spLocks noChangeShapeType="1"/>
              </p:cNvSpPr>
              <p:nvPr/>
            </p:nvSpPr>
            <p:spPr bwMode="auto">
              <a:xfrm flipH="1" flipV="1">
                <a:off x="3664" y="3882"/>
                <a:ext cx="1" cy="2"/>
              </a:xfrm>
              <a:prstGeom prst="line">
                <a:avLst/>
              </a:prstGeom>
              <a:noFill/>
              <a:ln w="0">
                <a:solidFill>
                  <a:srgbClr val="FFDF7F"/>
                </a:solidFill>
                <a:round/>
                <a:headEnd/>
                <a:tailEnd/>
              </a:ln>
            </p:spPr>
            <p:txBody>
              <a:bodyPr/>
              <a:lstStyle/>
              <a:p>
                <a:endParaRPr lang="en-US"/>
              </a:p>
            </p:txBody>
          </p:sp>
          <p:sp>
            <p:nvSpPr>
              <p:cNvPr id="122097" name="Line 2289"/>
              <p:cNvSpPr>
                <a:spLocks noChangeShapeType="1"/>
              </p:cNvSpPr>
              <p:nvPr/>
            </p:nvSpPr>
            <p:spPr bwMode="auto">
              <a:xfrm flipH="1" flipV="1">
                <a:off x="3665" y="3884"/>
                <a:ext cx="1" cy="1"/>
              </a:xfrm>
              <a:prstGeom prst="line">
                <a:avLst/>
              </a:prstGeom>
              <a:noFill/>
              <a:ln w="0">
                <a:solidFill>
                  <a:srgbClr val="FFDF7F"/>
                </a:solidFill>
                <a:round/>
                <a:headEnd/>
                <a:tailEnd/>
              </a:ln>
            </p:spPr>
            <p:txBody>
              <a:bodyPr/>
              <a:lstStyle/>
              <a:p>
                <a:endParaRPr lang="en-US"/>
              </a:p>
            </p:txBody>
          </p:sp>
          <p:sp>
            <p:nvSpPr>
              <p:cNvPr id="122098" name="Line 2290"/>
              <p:cNvSpPr>
                <a:spLocks noChangeShapeType="1"/>
              </p:cNvSpPr>
              <p:nvPr/>
            </p:nvSpPr>
            <p:spPr bwMode="auto">
              <a:xfrm>
                <a:off x="3666" y="3885"/>
                <a:ext cx="1" cy="1"/>
              </a:xfrm>
              <a:prstGeom prst="line">
                <a:avLst/>
              </a:prstGeom>
              <a:noFill/>
              <a:ln w="0">
                <a:solidFill>
                  <a:srgbClr val="FFDF7F"/>
                </a:solidFill>
                <a:round/>
                <a:headEnd/>
                <a:tailEnd/>
              </a:ln>
            </p:spPr>
            <p:txBody>
              <a:bodyPr/>
              <a:lstStyle/>
              <a:p>
                <a:endParaRPr lang="en-US"/>
              </a:p>
            </p:txBody>
          </p:sp>
          <p:sp>
            <p:nvSpPr>
              <p:cNvPr id="122099" name="Line 2291"/>
              <p:cNvSpPr>
                <a:spLocks noChangeShapeType="1"/>
              </p:cNvSpPr>
              <p:nvPr/>
            </p:nvSpPr>
            <p:spPr bwMode="auto">
              <a:xfrm>
                <a:off x="3666" y="3886"/>
                <a:ext cx="1" cy="1"/>
              </a:xfrm>
              <a:prstGeom prst="line">
                <a:avLst/>
              </a:prstGeom>
              <a:noFill/>
              <a:ln w="0">
                <a:solidFill>
                  <a:srgbClr val="FFDF7F"/>
                </a:solidFill>
                <a:round/>
                <a:headEnd/>
                <a:tailEnd/>
              </a:ln>
            </p:spPr>
            <p:txBody>
              <a:bodyPr/>
              <a:lstStyle/>
              <a:p>
                <a:endParaRPr lang="en-US"/>
              </a:p>
            </p:txBody>
          </p:sp>
          <p:sp>
            <p:nvSpPr>
              <p:cNvPr id="122100" name="Line 2292"/>
              <p:cNvSpPr>
                <a:spLocks noChangeShapeType="1"/>
              </p:cNvSpPr>
              <p:nvPr/>
            </p:nvSpPr>
            <p:spPr bwMode="auto">
              <a:xfrm flipH="1" flipV="1">
                <a:off x="3666" y="3887"/>
                <a:ext cx="1" cy="1"/>
              </a:xfrm>
              <a:prstGeom prst="line">
                <a:avLst/>
              </a:prstGeom>
              <a:noFill/>
              <a:ln w="0">
                <a:solidFill>
                  <a:srgbClr val="FFDF7F"/>
                </a:solidFill>
                <a:round/>
                <a:headEnd/>
                <a:tailEnd/>
              </a:ln>
            </p:spPr>
            <p:txBody>
              <a:bodyPr/>
              <a:lstStyle/>
              <a:p>
                <a:endParaRPr lang="en-US"/>
              </a:p>
            </p:txBody>
          </p:sp>
          <p:sp>
            <p:nvSpPr>
              <p:cNvPr id="122101" name="Line 2293"/>
              <p:cNvSpPr>
                <a:spLocks noChangeShapeType="1"/>
              </p:cNvSpPr>
              <p:nvPr/>
            </p:nvSpPr>
            <p:spPr bwMode="auto">
              <a:xfrm flipV="1">
                <a:off x="3667" y="3888"/>
                <a:ext cx="1" cy="2"/>
              </a:xfrm>
              <a:prstGeom prst="line">
                <a:avLst/>
              </a:prstGeom>
              <a:noFill/>
              <a:ln w="0">
                <a:solidFill>
                  <a:srgbClr val="FFDF7F"/>
                </a:solidFill>
                <a:round/>
                <a:headEnd/>
                <a:tailEnd/>
              </a:ln>
            </p:spPr>
            <p:txBody>
              <a:bodyPr/>
              <a:lstStyle/>
              <a:p>
                <a:endParaRPr lang="en-US"/>
              </a:p>
            </p:txBody>
          </p:sp>
          <p:sp>
            <p:nvSpPr>
              <p:cNvPr id="122102" name="Line 2294"/>
              <p:cNvSpPr>
                <a:spLocks noChangeShapeType="1"/>
              </p:cNvSpPr>
              <p:nvPr/>
            </p:nvSpPr>
            <p:spPr bwMode="auto">
              <a:xfrm flipH="1" flipV="1">
                <a:off x="3667" y="3890"/>
                <a:ext cx="1" cy="1"/>
              </a:xfrm>
              <a:prstGeom prst="line">
                <a:avLst/>
              </a:prstGeom>
              <a:noFill/>
              <a:ln w="0">
                <a:solidFill>
                  <a:srgbClr val="FFDF7F"/>
                </a:solidFill>
                <a:round/>
                <a:headEnd/>
                <a:tailEnd/>
              </a:ln>
            </p:spPr>
            <p:txBody>
              <a:bodyPr/>
              <a:lstStyle/>
              <a:p>
                <a:endParaRPr lang="en-US"/>
              </a:p>
            </p:txBody>
          </p:sp>
          <p:sp>
            <p:nvSpPr>
              <p:cNvPr id="122103" name="Line 2295"/>
              <p:cNvSpPr>
                <a:spLocks noChangeShapeType="1"/>
              </p:cNvSpPr>
              <p:nvPr/>
            </p:nvSpPr>
            <p:spPr bwMode="auto">
              <a:xfrm flipH="1">
                <a:off x="3650" y="3837"/>
                <a:ext cx="1" cy="1"/>
              </a:xfrm>
              <a:prstGeom prst="line">
                <a:avLst/>
              </a:prstGeom>
              <a:noFill/>
              <a:ln w="0">
                <a:solidFill>
                  <a:srgbClr val="FFDF7F"/>
                </a:solidFill>
                <a:round/>
                <a:headEnd/>
                <a:tailEnd/>
              </a:ln>
            </p:spPr>
            <p:txBody>
              <a:bodyPr/>
              <a:lstStyle/>
              <a:p>
                <a:endParaRPr lang="en-US"/>
              </a:p>
            </p:txBody>
          </p:sp>
          <p:sp>
            <p:nvSpPr>
              <p:cNvPr id="122104" name="Line 2296"/>
              <p:cNvSpPr>
                <a:spLocks noChangeShapeType="1"/>
              </p:cNvSpPr>
              <p:nvPr/>
            </p:nvSpPr>
            <p:spPr bwMode="auto">
              <a:xfrm flipH="1">
                <a:off x="3651" y="3837"/>
                <a:ext cx="1" cy="1"/>
              </a:xfrm>
              <a:prstGeom prst="line">
                <a:avLst/>
              </a:prstGeom>
              <a:noFill/>
              <a:ln w="0">
                <a:solidFill>
                  <a:srgbClr val="FFDF7F"/>
                </a:solidFill>
                <a:round/>
                <a:headEnd/>
                <a:tailEnd/>
              </a:ln>
            </p:spPr>
            <p:txBody>
              <a:bodyPr/>
              <a:lstStyle/>
              <a:p>
                <a:endParaRPr lang="en-US"/>
              </a:p>
            </p:txBody>
          </p:sp>
          <p:sp>
            <p:nvSpPr>
              <p:cNvPr id="122105" name="Line 2297"/>
              <p:cNvSpPr>
                <a:spLocks noChangeShapeType="1"/>
              </p:cNvSpPr>
              <p:nvPr/>
            </p:nvSpPr>
            <p:spPr bwMode="auto">
              <a:xfrm flipH="1" flipV="1">
                <a:off x="3651" y="3837"/>
                <a:ext cx="2" cy="1"/>
              </a:xfrm>
              <a:prstGeom prst="line">
                <a:avLst/>
              </a:prstGeom>
              <a:noFill/>
              <a:ln w="0">
                <a:solidFill>
                  <a:srgbClr val="FFDF7F"/>
                </a:solidFill>
                <a:round/>
                <a:headEnd/>
                <a:tailEnd/>
              </a:ln>
            </p:spPr>
            <p:txBody>
              <a:bodyPr/>
              <a:lstStyle/>
              <a:p>
                <a:endParaRPr lang="en-US"/>
              </a:p>
            </p:txBody>
          </p:sp>
          <p:sp>
            <p:nvSpPr>
              <p:cNvPr id="122106" name="Line 2298"/>
              <p:cNvSpPr>
                <a:spLocks noChangeShapeType="1"/>
              </p:cNvSpPr>
              <p:nvPr/>
            </p:nvSpPr>
            <p:spPr bwMode="auto">
              <a:xfrm>
                <a:off x="3653" y="3838"/>
                <a:ext cx="1" cy="1"/>
              </a:xfrm>
              <a:prstGeom prst="line">
                <a:avLst/>
              </a:prstGeom>
              <a:noFill/>
              <a:ln w="0">
                <a:solidFill>
                  <a:srgbClr val="FFDF7F"/>
                </a:solidFill>
                <a:round/>
                <a:headEnd/>
                <a:tailEnd/>
              </a:ln>
            </p:spPr>
            <p:txBody>
              <a:bodyPr/>
              <a:lstStyle/>
              <a:p>
                <a:endParaRPr lang="en-US"/>
              </a:p>
            </p:txBody>
          </p:sp>
          <p:sp>
            <p:nvSpPr>
              <p:cNvPr id="122107" name="Line 2299"/>
              <p:cNvSpPr>
                <a:spLocks noChangeShapeType="1"/>
              </p:cNvSpPr>
              <p:nvPr/>
            </p:nvSpPr>
            <p:spPr bwMode="auto">
              <a:xfrm>
                <a:off x="3654" y="3839"/>
                <a:ext cx="1" cy="1"/>
              </a:xfrm>
              <a:prstGeom prst="line">
                <a:avLst/>
              </a:prstGeom>
              <a:noFill/>
              <a:ln w="0">
                <a:solidFill>
                  <a:srgbClr val="FFDF7F"/>
                </a:solidFill>
                <a:round/>
                <a:headEnd/>
                <a:tailEnd/>
              </a:ln>
            </p:spPr>
            <p:txBody>
              <a:bodyPr/>
              <a:lstStyle/>
              <a:p>
                <a:endParaRPr lang="en-US"/>
              </a:p>
            </p:txBody>
          </p:sp>
          <p:sp>
            <p:nvSpPr>
              <p:cNvPr id="122108" name="Line 2300"/>
              <p:cNvSpPr>
                <a:spLocks noChangeShapeType="1"/>
              </p:cNvSpPr>
              <p:nvPr/>
            </p:nvSpPr>
            <p:spPr bwMode="auto">
              <a:xfrm flipH="1" flipV="1">
                <a:off x="3655" y="3840"/>
                <a:ext cx="2" cy="1"/>
              </a:xfrm>
              <a:prstGeom prst="line">
                <a:avLst/>
              </a:prstGeom>
              <a:noFill/>
              <a:ln w="0">
                <a:solidFill>
                  <a:srgbClr val="FFDF7F"/>
                </a:solidFill>
                <a:round/>
                <a:headEnd/>
                <a:tailEnd/>
              </a:ln>
            </p:spPr>
            <p:txBody>
              <a:bodyPr/>
              <a:lstStyle/>
              <a:p>
                <a:endParaRPr lang="en-US"/>
              </a:p>
            </p:txBody>
          </p:sp>
          <p:sp>
            <p:nvSpPr>
              <p:cNvPr id="122109" name="Line 2301"/>
              <p:cNvSpPr>
                <a:spLocks noChangeShapeType="1"/>
              </p:cNvSpPr>
              <p:nvPr/>
            </p:nvSpPr>
            <p:spPr bwMode="auto">
              <a:xfrm flipH="1" flipV="1">
                <a:off x="3657" y="3841"/>
                <a:ext cx="1" cy="2"/>
              </a:xfrm>
              <a:prstGeom prst="line">
                <a:avLst/>
              </a:prstGeom>
              <a:noFill/>
              <a:ln w="0">
                <a:solidFill>
                  <a:srgbClr val="FFDF7F"/>
                </a:solidFill>
                <a:round/>
                <a:headEnd/>
                <a:tailEnd/>
              </a:ln>
            </p:spPr>
            <p:txBody>
              <a:bodyPr/>
              <a:lstStyle/>
              <a:p>
                <a:endParaRPr lang="en-US"/>
              </a:p>
            </p:txBody>
          </p:sp>
          <p:sp>
            <p:nvSpPr>
              <p:cNvPr id="122110" name="Line 2302"/>
              <p:cNvSpPr>
                <a:spLocks noChangeShapeType="1"/>
              </p:cNvSpPr>
              <p:nvPr/>
            </p:nvSpPr>
            <p:spPr bwMode="auto">
              <a:xfrm>
                <a:off x="3658" y="3843"/>
                <a:ext cx="1" cy="3"/>
              </a:xfrm>
              <a:prstGeom prst="line">
                <a:avLst/>
              </a:prstGeom>
              <a:noFill/>
              <a:ln w="0">
                <a:solidFill>
                  <a:srgbClr val="FFDF7F"/>
                </a:solidFill>
                <a:round/>
                <a:headEnd/>
                <a:tailEnd/>
              </a:ln>
            </p:spPr>
            <p:txBody>
              <a:bodyPr/>
              <a:lstStyle/>
              <a:p>
                <a:endParaRPr lang="en-US"/>
              </a:p>
            </p:txBody>
          </p:sp>
          <p:sp>
            <p:nvSpPr>
              <p:cNvPr id="122111" name="Line 2303"/>
              <p:cNvSpPr>
                <a:spLocks noChangeShapeType="1"/>
              </p:cNvSpPr>
              <p:nvPr/>
            </p:nvSpPr>
            <p:spPr bwMode="auto">
              <a:xfrm>
                <a:off x="3658" y="3846"/>
                <a:ext cx="1" cy="1"/>
              </a:xfrm>
              <a:prstGeom prst="line">
                <a:avLst/>
              </a:prstGeom>
              <a:noFill/>
              <a:ln w="0">
                <a:solidFill>
                  <a:srgbClr val="FFDF7F"/>
                </a:solidFill>
                <a:round/>
                <a:headEnd/>
                <a:tailEnd/>
              </a:ln>
            </p:spPr>
            <p:txBody>
              <a:bodyPr/>
              <a:lstStyle/>
              <a:p>
                <a:endParaRPr lang="en-US"/>
              </a:p>
            </p:txBody>
          </p:sp>
          <p:sp>
            <p:nvSpPr>
              <p:cNvPr id="122112" name="Line 2304"/>
              <p:cNvSpPr>
                <a:spLocks noChangeShapeType="1"/>
              </p:cNvSpPr>
              <p:nvPr/>
            </p:nvSpPr>
            <p:spPr bwMode="auto">
              <a:xfrm flipH="1" flipV="1">
                <a:off x="3659" y="3847"/>
                <a:ext cx="1" cy="1"/>
              </a:xfrm>
              <a:prstGeom prst="line">
                <a:avLst/>
              </a:prstGeom>
              <a:noFill/>
              <a:ln w="0">
                <a:solidFill>
                  <a:srgbClr val="FFDF7F"/>
                </a:solidFill>
                <a:round/>
                <a:headEnd/>
                <a:tailEnd/>
              </a:ln>
            </p:spPr>
            <p:txBody>
              <a:bodyPr/>
              <a:lstStyle/>
              <a:p>
                <a:endParaRPr lang="en-US"/>
              </a:p>
            </p:txBody>
          </p:sp>
          <p:sp>
            <p:nvSpPr>
              <p:cNvPr id="122113" name="Line 2305"/>
              <p:cNvSpPr>
                <a:spLocks noChangeShapeType="1"/>
              </p:cNvSpPr>
              <p:nvPr/>
            </p:nvSpPr>
            <p:spPr bwMode="auto">
              <a:xfrm flipH="1" flipV="1">
                <a:off x="3660" y="3847"/>
                <a:ext cx="1" cy="3"/>
              </a:xfrm>
              <a:prstGeom prst="line">
                <a:avLst/>
              </a:prstGeom>
              <a:noFill/>
              <a:ln w="0">
                <a:solidFill>
                  <a:srgbClr val="FFDF7F"/>
                </a:solidFill>
                <a:round/>
                <a:headEnd/>
                <a:tailEnd/>
              </a:ln>
            </p:spPr>
            <p:txBody>
              <a:bodyPr/>
              <a:lstStyle/>
              <a:p>
                <a:endParaRPr lang="en-US"/>
              </a:p>
            </p:txBody>
          </p:sp>
          <p:sp>
            <p:nvSpPr>
              <p:cNvPr id="122114" name="Line 2306"/>
              <p:cNvSpPr>
                <a:spLocks noChangeShapeType="1"/>
              </p:cNvSpPr>
              <p:nvPr/>
            </p:nvSpPr>
            <p:spPr bwMode="auto">
              <a:xfrm flipH="1" flipV="1">
                <a:off x="3661" y="3850"/>
                <a:ext cx="1" cy="2"/>
              </a:xfrm>
              <a:prstGeom prst="line">
                <a:avLst/>
              </a:prstGeom>
              <a:noFill/>
              <a:ln w="0">
                <a:solidFill>
                  <a:srgbClr val="FFDF7F"/>
                </a:solidFill>
                <a:round/>
                <a:headEnd/>
                <a:tailEnd/>
              </a:ln>
            </p:spPr>
            <p:txBody>
              <a:bodyPr/>
              <a:lstStyle/>
              <a:p>
                <a:endParaRPr lang="en-US"/>
              </a:p>
            </p:txBody>
          </p:sp>
          <p:sp>
            <p:nvSpPr>
              <p:cNvPr id="122115" name="Line 2307"/>
              <p:cNvSpPr>
                <a:spLocks noChangeShapeType="1"/>
              </p:cNvSpPr>
              <p:nvPr/>
            </p:nvSpPr>
            <p:spPr bwMode="auto">
              <a:xfrm flipH="1" flipV="1">
                <a:off x="3662" y="3852"/>
                <a:ext cx="1" cy="3"/>
              </a:xfrm>
              <a:prstGeom prst="line">
                <a:avLst/>
              </a:prstGeom>
              <a:noFill/>
              <a:ln w="0">
                <a:solidFill>
                  <a:srgbClr val="FFDF7F"/>
                </a:solidFill>
                <a:round/>
                <a:headEnd/>
                <a:tailEnd/>
              </a:ln>
            </p:spPr>
            <p:txBody>
              <a:bodyPr/>
              <a:lstStyle/>
              <a:p>
                <a:endParaRPr lang="en-US"/>
              </a:p>
            </p:txBody>
          </p:sp>
          <p:sp>
            <p:nvSpPr>
              <p:cNvPr id="122116" name="Line 2308"/>
              <p:cNvSpPr>
                <a:spLocks noChangeShapeType="1"/>
              </p:cNvSpPr>
              <p:nvPr/>
            </p:nvSpPr>
            <p:spPr bwMode="auto">
              <a:xfrm>
                <a:off x="3663" y="3855"/>
                <a:ext cx="1" cy="3"/>
              </a:xfrm>
              <a:prstGeom prst="line">
                <a:avLst/>
              </a:prstGeom>
              <a:noFill/>
              <a:ln w="0">
                <a:solidFill>
                  <a:srgbClr val="FFDF7F"/>
                </a:solidFill>
                <a:round/>
                <a:headEnd/>
                <a:tailEnd/>
              </a:ln>
            </p:spPr>
            <p:txBody>
              <a:bodyPr/>
              <a:lstStyle/>
              <a:p>
                <a:endParaRPr lang="en-US"/>
              </a:p>
            </p:txBody>
          </p:sp>
          <p:sp>
            <p:nvSpPr>
              <p:cNvPr id="122117" name="Line 2309"/>
              <p:cNvSpPr>
                <a:spLocks noChangeShapeType="1"/>
              </p:cNvSpPr>
              <p:nvPr/>
            </p:nvSpPr>
            <p:spPr bwMode="auto">
              <a:xfrm>
                <a:off x="3663" y="3858"/>
                <a:ext cx="1" cy="2"/>
              </a:xfrm>
              <a:prstGeom prst="line">
                <a:avLst/>
              </a:prstGeom>
              <a:noFill/>
              <a:ln w="0">
                <a:solidFill>
                  <a:srgbClr val="FFDF7F"/>
                </a:solidFill>
                <a:round/>
                <a:headEnd/>
                <a:tailEnd/>
              </a:ln>
            </p:spPr>
            <p:txBody>
              <a:bodyPr/>
              <a:lstStyle/>
              <a:p>
                <a:endParaRPr lang="en-US"/>
              </a:p>
            </p:txBody>
          </p:sp>
          <p:sp>
            <p:nvSpPr>
              <p:cNvPr id="122118" name="Line 2310"/>
              <p:cNvSpPr>
                <a:spLocks noChangeShapeType="1"/>
              </p:cNvSpPr>
              <p:nvPr/>
            </p:nvSpPr>
            <p:spPr bwMode="auto">
              <a:xfrm flipH="1" flipV="1">
                <a:off x="3664" y="3860"/>
                <a:ext cx="1" cy="2"/>
              </a:xfrm>
              <a:prstGeom prst="line">
                <a:avLst/>
              </a:prstGeom>
              <a:noFill/>
              <a:ln w="0">
                <a:solidFill>
                  <a:srgbClr val="FFDF7F"/>
                </a:solidFill>
                <a:round/>
                <a:headEnd/>
                <a:tailEnd/>
              </a:ln>
            </p:spPr>
            <p:txBody>
              <a:bodyPr/>
              <a:lstStyle/>
              <a:p>
                <a:endParaRPr lang="en-US"/>
              </a:p>
            </p:txBody>
          </p:sp>
          <p:sp>
            <p:nvSpPr>
              <p:cNvPr id="122119" name="Line 2311"/>
              <p:cNvSpPr>
                <a:spLocks noChangeShapeType="1"/>
              </p:cNvSpPr>
              <p:nvPr/>
            </p:nvSpPr>
            <p:spPr bwMode="auto">
              <a:xfrm flipH="1" flipV="1">
                <a:off x="3665" y="3862"/>
                <a:ext cx="1" cy="2"/>
              </a:xfrm>
              <a:prstGeom prst="line">
                <a:avLst/>
              </a:prstGeom>
              <a:noFill/>
              <a:ln w="0">
                <a:solidFill>
                  <a:srgbClr val="FFDF7F"/>
                </a:solidFill>
                <a:round/>
                <a:headEnd/>
                <a:tailEnd/>
              </a:ln>
            </p:spPr>
            <p:txBody>
              <a:bodyPr/>
              <a:lstStyle/>
              <a:p>
                <a:endParaRPr lang="en-US"/>
              </a:p>
            </p:txBody>
          </p:sp>
          <p:sp>
            <p:nvSpPr>
              <p:cNvPr id="122120" name="Line 2312"/>
              <p:cNvSpPr>
                <a:spLocks noChangeShapeType="1"/>
              </p:cNvSpPr>
              <p:nvPr/>
            </p:nvSpPr>
            <p:spPr bwMode="auto">
              <a:xfrm>
                <a:off x="3665" y="3864"/>
                <a:ext cx="1" cy="2"/>
              </a:xfrm>
              <a:prstGeom prst="line">
                <a:avLst/>
              </a:prstGeom>
              <a:noFill/>
              <a:ln w="0">
                <a:solidFill>
                  <a:srgbClr val="FFDF7F"/>
                </a:solidFill>
                <a:round/>
                <a:headEnd/>
                <a:tailEnd/>
              </a:ln>
            </p:spPr>
            <p:txBody>
              <a:bodyPr/>
              <a:lstStyle/>
              <a:p>
                <a:endParaRPr lang="en-US"/>
              </a:p>
            </p:txBody>
          </p:sp>
          <p:sp>
            <p:nvSpPr>
              <p:cNvPr id="122121" name="Line 2313"/>
              <p:cNvSpPr>
                <a:spLocks noChangeShapeType="1"/>
              </p:cNvSpPr>
              <p:nvPr/>
            </p:nvSpPr>
            <p:spPr bwMode="auto">
              <a:xfrm>
                <a:off x="3666" y="3866"/>
                <a:ext cx="1" cy="4"/>
              </a:xfrm>
              <a:prstGeom prst="line">
                <a:avLst/>
              </a:prstGeom>
              <a:noFill/>
              <a:ln w="0">
                <a:solidFill>
                  <a:srgbClr val="FFDF7F"/>
                </a:solidFill>
                <a:round/>
                <a:headEnd/>
                <a:tailEnd/>
              </a:ln>
            </p:spPr>
            <p:txBody>
              <a:bodyPr/>
              <a:lstStyle/>
              <a:p>
                <a:endParaRPr lang="en-US"/>
              </a:p>
            </p:txBody>
          </p:sp>
          <p:sp>
            <p:nvSpPr>
              <p:cNvPr id="122122" name="Line 2314"/>
              <p:cNvSpPr>
                <a:spLocks noChangeShapeType="1"/>
              </p:cNvSpPr>
              <p:nvPr/>
            </p:nvSpPr>
            <p:spPr bwMode="auto">
              <a:xfrm flipH="1" flipV="1">
                <a:off x="3667" y="3870"/>
                <a:ext cx="1" cy="3"/>
              </a:xfrm>
              <a:prstGeom prst="line">
                <a:avLst/>
              </a:prstGeom>
              <a:noFill/>
              <a:ln w="0">
                <a:solidFill>
                  <a:srgbClr val="FFDF7F"/>
                </a:solidFill>
                <a:round/>
                <a:headEnd/>
                <a:tailEnd/>
              </a:ln>
            </p:spPr>
            <p:txBody>
              <a:bodyPr/>
              <a:lstStyle/>
              <a:p>
                <a:endParaRPr lang="en-US"/>
              </a:p>
            </p:txBody>
          </p:sp>
          <p:sp>
            <p:nvSpPr>
              <p:cNvPr id="122123" name="Line 2315"/>
              <p:cNvSpPr>
                <a:spLocks noChangeShapeType="1"/>
              </p:cNvSpPr>
              <p:nvPr/>
            </p:nvSpPr>
            <p:spPr bwMode="auto">
              <a:xfrm flipH="1" flipV="1">
                <a:off x="3668" y="3873"/>
                <a:ext cx="1" cy="3"/>
              </a:xfrm>
              <a:prstGeom prst="line">
                <a:avLst/>
              </a:prstGeom>
              <a:noFill/>
              <a:ln w="0">
                <a:solidFill>
                  <a:srgbClr val="FFDF7F"/>
                </a:solidFill>
                <a:round/>
                <a:headEnd/>
                <a:tailEnd/>
              </a:ln>
            </p:spPr>
            <p:txBody>
              <a:bodyPr/>
              <a:lstStyle/>
              <a:p>
                <a:endParaRPr lang="en-US"/>
              </a:p>
            </p:txBody>
          </p:sp>
          <p:sp>
            <p:nvSpPr>
              <p:cNvPr id="122124" name="Line 2316"/>
              <p:cNvSpPr>
                <a:spLocks noChangeShapeType="1"/>
              </p:cNvSpPr>
              <p:nvPr/>
            </p:nvSpPr>
            <p:spPr bwMode="auto">
              <a:xfrm>
                <a:off x="3669" y="3876"/>
                <a:ext cx="1" cy="2"/>
              </a:xfrm>
              <a:prstGeom prst="line">
                <a:avLst/>
              </a:prstGeom>
              <a:noFill/>
              <a:ln w="0">
                <a:solidFill>
                  <a:srgbClr val="FFDF7F"/>
                </a:solidFill>
                <a:round/>
                <a:headEnd/>
                <a:tailEnd/>
              </a:ln>
            </p:spPr>
            <p:txBody>
              <a:bodyPr/>
              <a:lstStyle/>
              <a:p>
                <a:endParaRPr lang="en-US"/>
              </a:p>
            </p:txBody>
          </p:sp>
          <p:sp>
            <p:nvSpPr>
              <p:cNvPr id="122125" name="Line 2317"/>
              <p:cNvSpPr>
                <a:spLocks noChangeShapeType="1"/>
              </p:cNvSpPr>
              <p:nvPr/>
            </p:nvSpPr>
            <p:spPr bwMode="auto">
              <a:xfrm>
                <a:off x="3669" y="3878"/>
                <a:ext cx="1" cy="2"/>
              </a:xfrm>
              <a:prstGeom prst="line">
                <a:avLst/>
              </a:prstGeom>
              <a:noFill/>
              <a:ln w="0">
                <a:solidFill>
                  <a:srgbClr val="FFDF7F"/>
                </a:solidFill>
                <a:round/>
                <a:headEnd/>
                <a:tailEnd/>
              </a:ln>
            </p:spPr>
            <p:txBody>
              <a:bodyPr/>
              <a:lstStyle/>
              <a:p>
                <a:endParaRPr lang="en-US"/>
              </a:p>
            </p:txBody>
          </p:sp>
          <p:sp>
            <p:nvSpPr>
              <p:cNvPr id="122126" name="Line 2318"/>
              <p:cNvSpPr>
                <a:spLocks noChangeShapeType="1"/>
              </p:cNvSpPr>
              <p:nvPr/>
            </p:nvSpPr>
            <p:spPr bwMode="auto">
              <a:xfrm>
                <a:off x="3670" y="3880"/>
                <a:ext cx="1" cy="2"/>
              </a:xfrm>
              <a:prstGeom prst="line">
                <a:avLst/>
              </a:prstGeom>
              <a:noFill/>
              <a:ln w="0">
                <a:solidFill>
                  <a:srgbClr val="FFDF7F"/>
                </a:solidFill>
                <a:round/>
                <a:headEnd/>
                <a:tailEnd/>
              </a:ln>
            </p:spPr>
            <p:txBody>
              <a:bodyPr/>
              <a:lstStyle/>
              <a:p>
                <a:endParaRPr lang="en-US"/>
              </a:p>
            </p:txBody>
          </p:sp>
          <p:sp>
            <p:nvSpPr>
              <p:cNvPr id="122127" name="Line 2319"/>
              <p:cNvSpPr>
                <a:spLocks noChangeShapeType="1"/>
              </p:cNvSpPr>
              <p:nvPr/>
            </p:nvSpPr>
            <p:spPr bwMode="auto">
              <a:xfrm>
                <a:off x="3670" y="3882"/>
                <a:ext cx="1" cy="2"/>
              </a:xfrm>
              <a:prstGeom prst="line">
                <a:avLst/>
              </a:prstGeom>
              <a:noFill/>
              <a:ln w="0">
                <a:solidFill>
                  <a:srgbClr val="FFDF7F"/>
                </a:solidFill>
                <a:round/>
                <a:headEnd/>
                <a:tailEnd/>
              </a:ln>
            </p:spPr>
            <p:txBody>
              <a:bodyPr/>
              <a:lstStyle/>
              <a:p>
                <a:endParaRPr lang="en-US"/>
              </a:p>
            </p:txBody>
          </p:sp>
          <p:sp>
            <p:nvSpPr>
              <p:cNvPr id="122128" name="Line 2320"/>
              <p:cNvSpPr>
                <a:spLocks noChangeShapeType="1"/>
              </p:cNvSpPr>
              <p:nvPr/>
            </p:nvSpPr>
            <p:spPr bwMode="auto">
              <a:xfrm flipH="1" flipV="1">
                <a:off x="3671" y="3884"/>
                <a:ext cx="1" cy="1"/>
              </a:xfrm>
              <a:prstGeom prst="line">
                <a:avLst/>
              </a:prstGeom>
              <a:noFill/>
              <a:ln w="0">
                <a:solidFill>
                  <a:srgbClr val="FFDF7F"/>
                </a:solidFill>
                <a:round/>
                <a:headEnd/>
                <a:tailEnd/>
              </a:ln>
            </p:spPr>
            <p:txBody>
              <a:bodyPr/>
              <a:lstStyle/>
              <a:p>
                <a:endParaRPr lang="en-US"/>
              </a:p>
            </p:txBody>
          </p:sp>
          <p:sp>
            <p:nvSpPr>
              <p:cNvPr id="122129" name="Line 2321"/>
              <p:cNvSpPr>
                <a:spLocks noChangeShapeType="1"/>
              </p:cNvSpPr>
              <p:nvPr/>
            </p:nvSpPr>
            <p:spPr bwMode="auto">
              <a:xfrm flipV="1">
                <a:off x="3672" y="3885"/>
                <a:ext cx="1" cy="1"/>
              </a:xfrm>
              <a:prstGeom prst="line">
                <a:avLst/>
              </a:prstGeom>
              <a:noFill/>
              <a:ln w="0">
                <a:solidFill>
                  <a:srgbClr val="FFDF7F"/>
                </a:solidFill>
                <a:round/>
                <a:headEnd/>
                <a:tailEnd/>
              </a:ln>
            </p:spPr>
            <p:txBody>
              <a:bodyPr/>
              <a:lstStyle/>
              <a:p>
                <a:endParaRPr lang="en-US"/>
              </a:p>
            </p:txBody>
          </p:sp>
          <p:sp>
            <p:nvSpPr>
              <p:cNvPr id="122130" name="Line 2322"/>
              <p:cNvSpPr>
                <a:spLocks noChangeShapeType="1"/>
              </p:cNvSpPr>
              <p:nvPr/>
            </p:nvSpPr>
            <p:spPr bwMode="auto">
              <a:xfrm flipH="1" flipV="1">
                <a:off x="3672" y="3886"/>
                <a:ext cx="1" cy="2"/>
              </a:xfrm>
              <a:prstGeom prst="line">
                <a:avLst/>
              </a:prstGeom>
              <a:noFill/>
              <a:ln w="0">
                <a:solidFill>
                  <a:srgbClr val="FFDF7F"/>
                </a:solidFill>
                <a:round/>
                <a:headEnd/>
                <a:tailEnd/>
              </a:ln>
            </p:spPr>
            <p:txBody>
              <a:bodyPr/>
              <a:lstStyle/>
              <a:p>
                <a:endParaRPr lang="en-US"/>
              </a:p>
            </p:txBody>
          </p:sp>
          <p:sp>
            <p:nvSpPr>
              <p:cNvPr id="122131" name="Line 2323"/>
              <p:cNvSpPr>
                <a:spLocks noChangeShapeType="1"/>
              </p:cNvSpPr>
              <p:nvPr/>
            </p:nvSpPr>
            <p:spPr bwMode="auto">
              <a:xfrm flipH="1" flipV="1">
                <a:off x="3656" y="3814"/>
                <a:ext cx="1" cy="1"/>
              </a:xfrm>
              <a:prstGeom prst="line">
                <a:avLst/>
              </a:prstGeom>
              <a:noFill/>
              <a:ln w="0">
                <a:solidFill>
                  <a:srgbClr val="FFDF7F"/>
                </a:solidFill>
                <a:round/>
                <a:headEnd/>
                <a:tailEnd/>
              </a:ln>
            </p:spPr>
            <p:txBody>
              <a:bodyPr/>
              <a:lstStyle/>
              <a:p>
                <a:endParaRPr lang="en-US"/>
              </a:p>
            </p:txBody>
          </p:sp>
          <p:sp>
            <p:nvSpPr>
              <p:cNvPr id="122132" name="Line 2324"/>
              <p:cNvSpPr>
                <a:spLocks noChangeShapeType="1"/>
              </p:cNvSpPr>
              <p:nvPr/>
            </p:nvSpPr>
            <p:spPr bwMode="auto">
              <a:xfrm flipH="1" flipV="1">
                <a:off x="3657" y="3815"/>
                <a:ext cx="1" cy="1"/>
              </a:xfrm>
              <a:prstGeom prst="line">
                <a:avLst/>
              </a:prstGeom>
              <a:noFill/>
              <a:ln w="0">
                <a:solidFill>
                  <a:srgbClr val="FFDF7F"/>
                </a:solidFill>
                <a:round/>
                <a:headEnd/>
                <a:tailEnd/>
              </a:ln>
            </p:spPr>
            <p:txBody>
              <a:bodyPr/>
              <a:lstStyle/>
              <a:p>
                <a:endParaRPr lang="en-US"/>
              </a:p>
            </p:txBody>
          </p:sp>
          <p:sp>
            <p:nvSpPr>
              <p:cNvPr id="122133" name="Line 2325"/>
              <p:cNvSpPr>
                <a:spLocks noChangeShapeType="1"/>
              </p:cNvSpPr>
              <p:nvPr/>
            </p:nvSpPr>
            <p:spPr bwMode="auto">
              <a:xfrm flipH="1" flipV="1">
                <a:off x="3658" y="3816"/>
                <a:ext cx="1" cy="1"/>
              </a:xfrm>
              <a:prstGeom prst="line">
                <a:avLst/>
              </a:prstGeom>
              <a:noFill/>
              <a:ln w="0">
                <a:solidFill>
                  <a:srgbClr val="FFDF7F"/>
                </a:solidFill>
                <a:round/>
                <a:headEnd/>
                <a:tailEnd/>
              </a:ln>
            </p:spPr>
            <p:txBody>
              <a:bodyPr/>
              <a:lstStyle/>
              <a:p>
                <a:endParaRPr lang="en-US"/>
              </a:p>
            </p:txBody>
          </p:sp>
          <p:sp>
            <p:nvSpPr>
              <p:cNvPr id="122134" name="Line 2326"/>
              <p:cNvSpPr>
                <a:spLocks noChangeShapeType="1"/>
              </p:cNvSpPr>
              <p:nvPr/>
            </p:nvSpPr>
            <p:spPr bwMode="auto">
              <a:xfrm flipH="1" flipV="1">
                <a:off x="3659" y="3817"/>
                <a:ext cx="1" cy="1"/>
              </a:xfrm>
              <a:prstGeom prst="line">
                <a:avLst/>
              </a:prstGeom>
              <a:noFill/>
              <a:ln w="0">
                <a:solidFill>
                  <a:srgbClr val="FFDF7F"/>
                </a:solidFill>
                <a:round/>
                <a:headEnd/>
                <a:tailEnd/>
              </a:ln>
            </p:spPr>
            <p:txBody>
              <a:bodyPr/>
              <a:lstStyle/>
              <a:p>
                <a:endParaRPr lang="en-US"/>
              </a:p>
            </p:txBody>
          </p:sp>
          <p:sp>
            <p:nvSpPr>
              <p:cNvPr id="122135" name="Line 2327"/>
              <p:cNvSpPr>
                <a:spLocks noChangeShapeType="1"/>
              </p:cNvSpPr>
              <p:nvPr/>
            </p:nvSpPr>
            <p:spPr bwMode="auto">
              <a:xfrm flipH="1" flipV="1">
                <a:off x="3660" y="3818"/>
                <a:ext cx="1" cy="2"/>
              </a:xfrm>
              <a:prstGeom prst="line">
                <a:avLst/>
              </a:prstGeom>
              <a:noFill/>
              <a:ln w="0">
                <a:solidFill>
                  <a:srgbClr val="FFDF7F"/>
                </a:solidFill>
                <a:round/>
                <a:headEnd/>
                <a:tailEnd/>
              </a:ln>
            </p:spPr>
            <p:txBody>
              <a:bodyPr/>
              <a:lstStyle/>
              <a:p>
                <a:endParaRPr lang="en-US"/>
              </a:p>
            </p:txBody>
          </p:sp>
          <p:sp>
            <p:nvSpPr>
              <p:cNvPr id="122136" name="Line 2328"/>
              <p:cNvSpPr>
                <a:spLocks noChangeShapeType="1"/>
              </p:cNvSpPr>
              <p:nvPr/>
            </p:nvSpPr>
            <p:spPr bwMode="auto">
              <a:xfrm flipH="1" flipV="1">
                <a:off x="3661" y="3820"/>
                <a:ext cx="1" cy="2"/>
              </a:xfrm>
              <a:prstGeom prst="line">
                <a:avLst/>
              </a:prstGeom>
              <a:noFill/>
              <a:ln w="0">
                <a:solidFill>
                  <a:srgbClr val="FFDF7F"/>
                </a:solidFill>
                <a:round/>
                <a:headEnd/>
                <a:tailEnd/>
              </a:ln>
            </p:spPr>
            <p:txBody>
              <a:bodyPr/>
              <a:lstStyle/>
              <a:p>
                <a:endParaRPr lang="en-US"/>
              </a:p>
            </p:txBody>
          </p:sp>
          <p:sp>
            <p:nvSpPr>
              <p:cNvPr id="122137" name="Line 2329"/>
              <p:cNvSpPr>
                <a:spLocks noChangeShapeType="1"/>
              </p:cNvSpPr>
              <p:nvPr/>
            </p:nvSpPr>
            <p:spPr bwMode="auto">
              <a:xfrm flipH="1" flipV="1">
                <a:off x="3661" y="3822"/>
                <a:ext cx="1" cy="3"/>
              </a:xfrm>
              <a:prstGeom prst="line">
                <a:avLst/>
              </a:prstGeom>
              <a:noFill/>
              <a:ln w="0">
                <a:solidFill>
                  <a:srgbClr val="FFDF7F"/>
                </a:solidFill>
                <a:round/>
                <a:headEnd/>
                <a:tailEnd/>
              </a:ln>
            </p:spPr>
            <p:txBody>
              <a:bodyPr/>
              <a:lstStyle/>
              <a:p>
                <a:endParaRPr lang="en-US"/>
              </a:p>
            </p:txBody>
          </p:sp>
          <p:sp>
            <p:nvSpPr>
              <p:cNvPr id="122138" name="Line 2330"/>
              <p:cNvSpPr>
                <a:spLocks noChangeShapeType="1"/>
              </p:cNvSpPr>
              <p:nvPr/>
            </p:nvSpPr>
            <p:spPr bwMode="auto">
              <a:xfrm>
                <a:off x="3662" y="3825"/>
                <a:ext cx="1" cy="4"/>
              </a:xfrm>
              <a:prstGeom prst="line">
                <a:avLst/>
              </a:prstGeom>
              <a:noFill/>
              <a:ln w="0">
                <a:solidFill>
                  <a:srgbClr val="FFDF7F"/>
                </a:solidFill>
                <a:round/>
                <a:headEnd/>
                <a:tailEnd/>
              </a:ln>
            </p:spPr>
            <p:txBody>
              <a:bodyPr/>
              <a:lstStyle/>
              <a:p>
                <a:endParaRPr lang="en-US"/>
              </a:p>
            </p:txBody>
          </p:sp>
          <p:sp>
            <p:nvSpPr>
              <p:cNvPr id="122139" name="Line 2331"/>
              <p:cNvSpPr>
                <a:spLocks noChangeShapeType="1"/>
              </p:cNvSpPr>
              <p:nvPr/>
            </p:nvSpPr>
            <p:spPr bwMode="auto">
              <a:xfrm>
                <a:off x="3663" y="3829"/>
                <a:ext cx="1" cy="2"/>
              </a:xfrm>
              <a:prstGeom prst="line">
                <a:avLst/>
              </a:prstGeom>
              <a:noFill/>
              <a:ln w="0">
                <a:solidFill>
                  <a:srgbClr val="FFDF7F"/>
                </a:solidFill>
                <a:round/>
                <a:headEnd/>
                <a:tailEnd/>
              </a:ln>
            </p:spPr>
            <p:txBody>
              <a:bodyPr/>
              <a:lstStyle/>
              <a:p>
                <a:endParaRPr lang="en-US"/>
              </a:p>
            </p:txBody>
          </p:sp>
          <p:sp>
            <p:nvSpPr>
              <p:cNvPr id="122140" name="Line 2332"/>
              <p:cNvSpPr>
                <a:spLocks noChangeShapeType="1"/>
              </p:cNvSpPr>
              <p:nvPr/>
            </p:nvSpPr>
            <p:spPr bwMode="auto">
              <a:xfrm flipH="1" flipV="1">
                <a:off x="3664" y="3831"/>
                <a:ext cx="1" cy="3"/>
              </a:xfrm>
              <a:prstGeom prst="line">
                <a:avLst/>
              </a:prstGeom>
              <a:noFill/>
              <a:ln w="0">
                <a:solidFill>
                  <a:srgbClr val="FFDF7F"/>
                </a:solidFill>
                <a:round/>
                <a:headEnd/>
                <a:tailEnd/>
              </a:ln>
            </p:spPr>
            <p:txBody>
              <a:bodyPr/>
              <a:lstStyle/>
              <a:p>
                <a:endParaRPr lang="en-US"/>
              </a:p>
            </p:txBody>
          </p:sp>
          <p:sp>
            <p:nvSpPr>
              <p:cNvPr id="122141" name="Line 2333"/>
              <p:cNvSpPr>
                <a:spLocks noChangeShapeType="1"/>
              </p:cNvSpPr>
              <p:nvPr/>
            </p:nvSpPr>
            <p:spPr bwMode="auto">
              <a:xfrm flipH="1" flipV="1">
                <a:off x="3664" y="3834"/>
                <a:ext cx="1" cy="3"/>
              </a:xfrm>
              <a:prstGeom prst="line">
                <a:avLst/>
              </a:prstGeom>
              <a:noFill/>
              <a:ln w="0">
                <a:solidFill>
                  <a:srgbClr val="FFDF7F"/>
                </a:solidFill>
                <a:round/>
                <a:headEnd/>
                <a:tailEnd/>
              </a:ln>
            </p:spPr>
            <p:txBody>
              <a:bodyPr/>
              <a:lstStyle/>
              <a:p>
                <a:endParaRPr lang="en-US"/>
              </a:p>
            </p:txBody>
          </p:sp>
          <p:sp>
            <p:nvSpPr>
              <p:cNvPr id="122142" name="Line 2334"/>
              <p:cNvSpPr>
                <a:spLocks noChangeShapeType="1"/>
              </p:cNvSpPr>
              <p:nvPr/>
            </p:nvSpPr>
            <p:spPr bwMode="auto">
              <a:xfrm>
                <a:off x="3665" y="3837"/>
                <a:ext cx="1" cy="2"/>
              </a:xfrm>
              <a:prstGeom prst="line">
                <a:avLst/>
              </a:prstGeom>
              <a:noFill/>
              <a:ln w="0">
                <a:solidFill>
                  <a:srgbClr val="FFDF7F"/>
                </a:solidFill>
                <a:round/>
                <a:headEnd/>
                <a:tailEnd/>
              </a:ln>
            </p:spPr>
            <p:txBody>
              <a:bodyPr/>
              <a:lstStyle/>
              <a:p>
                <a:endParaRPr lang="en-US"/>
              </a:p>
            </p:txBody>
          </p:sp>
          <p:sp>
            <p:nvSpPr>
              <p:cNvPr id="122143" name="Line 2335"/>
              <p:cNvSpPr>
                <a:spLocks noChangeShapeType="1"/>
              </p:cNvSpPr>
              <p:nvPr/>
            </p:nvSpPr>
            <p:spPr bwMode="auto">
              <a:xfrm>
                <a:off x="3666" y="3839"/>
                <a:ext cx="1" cy="4"/>
              </a:xfrm>
              <a:prstGeom prst="line">
                <a:avLst/>
              </a:prstGeom>
              <a:noFill/>
              <a:ln w="0">
                <a:solidFill>
                  <a:srgbClr val="FFDF7F"/>
                </a:solidFill>
                <a:round/>
                <a:headEnd/>
                <a:tailEnd/>
              </a:ln>
            </p:spPr>
            <p:txBody>
              <a:bodyPr/>
              <a:lstStyle/>
              <a:p>
                <a:endParaRPr lang="en-US"/>
              </a:p>
            </p:txBody>
          </p:sp>
          <p:sp>
            <p:nvSpPr>
              <p:cNvPr id="122144" name="Line 2336"/>
              <p:cNvSpPr>
                <a:spLocks noChangeShapeType="1"/>
              </p:cNvSpPr>
              <p:nvPr/>
            </p:nvSpPr>
            <p:spPr bwMode="auto">
              <a:xfrm flipH="1" flipV="1">
                <a:off x="3667" y="3843"/>
                <a:ext cx="1" cy="3"/>
              </a:xfrm>
              <a:prstGeom prst="line">
                <a:avLst/>
              </a:prstGeom>
              <a:noFill/>
              <a:ln w="0">
                <a:solidFill>
                  <a:srgbClr val="FFDF7F"/>
                </a:solidFill>
                <a:round/>
                <a:headEnd/>
                <a:tailEnd/>
              </a:ln>
            </p:spPr>
            <p:txBody>
              <a:bodyPr/>
              <a:lstStyle/>
              <a:p>
                <a:endParaRPr lang="en-US"/>
              </a:p>
            </p:txBody>
          </p:sp>
          <p:sp>
            <p:nvSpPr>
              <p:cNvPr id="122145" name="Line 2337"/>
              <p:cNvSpPr>
                <a:spLocks noChangeShapeType="1"/>
              </p:cNvSpPr>
              <p:nvPr/>
            </p:nvSpPr>
            <p:spPr bwMode="auto">
              <a:xfrm flipH="1" flipV="1">
                <a:off x="3668" y="3846"/>
                <a:ext cx="1" cy="2"/>
              </a:xfrm>
              <a:prstGeom prst="line">
                <a:avLst/>
              </a:prstGeom>
              <a:noFill/>
              <a:ln w="0">
                <a:solidFill>
                  <a:srgbClr val="FFDF7F"/>
                </a:solidFill>
                <a:round/>
                <a:headEnd/>
                <a:tailEnd/>
              </a:ln>
            </p:spPr>
            <p:txBody>
              <a:bodyPr/>
              <a:lstStyle/>
              <a:p>
                <a:endParaRPr lang="en-US"/>
              </a:p>
            </p:txBody>
          </p:sp>
          <p:sp>
            <p:nvSpPr>
              <p:cNvPr id="122146" name="Line 2338"/>
              <p:cNvSpPr>
                <a:spLocks noChangeShapeType="1"/>
              </p:cNvSpPr>
              <p:nvPr/>
            </p:nvSpPr>
            <p:spPr bwMode="auto">
              <a:xfrm>
                <a:off x="3669" y="3848"/>
                <a:ext cx="1" cy="3"/>
              </a:xfrm>
              <a:prstGeom prst="line">
                <a:avLst/>
              </a:prstGeom>
              <a:noFill/>
              <a:ln w="0">
                <a:solidFill>
                  <a:srgbClr val="FFDF7F"/>
                </a:solidFill>
                <a:round/>
                <a:headEnd/>
                <a:tailEnd/>
              </a:ln>
            </p:spPr>
            <p:txBody>
              <a:bodyPr/>
              <a:lstStyle/>
              <a:p>
                <a:endParaRPr lang="en-US"/>
              </a:p>
            </p:txBody>
          </p:sp>
          <p:sp>
            <p:nvSpPr>
              <p:cNvPr id="122147" name="Line 2339"/>
              <p:cNvSpPr>
                <a:spLocks noChangeShapeType="1"/>
              </p:cNvSpPr>
              <p:nvPr/>
            </p:nvSpPr>
            <p:spPr bwMode="auto">
              <a:xfrm>
                <a:off x="3669" y="3851"/>
                <a:ext cx="1" cy="2"/>
              </a:xfrm>
              <a:prstGeom prst="line">
                <a:avLst/>
              </a:prstGeom>
              <a:noFill/>
              <a:ln w="0">
                <a:solidFill>
                  <a:srgbClr val="FFDF7F"/>
                </a:solidFill>
                <a:round/>
                <a:headEnd/>
                <a:tailEnd/>
              </a:ln>
            </p:spPr>
            <p:txBody>
              <a:bodyPr/>
              <a:lstStyle/>
              <a:p>
                <a:endParaRPr lang="en-US"/>
              </a:p>
            </p:txBody>
          </p:sp>
          <p:sp>
            <p:nvSpPr>
              <p:cNvPr id="122148" name="Line 2340"/>
              <p:cNvSpPr>
                <a:spLocks noChangeShapeType="1"/>
              </p:cNvSpPr>
              <p:nvPr/>
            </p:nvSpPr>
            <p:spPr bwMode="auto">
              <a:xfrm flipH="1" flipV="1">
                <a:off x="3670" y="3853"/>
                <a:ext cx="1" cy="2"/>
              </a:xfrm>
              <a:prstGeom prst="line">
                <a:avLst/>
              </a:prstGeom>
              <a:noFill/>
              <a:ln w="0">
                <a:solidFill>
                  <a:srgbClr val="FFDF7F"/>
                </a:solidFill>
                <a:round/>
                <a:headEnd/>
                <a:tailEnd/>
              </a:ln>
            </p:spPr>
            <p:txBody>
              <a:bodyPr/>
              <a:lstStyle/>
              <a:p>
                <a:endParaRPr lang="en-US"/>
              </a:p>
            </p:txBody>
          </p:sp>
          <p:sp>
            <p:nvSpPr>
              <p:cNvPr id="122149" name="Line 2341"/>
              <p:cNvSpPr>
                <a:spLocks noChangeShapeType="1"/>
              </p:cNvSpPr>
              <p:nvPr/>
            </p:nvSpPr>
            <p:spPr bwMode="auto">
              <a:xfrm flipH="1" flipV="1">
                <a:off x="3671" y="3855"/>
                <a:ext cx="1" cy="2"/>
              </a:xfrm>
              <a:prstGeom prst="line">
                <a:avLst/>
              </a:prstGeom>
              <a:noFill/>
              <a:ln w="0">
                <a:solidFill>
                  <a:srgbClr val="FFDF7F"/>
                </a:solidFill>
                <a:round/>
                <a:headEnd/>
                <a:tailEnd/>
              </a:ln>
            </p:spPr>
            <p:txBody>
              <a:bodyPr/>
              <a:lstStyle/>
              <a:p>
                <a:endParaRPr lang="en-US"/>
              </a:p>
            </p:txBody>
          </p:sp>
          <p:sp>
            <p:nvSpPr>
              <p:cNvPr id="122150" name="Line 2342"/>
              <p:cNvSpPr>
                <a:spLocks noChangeShapeType="1"/>
              </p:cNvSpPr>
              <p:nvPr/>
            </p:nvSpPr>
            <p:spPr bwMode="auto">
              <a:xfrm flipH="1" flipV="1">
                <a:off x="3672" y="3857"/>
                <a:ext cx="1" cy="2"/>
              </a:xfrm>
              <a:prstGeom prst="line">
                <a:avLst/>
              </a:prstGeom>
              <a:noFill/>
              <a:ln w="0">
                <a:solidFill>
                  <a:srgbClr val="FFDF7F"/>
                </a:solidFill>
                <a:round/>
                <a:headEnd/>
                <a:tailEnd/>
              </a:ln>
            </p:spPr>
            <p:txBody>
              <a:bodyPr/>
              <a:lstStyle/>
              <a:p>
                <a:endParaRPr lang="en-US"/>
              </a:p>
            </p:txBody>
          </p:sp>
          <p:sp>
            <p:nvSpPr>
              <p:cNvPr id="122151" name="Line 2343"/>
              <p:cNvSpPr>
                <a:spLocks noChangeShapeType="1"/>
              </p:cNvSpPr>
              <p:nvPr/>
            </p:nvSpPr>
            <p:spPr bwMode="auto">
              <a:xfrm flipV="1">
                <a:off x="3672" y="3859"/>
                <a:ext cx="1" cy="3"/>
              </a:xfrm>
              <a:prstGeom prst="line">
                <a:avLst/>
              </a:prstGeom>
              <a:noFill/>
              <a:ln w="0">
                <a:solidFill>
                  <a:srgbClr val="FFDF7F"/>
                </a:solidFill>
                <a:round/>
                <a:headEnd/>
                <a:tailEnd/>
              </a:ln>
            </p:spPr>
            <p:txBody>
              <a:bodyPr/>
              <a:lstStyle/>
              <a:p>
                <a:endParaRPr lang="en-US"/>
              </a:p>
            </p:txBody>
          </p:sp>
          <p:sp>
            <p:nvSpPr>
              <p:cNvPr id="122152" name="Line 2344"/>
              <p:cNvSpPr>
                <a:spLocks noChangeShapeType="1"/>
              </p:cNvSpPr>
              <p:nvPr/>
            </p:nvSpPr>
            <p:spPr bwMode="auto">
              <a:xfrm>
                <a:off x="3672" y="3862"/>
                <a:ext cx="1" cy="2"/>
              </a:xfrm>
              <a:prstGeom prst="line">
                <a:avLst/>
              </a:prstGeom>
              <a:noFill/>
              <a:ln w="0">
                <a:solidFill>
                  <a:srgbClr val="FFDF7F"/>
                </a:solidFill>
                <a:round/>
                <a:headEnd/>
                <a:tailEnd/>
              </a:ln>
            </p:spPr>
            <p:txBody>
              <a:bodyPr/>
              <a:lstStyle/>
              <a:p>
                <a:endParaRPr lang="en-US"/>
              </a:p>
            </p:txBody>
          </p:sp>
          <p:sp>
            <p:nvSpPr>
              <p:cNvPr id="122153" name="Line 2345"/>
              <p:cNvSpPr>
                <a:spLocks noChangeShapeType="1"/>
              </p:cNvSpPr>
              <p:nvPr/>
            </p:nvSpPr>
            <p:spPr bwMode="auto">
              <a:xfrm>
                <a:off x="3672" y="3864"/>
                <a:ext cx="1" cy="2"/>
              </a:xfrm>
              <a:prstGeom prst="line">
                <a:avLst/>
              </a:prstGeom>
              <a:noFill/>
              <a:ln w="0">
                <a:solidFill>
                  <a:srgbClr val="FFDF7F"/>
                </a:solidFill>
                <a:round/>
                <a:headEnd/>
                <a:tailEnd/>
              </a:ln>
            </p:spPr>
            <p:txBody>
              <a:bodyPr/>
              <a:lstStyle/>
              <a:p>
                <a:endParaRPr lang="en-US"/>
              </a:p>
            </p:txBody>
          </p:sp>
          <p:sp>
            <p:nvSpPr>
              <p:cNvPr id="122154" name="Line 2346"/>
              <p:cNvSpPr>
                <a:spLocks noChangeShapeType="1"/>
              </p:cNvSpPr>
              <p:nvPr/>
            </p:nvSpPr>
            <p:spPr bwMode="auto">
              <a:xfrm flipH="1" flipV="1">
                <a:off x="3673" y="3866"/>
                <a:ext cx="1" cy="2"/>
              </a:xfrm>
              <a:prstGeom prst="line">
                <a:avLst/>
              </a:prstGeom>
              <a:noFill/>
              <a:ln w="0">
                <a:solidFill>
                  <a:srgbClr val="FFDF7F"/>
                </a:solidFill>
                <a:round/>
                <a:headEnd/>
                <a:tailEnd/>
              </a:ln>
            </p:spPr>
            <p:txBody>
              <a:bodyPr/>
              <a:lstStyle/>
              <a:p>
                <a:endParaRPr lang="en-US"/>
              </a:p>
            </p:txBody>
          </p:sp>
          <p:sp>
            <p:nvSpPr>
              <p:cNvPr id="122155" name="Line 2347"/>
              <p:cNvSpPr>
                <a:spLocks noChangeShapeType="1"/>
              </p:cNvSpPr>
              <p:nvPr/>
            </p:nvSpPr>
            <p:spPr bwMode="auto">
              <a:xfrm flipV="1">
                <a:off x="3673" y="3868"/>
                <a:ext cx="1" cy="3"/>
              </a:xfrm>
              <a:prstGeom prst="line">
                <a:avLst/>
              </a:prstGeom>
              <a:noFill/>
              <a:ln w="0">
                <a:solidFill>
                  <a:srgbClr val="FFDF7F"/>
                </a:solidFill>
                <a:round/>
                <a:headEnd/>
                <a:tailEnd/>
              </a:ln>
            </p:spPr>
            <p:txBody>
              <a:bodyPr/>
              <a:lstStyle/>
              <a:p>
                <a:endParaRPr lang="en-US"/>
              </a:p>
            </p:txBody>
          </p:sp>
          <p:sp>
            <p:nvSpPr>
              <p:cNvPr id="122156" name="Line 2348"/>
              <p:cNvSpPr>
                <a:spLocks noChangeShapeType="1"/>
              </p:cNvSpPr>
              <p:nvPr/>
            </p:nvSpPr>
            <p:spPr bwMode="auto">
              <a:xfrm>
                <a:off x="3673" y="3871"/>
                <a:ext cx="1" cy="2"/>
              </a:xfrm>
              <a:prstGeom prst="line">
                <a:avLst/>
              </a:prstGeom>
              <a:noFill/>
              <a:ln w="0">
                <a:solidFill>
                  <a:srgbClr val="FFDF7F"/>
                </a:solidFill>
                <a:round/>
                <a:headEnd/>
                <a:tailEnd/>
              </a:ln>
            </p:spPr>
            <p:txBody>
              <a:bodyPr/>
              <a:lstStyle/>
              <a:p>
                <a:endParaRPr lang="en-US"/>
              </a:p>
            </p:txBody>
          </p:sp>
          <p:sp>
            <p:nvSpPr>
              <p:cNvPr id="122157" name="Line 2349"/>
              <p:cNvSpPr>
                <a:spLocks noChangeShapeType="1"/>
              </p:cNvSpPr>
              <p:nvPr/>
            </p:nvSpPr>
            <p:spPr bwMode="auto">
              <a:xfrm>
                <a:off x="3673" y="3873"/>
                <a:ext cx="1" cy="5"/>
              </a:xfrm>
              <a:prstGeom prst="line">
                <a:avLst/>
              </a:prstGeom>
              <a:noFill/>
              <a:ln w="0">
                <a:solidFill>
                  <a:srgbClr val="FFDF7F"/>
                </a:solidFill>
                <a:round/>
                <a:headEnd/>
                <a:tailEnd/>
              </a:ln>
            </p:spPr>
            <p:txBody>
              <a:bodyPr/>
              <a:lstStyle/>
              <a:p>
                <a:endParaRPr lang="en-US"/>
              </a:p>
            </p:txBody>
          </p:sp>
          <p:sp>
            <p:nvSpPr>
              <p:cNvPr id="122158" name="Line 2350"/>
              <p:cNvSpPr>
                <a:spLocks noChangeShapeType="1"/>
              </p:cNvSpPr>
              <p:nvPr/>
            </p:nvSpPr>
            <p:spPr bwMode="auto">
              <a:xfrm>
                <a:off x="3674" y="3878"/>
                <a:ext cx="1" cy="1"/>
              </a:xfrm>
              <a:prstGeom prst="line">
                <a:avLst/>
              </a:prstGeom>
              <a:noFill/>
              <a:ln w="0">
                <a:solidFill>
                  <a:srgbClr val="FFDF7F"/>
                </a:solidFill>
                <a:round/>
                <a:headEnd/>
                <a:tailEnd/>
              </a:ln>
            </p:spPr>
            <p:txBody>
              <a:bodyPr/>
              <a:lstStyle/>
              <a:p>
                <a:endParaRPr lang="en-US"/>
              </a:p>
            </p:txBody>
          </p:sp>
          <p:sp>
            <p:nvSpPr>
              <p:cNvPr id="122159" name="Line 2351"/>
              <p:cNvSpPr>
                <a:spLocks noChangeShapeType="1"/>
              </p:cNvSpPr>
              <p:nvPr/>
            </p:nvSpPr>
            <p:spPr bwMode="auto">
              <a:xfrm>
                <a:off x="3674" y="3878"/>
                <a:ext cx="1" cy="1"/>
              </a:xfrm>
              <a:prstGeom prst="line">
                <a:avLst/>
              </a:prstGeom>
              <a:noFill/>
              <a:ln w="0">
                <a:solidFill>
                  <a:srgbClr val="FFDF7F"/>
                </a:solidFill>
                <a:round/>
                <a:headEnd/>
                <a:tailEnd/>
              </a:ln>
            </p:spPr>
            <p:txBody>
              <a:bodyPr/>
              <a:lstStyle/>
              <a:p>
                <a:endParaRPr lang="en-US"/>
              </a:p>
            </p:txBody>
          </p:sp>
          <p:sp>
            <p:nvSpPr>
              <p:cNvPr id="122160" name="Line 2352"/>
              <p:cNvSpPr>
                <a:spLocks noChangeShapeType="1"/>
              </p:cNvSpPr>
              <p:nvPr/>
            </p:nvSpPr>
            <p:spPr bwMode="auto">
              <a:xfrm flipH="1">
                <a:off x="3665" y="3809"/>
                <a:ext cx="1" cy="1"/>
              </a:xfrm>
              <a:prstGeom prst="line">
                <a:avLst/>
              </a:prstGeom>
              <a:noFill/>
              <a:ln w="0">
                <a:solidFill>
                  <a:srgbClr val="FFDF7F"/>
                </a:solidFill>
                <a:round/>
                <a:headEnd/>
                <a:tailEnd/>
              </a:ln>
            </p:spPr>
            <p:txBody>
              <a:bodyPr/>
              <a:lstStyle/>
              <a:p>
                <a:endParaRPr lang="en-US"/>
              </a:p>
            </p:txBody>
          </p:sp>
          <p:sp>
            <p:nvSpPr>
              <p:cNvPr id="122161" name="Line 2353"/>
              <p:cNvSpPr>
                <a:spLocks noChangeShapeType="1"/>
              </p:cNvSpPr>
              <p:nvPr/>
            </p:nvSpPr>
            <p:spPr bwMode="auto">
              <a:xfrm flipH="1" flipV="1">
                <a:off x="3666" y="3809"/>
                <a:ext cx="1" cy="1"/>
              </a:xfrm>
              <a:prstGeom prst="line">
                <a:avLst/>
              </a:prstGeom>
              <a:noFill/>
              <a:ln w="0">
                <a:solidFill>
                  <a:srgbClr val="FFDF7F"/>
                </a:solidFill>
                <a:round/>
                <a:headEnd/>
                <a:tailEnd/>
              </a:ln>
            </p:spPr>
            <p:txBody>
              <a:bodyPr/>
              <a:lstStyle/>
              <a:p>
                <a:endParaRPr lang="en-US"/>
              </a:p>
            </p:txBody>
          </p:sp>
          <p:sp>
            <p:nvSpPr>
              <p:cNvPr id="122162" name="Line 2354"/>
              <p:cNvSpPr>
                <a:spLocks noChangeShapeType="1"/>
              </p:cNvSpPr>
              <p:nvPr/>
            </p:nvSpPr>
            <p:spPr bwMode="auto">
              <a:xfrm flipH="1" flipV="1">
                <a:off x="3667" y="3809"/>
                <a:ext cx="1" cy="1"/>
              </a:xfrm>
              <a:prstGeom prst="line">
                <a:avLst/>
              </a:prstGeom>
              <a:noFill/>
              <a:ln w="0">
                <a:solidFill>
                  <a:srgbClr val="FFDF7F"/>
                </a:solidFill>
                <a:round/>
                <a:headEnd/>
                <a:tailEnd/>
              </a:ln>
            </p:spPr>
            <p:txBody>
              <a:bodyPr/>
              <a:lstStyle/>
              <a:p>
                <a:endParaRPr lang="en-US"/>
              </a:p>
            </p:txBody>
          </p:sp>
          <p:sp>
            <p:nvSpPr>
              <p:cNvPr id="122163" name="Line 2355"/>
              <p:cNvSpPr>
                <a:spLocks noChangeShapeType="1"/>
              </p:cNvSpPr>
              <p:nvPr/>
            </p:nvSpPr>
            <p:spPr bwMode="auto">
              <a:xfrm flipH="1" flipV="1">
                <a:off x="3668" y="3810"/>
                <a:ext cx="1" cy="1"/>
              </a:xfrm>
              <a:prstGeom prst="line">
                <a:avLst/>
              </a:prstGeom>
              <a:noFill/>
              <a:ln w="0">
                <a:solidFill>
                  <a:srgbClr val="FFDF7F"/>
                </a:solidFill>
                <a:round/>
                <a:headEnd/>
                <a:tailEnd/>
              </a:ln>
            </p:spPr>
            <p:txBody>
              <a:bodyPr/>
              <a:lstStyle/>
              <a:p>
                <a:endParaRPr lang="en-US"/>
              </a:p>
            </p:txBody>
          </p:sp>
          <p:sp>
            <p:nvSpPr>
              <p:cNvPr id="122164" name="Line 2356"/>
              <p:cNvSpPr>
                <a:spLocks noChangeShapeType="1"/>
              </p:cNvSpPr>
              <p:nvPr/>
            </p:nvSpPr>
            <p:spPr bwMode="auto">
              <a:xfrm flipH="1" flipV="1">
                <a:off x="3669" y="3811"/>
                <a:ext cx="1" cy="1"/>
              </a:xfrm>
              <a:prstGeom prst="line">
                <a:avLst/>
              </a:prstGeom>
              <a:noFill/>
              <a:ln w="0">
                <a:solidFill>
                  <a:srgbClr val="FFDF7F"/>
                </a:solidFill>
                <a:round/>
                <a:headEnd/>
                <a:tailEnd/>
              </a:ln>
            </p:spPr>
            <p:txBody>
              <a:bodyPr/>
              <a:lstStyle/>
              <a:p>
                <a:endParaRPr lang="en-US"/>
              </a:p>
            </p:txBody>
          </p:sp>
          <p:sp>
            <p:nvSpPr>
              <p:cNvPr id="122165" name="Line 2357"/>
              <p:cNvSpPr>
                <a:spLocks noChangeShapeType="1"/>
              </p:cNvSpPr>
              <p:nvPr/>
            </p:nvSpPr>
            <p:spPr bwMode="auto">
              <a:xfrm flipH="1" flipV="1">
                <a:off x="3670" y="3812"/>
                <a:ext cx="1" cy="2"/>
              </a:xfrm>
              <a:prstGeom prst="line">
                <a:avLst/>
              </a:prstGeom>
              <a:noFill/>
              <a:ln w="0">
                <a:solidFill>
                  <a:srgbClr val="FFDF7F"/>
                </a:solidFill>
                <a:round/>
                <a:headEnd/>
                <a:tailEnd/>
              </a:ln>
            </p:spPr>
            <p:txBody>
              <a:bodyPr/>
              <a:lstStyle/>
              <a:p>
                <a:endParaRPr lang="en-US"/>
              </a:p>
            </p:txBody>
          </p:sp>
          <p:sp>
            <p:nvSpPr>
              <p:cNvPr id="122166" name="Line 2358"/>
              <p:cNvSpPr>
                <a:spLocks noChangeShapeType="1"/>
              </p:cNvSpPr>
              <p:nvPr/>
            </p:nvSpPr>
            <p:spPr bwMode="auto">
              <a:xfrm flipV="1">
                <a:off x="3671" y="3814"/>
                <a:ext cx="1" cy="1"/>
              </a:xfrm>
              <a:prstGeom prst="line">
                <a:avLst/>
              </a:prstGeom>
              <a:noFill/>
              <a:ln w="0">
                <a:solidFill>
                  <a:srgbClr val="FFDF7F"/>
                </a:solidFill>
                <a:round/>
                <a:headEnd/>
                <a:tailEnd/>
              </a:ln>
            </p:spPr>
            <p:txBody>
              <a:bodyPr/>
              <a:lstStyle/>
              <a:p>
                <a:endParaRPr lang="en-US"/>
              </a:p>
            </p:txBody>
          </p:sp>
          <p:sp>
            <p:nvSpPr>
              <p:cNvPr id="122167" name="Line 2359"/>
              <p:cNvSpPr>
                <a:spLocks noChangeShapeType="1"/>
              </p:cNvSpPr>
              <p:nvPr/>
            </p:nvSpPr>
            <p:spPr bwMode="auto">
              <a:xfrm>
                <a:off x="3671" y="3815"/>
                <a:ext cx="1" cy="2"/>
              </a:xfrm>
              <a:prstGeom prst="line">
                <a:avLst/>
              </a:prstGeom>
              <a:noFill/>
              <a:ln w="0">
                <a:solidFill>
                  <a:srgbClr val="FFDF7F"/>
                </a:solidFill>
                <a:round/>
                <a:headEnd/>
                <a:tailEnd/>
              </a:ln>
            </p:spPr>
            <p:txBody>
              <a:bodyPr/>
              <a:lstStyle/>
              <a:p>
                <a:endParaRPr lang="en-US"/>
              </a:p>
            </p:txBody>
          </p:sp>
          <p:sp>
            <p:nvSpPr>
              <p:cNvPr id="122168" name="Line 2360"/>
              <p:cNvSpPr>
                <a:spLocks noChangeShapeType="1"/>
              </p:cNvSpPr>
              <p:nvPr/>
            </p:nvSpPr>
            <p:spPr bwMode="auto">
              <a:xfrm>
                <a:off x="3671" y="3817"/>
                <a:ext cx="1" cy="2"/>
              </a:xfrm>
              <a:prstGeom prst="line">
                <a:avLst/>
              </a:prstGeom>
              <a:noFill/>
              <a:ln w="0">
                <a:solidFill>
                  <a:srgbClr val="FFDF7F"/>
                </a:solidFill>
                <a:round/>
                <a:headEnd/>
                <a:tailEnd/>
              </a:ln>
            </p:spPr>
            <p:txBody>
              <a:bodyPr/>
              <a:lstStyle/>
              <a:p>
                <a:endParaRPr lang="en-US"/>
              </a:p>
            </p:txBody>
          </p:sp>
          <p:sp>
            <p:nvSpPr>
              <p:cNvPr id="122169" name="Line 2361"/>
              <p:cNvSpPr>
                <a:spLocks noChangeShapeType="1"/>
              </p:cNvSpPr>
              <p:nvPr/>
            </p:nvSpPr>
            <p:spPr bwMode="auto">
              <a:xfrm flipH="1" flipV="1">
                <a:off x="3671" y="3819"/>
                <a:ext cx="1" cy="1"/>
              </a:xfrm>
              <a:prstGeom prst="line">
                <a:avLst/>
              </a:prstGeom>
              <a:noFill/>
              <a:ln w="0">
                <a:solidFill>
                  <a:srgbClr val="FFDF7F"/>
                </a:solidFill>
                <a:round/>
                <a:headEnd/>
                <a:tailEnd/>
              </a:ln>
            </p:spPr>
            <p:txBody>
              <a:bodyPr/>
              <a:lstStyle/>
              <a:p>
                <a:endParaRPr lang="en-US"/>
              </a:p>
            </p:txBody>
          </p:sp>
          <p:sp>
            <p:nvSpPr>
              <p:cNvPr id="122170" name="Line 2362"/>
              <p:cNvSpPr>
                <a:spLocks noChangeShapeType="1"/>
              </p:cNvSpPr>
              <p:nvPr/>
            </p:nvSpPr>
            <p:spPr bwMode="auto">
              <a:xfrm flipH="1" flipV="1">
                <a:off x="3672" y="3820"/>
                <a:ext cx="1" cy="3"/>
              </a:xfrm>
              <a:prstGeom prst="line">
                <a:avLst/>
              </a:prstGeom>
              <a:noFill/>
              <a:ln w="0">
                <a:solidFill>
                  <a:srgbClr val="FFDF7F"/>
                </a:solidFill>
                <a:round/>
                <a:headEnd/>
                <a:tailEnd/>
              </a:ln>
            </p:spPr>
            <p:txBody>
              <a:bodyPr/>
              <a:lstStyle/>
              <a:p>
                <a:endParaRPr lang="en-US"/>
              </a:p>
            </p:txBody>
          </p:sp>
          <p:sp>
            <p:nvSpPr>
              <p:cNvPr id="122171" name="Line 2363"/>
              <p:cNvSpPr>
                <a:spLocks noChangeShapeType="1"/>
              </p:cNvSpPr>
              <p:nvPr/>
            </p:nvSpPr>
            <p:spPr bwMode="auto">
              <a:xfrm>
                <a:off x="3672" y="3823"/>
                <a:ext cx="1" cy="2"/>
              </a:xfrm>
              <a:prstGeom prst="line">
                <a:avLst/>
              </a:prstGeom>
              <a:noFill/>
              <a:ln w="0">
                <a:solidFill>
                  <a:srgbClr val="FFDF7F"/>
                </a:solidFill>
                <a:round/>
                <a:headEnd/>
                <a:tailEnd/>
              </a:ln>
            </p:spPr>
            <p:txBody>
              <a:bodyPr/>
              <a:lstStyle/>
              <a:p>
                <a:endParaRPr lang="en-US"/>
              </a:p>
            </p:txBody>
          </p:sp>
          <p:sp>
            <p:nvSpPr>
              <p:cNvPr id="122172" name="Line 2364"/>
              <p:cNvSpPr>
                <a:spLocks noChangeShapeType="1"/>
              </p:cNvSpPr>
              <p:nvPr/>
            </p:nvSpPr>
            <p:spPr bwMode="auto">
              <a:xfrm>
                <a:off x="3672" y="3825"/>
                <a:ext cx="1" cy="2"/>
              </a:xfrm>
              <a:prstGeom prst="line">
                <a:avLst/>
              </a:prstGeom>
              <a:noFill/>
              <a:ln w="0">
                <a:solidFill>
                  <a:srgbClr val="FFDF7F"/>
                </a:solidFill>
                <a:round/>
                <a:headEnd/>
                <a:tailEnd/>
              </a:ln>
            </p:spPr>
            <p:txBody>
              <a:bodyPr/>
              <a:lstStyle/>
              <a:p>
                <a:endParaRPr lang="en-US"/>
              </a:p>
            </p:txBody>
          </p:sp>
          <p:sp>
            <p:nvSpPr>
              <p:cNvPr id="122173" name="Line 2365"/>
              <p:cNvSpPr>
                <a:spLocks noChangeShapeType="1"/>
              </p:cNvSpPr>
              <p:nvPr/>
            </p:nvSpPr>
            <p:spPr bwMode="auto">
              <a:xfrm flipH="1" flipV="1">
                <a:off x="3673" y="3827"/>
                <a:ext cx="1" cy="3"/>
              </a:xfrm>
              <a:prstGeom prst="line">
                <a:avLst/>
              </a:prstGeom>
              <a:noFill/>
              <a:ln w="0">
                <a:solidFill>
                  <a:srgbClr val="FFDF7F"/>
                </a:solidFill>
                <a:round/>
                <a:headEnd/>
                <a:tailEnd/>
              </a:ln>
            </p:spPr>
            <p:txBody>
              <a:bodyPr/>
              <a:lstStyle/>
              <a:p>
                <a:endParaRPr lang="en-US"/>
              </a:p>
            </p:txBody>
          </p:sp>
          <p:sp>
            <p:nvSpPr>
              <p:cNvPr id="122174" name="Line 2366"/>
              <p:cNvSpPr>
                <a:spLocks noChangeShapeType="1"/>
              </p:cNvSpPr>
              <p:nvPr/>
            </p:nvSpPr>
            <p:spPr bwMode="auto">
              <a:xfrm flipH="1" flipV="1">
                <a:off x="3673" y="3830"/>
                <a:ext cx="1" cy="1"/>
              </a:xfrm>
              <a:prstGeom prst="line">
                <a:avLst/>
              </a:prstGeom>
              <a:noFill/>
              <a:ln w="0">
                <a:solidFill>
                  <a:srgbClr val="FFDF7F"/>
                </a:solidFill>
                <a:round/>
                <a:headEnd/>
                <a:tailEnd/>
              </a:ln>
            </p:spPr>
            <p:txBody>
              <a:bodyPr/>
              <a:lstStyle/>
              <a:p>
                <a:endParaRPr lang="en-US"/>
              </a:p>
            </p:txBody>
          </p:sp>
          <p:sp>
            <p:nvSpPr>
              <p:cNvPr id="122175" name="Line 2367"/>
              <p:cNvSpPr>
                <a:spLocks noChangeShapeType="1"/>
              </p:cNvSpPr>
              <p:nvPr/>
            </p:nvSpPr>
            <p:spPr bwMode="auto">
              <a:xfrm>
                <a:off x="3673" y="3831"/>
                <a:ext cx="1" cy="2"/>
              </a:xfrm>
              <a:prstGeom prst="line">
                <a:avLst/>
              </a:prstGeom>
              <a:noFill/>
              <a:ln w="0">
                <a:solidFill>
                  <a:srgbClr val="FFDF7F"/>
                </a:solidFill>
                <a:round/>
                <a:headEnd/>
                <a:tailEnd/>
              </a:ln>
            </p:spPr>
            <p:txBody>
              <a:bodyPr/>
              <a:lstStyle/>
              <a:p>
                <a:endParaRPr lang="en-US"/>
              </a:p>
            </p:txBody>
          </p:sp>
          <p:sp>
            <p:nvSpPr>
              <p:cNvPr id="122176" name="Line 2368"/>
              <p:cNvSpPr>
                <a:spLocks noChangeShapeType="1"/>
              </p:cNvSpPr>
              <p:nvPr/>
            </p:nvSpPr>
            <p:spPr bwMode="auto">
              <a:xfrm>
                <a:off x="3674" y="3833"/>
                <a:ext cx="1" cy="1"/>
              </a:xfrm>
              <a:prstGeom prst="line">
                <a:avLst/>
              </a:prstGeom>
              <a:noFill/>
              <a:ln w="0">
                <a:solidFill>
                  <a:srgbClr val="FFDF7F"/>
                </a:solidFill>
                <a:round/>
                <a:headEnd/>
                <a:tailEnd/>
              </a:ln>
            </p:spPr>
            <p:txBody>
              <a:bodyPr/>
              <a:lstStyle/>
              <a:p>
                <a:endParaRPr lang="en-US"/>
              </a:p>
            </p:txBody>
          </p:sp>
          <p:sp>
            <p:nvSpPr>
              <p:cNvPr id="122177" name="Line 2369"/>
              <p:cNvSpPr>
                <a:spLocks noChangeShapeType="1"/>
              </p:cNvSpPr>
              <p:nvPr/>
            </p:nvSpPr>
            <p:spPr bwMode="auto">
              <a:xfrm flipH="1" flipV="1">
                <a:off x="3674" y="3834"/>
                <a:ext cx="1" cy="2"/>
              </a:xfrm>
              <a:prstGeom prst="line">
                <a:avLst/>
              </a:prstGeom>
              <a:noFill/>
              <a:ln w="0">
                <a:solidFill>
                  <a:srgbClr val="FFDF7F"/>
                </a:solidFill>
                <a:round/>
                <a:headEnd/>
                <a:tailEnd/>
              </a:ln>
            </p:spPr>
            <p:txBody>
              <a:bodyPr/>
              <a:lstStyle/>
              <a:p>
                <a:endParaRPr lang="en-US"/>
              </a:p>
            </p:txBody>
          </p:sp>
          <p:sp>
            <p:nvSpPr>
              <p:cNvPr id="122178" name="Line 2370"/>
              <p:cNvSpPr>
                <a:spLocks noChangeShapeType="1"/>
              </p:cNvSpPr>
              <p:nvPr/>
            </p:nvSpPr>
            <p:spPr bwMode="auto">
              <a:xfrm flipV="1">
                <a:off x="3674" y="3836"/>
                <a:ext cx="1" cy="1"/>
              </a:xfrm>
              <a:prstGeom prst="line">
                <a:avLst/>
              </a:prstGeom>
              <a:noFill/>
              <a:ln w="0">
                <a:solidFill>
                  <a:srgbClr val="FFDF7F"/>
                </a:solidFill>
                <a:round/>
                <a:headEnd/>
                <a:tailEnd/>
              </a:ln>
            </p:spPr>
            <p:txBody>
              <a:bodyPr/>
              <a:lstStyle/>
              <a:p>
                <a:endParaRPr lang="en-US"/>
              </a:p>
            </p:txBody>
          </p:sp>
          <p:sp>
            <p:nvSpPr>
              <p:cNvPr id="122179" name="Line 2371"/>
              <p:cNvSpPr>
                <a:spLocks noChangeShapeType="1"/>
              </p:cNvSpPr>
              <p:nvPr/>
            </p:nvSpPr>
            <p:spPr bwMode="auto">
              <a:xfrm>
                <a:off x="3674" y="3836"/>
                <a:ext cx="1" cy="1"/>
              </a:xfrm>
              <a:prstGeom prst="line">
                <a:avLst/>
              </a:prstGeom>
              <a:noFill/>
              <a:ln w="0">
                <a:solidFill>
                  <a:srgbClr val="FFDF7F"/>
                </a:solidFill>
                <a:round/>
                <a:headEnd/>
                <a:tailEnd/>
              </a:ln>
            </p:spPr>
            <p:txBody>
              <a:bodyPr/>
              <a:lstStyle/>
              <a:p>
                <a:endParaRPr lang="en-US"/>
              </a:p>
            </p:txBody>
          </p:sp>
          <p:sp>
            <p:nvSpPr>
              <p:cNvPr id="122180" name="Line 2372"/>
              <p:cNvSpPr>
                <a:spLocks noChangeShapeType="1"/>
              </p:cNvSpPr>
              <p:nvPr/>
            </p:nvSpPr>
            <p:spPr bwMode="auto">
              <a:xfrm>
                <a:off x="3675" y="3837"/>
                <a:ext cx="1" cy="1"/>
              </a:xfrm>
              <a:prstGeom prst="line">
                <a:avLst/>
              </a:prstGeom>
              <a:noFill/>
              <a:ln w="0">
                <a:solidFill>
                  <a:srgbClr val="FFDF7F"/>
                </a:solidFill>
                <a:round/>
                <a:headEnd/>
                <a:tailEnd/>
              </a:ln>
            </p:spPr>
            <p:txBody>
              <a:bodyPr/>
              <a:lstStyle/>
              <a:p>
                <a:endParaRPr lang="en-US"/>
              </a:p>
            </p:txBody>
          </p:sp>
          <p:sp>
            <p:nvSpPr>
              <p:cNvPr id="122181" name="Line 2373"/>
              <p:cNvSpPr>
                <a:spLocks noChangeShapeType="1"/>
              </p:cNvSpPr>
              <p:nvPr/>
            </p:nvSpPr>
            <p:spPr bwMode="auto">
              <a:xfrm>
                <a:off x="3675" y="3837"/>
                <a:ext cx="1" cy="1"/>
              </a:xfrm>
              <a:prstGeom prst="line">
                <a:avLst/>
              </a:prstGeom>
              <a:noFill/>
              <a:ln w="0">
                <a:solidFill>
                  <a:srgbClr val="FFDF7F"/>
                </a:solidFill>
                <a:round/>
                <a:headEnd/>
                <a:tailEnd/>
              </a:ln>
            </p:spPr>
            <p:txBody>
              <a:bodyPr/>
              <a:lstStyle/>
              <a:p>
                <a:endParaRPr lang="en-US"/>
              </a:p>
            </p:txBody>
          </p:sp>
          <p:sp>
            <p:nvSpPr>
              <p:cNvPr id="122182" name="Freeform 2374"/>
              <p:cNvSpPr>
                <a:spLocks/>
              </p:cNvSpPr>
              <p:nvPr/>
            </p:nvSpPr>
            <p:spPr bwMode="auto">
              <a:xfrm>
                <a:off x="3601" y="3711"/>
                <a:ext cx="74" cy="47"/>
              </a:xfrm>
              <a:custGeom>
                <a:avLst/>
                <a:gdLst/>
                <a:ahLst/>
                <a:cxnLst>
                  <a:cxn ang="0">
                    <a:pos x="2" y="0"/>
                  </a:cxn>
                  <a:cxn ang="0">
                    <a:pos x="224" y="142"/>
                  </a:cxn>
                  <a:cxn ang="0">
                    <a:pos x="224" y="142"/>
                  </a:cxn>
                  <a:cxn ang="0">
                    <a:pos x="0" y="1"/>
                  </a:cxn>
                  <a:cxn ang="0">
                    <a:pos x="2" y="0"/>
                  </a:cxn>
                </a:cxnLst>
                <a:rect l="0" t="0" r="r" b="b"/>
                <a:pathLst>
                  <a:path w="224" h="142">
                    <a:moveTo>
                      <a:pt x="2" y="0"/>
                    </a:moveTo>
                    <a:lnTo>
                      <a:pt x="224" y="142"/>
                    </a:lnTo>
                    <a:lnTo>
                      <a:pt x="224" y="142"/>
                    </a:lnTo>
                    <a:lnTo>
                      <a:pt x="0" y="1"/>
                    </a:lnTo>
                    <a:lnTo>
                      <a:pt x="2" y="0"/>
                    </a:lnTo>
                    <a:close/>
                  </a:path>
                </a:pathLst>
              </a:custGeom>
              <a:solidFill>
                <a:srgbClr val="FFDF7F"/>
              </a:solidFill>
              <a:ln w="0">
                <a:solidFill>
                  <a:srgbClr val="FFDF7F"/>
                </a:solidFill>
                <a:prstDash val="solid"/>
                <a:round/>
                <a:headEnd/>
                <a:tailEnd/>
              </a:ln>
            </p:spPr>
            <p:txBody>
              <a:bodyPr/>
              <a:lstStyle/>
              <a:p>
                <a:endParaRPr lang="en-US"/>
              </a:p>
            </p:txBody>
          </p:sp>
          <p:sp>
            <p:nvSpPr>
              <p:cNvPr id="122183" name="Line 2375"/>
              <p:cNvSpPr>
                <a:spLocks noChangeShapeType="1"/>
              </p:cNvSpPr>
              <p:nvPr/>
            </p:nvSpPr>
            <p:spPr bwMode="auto">
              <a:xfrm flipV="1">
                <a:off x="3613" y="3719"/>
                <a:ext cx="1" cy="1"/>
              </a:xfrm>
              <a:prstGeom prst="line">
                <a:avLst/>
              </a:prstGeom>
              <a:noFill/>
              <a:ln w="0">
                <a:solidFill>
                  <a:srgbClr val="FFDF7F"/>
                </a:solidFill>
                <a:round/>
                <a:headEnd/>
                <a:tailEnd/>
              </a:ln>
            </p:spPr>
            <p:txBody>
              <a:bodyPr/>
              <a:lstStyle/>
              <a:p>
                <a:endParaRPr lang="en-US"/>
              </a:p>
            </p:txBody>
          </p:sp>
          <p:sp>
            <p:nvSpPr>
              <p:cNvPr id="122184" name="Line 2376"/>
              <p:cNvSpPr>
                <a:spLocks noChangeShapeType="1"/>
              </p:cNvSpPr>
              <p:nvPr/>
            </p:nvSpPr>
            <p:spPr bwMode="auto">
              <a:xfrm flipV="1">
                <a:off x="3613" y="3720"/>
                <a:ext cx="1" cy="1"/>
              </a:xfrm>
              <a:prstGeom prst="line">
                <a:avLst/>
              </a:prstGeom>
              <a:noFill/>
              <a:ln w="0">
                <a:solidFill>
                  <a:srgbClr val="FFDF7F"/>
                </a:solidFill>
                <a:round/>
                <a:headEnd/>
                <a:tailEnd/>
              </a:ln>
            </p:spPr>
            <p:txBody>
              <a:bodyPr/>
              <a:lstStyle/>
              <a:p>
                <a:endParaRPr lang="en-US"/>
              </a:p>
            </p:txBody>
          </p:sp>
          <p:sp>
            <p:nvSpPr>
              <p:cNvPr id="122185" name="Line 2377"/>
              <p:cNvSpPr>
                <a:spLocks noChangeShapeType="1"/>
              </p:cNvSpPr>
              <p:nvPr/>
            </p:nvSpPr>
            <p:spPr bwMode="auto">
              <a:xfrm flipV="1">
                <a:off x="3612" y="3721"/>
                <a:ext cx="1" cy="1"/>
              </a:xfrm>
              <a:prstGeom prst="line">
                <a:avLst/>
              </a:prstGeom>
              <a:noFill/>
              <a:ln w="0">
                <a:solidFill>
                  <a:srgbClr val="FFDF7F"/>
                </a:solidFill>
                <a:round/>
                <a:headEnd/>
                <a:tailEnd/>
              </a:ln>
            </p:spPr>
            <p:txBody>
              <a:bodyPr/>
              <a:lstStyle/>
              <a:p>
                <a:endParaRPr lang="en-US"/>
              </a:p>
            </p:txBody>
          </p:sp>
          <p:sp>
            <p:nvSpPr>
              <p:cNvPr id="122186" name="Line 2378"/>
              <p:cNvSpPr>
                <a:spLocks noChangeShapeType="1"/>
              </p:cNvSpPr>
              <p:nvPr/>
            </p:nvSpPr>
            <p:spPr bwMode="auto">
              <a:xfrm flipH="1">
                <a:off x="3612" y="3722"/>
                <a:ext cx="1" cy="2"/>
              </a:xfrm>
              <a:prstGeom prst="line">
                <a:avLst/>
              </a:prstGeom>
              <a:noFill/>
              <a:ln w="0">
                <a:solidFill>
                  <a:srgbClr val="FFDF7F"/>
                </a:solidFill>
                <a:round/>
                <a:headEnd/>
                <a:tailEnd/>
              </a:ln>
            </p:spPr>
            <p:txBody>
              <a:bodyPr/>
              <a:lstStyle/>
              <a:p>
                <a:endParaRPr lang="en-US"/>
              </a:p>
            </p:txBody>
          </p:sp>
          <p:sp>
            <p:nvSpPr>
              <p:cNvPr id="122187" name="Line 2379"/>
              <p:cNvSpPr>
                <a:spLocks noChangeShapeType="1"/>
              </p:cNvSpPr>
              <p:nvPr/>
            </p:nvSpPr>
            <p:spPr bwMode="auto">
              <a:xfrm>
                <a:off x="3612" y="3724"/>
                <a:ext cx="1" cy="3"/>
              </a:xfrm>
              <a:prstGeom prst="line">
                <a:avLst/>
              </a:prstGeom>
              <a:noFill/>
              <a:ln w="0">
                <a:solidFill>
                  <a:srgbClr val="FFDF7F"/>
                </a:solidFill>
                <a:round/>
                <a:headEnd/>
                <a:tailEnd/>
              </a:ln>
            </p:spPr>
            <p:txBody>
              <a:bodyPr/>
              <a:lstStyle/>
              <a:p>
                <a:endParaRPr lang="en-US"/>
              </a:p>
            </p:txBody>
          </p:sp>
          <p:sp>
            <p:nvSpPr>
              <p:cNvPr id="122188" name="Line 2380"/>
              <p:cNvSpPr>
                <a:spLocks noChangeShapeType="1"/>
              </p:cNvSpPr>
              <p:nvPr/>
            </p:nvSpPr>
            <p:spPr bwMode="auto">
              <a:xfrm>
                <a:off x="3612" y="3727"/>
                <a:ext cx="1" cy="2"/>
              </a:xfrm>
              <a:prstGeom prst="line">
                <a:avLst/>
              </a:prstGeom>
              <a:noFill/>
              <a:ln w="0">
                <a:solidFill>
                  <a:srgbClr val="FFDF7F"/>
                </a:solidFill>
                <a:round/>
                <a:headEnd/>
                <a:tailEnd/>
              </a:ln>
            </p:spPr>
            <p:txBody>
              <a:bodyPr/>
              <a:lstStyle/>
              <a:p>
                <a:endParaRPr lang="en-US"/>
              </a:p>
            </p:txBody>
          </p:sp>
          <p:sp>
            <p:nvSpPr>
              <p:cNvPr id="122189" name="Line 2381"/>
              <p:cNvSpPr>
                <a:spLocks noChangeShapeType="1"/>
              </p:cNvSpPr>
              <p:nvPr/>
            </p:nvSpPr>
            <p:spPr bwMode="auto">
              <a:xfrm>
                <a:off x="3612" y="3729"/>
                <a:ext cx="2" cy="2"/>
              </a:xfrm>
              <a:prstGeom prst="line">
                <a:avLst/>
              </a:prstGeom>
              <a:noFill/>
              <a:ln w="0">
                <a:solidFill>
                  <a:srgbClr val="FFDF7F"/>
                </a:solidFill>
                <a:round/>
                <a:headEnd/>
                <a:tailEnd/>
              </a:ln>
            </p:spPr>
            <p:txBody>
              <a:bodyPr/>
              <a:lstStyle/>
              <a:p>
                <a:endParaRPr lang="en-US"/>
              </a:p>
            </p:txBody>
          </p:sp>
          <p:sp>
            <p:nvSpPr>
              <p:cNvPr id="122190" name="Line 2382"/>
              <p:cNvSpPr>
                <a:spLocks noChangeShapeType="1"/>
              </p:cNvSpPr>
              <p:nvPr/>
            </p:nvSpPr>
            <p:spPr bwMode="auto">
              <a:xfrm>
                <a:off x="3614" y="3731"/>
                <a:ext cx="2" cy="3"/>
              </a:xfrm>
              <a:prstGeom prst="line">
                <a:avLst/>
              </a:prstGeom>
              <a:noFill/>
              <a:ln w="0">
                <a:solidFill>
                  <a:srgbClr val="FFDF7F"/>
                </a:solidFill>
                <a:round/>
                <a:headEnd/>
                <a:tailEnd/>
              </a:ln>
            </p:spPr>
            <p:txBody>
              <a:bodyPr/>
              <a:lstStyle/>
              <a:p>
                <a:endParaRPr lang="en-US"/>
              </a:p>
            </p:txBody>
          </p:sp>
          <p:sp>
            <p:nvSpPr>
              <p:cNvPr id="122191" name="Line 2383"/>
              <p:cNvSpPr>
                <a:spLocks noChangeShapeType="1"/>
              </p:cNvSpPr>
              <p:nvPr/>
            </p:nvSpPr>
            <p:spPr bwMode="auto">
              <a:xfrm>
                <a:off x="3616" y="3734"/>
                <a:ext cx="1" cy="1"/>
              </a:xfrm>
              <a:prstGeom prst="line">
                <a:avLst/>
              </a:prstGeom>
              <a:noFill/>
              <a:ln w="0">
                <a:solidFill>
                  <a:srgbClr val="FFDF7F"/>
                </a:solidFill>
                <a:round/>
                <a:headEnd/>
                <a:tailEnd/>
              </a:ln>
            </p:spPr>
            <p:txBody>
              <a:bodyPr/>
              <a:lstStyle/>
              <a:p>
                <a:endParaRPr lang="en-US"/>
              </a:p>
            </p:txBody>
          </p:sp>
          <p:sp>
            <p:nvSpPr>
              <p:cNvPr id="122192" name="Line 2384"/>
              <p:cNvSpPr>
                <a:spLocks noChangeShapeType="1"/>
              </p:cNvSpPr>
              <p:nvPr/>
            </p:nvSpPr>
            <p:spPr bwMode="auto">
              <a:xfrm>
                <a:off x="3617" y="3735"/>
                <a:ext cx="2" cy="2"/>
              </a:xfrm>
              <a:prstGeom prst="line">
                <a:avLst/>
              </a:prstGeom>
              <a:noFill/>
              <a:ln w="0">
                <a:solidFill>
                  <a:srgbClr val="FFDF7F"/>
                </a:solidFill>
                <a:round/>
                <a:headEnd/>
                <a:tailEnd/>
              </a:ln>
            </p:spPr>
            <p:txBody>
              <a:bodyPr/>
              <a:lstStyle/>
              <a:p>
                <a:endParaRPr lang="en-US"/>
              </a:p>
            </p:txBody>
          </p:sp>
          <p:sp>
            <p:nvSpPr>
              <p:cNvPr id="122193" name="Line 2385"/>
              <p:cNvSpPr>
                <a:spLocks noChangeShapeType="1"/>
              </p:cNvSpPr>
              <p:nvPr/>
            </p:nvSpPr>
            <p:spPr bwMode="auto">
              <a:xfrm>
                <a:off x="3619" y="3737"/>
                <a:ext cx="1" cy="1"/>
              </a:xfrm>
              <a:prstGeom prst="line">
                <a:avLst/>
              </a:prstGeom>
              <a:noFill/>
              <a:ln w="0">
                <a:solidFill>
                  <a:srgbClr val="FFDF7F"/>
                </a:solidFill>
                <a:round/>
                <a:headEnd/>
                <a:tailEnd/>
              </a:ln>
            </p:spPr>
            <p:txBody>
              <a:bodyPr/>
              <a:lstStyle/>
              <a:p>
                <a:endParaRPr lang="en-US"/>
              </a:p>
            </p:txBody>
          </p:sp>
          <p:sp>
            <p:nvSpPr>
              <p:cNvPr id="122194" name="Line 2386"/>
              <p:cNvSpPr>
                <a:spLocks noChangeShapeType="1"/>
              </p:cNvSpPr>
              <p:nvPr/>
            </p:nvSpPr>
            <p:spPr bwMode="auto">
              <a:xfrm>
                <a:off x="3620" y="3738"/>
                <a:ext cx="2" cy="1"/>
              </a:xfrm>
              <a:prstGeom prst="line">
                <a:avLst/>
              </a:prstGeom>
              <a:noFill/>
              <a:ln w="0">
                <a:solidFill>
                  <a:srgbClr val="FFDF7F"/>
                </a:solidFill>
                <a:round/>
                <a:headEnd/>
                <a:tailEnd/>
              </a:ln>
            </p:spPr>
            <p:txBody>
              <a:bodyPr/>
              <a:lstStyle/>
              <a:p>
                <a:endParaRPr lang="en-US"/>
              </a:p>
            </p:txBody>
          </p:sp>
          <p:sp>
            <p:nvSpPr>
              <p:cNvPr id="122195" name="Line 2387"/>
              <p:cNvSpPr>
                <a:spLocks noChangeShapeType="1"/>
              </p:cNvSpPr>
              <p:nvPr/>
            </p:nvSpPr>
            <p:spPr bwMode="auto">
              <a:xfrm>
                <a:off x="3622" y="3739"/>
                <a:ext cx="2" cy="1"/>
              </a:xfrm>
              <a:prstGeom prst="line">
                <a:avLst/>
              </a:prstGeom>
              <a:noFill/>
              <a:ln w="0">
                <a:solidFill>
                  <a:srgbClr val="FFDF7F"/>
                </a:solidFill>
                <a:round/>
                <a:headEnd/>
                <a:tailEnd/>
              </a:ln>
            </p:spPr>
            <p:txBody>
              <a:bodyPr/>
              <a:lstStyle/>
              <a:p>
                <a:endParaRPr lang="en-US"/>
              </a:p>
            </p:txBody>
          </p:sp>
          <p:sp>
            <p:nvSpPr>
              <p:cNvPr id="122196" name="Line 2388"/>
              <p:cNvSpPr>
                <a:spLocks noChangeShapeType="1"/>
              </p:cNvSpPr>
              <p:nvPr/>
            </p:nvSpPr>
            <p:spPr bwMode="auto">
              <a:xfrm>
                <a:off x="3624" y="3739"/>
                <a:ext cx="3" cy="1"/>
              </a:xfrm>
              <a:prstGeom prst="line">
                <a:avLst/>
              </a:prstGeom>
              <a:noFill/>
              <a:ln w="0">
                <a:solidFill>
                  <a:srgbClr val="FFDF7F"/>
                </a:solidFill>
                <a:round/>
                <a:headEnd/>
                <a:tailEnd/>
              </a:ln>
            </p:spPr>
            <p:txBody>
              <a:bodyPr/>
              <a:lstStyle/>
              <a:p>
                <a:endParaRPr lang="en-US"/>
              </a:p>
            </p:txBody>
          </p:sp>
          <p:sp>
            <p:nvSpPr>
              <p:cNvPr id="122197" name="Line 2389"/>
              <p:cNvSpPr>
                <a:spLocks noChangeShapeType="1"/>
              </p:cNvSpPr>
              <p:nvPr/>
            </p:nvSpPr>
            <p:spPr bwMode="auto">
              <a:xfrm flipV="1">
                <a:off x="3627" y="3739"/>
                <a:ext cx="2" cy="1"/>
              </a:xfrm>
              <a:prstGeom prst="line">
                <a:avLst/>
              </a:prstGeom>
              <a:noFill/>
              <a:ln w="0">
                <a:solidFill>
                  <a:srgbClr val="FFDF7F"/>
                </a:solidFill>
                <a:round/>
                <a:headEnd/>
                <a:tailEnd/>
              </a:ln>
            </p:spPr>
            <p:txBody>
              <a:bodyPr/>
              <a:lstStyle/>
              <a:p>
                <a:endParaRPr lang="en-US"/>
              </a:p>
            </p:txBody>
          </p:sp>
          <p:sp>
            <p:nvSpPr>
              <p:cNvPr id="122198" name="Line 2390"/>
              <p:cNvSpPr>
                <a:spLocks noChangeShapeType="1"/>
              </p:cNvSpPr>
              <p:nvPr/>
            </p:nvSpPr>
            <p:spPr bwMode="auto">
              <a:xfrm flipV="1">
                <a:off x="3629" y="3738"/>
                <a:ext cx="1" cy="1"/>
              </a:xfrm>
              <a:prstGeom prst="line">
                <a:avLst/>
              </a:prstGeom>
              <a:noFill/>
              <a:ln w="0">
                <a:solidFill>
                  <a:srgbClr val="FFDF7F"/>
                </a:solidFill>
                <a:round/>
                <a:headEnd/>
                <a:tailEnd/>
              </a:ln>
            </p:spPr>
            <p:txBody>
              <a:bodyPr/>
              <a:lstStyle/>
              <a:p>
                <a:endParaRPr lang="en-US"/>
              </a:p>
            </p:txBody>
          </p:sp>
          <p:sp>
            <p:nvSpPr>
              <p:cNvPr id="122199" name="Line 2391"/>
              <p:cNvSpPr>
                <a:spLocks noChangeShapeType="1"/>
              </p:cNvSpPr>
              <p:nvPr/>
            </p:nvSpPr>
            <p:spPr bwMode="auto">
              <a:xfrm flipV="1">
                <a:off x="3630" y="3737"/>
                <a:ext cx="1" cy="1"/>
              </a:xfrm>
              <a:prstGeom prst="line">
                <a:avLst/>
              </a:prstGeom>
              <a:noFill/>
              <a:ln w="0">
                <a:solidFill>
                  <a:srgbClr val="FFDF7F"/>
                </a:solidFill>
                <a:round/>
                <a:headEnd/>
                <a:tailEnd/>
              </a:ln>
            </p:spPr>
            <p:txBody>
              <a:bodyPr/>
              <a:lstStyle/>
              <a:p>
                <a:endParaRPr lang="en-US"/>
              </a:p>
            </p:txBody>
          </p:sp>
          <p:sp>
            <p:nvSpPr>
              <p:cNvPr id="122200" name="Line 2392"/>
              <p:cNvSpPr>
                <a:spLocks noChangeShapeType="1"/>
              </p:cNvSpPr>
              <p:nvPr/>
            </p:nvSpPr>
            <p:spPr bwMode="auto">
              <a:xfrm flipV="1">
                <a:off x="3631" y="3737"/>
                <a:ext cx="1" cy="1"/>
              </a:xfrm>
              <a:prstGeom prst="line">
                <a:avLst/>
              </a:prstGeom>
              <a:noFill/>
              <a:ln w="0">
                <a:solidFill>
                  <a:srgbClr val="FFDF7F"/>
                </a:solidFill>
                <a:round/>
                <a:headEnd/>
                <a:tailEnd/>
              </a:ln>
            </p:spPr>
            <p:txBody>
              <a:bodyPr/>
              <a:lstStyle/>
              <a:p>
                <a:endParaRPr lang="en-US"/>
              </a:p>
            </p:txBody>
          </p:sp>
          <p:sp>
            <p:nvSpPr>
              <p:cNvPr id="122201" name="Line 2393"/>
              <p:cNvSpPr>
                <a:spLocks noChangeShapeType="1"/>
              </p:cNvSpPr>
              <p:nvPr/>
            </p:nvSpPr>
            <p:spPr bwMode="auto">
              <a:xfrm flipV="1">
                <a:off x="3631" y="3735"/>
                <a:ext cx="1" cy="2"/>
              </a:xfrm>
              <a:prstGeom prst="line">
                <a:avLst/>
              </a:prstGeom>
              <a:noFill/>
              <a:ln w="0">
                <a:solidFill>
                  <a:srgbClr val="FFDF7F"/>
                </a:solidFill>
                <a:round/>
                <a:headEnd/>
                <a:tailEnd/>
              </a:ln>
            </p:spPr>
            <p:txBody>
              <a:bodyPr/>
              <a:lstStyle/>
              <a:p>
                <a:endParaRPr lang="en-US"/>
              </a:p>
            </p:txBody>
          </p:sp>
          <p:sp>
            <p:nvSpPr>
              <p:cNvPr id="122202" name="Line 2394"/>
              <p:cNvSpPr>
                <a:spLocks noChangeShapeType="1"/>
              </p:cNvSpPr>
              <p:nvPr/>
            </p:nvSpPr>
            <p:spPr bwMode="auto">
              <a:xfrm flipV="1">
                <a:off x="3632" y="3734"/>
                <a:ext cx="1" cy="1"/>
              </a:xfrm>
              <a:prstGeom prst="line">
                <a:avLst/>
              </a:prstGeom>
              <a:noFill/>
              <a:ln w="0">
                <a:solidFill>
                  <a:srgbClr val="FFDF7F"/>
                </a:solidFill>
                <a:round/>
                <a:headEnd/>
                <a:tailEnd/>
              </a:ln>
            </p:spPr>
            <p:txBody>
              <a:bodyPr/>
              <a:lstStyle/>
              <a:p>
                <a:endParaRPr lang="en-US"/>
              </a:p>
            </p:txBody>
          </p:sp>
          <p:sp>
            <p:nvSpPr>
              <p:cNvPr id="122203" name="Line 2395"/>
              <p:cNvSpPr>
                <a:spLocks noChangeShapeType="1"/>
              </p:cNvSpPr>
              <p:nvPr/>
            </p:nvSpPr>
            <p:spPr bwMode="auto">
              <a:xfrm flipV="1">
                <a:off x="3632" y="3732"/>
                <a:ext cx="1" cy="2"/>
              </a:xfrm>
              <a:prstGeom prst="line">
                <a:avLst/>
              </a:prstGeom>
              <a:noFill/>
              <a:ln w="0">
                <a:solidFill>
                  <a:srgbClr val="FFDF7F"/>
                </a:solidFill>
                <a:round/>
                <a:headEnd/>
                <a:tailEnd/>
              </a:ln>
            </p:spPr>
            <p:txBody>
              <a:bodyPr/>
              <a:lstStyle/>
              <a:p>
                <a:endParaRPr lang="en-US"/>
              </a:p>
            </p:txBody>
          </p:sp>
          <p:sp>
            <p:nvSpPr>
              <p:cNvPr id="122204" name="Line 2396"/>
              <p:cNvSpPr>
                <a:spLocks noChangeShapeType="1"/>
              </p:cNvSpPr>
              <p:nvPr/>
            </p:nvSpPr>
            <p:spPr bwMode="auto">
              <a:xfrm flipV="1">
                <a:off x="3632" y="3731"/>
                <a:ext cx="1" cy="1"/>
              </a:xfrm>
              <a:prstGeom prst="line">
                <a:avLst/>
              </a:prstGeom>
              <a:noFill/>
              <a:ln w="0">
                <a:solidFill>
                  <a:srgbClr val="FFDF7F"/>
                </a:solidFill>
                <a:round/>
                <a:headEnd/>
                <a:tailEnd/>
              </a:ln>
            </p:spPr>
            <p:txBody>
              <a:bodyPr/>
              <a:lstStyle/>
              <a:p>
                <a:endParaRPr lang="en-US"/>
              </a:p>
            </p:txBody>
          </p:sp>
          <p:sp>
            <p:nvSpPr>
              <p:cNvPr id="122205" name="Freeform 2397"/>
              <p:cNvSpPr>
                <a:spLocks/>
              </p:cNvSpPr>
              <p:nvPr/>
            </p:nvSpPr>
            <p:spPr bwMode="auto">
              <a:xfrm>
                <a:off x="3592" y="3711"/>
                <a:ext cx="9" cy="5"/>
              </a:xfrm>
              <a:custGeom>
                <a:avLst/>
                <a:gdLst/>
                <a:ahLst/>
                <a:cxnLst>
                  <a:cxn ang="0">
                    <a:pos x="0" y="15"/>
                  </a:cxn>
                  <a:cxn ang="0">
                    <a:pos x="25" y="0"/>
                  </a:cxn>
                  <a:cxn ang="0">
                    <a:pos x="27" y="1"/>
                  </a:cxn>
                  <a:cxn ang="0">
                    <a:pos x="1" y="17"/>
                  </a:cxn>
                  <a:cxn ang="0">
                    <a:pos x="0" y="15"/>
                  </a:cxn>
                </a:cxnLst>
                <a:rect l="0" t="0" r="r" b="b"/>
                <a:pathLst>
                  <a:path w="27" h="17">
                    <a:moveTo>
                      <a:pt x="0" y="15"/>
                    </a:moveTo>
                    <a:lnTo>
                      <a:pt x="25" y="0"/>
                    </a:lnTo>
                    <a:lnTo>
                      <a:pt x="27" y="1"/>
                    </a:lnTo>
                    <a:lnTo>
                      <a:pt x="1" y="17"/>
                    </a:lnTo>
                    <a:lnTo>
                      <a:pt x="0" y="15"/>
                    </a:lnTo>
                    <a:close/>
                  </a:path>
                </a:pathLst>
              </a:custGeom>
              <a:solidFill>
                <a:srgbClr val="FFDF7F"/>
              </a:solidFill>
              <a:ln w="0">
                <a:solidFill>
                  <a:srgbClr val="FFDF7F"/>
                </a:solidFill>
                <a:prstDash val="solid"/>
                <a:round/>
                <a:headEnd/>
                <a:tailEnd/>
              </a:ln>
            </p:spPr>
            <p:txBody>
              <a:bodyPr/>
              <a:lstStyle/>
              <a:p>
                <a:endParaRPr lang="en-US"/>
              </a:p>
            </p:txBody>
          </p:sp>
          <p:sp>
            <p:nvSpPr>
              <p:cNvPr id="122206" name="Line 2398"/>
              <p:cNvSpPr>
                <a:spLocks noChangeShapeType="1"/>
              </p:cNvSpPr>
              <p:nvPr/>
            </p:nvSpPr>
            <p:spPr bwMode="auto">
              <a:xfrm flipH="1" flipV="1">
                <a:off x="3602" y="3712"/>
                <a:ext cx="1" cy="1"/>
              </a:xfrm>
              <a:prstGeom prst="line">
                <a:avLst/>
              </a:prstGeom>
              <a:noFill/>
              <a:ln w="0">
                <a:solidFill>
                  <a:srgbClr val="FFDF7F"/>
                </a:solidFill>
                <a:round/>
                <a:headEnd/>
                <a:tailEnd/>
              </a:ln>
            </p:spPr>
            <p:txBody>
              <a:bodyPr/>
              <a:lstStyle/>
              <a:p>
                <a:endParaRPr lang="en-US"/>
              </a:p>
            </p:txBody>
          </p:sp>
          <p:sp>
            <p:nvSpPr>
              <p:cNvPr id="122207" name="Line 2399"/>
              <p:cNvSpPr>
                <a:spLocks noChangeShapeType="1"/>
              </p:cNvSpPr>
              <p:nvPr/>
            </p:nvSpPr>
            <p:spPr bwMode="auto">
              <a:xfrm flipV="1">
                <a:off x="3603" y="3713"/>
                <a:ext cx="1" cy="1"/>
              </a:xfrm>
              <a:prstGeom prst="line">
                <a:avLst/>
              </a:prstGeom>
              <a:noFill/>
              <a:ln w="0">
                <a:solidFill>
                  <a:srgbClr val="FFDF7F"/>
                </a:solidFill>
                <a:round/>
                <a:headEnd/>
                <a:tailEnd/>
              </a:ln>
            </p:spPr>
            <p:txBody>
              <a:bodyPr/>
              <a:lstStyle/>
              <a:p>
                <a:endParaRPr lang="en-US"/>
              </a:p>
            </p:txBody>
          </p:sp>
          <p:sp>
            <p:nvSpPr>
              <p:cNvPr id="122208" name="Line 2400"/>
              <p:cNvSpPr>
                <a:spLocks noChangeShapeType="1"/>
              </p:cNvSpPr>
              <p:nvPr/>
            </p:nvSpPr>
            <p:spPr bwMode="auto">
              <a:xfrm flipV="1">
                <a:off x="3603" y="3714"/>
                <a:ext cx="1" cy="1"/>
              </a:xfrm>
              <a:prstGeom prst="line">
                <a:avLst/>
              </a:prstGeom>
              <a:noFill/>
              <a:ln w="0">
                <a:solidFill>
                  <a:srgbClr val="FFDF7F"/>
                </a:solidFill>
                <a:round/>
                <a:headEnd/>
                <a:tailEnd/>
              </a:ln>
            </p:spPr>
            <p:txBody>
              <a:bodyPr/>
              <a:lstStyle/>
              <a:p>
                <a:endParaRPr lang="en-US"/>
              </a:p>
            </p:txBody>
          </p:sp>
          <p:sp>
            <p:nvSpPr>
              <p:cNvPr id="122209" name="Line 2401"/>
              <p:cNvSpPr>
                <a:spLocks noChangeShapeType="1"/>
              </p:cNvSpPr>
              <p:nvPr/>
            </p:nvSpPr>
            <p:spPr bwMode="auto">
              <a:xfrm>
                <a:off x="3603" y="3715"/>
                <a:ext cx="1" cy="2"/>
              </a:xfrm>
              <a:prstGeom prst="line">
                <a:avLst/>
              </a:prstGeom>
              <a:noFill/>
              <a:ln w="0">
                <a:solidFill>
                  <a:srgbClr val="FFDF7F"/>
                </a:solidFill>
                <a:round/>
                <a:headEnd/>
                <a:tailEnd/>
              </a:ln>
            </p:spPr>
            <p:txBody>
              <a:bodyPr/>
              <a:lstStyle/>
              <a:p>
                <a:endParaRPr lang="en-US"/>
              </a:p>
            </p:txBody>
          </p:sp>
          <p:sp>
            <p:nvSpPr>
              <p:cNvPr id="122210" name="Line 2402"/>
              <p:cNvSpPr>
                <a:spLocks noChangeShapeType="1"/>
              </p:cNvSpPr>
              <p:nvPr/>
            </p:nvSpPr>
            <p:spPr bwMode="auto">
              <a:xfrm>
                <a:off x="3603" y="3717"/>
                <a:ext cx="1" cy="3"/>
              </a:xfrm>
              <a:prstGeom prst="line">
                <a:avLst/>
              </a:prstGeom>
              <a:noFill/>
              <a:ln w="0">
                <a:solidFill>
                  <a:srgbClr val="FFDF7F"/>
                </a:solidFill>
                <a:round/>
                <a:headEnd/>
                <a:tailEnd/>
              </a:ln>
            </p:spPr>
            <p:txBody>
              <a:bodyPr/>
              <a:lstStyle/>
              <a:p>
                <a:endParaRPr lang="en-US"/>
              </a:p>
            </p:txBody>
          </p:sp>
          <p:sp>
            <p:nvSpPr>
              <p:cNvPr id="122211" name="Line 2403"/>
              <p:cNvSpPr>
                <a:spLocks noChangeShapeType="1"/>
              </p:cNvSpPr>
              <p:nvPr/>
            </p:nvSpPr>
            <p:spPr bwMode="auto">
              <a:xfrm flipH="1" flipV="1">
                <a:off x="3603" y="3720"/>
                <a:ext cx="1" cy="2"/>
              </a:xfrm>
              <a:prstGeom prst="line">
                <a:avLst/>
              </a:prstGeom>
              <a:noFill/>
              <a:ln w="0">
                <a:solidFill>
                  <a:srgbClr val="FFDF7F"/>
                </a:solidFill>
                <a:round/>
                <a:headEnd/>
                <a:tailEnd/>
              </a:ln>
            </p:spPr>
            <p:txBody>
              <a:bodyPr/>
              <a:lstStyle/>
              <a:p>
                <a:endParaRPr lang="en-US"/>
              </a:p>
            </p:txBody>
          </p:sp>
          <p:sp>
            <p:nvSpPr>
              <p:cNvPr id="122212" name="Line 2404"/>
              <p:cNvSpPr>
                <a:spLocks noChangeShapeType="1"/>
              </p:cNvSpPr>
              <p:nvPr/>
            </p:nvSpPr>
            <p:spPr bwMode="auto">
              <a:xfrm flipV="1">
                <a:off x="3603" y="3722"/>
                <a:ext cx="1" cy="1"/>
              </a:xfrm>
              <a:prstGeom prst="line">
                <a:avLst/>
              </a:prstGeom>
              <a:noFill/>
              <a:ln w="0">
                <a:solidFill>
                  <a:srgbClr val="FFDF7F"/>
                </a:solidFill>
                <a:round/>
                <a:headEnd/>
                <a:tailEnd/>
              </a:ln>
            </p:spPr>
            <p:txBody>
              <a:bodyPr/>
              <a:lstStyle/>
              <a:p>
                <a:endParaRPr lang="en-US"/>
              </a:p>
            </p:txBody>
          </p:sp>
          <p:sp>
            <p:nvSpPr>
              <p:cNvPr id="122213" name="Line 2405"/>
              <p:cNvSpPr>
                <a:spLocks noChangeShapeType="1"/>
              </p:cNvSpPr>
              <p:nvPr/>
            </p:nvSpPr>
            <p:spPr bwMode="auto">
              <a:xfrm>
                <a:off x="3603" y="3723"/>
                <a:ext cx="1" cy="2"/>
              </a:xfrm>
              <a:prstGeom prst="line">
                <a:avLst/>
              </a:prstGeom>
              <a:noFill/>
              <a:ln w="0">
                <a:solidFill>
                  <a:srgbClr val="FFDF7F"/>
                </a:solidFill>
                <a:round/>
                <a:headEnd/>
                <a:tailEnd/>
              </a:ln>
            </p:spPr>
            <p:txBody>
              <a:bodyPr/>
              <a:lstStyle/>
              <a:p>
                <a:endParaRPr lang="en-US"/>
              </a:p>
            </p:txBody>
          </p:sp>
          <p:sp>
            <p:nvSpPr>
              <p:cNvPr id="122214" name="Line 2406"/>
              <p:cNvSpPr>
                <a:spLocks noChangeShapeType="1"/>
              </p:cNvSpPr>
              <p:nvPr/>
            </p:nvSpPr>
            <p:spPr bwMode="auto">
              <a:xfrm>
                <a:off x="3603" y="3725"/>
                <a:ext cx="1" cy="2"/>
              </a:xfrm>
              <a:prstGeom prst="line">
                <a:avLst/>
              </a:prstGeom>
              <a:noFill/>
              <a:ln w="0">
                <a:solidFill>
                  <a:srgbClr val="FFDF7F"/>
                </a:solidFill>
                <a:round/>
                <a:headEnd/>
                <a:tailEnd/>
              </a:ln>
            </p:spPr>
            <p:txBody>
              <a:bodyPr/>
              <a:lstStyle/>
              <a:p>
                <a:endParaRPr lang="en-US"/>
              </a:p>
            </p:txBody>
          </p:sp>
          <p:sp>
            <p:nvSpPr>
              <p:cNvPr id="122215" name="Line 2407"/>
              <p:cNvSpPr>
                <a:spLocks noChangeShapeType="1"/>
              </p:cNvSpPr>
              <p:nvPr/>
            </p:nvSpPr>
            <p:spPr bwMode="auto">
              <a:xfrm>
                <a:off x="3603" y="3727"/>
                <a:ext cx="1" cy="2"/>
              </a:xfrm>
              <a:prstGeom prst="line">
                <a:avLst/>
              </a:prstGeom>
              <a:noFill/>
              <a:ln w="0">
                <a:solidFill>
                  <a:srgbClr val="FFDF7F"/>
                </a:solidFill>
                <a:round/>
                <a:headEnd/>
                <a:tailEnd/>
              </a:ln>
            </p:spPr>
            <p:txBody>
              <a:bodyPr/>
              <a:lstStyle/>
              <a:p>
                <a:endParaRPr lang="en-US"/>
              </a:p>
            </p:txBody>
          </p:sp>
          <p:sp>
            <p:nvSpPr>
              <p:cNvPr id="122216" name="Freeform 2408"/>
              <p:cNvSpPr>
                <a:spLocks/>
              </p:cNvSpPr>
              <p:nvPr/>
            </p:nvSpPr>
            <p:spPr bwMode="auto">
              <a:xfrm>
                <a:off x="3650" y="3758"/>
                <a:ext cx="25" cy="16"/>
              </a:xfrm>
              <a:custGeom>
                <a:avLst/>
                <a:gdLst/>
                <a:ahLst/>
                <a:cxnLst>
                  <a:cxn ang="0">
                    <a:pos x="0" y="47"/>
                  </a:cxn>
                  <a:cxn ang="0">
                    <a:pos x="76" y="0"/>
                  </a:cxn>
                  <a:cxn ang="0">
                    <a:pos x="76" y="0"/>
                  </a:cxn>
                  <a:cxn ang="0">
                    <a:pos x="0" y="47"/>
                  </a:cxn>
                </a:cxnLst>
                <a:rect l="0" t="0" r="r" b="b"/>
                <a:pathLst>
                  <a:path w="76" h="47">
                    <a:moveTo>
                      <a:pt x="0" y="47"/>
                    </a:moveTo>
                    <a:lnTo>
                      <a:pt x="76" y="0"/>
                    </a:lnTo>
                    <a:lnTo>
                      <a:pt x="76" y="0"/>
                    </a:lnTo>
                    <a:lnTo>
                      <a:pt x="0" y="47"/>
                    </a:lnTo>
                    <a:close/>
                  </a:path>
                </a:pathLst>
              </a:custGeom>
              <a:solidFill>
                <a:srgbClr val="FFDF7F"/>
              </a:solidFill>
              <a:ln w="0">
                <a:solidFill>
                  <a:srgbClr val="FFDF7F"/>
                </a:solidFill>
                <a:prstDash val="solid"/>
                <a:round/>
                <a:headEnd/>
                <a:tailEnd/>
              </a:ln>
            </p:spPr>
            <p:txBody>
              <a:bodyPr/>
              <a:lstStyle/>
              <a:p>
                <a:endParaRPr lang="en-US"/>
              </a:p>
            </p:txBody>
          </p:sp>
          <p:sp>
            <p:nvSpPr>
              <p:cNvPr id="122217" name="Line 2409"/>
              <p:cNvSpPr>
                <a:spLocks noChangeShapeType="1"/>
              </p:cNvSpPr>
              <p:nvPr/>
            </p:nvSpPr>
            <p:spPr bwMode="auto">
              <a:xfrm>
                <a:off x="3629" y="3753"/>
                <a:ext cx="1" cy="1"/>
              </a:xfrm>
              <a:prstGeom prst="line">
                <a:avLst/>
              </a:prstGeom>
              <a:noFill/>
              <a:ln w="0">
                <a:solidFill>
                  <a:srgbClr val="FFDF7F"/>
                </a:solidFill>
                <a:round/>
                <a:headEnd/>
                <a:tailEnd/>
              </a:ln>
            </p:spPr>
            <p:txBody>
              <a:bodyPr/>
              <a:lstStyle/>
              <a:p>
                <a:endParaRPr lang="en-US"/>
              </a:p>
            </p:txBody>
          </p:sp>
          <p:sp>
            <p:nvSpPr>
              <p:cNvPr id="122218" name="Line 2410"/>
              <p:cNvSpPr>
                <a:spLocks noChangeShapeType="1"/>
              </p:cNvSpPr>
              <p:nvPr/>
            </p:nvSpPr>
            <p:spPr bwMode="auto">
              <a:xfrm>
                <a:off x="3630" y="3754"/>
                <a:ext cx="1" cy="1"/>
              </a:xfrm>
              <a:prstGeom prst="line">
                <a:avLst/>
              </a:prstGeom>
              <a:noFill/>
              <a:ln w="0">
                <a:solidFill>
                  <a:srgbClr val="FFDF7F"/>
                </a:solidFill>
                <a:round/>
                <a:headEnd/>
                <a:tailEnd/>
              </a:ln>
            </p:spPr>
            <p:txBody>
              <a:bodyPr/>
              <a:lstStyle/>
              <a:p>
                <a:endParaRPr lang="en-US"/>
              </a:p>
            </p:txBody>
          </p:sp>
          <p:sp>
            <p:nvSpPr>
              <p:cNvPr id="122219" name="Line 2411"/>
              <p:cNvSpPr>
                <a:spLocks noChangeShapeType="1"/>
              </p:cNvSpPr>
              <p:nvPr/>
            </p:nvSpPr>
            <p:spPr bwMode="auto">
              <a:xfrm>
                <a:off x="3631" y="3754"/>
                <a:ext cx="1" cy="1"/>
              </a:xfrm>
              <a:prstGeom prst="line">
                <a:avLst/>
              </a:prstGeom>
              <a:noFill/>
              <a:ln w="0">
                <a:solidFill>
                  <a:srgbClr val="FFDF7F"/>
                </a:solidFill>
                <a:round/>
                <a:headEnd/>
                <a:tailEnd/>
              </a:ln>
            </p:spPr>
            <p:txBody>
              <a:bodyPr/>
              <a:lstStyle/>
              <a:p>
                <a:endParaRPr lang="en-US"/>
              </a:p>
            </p:txBody>
          </p:sp>
          <p:sp>
            <p:nvSpPr>
              <p:cNvPr id="122220" name="Line 2412"/>
              <p:cNvSpPr>
                <a:spLocks noChangeShapeType="1"/>
              </p:cNvSpPr>
              <p:nvPr/>
            </p:nvSpPr>
            <p:spPr bwMode="auto">
              <a:xfrm>
                <a:off x="3632" y="3754"/>
                <a:ext cx="1" cy="1"/>
              </a:xfrm>
              <a:prstGeom prst="line">
                <a:avLst/>
              </a:prstGeom>
              <a:noFill/>
              <a:ln w="0">
                <a:solidFill>
                  <a:srgbClr val="FFDF7F"/>
                </a:solidFill>
                <a:round/>
                <a:headEnd/>
                <a:tailEnd/>
              </a:ln>
            </p:spPr>
            <p:txBody>
              <a:bodyPr/>
              <a:lstStyle/>
              <a:p>
                <a:endParaRPr lang="en-US"/>
              </a:p>
            </p:txBody>
          </p:sp>
          <p:sp>
            <p:nvSpPr>
              <p:cNvPr id="122221" name="Line 2413"/>
              <p:cNvSpPr>
                <a:spLocks noChangeShapeType="1"/>
              </p:cNvSpPr>
              <p:nvPr/>
            </p:nvSpPr>
            <p:spPr bwMode="auto">
              <a:xfrm>
                <a:off x="3633" y="3755"/>
                <a:ext cx="2" cy="1"/>
              </a:xfrm>
              <a:prstGeom prst="line">
                <a:avLst/>
              </a:prstGeom>
              <a:noFill/>
              <a:ln w="0">
                <a:solidFill>
                  <a:srgbClr val="FFDF7F"/>
                </a:solidFill>
                <a:round/>
                <a:headEnd/>
                <a:tailEnd/>
              </a:ln>
            </p:spPr>
            <p:txBody>
              <a:bodyPr/>
              <a:lstStyle/>
              <a:p>
                <a:endParaRPr lang="en-US"/>
              </a:p>
            </p:txBody>
          </p:sp>
          <p:sp>
            <p:nvSpPr>
              <p:cNvPr id="122222" name="Line 2414"/>
              <p:cNvSpPr>
                <a:spLocks noChangeShapeType="1"/>
              </p:cNvSpPr>
              <p:nvPr/>
            </p:nvSpPr>
            <p:spPr bwMode="auto">
              <a:xfrm>
                <a:off x="3635" y="3755"/>
                <a:ext cx="1" cy="1"/>
              </a:xfrm>
              <a:prstGeom prst="line">
                <a:avLst/>
              </a:prstGeom>
              <a:noFill/>
              <a:ln w="0">
                <a:solidFill>
                  <a:srgbClr val="FFDF7F"/>
                </a:solidFill>
                <a:round/>
                <a:headEnd/>
                <a:tailEnd/>
              </a:ln>
            </p:spPr>
            <p:txBody>
              <a:bodyPr/>
              <a:lstStyle/>
              <a:p>
                <a:endParaRPr lang="en-US"/>
              </a:p>
            </p:txBody>
          </p:sp>
          <p:sp>
            <p:nvSpPr>
              <p:cNvPr id="122223" name="Line 2415"/>
              <p:cNvSpPr>
                <a:spLocks noChangeShapeType="1"/>
              </p:cNvSpPr>
              <p:nvPr/>
            </p:nvSpPr>
            <p:spPr bwMode="auto">
              <a:xfrm flipV="1">
                <a:off x="3636" y="3754"/>
                <a:ext cx="1" cy="1"/>
              </a:xfrm>
              <a:prstGeom prst="line">
                <a:avLst/>
              </a:prstGeom>
              <a:noFill/>
              <a:ln w="0">
                <a:solidFill>
                  <a:srgbClr val="FFDF7F"/>
                </a:solidFill>
                <a:round/>
                <a:headEnd/>
                <a:tailEnd/>
              </a:ln>
            </p:spPr>
            <p:txBody>
              <a:bodyPr/>
              <a:lstStyle/>
              <a:p>
                <a:endParaRPr lang="en-US"/>
              </a:p>
            </p:txBody>
          </p:sp>
          <p:sp>
            <p:nvSpPr>
              <p:cNvPr id="122224" name="Line 2416"/>
              <p:cNvSpPr>
                <a:spLocks noChangeShapeType="1"/>
              </p:cNvSpPr>
              <p:nvPr/>
            </p:nvSpPr>
            <p:spPr bwMode="auto">
              <a:xfrm flipH="1">
                <a:off x="3637" y="3754"/>
                <a:ext cx="1" cy="1"/>
              </a:xfrm>
              <a:prstGeom prst="line">
                <a:avLst/>
              </a:prstGeom>
              <a:noFill/>
              <a:ln w="0">
                <a:solidFill>
                  <a:srgbClr val="FFDF7F"/>
                </a:solidFill>
                <a:round/>
                <a:headEnd/>
                <a:tailEnd/>
              </a:ln>
            </p:spPr>
            <p:txBody>
              <a:bodyPr/>
              <a:lstStyle/>
              <a:p>
                <a:endParaRPr lang="en-US"/>
              </a:p>
            </p:txBody>
          </p:sp>
          <p:sp>
            <p:nvSpPr>
              <p:cNvPr id="122225" name="Line 2417"/>
              <p:cNvSpPr>
                <a:spLocks noChangeShapeType="1"/>
              </p:cNvSpPr>
              <p:nvPr/>
            </p:nvSpPr>
            <p:spPr bwMode="auto">
              <a:xfrm flipH="1">
                <a:off x="3638" y="3754"/>
                <a:ext cx="2" cy="1"/>
              </a:xfrm>
              <a:prstGeom prst="line">
                <a:avLst/>
              </a:prstGeom>
              <a:noFill/>
              <a:ln w="0">
                <a:solidFill>
                  <a:srgbClr val="FFDF7F"/>
                </a:solidFill>
                <a:round/>
                <a:headEnd/>
                <a:tailEnd/>
              </a:ln>
            </p:spPr>
            <p:txBody>
              <a:bodyPr/>
              <a:lstStyle/>
              <a:p>
                <a:endParaRPr lang="en-US"/>
              </a:p>
            </p:txBody>
          </p:sp>
          <p:sp>
            <p:nvSpPr>
              <p:cNvPr id="122226" name="Line 2418"/>
              <p:cNvSpPr>
                <a:spLocks noChangeShapeType="1"/>
              </p:cNvSpPr>
              <p:nvPr/>
            </p:nvSpPr>
            <p:spPr bwMode="auto">
              <a:xfrm flipV="1">
                <a:off x="3640" y="3753"/>
                <a:ext cx="2" cy="1"/>
              </a:xfrm>
              <a:prstGeom prst="line">
                <a:avLst/>
              </a:prstGeom>
              <a:noFill/>
              <a:ln w="0">
                <a:solidFill>
                  <a:srgbClr val="FFDF7F"/>
                </a:solidFill>
                <a:round/>
                <a:headEnd/>
                <a:tailEnd/>
              </a:ln>
            </p:spPr>
            <p:txBody>
              <a:bodyPr/>
              <a:lstStyle/>
              <a:p>
                <a:endParaRPr lang="en-US"/>
              </a:p>
            </p:txBody>
          </p:sp>
          <p:sp>
            <p:nvSpPr>
              <p:cNvPr id="122227" name="Line 2419"/>
              <p:cNvSpPr>
                <a:spLocks noChangeShapeType="1"/>
              </p:cNvSpPr>
              <p:nvPr/>
            </p:nvSpPr>
            <p:spPr bwMode="auto">
              <a:xfrm flipV="1">
                <a:off x="3642" y="3753"/>
                <a:ext cx="2" cy="1"/>
              </a:xfrm>
              <a:prstGeom prst="line">
                <a:avLst/>
              </a:prstGeom>
              <a:noFill/>
              <a:ln w="0">
                <a:solidFill>
                  <a:srgbClr val="FFDF7F"/>
                </a:solidFill>
                <a:round/>
                <a:headEnd/>
                <a:tailEnd/>
              </a:ln>
            </p:spPr>
            <p:txBody>
              <a:bodyPr/>
              <a:lstStyle/>
              <a:p>
                <a:endParaRPr lang="en-US"/>
              </a:p>
            </p:txBody>
          </p:sp>
          <p:sp>
            <p:nvSpPr>
              <p:cNvPr id="122228" name="Line 2420"/>
              <p:cNvSpPr>
                <a:spLocks noChangeShapeType="1"/>
              </p:cNvSpPr>
              <p:nvPr/>
            </p:nvSpPr>
            <p:spPr bwMode="auto">
              <a:xfrm flipV="1">
                <a:off x="3644" y="3752"/>
                <a:ext cx="1" cy="1"/>
              </a:xfrm>
              <a:prstGeom prst="line">
                <a:avLst/>
              </a:prstGeom>
              <a:noFill/>
              <a:ln w="0">
                <a:solidFill>
                  <a:srgbClr val="FFDF7F"/>
                </a:solidFill>
                <a:round/>
                <a:headEnd/>
                <a:tailEnd/>
              </a:ln>
            </p:spPr>
            <p:txBody>
              <a:bodyPr/>
              <a:lstStyle/>
              <a:p>
                <a:endParaRPr lang="en-US"/>
              </a:p>
            </p:txBody>
          </p:sp>
          <p:sp>
            <p:nvSpPr>
              <p:cNvPr id="122229" name="Line 2421"/>
              <p:cNvSpPr>
                <a:spLocks noChangeShapeType="1"/>
              </p:cNvSpPr>
              <p:nvPr/>
            </p:nvSpPr>
            <p:spPr bwMode="auto">
              <a:xfrm flipV="1">
                <a:off x="3645" y="3751"/>
                <a:ext cx="1" cy="1"/>
              </a:xfrm>
              <a:prstGeom prst="line">
                <a:avLst/>
              </a:prstGeom>
              <a:noFill/>
              <a:ln w="0">
                <a:solidFill>
                  <a:srgbClr val="FFDF7F"/>
                </a:solidFill>
                <a:round/>
                <a:headEnd/>
                <a:tailEnd/>
              </a:ln>
            </p:spPr>
            <p:txBody>
              <a:bodyPr/>
              <a:lstStyle/>
              <a:p>
                <a:endParaRPr lang="en-US"/>
              </a:p>
            </p:txBody>
          </p:sp>
          <p:sp>
            <p:nvSpPr>
              <p:cNvPr id="122230" name="Line 2422"/>
              <p:cNvSpPr>
                <a:spLocks noChangeShapeType="1"/>
              </p:cNvSpPr>
              <p:nvPr/>
            </p:nvSpPr>
            <p:spPr bwMode="auto">
              <a:xfrm flipH="1">
                <a:off x="3646" y="3750"/>
                <a:ext cx="1" cy="1"/>
              </a:xfrm>
              <a:prstGeom prst="line">
                <a:avLst/>
              </a:prstGeom>
              <a:noFill/>
              <a:ln w="0">
                <a:solidFill>
                  <a:srgbClr val="FFDF7F"/>
                </a:solidFill>
                <a:round/>
                <a:headEnd/>
                <a:tailEnd/>
              </a:ln>
            </p:spPr>
            <p:txBody>
              <a:bodyPr/>
              <a:lstStyle/>
              <a:p>
                <a:endParaRPr lang="en-US"/>
              </a:p>
            </p:txBody>
          </p:sp>
          <p:sp>
            <p:nvSpPr>
              <p:cNvPr id="122231" name="Line 2423"/>
              <p:cNvSpPr>
                <a:spLocks noChangeShapeType="1"/>
              </p:cNvSpPr>
              <p:nvPr/>
            </p:nvSpPr>
            <p:spPr bwMode="auto">
              <a:xfrm flipH="1">
                <a:off x="3647" y="3749"/>
                <a:ext cx="1" cy="1"/>
              </a:xfrm>
              <a:prstGeom prst="line">
                <a:avLst/>
              </a:prstGeom>
              <a:noFill/>
              <a:ln w="0">
                <a:solidFill>
                  <a:srgbClr val="FFDF7F"/>
                </a:solidFill>
                <a:round/>
                <a:headEnd/>
                <a:tailEnd/>
              </a:ln>
            </p:spPr>
            <p:txBody>
              <a:bodyPr/>
              <a:lstStyle/>
              <a:p>
                <a:endParaRPr lang="en-US"/>
              </a:p>
            </p:txBody>
          </p:sp>
          <p:sp>
            <p:nvSpPr>
              <p:cNvPr id="122232" name="Line 2424"/>
              <p:cNvSpPr>
                <a:spLocks noChangeShapeType="1"/>
              </p:cNvSpPr>
              <p:nvPr/>
            </p:nvSpPr>
            <p:spPr bwMode="auto">
              <a:xfrm flipH="1">
                <a:off x="3648" y="3748"/>
                <a:ext cx="2" cy="1"/>
              </a:xfrm>
              <a:prstGeom prst="line">
                <a:avLst/>
              </a:prstGeom>
              <a:noFill/>
              <a:ln w="0">
                <a:solidFill>
                  <a:srgbClr val="FFDF7F"/>
                </a:solidFill>
                <a:round/>
                <a:headEnd/>
                <a:tailEnd/>
              </a:ln>
            </p:spPr>
            <p:txBody>
              <a:bodyPr/>
              <a:lstStyle/>
              <a:p>
                <a:endParaRPr lang="en-US"/>
              </a:p>
            </p:txBody>
          </p:sp>
          <p:sp>
            <p:nvSpPr>
              <p:cNvPr id="122233" name="Line 2425"/>
              <p:cNvSpPr>
                <a:spLocks noChangeShapeType="1"/>
              </p:cNvSpPr>
              <p:nvPr/>
            </p:nvSpPr>
            <p:spPr bwMode="auto">
              <a:xfrm flipH="1">
                <a:off x="3650" y="3748"/>
                <a:ext cx="1" cy="1"/>
              </a:xfrm>
              <a:prstGeom prst="line">
                <a:avLst/>
              </a:prstGeom>
              <a:noFill/>
              <a:ln w="0">
                <a:solidFill>
                  <a:srgbClr val="FFDF7F"/>
                </a:solidFill>
                <a:round/>
                <a:headEnd/>
                <a:tailEnd/>
              </a:ln>
            </p:spPr>
            <p:txBody>
              <a:bodyPr/>
              <a:lstStyle/>
              <a:p>
                <a:endParaRPr lang="en-US"/>
              </a:p>
            </p:txBody>
          </p:sp>
          <p:sp>
            <p:nvSpPr>
              <p:cNvPr id="122234" name="Line 2426"/>
              <p:cNvSpPr>
                <a:spLocks noChangeShapeType="1"/>
              </p:cNvSpPr>
              <p:nvPr/>
            </p:nvSpPr>
            <p:spPr bwMode="auto">
              <a:xfrm flipH="1">
                <a:off x="3651" y="3748"/>
                <a:ext cx="2" cy="1"/>
              </a:xfrm>
              <a:prstGeom prst="line">
                <a:avLst/>
              </a:prstGeom>
              <a:noFill/>
              <a:ln w="0">
                <a:solidFill>
                  <a:srgbClr val="FFDF7F"/>
                </a:solidFill>
                <a:round/>
                <a:headEnd/>
                <a:tailEnd/>
              </a:ln>
            </p:spPr>
            <p:txBody>
              <a:bodyPr/>
              <a:lstStyle/>
              <a:p>
                <a:endParaRPr lang="en-US"/>
              </a:p>
            </p:txBody>
          </p:sp>
          <p:sp>
            <p:nvSpPr>
              <p:cNvPr id="122235" name="Line 2427"/>
              <p:cNvSpPr>
                <a:spLocks noChangeShapeType="1"/>
              </p:cNvSpPr>
              <p:nvPr/>
            </p:nvSpPr>
            <p:spPr bwMode="auto">
              <a:xfrm flipH="1" flipV="1">
                <a:off x="3653" y="3748"/>
                <a:ext cx="1" cy="1"/>
              </a:xfrm>
              <a:prstGeom prst="line">
                <a:avLst/>
              </a:prstGeom>
              <a:noFill/>
              <a:ln w="0">
                <a:solidFill>
                  <a:srgbClr val="FFDF7F"/>
                </a:solidFill>
                <a:round/>
                <a:headEnd/>
                <a:tailEnd/>
              </a:ln>
            </p:spPr>
            <p:txBody>
              <a:bodyPr/>
              <a:lstStyle/>
              <a:p>
                <a:endParaRPr lang="en-US"/>
              </a:p>
            </p:txBody>
          </p:sp>
          <p:sp>
            <p:nvSpPr>
              <p:cNvPr id="122236" name="Line 2428"/>
              <p:cNvSpPr>
                <a:spLocks noChangeShapeType="1"/>
              </p:cNvSpPr>
              <p:nvPr/>
            </p:nvSpPr>
            <p:spPr bwMode="auto">
              <a:xfrm>
                <a:off x="3654" y="3749"/>
                <a:ext cx="1" cy="1"/>
              </a:xfrm>
              <a:prstGeom prst="line">
                <a:avLst/>
              </a:prstGeom>
              <a:noFill/>
              <a:ln w="0">
                <a:solidFill>
                  <a:srgbClr val="FFDF7F"/>
                </a:solidFill>
                <a:round/>
                <a:headEnd/>
                <a:tailEnd/>
              </a:ln>
            </p:spPr>
            <p:txBody>
              <a:bodyPr/>
              <a:lstStyle/>
              <a:p>
                <a:endParaRPr lang="en-US"/>
              </a:p>
            </p:txBody>
          </p:sp>
          <p:sp>
            <p:nvSpPr>
              <p:cNvPr id="122237" name="Line 2429"/>
              <p:cNvSpPr>
                <a:spLocks noChangeShapeType="1"/>
              </p:cNvSpPr>
              <p:nvPr/>
            </p:nvSpPr>
            <p:spPr bwMode="auto">
              <a:xfrm flipV="1">
                <a:off x="3655" y="3748"/>
                <a:ext cx="1" cy="1"/>
              </a:xfrm>
              <a:prstGeom prst="line">
                <a:avLst/>
              </a:prstGeom>
              <a:noFill/>
              <a:ln w="0">
                <a:solidFill>
                  <a:srgbClr val="FFDF7F"/>
                </a:solidFill>
                <a:round/>
                <a:headEnd/>
                <a:tailEnd/>
              </a:ln>
            </p:spPr>
            <p:txBody>
              <a:bodyPr/>
              <a:lstStyle/>
              <a:p>
                <a:endParaRPr lang="en-US"/>
              </a:p>
            </p:txBody>
          </p:sp>
          <p:sp>
            <p:nvSpPr>
              <p:cNvPr id="122238" name="Line 2430"/>
              <p:cNvSpPr>
                <a:spLocks noChangeShapeType="1"/>
              </p:cNvSpPr>
              <p:nvPr/>
            </p:nvSpPr>
            <p:spPr bwMode="auto">
              <a:xfrm flipV="1">
                <a:off x="3655" y="3747"/>
                <a:ext cx="1" cy="1"/>
              </a:xfrm>
              <a:prstGeom prst="line">
                <a:avLst/>
              </a:prstGeom>
              <a:noFill/>
              <a:ln w="0">
                <a:solidFill>
                  <a:srgbClr val="FFDF7F"/>
                </a:solidFill>
                <a:round/>
                <a:headEnd/>
                <a:tailEnd/>
              </a:ln>
            </p:spPr>
            <p:txBody>
              <a:bodyPr/>
              <a:lstStyle/>
              <a:p>
                <a:endParaRPr lang="en-US"/>
              </a:p>
            </p:txBody>
          </p:sp>
          <p:sp>
            <p:nvSpPr>
              <p:cNvPr id="122239" name="Line 2431"/>
              <p:cNvSpPr>
                <a:spLocks noChangeShapeType="1"/>
              </p:cNvSpPr>
              <p:nvPr/>
            </p:nvSpPr>
            <p:spPr bwMode="auto">
              <a:xfrm>
                <a:off x="3642" y="3767"/>
                <a:ext cx="2" cy="1"/>
              </a:xfrm>
              <a:prstGeom prst="line">
                <a:avLst/>
              </a:prstGeom>
              <a:noFill/>
              <a:ln w="0">
                <a:solidFill>
                  <a:srgbClr val="FFDF7F"/>
                </a:solidFill>
                <a:round/>
                <a:headEnd/>
                <a:tailEnd/>
              </a:ln>
            </p:spPr>
            <p:txBody>
              <a:bodyPr/>
              <a:lstStyle/>
              <a:p>
                <a:endParaRPr lang="en-US"/>
              </a:p>
            </p:txBody>
          </p:sp>
          <p:sp>
            <p:nvSpPr>
              <p:cNvPr id="122240" name="Line 2432"/>
              <p:cNvSpPr>
                <a:spLocks noChangeShapeType="1"/>
              </p:cNvSpPr>
              <p:nvPr/>
            </p:nvSpPr>
            <p:spPr bwMode="auto">
              <a:xfrm>
                <a:off x="3644" y="3768"/>
                <a:ext cx="1" cy="1"/>
              </a:xfrm>
              <a:prstGeom prst="line">
                <a:avLst/>
              </a:prstGeom>
              <a:noFill/>
              <a:ln w="0">
                <a:solidFill>
                  <a:srgbClr val="FFDF7F"/>
                </a:solidFill>
                <a:round/>
                <a:headEnd/>
                <a:tailEnd/>
              </a:ln>
            </p:spPr>
            <p:txBody>
              <a:bodyPr/>
              <a:lstStyle/>
              <a:p>
                <a:endParaRPr lang="en-US"/>
              </a:p>
            </p:txBody>
          </p:sp>
          <p:sp>
            <p:nvSpPr>
              <p:cNvPr id="122241" name="Line 2433"/>
              <p:cNvSpPr>
                <a:spLocks noChangeShapeType="1"/>
              </p:cNvSpPr>
              <p:nvPr/>
            </p:nvSpPr>
            <p:spPr bwMode="auto">
              <a:xfrm>
                <a:off x="3645" y="3768"/>
                <a:ext cx="2" cy="1"/>
              </a:xfrm>
              <a:prstGeom prst="line">
                <a:avLst/>
              </a:prstGeom>
              <a:noFill/>
              <a:ln w="0">
                <a:solidFill>
                  <a:srgbClr val="FFDF7F"/>
                </a:solidFill>
                <a:round/>
                <a:headEnd/>
                <a:tailEnd/>
              </a:ln>
            </p:spPr>
            <p:txBody>
              <a:bodyPr/>
              <a:lstStyle/>
              <a:p>
                <a:endParaRPr lang="en-US"/>
              </a:p>
            </p:txBody>
          </p:sp>
          <p:sp>
            <p:nvSpPr>
              <p:cNvPr id="122242" name="Line 2434"/>
              <p:cNvSpPr>
                <a:spLocks noChangeShapeType="1"/>
              </p:cNvSpPr>
              <p:nvPr/>
            </p:nvSpPr>
            <p:spPr bwMode="auto">
              <a:xfrm>
                <a:off x="3647" y="3768"/>
                <a:ext cx="3" cy="1"/>
              </a:xfrm>
              <a:prstGeom prst="line">
                <a:avLst/>
              </a:prstGeom>
              <a:noFill/>
              <a:ln w="0">
                <a:solidFill>
                  <a:srgbClr val="FFDF7F"/>
                </a:solidFill>
                <a:round/>
                <a:headEnd/>
                <a:tailEnd/>
              </a:ln>
            </p:spPr>
            <p:txBody>
              <a:bodyPr/>
              <a:lstStyle/>
              <a:p>
                <a:endParaRPr lang="en-US"/>
              </a:p>
            </p:txBody>
          </p:sp>
          <p:sp>
            <p:nvSpPr>
              <p:cNvPr id="122243" name="Line 2435"/>
              <p:cNvSpPr>
                <a:spLocks noChangeShapeType="1"/>
              </p:cNvSpPr>
              <p:nvPr/>
            </p:nvSpPr>
            <p:spPr bwMode="auto">
              <a:xfrm>
                <a:off x="3650" y="3769"/>
                <a:ext cx="1" cy="1"/>
              </a:xfrm>
              <a:prstGeom prst="line">
                <a:avLst/>
              </a:prstGeom>
              <a:noFill/>
              <a:ln w="0">
                <a:solidFill>
                  <a:srgbClr val="FFDF7F"/>
                </a:solidFill>
                <a:round/>
                <a:headEnd/>
                <a:tailEnd/>
              </a:ln>
            </p:spPr>
            <p:txBody>
              <a:bodyPr/>
              <a:lstStyle/>
              <a:p>
                <a:endParaRPr lang="en-US"/>
              </a:p>
            </p:txBody>
          </p:sp>
          <p:sp>
            <p:nvSpPr>
              <p:cNvPr id="122244" name="Line 2436"/>
              <p:cNvSpPr>
                <a:spLocks noChangeShapeType="1"/>
              </p:cNvSpPr>
              <p:nvPr/>
            </p:nvSpPr>
            <p:spPr bwMode="auto">
              <a:xfrm flipV="1">
                <a:off x="3651" y="3768"/>
                <a:ext cx="1" cy="1"/>
              </a:xfrm>
              <a:prstGeom prst="line">
                <a:avLst/>
              </a:prstGeom>
              <a:noFill/>
              <a:ln w="0">
                <a:solidFill>
                  <a:srgbClr val="FFDF7F"/>
                </a:solidFill>
                <a:round/>
                <a:headEnd/>
                <a:tailEnd/>
              </a:ln>
            </p:spPr>
            <p:txBody>
              <a:bodyPr/>
              <a:lstStyle/>
              <a:p>
                <a:endParaRPr lang="en-US"/>
              </a:p>
            </p:txBody>
          </p:sp>
          <p:sp>
            <p:nvSpPr>
              <p:cNvPr id="122245" name="Line 2437"/>
              <p:cNvSpPr>
                <a:spLocks noChangeShapeType="1"/>
              </p:cNvSpPr>
              <p:nvPr/>
            </p:nvSpPr>
            <p:spPr bwMode="auto">
              <a:xfrm flipV="1">
                <a:off x="3652" y="3768"/>
                <a:ext cx="1" cy="1"/>
              </a:xfrm>
              <a:prstGeom prst="line">
                <a:avLst/>
              </a:prstGeom>
              <a:noFill/>
              <a:ln w="0">
                <a:solidFill>
                  <a:srgbClr val="FFDF7F"/>
                </a:solidFill>
                <a:round/>
                <a:headEnd/>
                <a:tailEnd/>
              </a:ln>
            </p:spPr>
            <p:txBody>
              <a:bodyPr/>
              <a:lstStyle/>
              <a:p>
                <a:endParaRPr lang="en-US"/>
              </a:p>
            </p:txBody>
          </p:sp>
          <p:sp>
            <p:nvSpPr>
              <p:cNvPr id="122246" name="Line 2438"/>
              <p:cNvSpPr>
                <a:spLocks noChangeShapeType="1"/>
              </p:cNvSpPr>
              <p:nvPr/>
            </p:nvSpPr>
            <p:spPr bwMode="auto">
              <a:xfrm flipH="1">
                <a:off x="3653" y="3767"/>
                <a:ext cx="1" cy="1"/>
              </a:xfrm>
              <a:prstGeom prst="line">
                <a:avLst/>
              </a:prstGeom>
              <a:noFill/>
              <a:ln w="0">
                <a:solidFill>
                  <a:srgbClr val="FFDF7F"/>
                </a:solidFill>
                <a:round/>
                <a:headEnd/>
                <a:tailEnd/>
              </a:ln>
            </p:spPr>
            <p:txBody>
              <a:bodyPr/>
              <a:lstStyle/>
              <a:p>
                <a:endParaRPr lang="en-US"/>
              </a:p>
            </p:txBody>
          </p:sp>
          <p:sp>
            <p:nvSpPr>
              <p:cNvPr id="122247" name="Line 2439"/>
              <p:cNvSpPr>
                <a:spLocks noChangeShapeType="1"/>
              </p:cNvSpPr>
              <p:nvPr/>
            </p:nvSpPr>
            <p:spPr bwMode="auto">
              <a:xfrm flipH="1">
                <a:off x="3654" y="3767"/>
                <a:ext cx="1" cy="1"/>
              </a:xfrm>
              <a:prstGeom prst="line">
                <a:avLst/>
              </a:prstGeom>
              <a:noFill/>
              <a:ln w="0">
                <a:solidFill>
                  <a:srgbClr val="FFDF7F"/>
                </a:solidFill>
                <a:round/>
                <a:headEnd/>
                <a:tailEnd/>
              </a:ln>
            </p:spPr>
            <p:txBody>
              <a:bodyPr/>
              <a:lstStyle/>
              <a:p>
                <a:endParaRPr lang="en-US"/>
              </a:p>
            </p:txBody>
          </p:sp>
          <p:sp>
            <p:nvSpPr>
              <p:cNvPr id="122248" name="Line 2440"/>
              <p:cNvSpPr>
                <a:spLocks noChangeShapeType="1"/>
              </p:cNvSpPr>
              <p:nvPr/>
            </p:nvSpPr>
            <p:spPr bwMode="auto">
              <a:xfrm flipH="1">
                <a:off x="3655" y="3766"/>
                <a:ext cx="2" cy="1"/>
              </a:xfrm>
              <a:prstGeom prst="line">
                <a:avLst/>
              </a:prstGeom>
              <a:noFill/>
              <a:ln w="0">
                <a:solidFill>
                  <a:srgbClr val="FFDF7F"/>
                </a:solidFill>
                <a:round/>
                <a:headEnd/>
                <a:tailEnd/>
              </a:ln>
            </p:spPr>
            <p:txBody>
              <a:bodyPr/>
              <a:lstStyle/>
              <a:p>
                <a:endParaRPr lang="en-US"/>
              </a:p>
            </p:txBody>
          </p:sp>
          <p:sp>
            <p:nvSpPr>
              <p:cNvPr id="122249" name="Line 2441"/>
              <p:cNvSpPr>
                <a:spLocks noChangeShapeType="1"/>
              </p:cNvSpPr>
              <p:nvPr/>
            </p:nvSpPr>
            <p:spPr bwMode="auto">
              <a:xfrm flipH="1">
                <a:off x="3657" y="3766"/>
                <a:ext cx="1" cy="1"/>
              </a:xfrm>
              <a:prstGeom prst="line">
                <a:avLst/>
              </a:prstGeom>
              <a:noFill/>
              <a:ln w="0">
                <a:solidFill>
                  <a:srgbClr val="FFDF7F"/>
                </a:solidFill>
                <a:round/>
                <a:headEnd/>
                <a:tailEnd/>
              </a:ln>
            </p:spPr>
            <p:txBody>
              <a:bodyPr/>
              <a:lstStyle/>
              <a:p>
                <a:endParaRPr lang="en-US"/>
              </a:p>
            </p:txBody>
          </p:sp>
          <p:sp>
            <p:nvSpPr>
              <p:cNvPr id="122250" name="Line 2442"/>
              <p:cNvSpPr>
                <a:spLocks noChangeShapeType="1"/>
              </p:cNvSpPr>
              <p:nvPr/>
            </p:nvSpPr>
            <p:spPr bwMode="auto">
              <a:xfrm flipH="1">
                <a:off x="3658" y="3765"/>
                <a:ext cx="2" cy="1"/>
              </a:xfrm>
              <a:prstGeom prst="line">
                <a:avLst/>
              </a:prstGeom>
              <a:noFill/>
              <a:ln w="0">
                <a:solidFill>
                  <a:srgbClr val="FFDF7F"/>
                </a:solidFill>
                <a:round/>
                <a:headEnd/>
                <a:tailEnd/>
              </a:ln>
            </p:spPr>
            <p:txBody>
              <a:bodyPr/>
              <a:lstStyle/>
              <a:p>
                <a:endParaRPr lang="en-US"/>
              </a:p>
            </p:txBody>
          </p:sp>
          <p:sp>
            <p:nvSpPr>
              <p:cNvPr id="122251" name="Line 2443"/>
              <p:cNvSpPr>
                <a:spLocks noChangeShapeType="1"/>
              </p:cNvSpPr>
              <p:nvPr/>
            </p:nvSpPr>
            <p:spPr bwMode="auto">
              <a:xfrm flipH="1">
                <a:off x="3660" y="3765"/>
                <a:ext cx="1" cy="1"/>
              </a:xfrm>
              <a:prstGeom prst="line">
                <a:avLst/>
              </a:prstGeom>
              <a:noFill/>
              <a:ln w="0">
                <a:solidFill>
                  <a:srgbClr val="FFDF7F"/>
                </a:solidFill>
                <a:round/>
                <a:headEnd/>
                <a:tailEnd/>
              </a:ln>
            </p:spPr>
            <p:txBody>
              <a:bodyPr/>
              <a:lstStyle/>
              <a:p>
                <a:endParaRPr lang="en-US"/>
              </a:p>
            </p:txBody>
          </p:sp>
          <p:sp>
            <p:nvSpPr>
              <p:cNvPr id="122252" name="Line 2444"/>
              <p:cNvSpPr>
                <a:spLocks noChangeShapeType="1"/>
              </p:cNvSpPr>
              <p:nvPr/>
            </p:nvSpPr>
            <p:spPr bwMode="auto">
              <a:xfrm flipV="1">
                <a:off x="3661" y="3764"/>
                <a:ext cx="2" cy="1"/>
              </a:xfrm>
              <a:prstGeom prst="line">
                <a:avLst/>
              </a:prstGeom>
              <a:noFill/>
              <a:ln w="0">
                <a:solidFill>
                  <a:srgbClr val="FFDF7F"/>
                </a:solidFill>
                <a:round/>
                <a:headEnd/>
                <a:tailEnd/>
              </a:ln>
            </p:spPr>
            <p:txBody>
              <a:bodyPr/>
              <a:lstStyle/>
              <a:p>
                <a:endParaRPr lang="en-US"/>
              </a:p>
            </p:txBody>
          </p:sp>
          <p:sp>
            <p:nvSpPr>
              <p:cNvPr id="122253" name="Line 2445"/>
              <p:cNvSpPr>
                <a:spLocks noChangeShapeType="1"/>
              </p:cNvSpPr>
              <p:nvPr/>
            </p:nvSpPr>
            <p:spPr bwMode="auto">
              <a:xfrm flipV="1">
                <a:off x="3663" y="3764"/>
                <a:ext cx="1" cy="1"/>
              </a:xfrm>
              <a:prstGeom prst="line">
                <a:avLst/>
              </a:prstGeom>
              <a:noFill/>
              <a:ln w="0">
                <a:solidFill>
                  <a:srgbClr val="FFDF7F"/>
                </a:solidFill>
                <a:round/>
                <a:headEnd/>
                <a:tailEnd/>
              </a:ln>
            </p:spPr>
            <p:txBody>
              <a:bodyPr/>
              <a:lstStyle/>
              <a:p>
                <a:endParaRPr lang="en-US"/>
              </a:p>
            </p:txBody>
          </p:sp>
          <p:sp>
            <p:nvSpPr>
              <p:cNvPr id="122254" name="Line 2446"/>
              <p:cNvSpPr>
                <a:spLocks noChangeShapeType="1"/>
              </p:cNvSpPr>
              <p:nvPr/>
            </p:nvSpPr>
            <p:spPr bwMode="auto">
              <a:xfrm flipV="1">
                <a:off x="3664" y="3763"/>
                <a:ext cx="1" cy="1"/>
              </a:xfrm>
              <a:prstGeom prst="line">
                <a:avLst/>
              </a:prstGeom>
              <a:noFill/>
              <a:ln w="0">
                <a:solidFill>
                  <a:srgbClr val="FFDF7F"/>
                </a:solidFill>
                <a:round/>
                <a:headEnd/>
                <a:tailEnd/>
              </a:ln>
            </p:spPr>
            <p:txBody>
              <a:bodyPr/>
              <a:lstStyle/>
              <a:p>
                <a:endParaRPr lang="en-US"/>
              </a:p>
            </p:txBody>
          </p:sp>
          <p:sp>
            <p:nvSpPr>
              <p:cNvPr id="122255" name="Line 2447"/>
              <p:cNvSpPr>
                <a:spLocks noChangeShapeType="1"/>
              </p:cNvSpPr>
              <p:nvPr/>
            </p:nvSpPr>
            <p:spPr bwMode="auto">
              <a:xfrm flipV="1">
                <a:off x="3665" y="3762"/>
                <a:ext cx="1" cy="1"/>
              </a:xfrm>
              <a:prstGeom prst="line">
                <a:avLst/>
              </a:prstGeom>
              <a:noFill/>
              <a:ln w="0">
                <a:solidFill>
                  <a:srgbClr val="FFDF7F"/>
                </a:solidFill>
                <a:round/>
                <a:headEnd/>
                <a:tailEnd/>
              </a:ln>
            </p:spPr>
            <p:txBody>
              <a:bodyPr/>
              <a:lstStyle/>
              <a:p>
                <a:endParaRPr lang="en-US"/>
              </a:p>
            </p:txBody>
          </p:sp>
          <p:sp>
            <p:nvSpPr>
              <p:cNvPr id="122256" name="Line 2448"/>
              <p:cNvSpPr>
                <a:spLocks noChangeShapeType="1"/>
              </p:cNvSpPr>
              <p:nvPr/>
            </p:nvSpPr>
            <p:spPr bwMode="auto">
              <a:xfrm flipH="1">
                <a:off x="3666" y="3761"/>
                <a:ext cx="1" cy="1"/>
              </a:xfrm>
              <a:prstGeom prst="line">
                <a:avLst/>
              </a:prstGeom>
              <a:noFill/>
              <a:ln w="0">
                <a:solidFill>
                  <a:srgbClr val="FFDF7F"/>
                </a:solidFill>
                <a:round/>
                <a:headEnd/>
                <a:tailEnd/>
              </a:ln>
            </p:spPr>
            <p:txBody>
              <a:bodyPr/>
              <a:lstStyle/>
              <a:p>
                <a:endParaRPr lang="en-US"/>
              </a:p>
            </p:txBody>
          </p:sp>
          <p:sp>
            <p:nvSpPr>
              <p:cNvPr id="122257" name="Line 2449"/>
              <p:cNvSpPr>
                <a:spLocks noChangeShapeType="1"/>
              </p:cNvSpPr>
              <p:nvPr/>
            </p:nvSpPr>
            <p:spPr bwMode="auto">
              <a:xfrm flipV="1">
                <a:off x="3667" y="3760"/>
                <a:ext cx="1" cy="1"/>
              </a:xfrm>
              <a:prstGeom prst="line">
                <a:avLst/>
              </a:prstGeom>
              <a:noFill/>
              <a:ln w="0">
                <a:solidFill>
                  <a:srgbClr val="FFDF7F"/>
                </a:solidFill>
                <a:round/>
                <a:headEnd/>
                <a:tailEnd/>
              </a:ln>
            </p:spPr>
            <p:txBody>
              <a:bodyPr/>
              <a:lstStyle/>
              <a:p>
                <a:endParaRPr lang="en-US"/>
              </a:p>
            </p:txBody>
          </p:sp>
          <p:sp>
            <p:nvSpPr>
              <p:cNvPr id="122258" name="Line 2450"/>
              <p:cNvSpPr>
                <a:spLocks noChangeShapeType="1"/>
              </p:cNvSpPr>
              <p:nvPr/>
            </p:nvSpPr>
            <p:spPr bwMode="auto">
              <a:xfrm flipH="1">
                <a:off x="3668" y="3759"/>
                <a:ext cx="1" cy="1"/>
              </a:xfrm>
              <a:prstGeom prst="line">
                <a:avLst/>
              </a:prstGeom>
              <a:noFill/>
              <a:ln w="0">
                <a:solidFill>
                  <a:srgbClr val="FFDF7F"/>
                </a:solidFill>
                <a:round/>
                <a:headEnd/>
                <a:tailEnd/>
              </a:ln>
            </p:spPr>
            <p:txBody>
              <a:bodyPr/>
              <a:lstStyle/>
              <a:p>
                <a:endParaRPr lang="en-US"/>
              </a:p>
            </p:txBody>
          </p:sp>
          <p:sp>
            <p:nvSpPr>
              <p:cNvPr id="122259" name="Line 2451"/>
              <p:cNvSpPr>
                <a:spLocks noChangeShapeType="1"/>
              </p:cNvSpPr>
              <p:nvPr/>
            </p:nvSpPr>
            <p:spPr bwMode="auto">
              <a:xfrm flipH="1">
                <a:off x="3669" y="3758"/>
                <a:ext cx="1" cy="1"/>
              </a:xfrm>
              <a:prstGeom prst="line">
                <a:avLst/>
              </a:prstGeom>
              <a:noFill/>
              <a:ln w="0">
                <a:solidFill>
                  <a:srgbClr val="FFDF7F"/>
                </a:solidFill>
                <a:round/>
                <a:headEnd/>
                <a:tailEnd/>
              </a:ln>
            </p:spPr>
            <p:txBody>
              <a:bodyPr/>
              <a:lstStyle/>
              <a:p>
                <a:endParaRPr lang="en-US"/>
              </a:p>
            </p:txBody>
          </p:sp>
          <p:sp>
            <p:nvSpPr>
              <p:cNvPr id="122260" name="Line 2452"/>
              <p:cNvSpPr>
                <a:spLocks noChangeShapeType="1"/>
              </p:cNvSpPr>
              <p:nvPr/>
            </p:nvSpPr>
            <p:spPr bwMode="auto">
              <a:xfrm flipV="1">
                <a:off x="3670" y="3758"/>
                <a:ext cx="2" cy="1"/>
              </a:xfrm>
              <a:prstGeom prst="line">
                <a:avLst/>
              </a:prstGeom>
              <a:noFill/>
              <a:ln w="0">
                <a:solidFill>
                  <a:srgbClr val="FFDF7F"/>
                </a:solidFill>
                <a:round/>
                <a:headEnd/>
                <a:tailEnd/>
              </a:ln>
            </p:spPr>
            <p:txBody>
              <a:bodyPr/>
              <a:lstStyle/>
              <a:p>
                <a:endParaRPr lang="en-US"/>
              </a:p>
            </p:txBody>
          </p:sp>
          <p:sp>
            <p:nvSpPr>
              <p:cNvPr id="122261" name="Line 2453"/>
              <p:cNvSpPr>
                <a:spLocks noChangeShapeType="1"/>
              </p:cNvSpPr>
              <p:nvPr/>
            </p:nvSpPr>
            <p:spPr bwMode="auto">
              <a:xfrm flipV="1">
                <a:off x="3672" y="3758"/>
                <a:ext cx="1" cy="1"/>
              </a:xfrm>
              <a:prstGeom prst="line">
                <a:avLst/>
              </a:prstGeom>
              <a:noFill/>
              <a:ln w="0">
                <a:solidFill>
                  <a:srgbClr val="FFDF7F"/>
                </a:solidFill>
                <a:round/>
                <a:headEnd/>
                <a:tailEnd/>
              </a:ln>
            </p:spPr>
            <p:txBody>
              <a:bodyPr/>
              <a:lstStyle/>
              <a:p>
                <a:endParaRPr lang="en-US"/>
              </a:p>
            </p:txBody>
          </p:sp>
        </p:grpSp>
        <p:grpSp>
          <p:nvGrpSpPr>
            <p:cNvPr id="122463" name="Group 2655"/>
            <p:cNvGrpSpPr>
              <a:grpSpLocks/>
            </p:cNvGrpSpPr>
            <p:nvPr/>
          </p:nvGrpSpPr>
          <p:grpSpPr bwMode="auto">
            <a:xfrm>
              <a:off x="3081" y="2982"/>
              <a:ext cx="924" cy="888"/>
              <a:chOff x="3081" y="2982"/>
              <a:chExt cx="924" cy="888"/>
            </a:xfrm>
          </p:grpSpPr>
          <p:sp>
            <p:nvSpPr>
              <p:cNvPr id="122263" name="Line 2455"/>
              <p:cNvSpPr>
                <a:spLocks noChangeShapeType="1"/>
              </p:cNvSpPr>
              <p:nvPr/>
            </p:nvSpPr>
            <p:spPr bwMode="auto">
              <a:xfrm flipV="1">
                <a:off x="3672" y="3757"/>
                <a:ext cx="1" cy="1"/>
              </a:xfrm>
              <a:prstGeom prst="line">
                <a:avLst/>
              </a:prstGeom>
              <a:noFill/>
              <a:ln w="0">
                <a:solidFill>
                  <a:srgbClr val="FFDF7F"/>
                </a:solidFill>
                <a:round/>
                <a:headEnd/>
                <a:tailEnd/>
              </a:ln>
            </p:spPr>
            <p:txBody>
              <a:bodyPr/>
              <a:lstStyle/>
              <a:p>
                <a:endParaRPr lang="en-US"/>
              </a:p>
            </p:txBody>
          </p:sp>
          <p:sp>
            <p:nvSpPr>
              <p:cNvPr id="122264" name="Line 2456"/>
              <p:cNvSpPr>
                <a:spLocks noChangeShapeType="1"/>
              </p:cNvSpPr>
              <p:nvPr/>
            </p:nvSpPr>
            <p:spPr bwMode="auto">
              <a:xfrm>
                <a:off x="3352" y="3019"/>
                <a:ext cx="116" cy="73"/>
              </a:xfrm>
              <a:prstGeom prst="line">
                <a:avLst/>
              </a:prstGeom>
              <a:noFill/>
              <a:ln w="0">
                <a:solidFill>
                  <a:srgbClr val="FFDF7F"/>
                </a:solidFill>
                <a:round/>
                <a:headEnd/>
                <a:tailEnd/>
              </a:ln>
            </p:spPr>
            <p:txBody>
              <a:bodyPr/>
              <a:lstStyle/>
              <a:p>
                <a:endParaRPr lang="en-US"/>
              </a:p>
            </p:txBody>
          </p:sp>
          <p:sp>
            <p:nvSpPr>
              <p:cNvPr id="122265" name="Line 2457"/>
              <p:cNvSpPr>
                <a:spLocks noChangeShapeType="1"/>
              </p:cNvSpPr>
              <p:nvPr/>
            </p:nvSpPr>
            <p:spPr bwMode="auto">
              <a:xfrm>
                <a:off x="3242" y="3230"/>
                <a:ext cx="1" cy="94"/>
              </a:xfrm>
              <a:prstGeom prst="line">
                <a:avLst/>
              </a:prstGeom>
              <a:noFill/>
              <a:ln w="0">
                <a:solidFill>
                  <a:srgbClr val="FFDF7F"/>
                </a:solidFill>
                <a:round/>
                <a:headEnd/>
                <a:tailEnd/>
              </a:ln>
            </p:spPr>
            <p:txBody>
              <a:bodyPr/>
              <a:lstStyle/>
              <a:p>
                <a:endParaRPr lang="en-US"/>
              </a:p>
            </p:txBody>
          </p:sp>
          <p:sp>
            <p:nvSpPr>
              <p:cNvPr id="122266" name="Line 2458"/>
              <p:cNvSpPr>
                <a:spLocks noChangeShapeType="1"/>
              </p:cNvSpPr>
              <p:nvPr/>
            </p:nvSpPr>
            <p:spPr bwMode="auto">
              <a:xfrm flipV="1">
                <a:off x="3194" y="3234"/>
                <a:ext cx="113" cy="70"/>
              </a:xfrm>
              <a:prstGeom prst="line">
                <a:avLst/>
              </a:prstGeom>
              <a:noFill/>
              <a:ln w="0">
                <a:solidFill>
                  <a:srgbClr val="FFDF7F"/>
                </a:solidFill>
                <a:round/>
                <a:headEnd/>
                <a:tailEnd/>
              </a:ln>
            </p:spPr>
            <p:txBody>
              <a:bodyPr/>
              <a:lstStyle/>
              <a:p>
                <a:endParaRPr lang="en-US"/>
              </a:p>
            </p:txBody>
          </p:sp>
          <p:sp>
            <p:nvSpPr>
              <p:cNvPr id="122267" name="Line 2459"/>
              <p:cNvSpPr>
                <a:spLocks noChangeShapeType="1"/>
              </p:cNvSpPr>
              <p:nvPr/>
            </p:nvSpPr>
            <p:spPr bwMode="auto">
              <a:xfrm flipV="1">
                <a:off x="3222" y="3265"/>
                <a:ext cx="109" cy="67"/>
              </a:xfrm>
              <a:prstGeom prst="line">
                <a:avLst/>
              </a:prstGeom>
              <a:noFill/>
              <a:ln w="0">
                <a:solidFill>
                  <a:srgbClr val="FFDF7F"/>
                </a:solidFill>
                <a:round/>
                <a:headEnd/>
                <a:tailEnd/>
              </a:ln>
            </p:spPr>
            <p:txBody>
              <a:bodyPr/>
              <a:lstStyle/>
              <a:p>
                <a:endParaRPr lang="en-US"/>
              </a:p>
            </p:txBody>
          </p:sp>
          <p:sp>
            <p:nvSpPr>
              <p:cNvPr id="122268" name="Line 2460"/>
              <p:cNvSpPr>
                <a:spLocks noChangeShapeType="1"/>
              </p:cNvSpPr>
              <p:nvPr/>
            </p:nvSpPr>
            <p:spPr bwMode="auto">
              <a:xfrm>
                <a:off x="3094" y="3412"/>
                <a:ext cx="199" cy="120"/>
              </a:xfrm>
              <a:prstGeom prst="line">
                <a:avLst/>
              </a:prstGeom>
              <a:noFill/>
              <a:ln w="0">
                <a:solidFill>
                  <a:srgbClr val="FFDF7F"/>
                </a:solidFill>
                <a:round/>
                <a:headEnd/>
                <a:tailEnd/>
              </a:ln>
            </p:spPr>
            <p:txBody>
              <a:bodyPr/>
              <a:lstStyle/>
              <a:p>
                <a:endParaRPr lang="en-US"/>
              </a:p>
            </p:txBody>
          </p:sp>
          <p:sp>
            <p:nvSpPr>
              <p:cNvPr id="122269" name="Line 2461"/>
              <p:cNvSpPr>
                <a:spLocks noChangeShapeType="1"/>
              </p:cNvSpPr>
              <p:nvPr/>
            </p:nvSpPr>
            <p:spPr bwMode="auto">
              <a:xfrm>
                <a:off x="3120" y="3396"/>
                <a:ext cx="104" cy="63"/>
              </a:xfrm>
              <a:prstGeom prst="line">
                <a:avLst/>
              </a:prstGeom>
              <a:noFill/>
              <a:ln w="0">
                <a:solidFill>
                  <a:srgbClr val="FFDF7F"/>
                </a:solidFill>
                <a:round/>
                <a:headEnd/>
                <a:tailEnd/>
              </a:ln>
            </p:spPr>
            <p:txBody>
              <a:bodyPr/>
              <a:lstStyle/>
              <a:p>
                <a:endParaRPr lang="en-US"/>
              </a:p>
            </p:txBody>
          </p:sp>
          <p:sp>
            <p:nvSpPr>
              <p:cNvPr id="122270" name="Line 2462"/>
              <p:cNvSpPr>
                <a:spLocks noChangeShapeType="1"/>
              </p:cNvSpPr>
              <p:nvPr/>
            </p:nvSpPr>
            <p:spPr bwMode="auto">
              <a:xfrm flipV="1">
                <a:off x="3171" y="3420"/>
                <a:ext cx="12" cy="8"/>
              </a:xfrm>
              <a:prstGeom prst="line">
                <a:avLst/>
              </a:prstGeom>
              <a:noFill/>
              <a:ln w="0">
                <a:solidFill>
                  <a:srgbClr val="FFDF7F"/>
                </a:solidFill>
                <a:round/>
                <a:headEnd/>
                <a:tailEnd/>
              </a:ln>
            </p:spPr>
            <p:txBody>
              <a:bodyPr/>
              <a:lstStyle/>
              <a:p>
                <a:endParaRPr lang="en-US"/>
              </a:p>
            </p:txBody>
          </p:sp>
          <p:sp>
            <p:nvSpPr>
              <p:cNvPr id="122271" name="Line 2463"/>
              <p:cNvSpPr>
                <a:spLocks noChangeShapeType="1"/>
              </p:cNvSpPr>
              <p:nvPr/>
            </p:nvSpPr>
            <p:spPr bwMode="auto">
              <a:xfrm flipV="1">
                <a:off x="3260" y="3310"/>
                <a:ext cx="102" cy="62"/>
              </a:xfrm>
              <a:prstGeom prst="line">
                <a:avLst/>
              </a:prstGeom>
              <a:noFill/>
              <a:ln w="0">
                <a:solidFill>
                  <a:srgbClr val="FFDF7F"/>
                </a:solidFill>
                <a:round/>
                <a:headEnd/>
                <a:tailEnd/>
              </a:ln>
            </p:spPr>
            <p:txBody>
              <a:bodyPr/>
              <a:lstStyle/>
              <a:p>
                <a:endParaRPr lang="en-US"/>
              </a:p>
            </p:txBody>
          </p:sp>
          <p:sp>
            <p:nvSpPr>
              <p:cNvPr id="122272" name="Line 2464"/>
              <p:cNvSpPr>
                <a:spLocks noChangeShapeType="1"/>
              </p:cNvSpPr>
              <p:nvPr/>
            </p:nvSpPr>
            <p:spPr bwMode="auto">
              <a:xfrm>
                <a:off x="3128" y="3157"/>
                <a:ext cx="114" cy="73"/>
              </a:xfrm>
              <a:prstGeom prst="line">
                <a:avLst/>
              </a:prstGeom>
              <a:noFill/>
              <a:ln w="0">
                <a:solidFill>
                  <a:srgbClr val="FFDF7F"/>
                </a:solidFill>
                <a:round/>
                <a:headEnd/>
                <a:tailEnd/>
              </a:ln>
            </p:spPr>
            <p:txBody>
              <a:bodyPr/>
              <a:lstStyle/>
              <a:p>
                <a:endParaRPr lang="en-US"/>
              </a:p>
            </p:txBody>
          </p:sp>
          <p:sp>
            <p:nvSpPr>
              <p:cNvPr id="122273" name="Line 2465"/>
              <p:cNvSpPr>
                <a:spLocks noChangeShapeType="1"/>
              </p:cNvSpPr>
              <p:nvPr/>
            </p:nvSpPr>
            <p:spPr bwMode="auto">
              <a:xfrm flipV="1">
                <a:off x="3167" y="3202"/>
                <a:ext cx="121" cy="75"/>
              </a:xfrm>
              <a:prstGeom prst="line">
                <a:avLst/>
              </a:prstGeom>
              <a:noFill/>
              <a:ln w="0">
                <a:solidFill>
                  <a:srgbClr val="FFDF7F"/>
                </a:solidFill>
                <a:round/>
                <a:headEnd/>
                <a:tailEnd/>
              </a:ln>
            </p:spPr>
            <p:txBody>
              <a:bodyPr/>
              <a:lstStyle/>
              <a:p>
                <a:endParaRPr lang="en-US"/>
              </a:p>
            </p:txBody>
          </p:sp>
          <p:sp>
            <p:nvSpPr>
              <p:cNvPr id="122274" name="Line 2466"/>
              <p:cNvSpPr>
                <a:spLocks noChangeShapeType="1"/>
              </p:cNvSpPr>
              <p:nvPr/>
            </p:nvSpPr>
            <p:spPr bwMode="auto">
              <a:xfrm flipV="1">
                <a:off x="3081" y="3102"/>
                <a:ext cx="138" cy="85"/>
              </a:xfrm>
              <a:prstGeom prst="line">
                <a:avLst/>
              </a:prstGeom>
              <a:noFill/>
              <a:ln w="0">
                <a:solidFill>
                  <a:srgbClr val="FFDF7F"/>
                </a:solidFill>
                <a:round/>
                <a:headEnd/>
                <a:tailEnd/>
              </a:ln>
            </p:spPr>
            <p:txBody>
              <a:bodyPr/>
              <a:lstStyle/>
              <a:p>
                <a:endParaRPr lang="en-US"/>
              </a:p>
            </p:txBody>
          </p:sp>
          <p:sp>
            <p:nvSpPr>
              <p:cNvPr id="122275" name="Line 2467"/>
              <p:cNvSpPr>
                <a:spLocks noChangeShapeType="1"/>
              </p:cNvSpPr>
              <p:nvPr/>
            </p:nvSpPr>
            <p:spPr bwMode="auto">
              <a:xfrm flipV="1">
                <a:off x="3090" y="3104"/>
                <a:ext cx="101" cy="63"/>
              </a:xfrm>
              <a:prstGeom prst="line">
                <a:avLst/>
              </a:prstGeom>
              <a:noFill/>
              <a:ln w="0">
                <a:solidFill>
                  <a:srgbClr val="FFDF7F"/>
                </a:solidFill>
                <a:round/>
                <a:headEnd/>
                <a:tailEnd/>
              </a:ln>
            </p:spPr>
            <p:txBody>
              <a:bodyPr/>
              <a:lstStyle/>
              <a:p>
                <a:endParaRPr lang="en-US"/>
              </a:p>
            </p:txBody>
          </p:sp>
          <p:sp>
            <p:nvSpPr>
              <p:cNvPr id="122276" name="Line 2468"/>
              <p:cNvSpPr>
                <a:spLocks noChangeShapeType="1"/>
              </p:cNvSpPr>
              <p:nvPr/>
            </p:nvSpPr>
            <p:spPr bwMode="auto">
              <a:xfrm flipV="1">
                <a:off x="3090" y="2982"/>
                <a:ext cx="46" cy="28"/>
              </a:xfrm>
              <a:prstGeom prst="line">
                <a:avLst/>
              </a:prstGeom>
              <a:noFill/>
              <a:ln w="0">
                <a:solidFill>
                  <a:srgbClr val="FFDF7F"/>
                </a:solidFill>
                <a:round/>
                <a:headEnd/>
                <a:tailEnd/>
              </a:ln>
            </p:spPr>
            <p:txBody>
              <a:bodyPr/>
              <a:lstStyle/>
              <a:p>
                <a:endParaRPr lang="en-US"/>
              </a:p>
            </p:txBody>
          </p:sp>
          <p:sp>
            <p:nvSpPr>
              <p:cNvPr id="122277" name="Line 2469"/>
              <p:cNvSpPr>
                <a:spLocks noChangeShapeType="1"/>
              </p:cNvSpPr>
              <p:nvPr/>
            </p:nvSpPr>
            <p:spPr bwMode="auto">
              <a:xfrm>
                <a:off x="3191" y="3067"/>
                <a:ext cx="1" cy="37"/>
              </a:xfrm>
              <a:prstGeom prst="line">
                <a:avLst/>
              </a:prstGeom>
              <a:noFill/>
              <a:ln w="0">
                <a:solidFill>
                  <a:srgbClr val="FFDF7F"/>
                </a:solidFill>
                <a:round/>
                <a:headEnd/>
                <a:tailEnd/>
              </a:ln>
            </p:spPr>
            <p:txBody>
              <a:bodyPr/>
              <a:lstStyle/>
              <a:p>
                <a:endParaRPr lang="en-US"/>
              </a:p>
            </p:txBody>
          </p:sp>
          <p:sp>
            <p:nvSpPr>
              <p:cNvPr id="122278" name="Line 2470"/>
              <p:cNvSpPr>
                <a:spLocks noChangeShapeType="1"/>
              </p:cNvSpPr>
              <p:nvPr/>
            </p:nvSpPr>
            <p:spPr bwMode="auto">
              <a:xfrm>
                <a:off x="3191" y="3104"/>
                <a:ext cx="12" cy="7"/>
              </a:xfrm>
              <a:prstGeom prst="line">
                <a:avLst/>
              </a:prstGeom>
              <a:noFill/>
              <a:ln w="0">
                <a:solidFill>
                  <a:srgbClr val="FFDF7F"/>
                </a:solidFill>
                <a:round/>
                <a:headEnd/>
                <a:tailEnd/>
              </a:ln>
            </p:spPr>
            <p:txBody>
              <a:bodyPr/>
              <a:lstStyle/>
              <a:p>
                <a:endParaRPr lang="en-US"/>
              </a:p>
            </p:txBody>
          </p:sp>
          <p:sp>
            <p:nvSpPr>
              <p:cNvPr id="122279" name="Line 2471"/>
              <p:cNvSpPr>
                <a:spLocks noChangeShapeType="1"/>
              </p:cNvSpPr>
              <p:nvPr/>
            </p:nvSpPr>
            <p:spPr bwMode="auto">
              <a:xfrm flipH="1">
                <a:off x="3242" y="3257"/>
                <a:ext cx="13" cy="18"/>
              </a:xfrm>
              <a:prstGeom prst="line">
                <a:avLst/>
              </a:prstGeom>
              <a:noFill/>
              <a:ln w="0">
                <a:solidFill>
                  <a:srgbClr val="FFDF7F"/>
                </a:solidFill>
                <a:round/>
                <a:headEnd/>
                <a:tailEnd/>
              </a:ln>
            </p:spPr>
            <p:txBody>
              <a:bodyPr/>
              <a:lstStyle/>
              <a:p>
                <a:endParaRPr lang="en-US"/>
              </a:p>
            </p:txBody>
          </p:sp>
          <p:sp>
            <p:nvSpPr>
              <p:cNvPr id="122280" name="Line 2472"/>
              <p:cNvSpPr>
                <a:spLocks noChangeShapeType="1"/>
              </p:cNvSpPr>
              <p:nvPr/>
            </p:nvSpPr>
            <p:spPr bwMode="auto">
              <a:xfrm>
                <a:off x="3242" y="3275"/>
                <a:ext cx="14" cy="12"/>
              </a:xfrm>
              <a:prstGeom prst="line">
                <a:avLst/>
              </a:prstGeom>
              <a:noFill/>
              <a:ln w="0">
                <a:solidFill>
                  <a:srgbClr val="FFDF7F"/>
                </a:solidFill>
                <a:round/>
                <a:headEnd/>
                <a:tailEnd/>
              </a:ln>
            </p:spPr>
            <p:txBody>
              <a:bodyPr/>
              <a:lstStyle/>
              <a:p>
                <a:endParaRPr lang="en-US"/>
              </a:p>
            </p:txBody>
          </p:sp>
          <p:sp>
            <p:nvSpPr>
              <p:cNvPr id="122281" name="Line 2473"/>
              <p:cNvSpPr>
                <a:spLocks noChangeShapeType="1"/>
              </p:cNvSpPr>
              <p:nvPr/>
            </p:nvSpPr>
            <p:spPr bwMode="auto">
              <a:xfrm>
                <a:off x="3622" y="3476"/>
                <a:ext cx="6" cy="7"/>
              </a:xfrm>
              <a:prstGeom prst="line">
                <a:avLst/>
              </a:prstGeom>
              <a:noFill/>
              <a:ln w="0">
                <a:solidFill>
                  <a:srgbClr val="FFFF00"/>
                </a:solidFill>
                <a:round/>
                <a:headEnd/>
                <a:tailEnd/>
              </a:ln>
            </p:spPr>
            <p:txBody>
              <a:bodyPr/>
              <a:lstStyle/>
              <a:p>
                <a:endParaRPr lang="en-US"/>
              </a:p>
            </p:txBody>
          </p:sp>
          <p:sp>
            <p:nvSpPr>
              <p:cNvPr id="122282" name="Line 2474"/>
              <p:cNvSpPr>
                <a:spLocks noChangeShapeType="1"/>
              </p:cNvSpPr>
              <p:nvPr/>
            </p:nvSpPr>
            <p:spPr bwMode="auto">
              <a:xfrm flipH="1" flipV="1">
                <a:off x="3625" y="3482"/>
                <a:ext cx="3" cy="1"/>
              </a:xfrm>
              <a:prstGeom prst="line">
                <a:avLst/>
              </a:prstGeom>
              <a:noFill/>
              <a:ln w="0">
                <a:solidFill>
                  <a:srgbClr val="FFFF00"/>
                </a:solidFill>
                <a:round/>
                <a:headEnd/>
                <a:tailEnd/>
              </a:ln>
            </p:spPr>
            <p:txBody>
              <a:bodyPr/>
              <a:lstStyle/>
              <a:p>
                <a:endParaRPr lang="en-US"/>
              </a:p>
            </p:txBody>
          </p:sp>
          <p:sp>
            <p:nvSpPr>
              <p:cNvPr id="122283" name="Line 2475"/>
              <p:cNvSpPr>
                <a:spLocks noChangeShapeType="1"/>
              </p:cNvSpPr>
              <p:nvPr/>
            </p:nvSpPr>
            <p:spPr bwMode="auto">
              <a:xfrm flipH="1">
                <a:off x="3619" y="3482"/>
                <a:ext cx="6" cy="1"/>
              </a:xfrm>
              <a:prstGeom prst="line">
                <a:avLst/>
              </a:prstGeom>
              <a:noFill/>
              <a:ln w="0">
                <a:solidFill>
                  <a:srgbClr val="FFFF00"/>
                </a:solidFill>
                <a:round/>
                <a:headEnd/>
                <a:tailEnd/>
              </a:ln>
            </p:spPr>
            <p:txBody>
              <a:bodyPr/>
              <a:lstStyle/>
              <a:p>
                <a:endParaRPr lang="en-US"/>
              </a:p>
            </p:txBody>
          </p:sp>
          <p:sp>
            <p:nvSpPr>
              <p:cNvPr id="122284" name="Line 2476"/>
              <p:cNvSpPr>
                <a:spLocks noChangeShapeType="1"/>
              </p:cNvSpPr>
              <p:nvPr/>
            </p:nvSpPr>
            <p:spPr bwMode="auto">
              <a:xfrm flipH="1">
                <a:off x="3587" y="3483"/>
                <a:ext cx="32" cy="12"/>
              </a:xfrm>
              <a:prstGeom prst="line">
                <a:avLst/>
              </a:prstGeom>
              <a:noFill/>
              <a:ln w="0">
                <a:solidFill>
                  <a:srgbClr val="FFFF00"/>
                </a:solidFill>
                <a:round/>
                <a:headEnd/>
                <a:tailEnd/>
              </a:ln>
            </p:spPr>
            <p:txBody>
              <a:bodyPr/>
              <a:lstStyle/>
              <a:p>
                <a:endParaRPr lang="en-US"/>
              </a:p>
            </p:txBody>
          </p:sp>
          <p:sp>
            <p:nvSpPr>
              <p:cNvPr id="122285" name="Line 2477"/>
              <p:cNvSpPr>
                <a:spLocks noChangeShapeType="1"/>
              </p:cNvSpPr>
              <p:nvPr/>
            </p:nvSpPr>
            <p:spPr bwMode="auto">
              <a:xfrm flipV="1">
                <a:off x="3587" y="3468"/>
                <a:ext cx="23" cy="27"/>
              </a:xfrm>
              <a:prstGeom prst="line">
                <a:avLst/>
              </a:prstGeom>
              <a:noFill/>
              <a:ln w="0">
                <a:solidFill>
                  <a:srgbClr val="FFFF00"/>
                </a:solidFill>
                <a:round/>
                <a:headEnd/>
                <a:tailEnd/>
              </a:ln>
            </p:spPr>
            <p:txBody>
              <a:bodyPr/>
              <a:lstStyle/>
              <a:p>
                <a:endParaRPr lang="en-US"/>
              </a:p>
            </p:txBody>
          </p:sp>
          <p:sp>
            <p:nvSpPr>
              <p:cNvPr id="122286" name="Line 2478"/>
              <p:cNvSpPr>
                <a:spLocks noChangeShapeType="1"/>
              </p:cNvSpPr>
              <p:nvPr/>
            </p:nvSpPr>
            <p:spPr bwMode="auto">
              <a:xfrm flipV="1">
                <a:off x="3610" y="3462"/>
                <a:ext cx="4" cy="6"/>
              </a:xfrm>
              <a:prstGeom prst="line">
                <a:avLst/>
              </a:prstGeom>
              <a:noFill/>
              <a:ln w="0">
                <a:solidFill>
                  <a:srgbClr val="FFFF00"/>
                </a:solidFill>
                <a:round/>
                <a:headEnd/>
                <a:tailEnd/>
              </a:ln>
            </p:spPr>
            <p:txBody>
              <a:bodyPr/>
              <a:lstStyle/>
              <a:p>
                <a:endParaRPr lang="en-US"/>
              </a:p>
            </p:txBody>
          </p:sp>
          <p:sp>
            <p:nvSpPr>
              <p:cNvPr id="122287" name="Line 2479"/>
              <p:cNvSpPr>
                <a:spLocks noChangeShapeType="1"/>
              </p:cNvSpPr>
              <p:nvPr/>
            </p:nvSpPr>
            <p:spPr bwMode="auto">
              <a:xfrm flipV="1">
                <a:off x="3614" y="3460"/>
                <a:ext cx="1" cy="2"/>
              </a:xfrm>
              <a:prstGeom prst="line">
                <a:avLst/>
              </a:prstGeom>
              <a:noFill/>
              <a:ln w="0">
                <a:solidFill>
                  <a:srgbClr val="FFFF00"/>
                </a:solidFill>
                <a:round/>
                <a:headEnd/>
                <a:tailEnd/>
              </a:ln>
            </p:spPr>
            <p:txBody>
              <a:bodyPr/>
              <a:lstStyle/>
              <a:p>
                <a:endParaRPr lang="en-US"/>
              </a:p>
            </p:txBody>
          </p:sp>
          <p:sp>
            <p:nvSpPr>
              <p:cNvPr id="122288" name="Line 2480"/>
              <p:cNvSpPr>
                <a:spLocks noChangeShapeType="1"/>
              </p:cNvSpPr>
              <p:nvPr/>
            </p:nvSpPr>
            <p:spPr bwMode="auto">
              <a:xfrm>
                <a:off x="3614" y="3460"/>
                <a:ext cx="3" cy="8"/>
              </a:xfrm>
              <a:prstGeom prst="line">
                <a:avLst/>
              </a:prstGeom>
              <a:noFill/>
              <a:ln w="0">
                <a:solidFill>
                  <a:srgbClr val="FFFF00"/>
                </a:solidFill>
                <a:round/>
                <a:headEnd/>
                <a:tailEnd/>
              </a:ln>
            </p:spPr>
            <p:txBody>
              <a:bodyPr/>
              <a:lstStyle/>
              <a:p>
                <a:endParaRPr lang="en-US"/>
              </a:p>
            </p:txBody>
          </p:sp>
          <p:sp>
            <p:nvSpPr>
              <p:cNvPr id="122289" name="Line 2481"/>
              <p:cNvSpPr>
                <a:spLocks noChangeShapeType="1"/>
              </p:cNvSpPr>
              <p:nvPr/>
            </p:nvSpPr>
            <p:spPr bwMode="auto">
              <a:xfrm flipH="1">
                <a:off x="3603" y="3468"/>
                <a:ext cx="14" cy="20"/>
              </a:xfrm>
              <a:prstGeom prst="line">
                <a:avLst/>
              </a:prstGeom>
              <a:noFill/>
              <a:ln w="0">
                <a:solidFill>
                  <a:srgbClr val="FFFF00"/>
                </a:solidFill>
                <a:round/>
                <a:headEnd/>
                <a:tailEnd/>
              </a:ln>
            </p:spPr>
            <p:txBody>
              <a:bodyPr/>
              <a:lstStyle/>
              <a:p>
                <a:endParaRPr lang="en-US"/>
              </a:p>
            </p:txBody>
          </p:sp>
          <p:sp>
            <p:nvSpPr>
              <p:cNvPr id="122290" name="Line 2482"/>
              <p:cNvSpPr>
                <a:spLocks noChangeShapeType="1"/>
              </p:cNvSpPr>
              <p:nvPr/>
            </p:nvSpPr>
            <p:spPr bwMode="auto">
              <a:xfrm flipV="1">
                <a:off x="3603" y="3476"/>
                <a:ext cx="19" cy="12"/>
              </a:xfrm>
              <a:prstGeom prst="line">
                <a:avLst/>
              </a:prstGeom>
              <a:noFill/>
              <a:ln w="0">
                <a:solidFill>
                  <a:srgbClr val="FFFF00"/>
                </a:solidFill>
                <a:round/>
                <a:headEnd/>
                <a:tailEnd/>
              </a:ln>
            </p:spPr>
            <p:txBody>
              <a:bodyPr/>
              <a:lstStyle/>
              <a:p>
                <a:endParaRPr lang="en-US"/>
              </a:p>
            </p:txBody>
          </p:sp>
          <p:sp>
            <p:nvSpPr>
              <p:cNvPr id="122291" name="Line 2483"/>
              <p:cNvSpPr>
                <a:spLocks noChangeShapeType="1"/>
              </p:cNvSpPr>
              <p:nvPr/>
            </p:nvSpPr>
            <p:spPr bwMode="auto">
              <a:xfrm flipH="1" flipV="1">
                <a:off x="3618" y="3473"/>
                <a:ext cx="4" cy="3"/>
              </a:xfrm>
              <a:prstGeom prst="line">
                <a:avLst/>
              </a:prstGeom>
              <a:noFill/>
              <a:ln w="0">
                <a:solidFill>
                  <a:srgbClr val="FFFF00"/>
                </a:solidFill>
                <a:round/>
                <a:headEnd/>
                <a:tailEnd/>
              </a:ln>
            </p:spPr>
            <p:txBody>
              <a:bodyPr/>
              <a:lstStyle/>
              <a:p>
                <a:endParaRPr lang="en-US"/>
              </a:p>
            </p:txBody>
          </p:sp>
          <p:sp>
            <p:nvSpPr>
              <p:cNvPr id="122292" name="Line 2484"/>
              <p:cNvSpPr>
                <a:spLocks noChangeShapeType="1"/>
              </p:cNvSpPr>
              <p:nvPr/>
            </p:nvSpPr>
            <p:spPr bwMode="auto">
              <a:xfrm flipH="1" flipV="1">
                <a:off x="3617" y="3468"/>
                <a:ext cx="1" cy="5"/>
              </a:xfrm>
              <a:prstGeom prst="line">
                <a:avLst/>
              </a:prstGeom>
              <a:noFill/>
              <a:ln w="0">
                <a:solidFill>
                  <a:srgbClr val="FFFF00"/>
                </a:solidFill>
                <a:round/>
                <a:headEnd/>
                <a:tailEnd/>
              </a:ln>
            </p:spPr>
            <p:txBody>
              <a:bodyPr/>
              <a:lstStyle/>
              <a:p>
                <a:endParaRPr lang="en-US"/>
              </a:p>
            </p:txBody>
          </p:sp>
          <p:sp>
            <p:nvSpPr>
              <p:cNvPr id="122293" name="Line 2485"/>
              <p:cNvSpPr>
                <a:spLocks noChangeShapeType="1"/>
              </p:cNvSpPr>
              <p:nvPr/>
            </p:nvSpPr>
            <p:spPr bwMode="auto">
              <a:xfrm flipH="1">
                <a:off x="3599" y="3468"/>
                <a:ext cx="18" cy="13"/>
              </a:xfrm>
              <a:prstGeom prst="line">
                <a:avLst/>
              </a:prstGeom>
              <a:noFill/>
              <a:ln w="0">
                <a:solidFill>
                  <a:srgbClr val="FFFF00"/>
                </a:solidFill>
                <a:round/>
                <a:headEnd/>
                <a:tailEnd/>
              </a:ln>
            </p:spPr>
            <p:txBody>
              <a:bodyPr/>
              <a:lstStyle/>
              <a:p>
                <a:endParaRPr lang="en-US"/>
              </a:p>
            </p:txBody>
          </p:sp>
          <p:sp>
            <p:nvSpPr>
              <p:cNvPr id="122294" name="Line 2486"/>
              <p:cNvSpPr>
                <a:spLocks noChangeShapeType="1"/>
              </p:cNvSpPr>
              <p:nvPr/>
            </p:nvSpPr>
            <p:spPr bwMode="auto">
              <a:xfrm>
                <a:off x="3468" y="3092"/>
                <a:ext cx="1" cy="93"/>
              </a:xfrm>
              <a:prstGeom prst="line">
                <a:avLst/>
              </a:prstGeom>
              <a:noFill/>
              <a:ln w="0">
                <a:solidFill>
                  <a:srgbClr val="FFDF7F"/>
                </a:solidFill>
                <a:round/>
                <a:headEnd/>
                <a:tailEnd/>
              </a:ln>
            </p:spPr>
            <p:txBody>
              <a:bodyPr/>
              <a:lstStyle/>
              <a:p>
                <a:endParaRPr lang="en-US"/>
              </a:p>
            </p:txBody>
          </p:sp>
          <p:sp>
            <p:nvSpPr>
              <p:cNvPr id="122295" name="Line 2487"/>
              <p:cNvSpPr>
                <a:spLocks noChangeShapeType="1"/>
              </p:cNvSpPr>
              <p:nvPr/>
            </p:nvSpPr>
            <p:spPr bwMode="auto">
              <a:xfrm flipH="1">
                <a:off x="3468" y="3118"/>
                <a:ext cx="13" cy="19"/>
              </a:xfrm>
              <a:prstGeom prst="line">
                <a:avLst/>
              </a:prstGeom>
              <a:noFill/>
              <a:ln w="0">
                <a:solidFill>
                  <a:srgbClr val="FFDF7F"/>
                </a:solidFill>
                <a:round/>
                <a:headEnd/>
                <a:tailEnd/>
              </a:ln>
            </p:spPr>
            <p:txBody>
              <a:bodyPr/>
              <a:lstStyle/>
              <a:p>
                <a:endParaRPr lang="en-US"/>
              </a:p>
            </p:txBody>
          </p:sp>
          <p:sp>
            <p:nvSpPr>
              <p:cNvPr id="122296" name="Line 2488"/>
              <p:cNvSpPr>
                <a:spLocks noChangeShapeType="1"/>
              </p:cNvSpPr>
              <p:nvPr/>
            </p:nvSpPr>
            <p:spPr bwMode="auto">
              <a:xfrm>
                <a:off x="3468" y="3137"/>
                <a:ext cx="14" cy="12"/>
              </a:xfrm>
              <a:prstGeom prst="line">
                <a:avLst/>
              </a:prstGeom>
              <a:noFill/>
              <a:ln w="0">
                <a:solidFill>
                  <a:srgbClr val="FFDF7F"/>
                </a:solidFill>
                <a:round/>
                <a:headEnd/>
                <a:tailEnd/>
              </a:ln>
            </p:spPr>
            <p:txBody>
              <a:bodyPr/>
              <a:lstStyle/>
              <a:p>
                <a:endParaRPr lang="en-US"/>
              </a:p>
            </p:txBody>
          </p:sp>
          <p:sp>
            <p:nvSpPr>
              <p:cNvPr id="122297" name="Line 2489"/>
              <p:cNvSpPr>
                <a:spLocks noChangeShapeType="1"/>
              </p:cNvSpPr>
              <p:nvPr/>
            </p:nvSpPr>
            <p:spPr bwMode="auto">
              <a:xfrm>
                <a:off x="3514" y="3157"/>
                <a:ext cx="1" cy="9"/>
              </a:xfrm>
              <a:prstGeom prst="line">
                <a:avLst/>
              </a:prstGeom>
              <a:noFill/>
              <a:ln w="0">
                <a:solidFill>
                  <a:srgbClr val="FFFF00"/>
                </a:solidFill>
                <a:round/>
                <a:headEnd/>
                <a:tailEnd/>
              </a:ln>
            </p:spPr>
            <p:txBody>
              <a:bodyPr/>
              <a:lstStyle/>
              <a:p>
                <a:endParaRPr lang="en-US"/>
              </a:p>
            </p:txBody>
          </p:sp>
          <p:sp>
            <p:nvSpPr>
              <p:cNvPr id="122298" name="Line 2490"/>
              <p:cNvSpPr>
                <a:spLocks noChangeShapeType="1"/>
              </p:cNvSpPr>
              <p:nvPr/>
            </p:nvSpPr>
            <p:spPr bwMode="auto">
              <a:xfrm flipH="1" flipV="1">
                <a:off x="3513" y="3164"/>
                <a:ext cx="1" cy="2"/>
              </a:xfrm>
              <a:prstGeom prst="line">
                <a:avLst/>
              </a:prstGeom>
              <a:noFill/>
              <a:ln w="0">
                <a:solidFill>
                  <a:srgbClr val="FFFF00"/>
                </a:solidFill>
                <a:round/>
                <a:headEnd/>
                <a:tailEnd/>
              </a:ln>
            </p:spPr>
            <p:txBody>
              <a:bodyPr/>
              <a:lstStyle/>
              <a:p>
                <a:endParaRPr lang="en-US"/>
              </a:p>
            </p:txBody>
          </p:sp>
          <p:sp>
            <p:nvSpPr>
              <p:cNvPr id="122299" name="Line 2491"/>
              <p:cNvSpPr>
                <a:spLocks noChangeShapeType="1"/>
              </p:cNvSpPr>
              <p:nvPr/>
            </p:nvSpPr>
            <p:spPr bwMode="auto">
              <a:xfrm flipH="1" flipV="1">
                <a:off x="3508" y="3160"/>
                <a:ext cx="5" cy="4"/>
              </a:xfrm>
              <a:prstGeom prst="line">
                <a:avLst/>
              </a:prstGeom>
              <a:noFill/>
              <a:ln w="0">
                <a:solidFill>
                  <a:srgbClr val="FFFF00"/>
                </a:solidFill>
                <a:round/>
                <a:headEnd/>
                <a:tailEnd/>
              </a:ln>
            </p:spPr>
            <p:txBody>
              <a:bodyPr/>
              <a:lstStyle/>
              <a:p>
                <a:endParaRPr lang="en-US"/>
              </a:p>
            </p:txBody>
          </p:sp>
          <p:sp>
            <p:nvSpPr>
              <p:cNvPr id="122300" name="Line 2492"/>
              <p:cNvSpPr>
                <a:spLocks noChangeShapeType="1"/>
              </p:cNvSpPr>
              <p:nvPr/>
            </p:nvSpPr>
            <p:spPr bwMode="auto">
              <a:xfrm flipH="1" flipV="1">
                <a:off x="3476" y="3147"/>
                <a:ext cx="32" cy="13"/>
              </a:xfrm>
              <a:prstGeom prst="line">
                <a:avLst/>
              </a:prstGeom>
              <a:noFill/>
              <a:ln w="0">
                <a:solidFill>
                  <a:srgbClr val="FFFF00"/>
                </a:solidFill>
                <a:round/>
                <a:headEnd/>
                <a:tailEnd/>
              </a:ln>
            </p:spPr>
            <p:txBody>
              <a:bodyPr/>
              <a:lstStyle/>
              <a:p>
                <a:endParaRPr lang="en-US"/>
              </a:p>
            </p:txBody>
          </p:sp>
          <p:sp>
            <p:nvSpPr>
              <p:cNvPr id="122301" name="Line 2493"/>
              <p:cNvSpPr>
                <a:spLocks noChangeShapeType="1"/>
              </p:cNvSpPr>
              <p:nvPr/>
            </p:nvSpPr>
            <p:spPr bwMode="auto">
              <a:xfrm flipV="1">
                <a:off x="3476" y="3143"/>
                <a:ext cx="34" cy="4"/>
              </a:xfrm>
              <a:prstGeom prst="line">
                <a:avLst/>
              </a:prstGeom>
              <a:noFill/>
              <a:ln w="0">
                <a:solidFill>
                  <a:srgbClr val="FFFF00"/>
                </a:solidFill>
                <a:round/>
                <a:headEnd/>
                <a:tailEnd/>
              </a:ln>
            </p:spPr>
            <p:txBody>
              <a:bodyPr/>
              <a:lstStyle/>
              <a:p>
                <a:endParaRPr lang="en-US"/>
              </a:p>
            </p:txBody>
          </p:sp>
          <p:sp>
            <p:nvSpPr>
              <p:cNvPr id="122302" name="Line 2494"/>
              <p:cNvSpPr>
                <a:spLocks noChangeShapeType="1"/>
              </p:cNvSpPr>
              <p:nvPr/>
            </p:nvSpPr>
            <p:spPr bwMode="auto">
              <a:xfrm flipV="1">
                <a:off x="3510" y="3141"/>
                <a:ext cx="6" cy="2"/>
              </a:xfrm>
              <a:prstGeom prst="line">
                <a:avLst/>
              </a:prstGeom>
              <a:noFill/>
              <a:ln w="0">
                <a:solidFill>
                  <a:srgbClr val="FFFF00"/>
                </a:solidFill>
                <a:round/>
                <a:headEnd/>
                <a:tailEnd/>
              </a:ln>
            </p:spPr>
            <p:txBody>
              <a:bodyPr/>
              <a:lstStyle/>
              <a:p>
                <a:endParaRPr lang="en-US"/>
              </a:p>
            </p:txBody>
          </p:sp>
          <p:sp>
            <p:nvSpPr>
              <p:cNvPr id="122303" name="Line 2495"/>
              <p:cNvSpPr>
                <a:spLocks noChangeShapeType="1"/>
              </p:cNvSpPr>
              <p:nvPr/>
            </p:nvSpPr>
            <p:spPr bwMode="auto">
              <a:xfrm flipV="1">
                <a:off x="3516" y="3139"/>
                <a:ext cx="2" cy="2"/>
              </a:xfrm>
              <a:prstGeom prst="line">
                <a:avLst/>
              </a:prstGeom>
              <a:noFill/>
              <a:ln w="0">
                <a:solidFill>
                  <a:srgbClr val="FFFF00"/>
                </a:solidFill>
                <a:round/>
                <a:headEnd/>
                <a:tailEnd/>
              </a:ln>
            </p:spPr>
            <p:txBody>
              <a:bodyPr/>
              <a:lstStyle/>
              <a:p>
                <a:endParaRPr lang="en-US"/>
              </a:p>
            </p:txBody>
          </p:sp>
          <p:sp>
            <p:nvSpPr>
              <p:cNvPr id="122304" name="Line 2496"/>
              <p:cNvSpPr>
                <a:spLocks noChangeShapeType="1"/>
              </p:cNvSpPr>
              <p:nvPr/>
            </p:nvSpPr>
            <p:spPr bwMode="auto">
              <a:xfrm flipH="1">
                <a:off x="3515" y="3139"/>
                <a:ext cx="3" cy="9"/>
              </a:xfrm>
              <a:prstGeom prst="line">
                <a:avLst/>
              </a:prstGeom>
              <a:noFill/>
              <a:ln w="0">
                <a:solidFill>
                  <a:srgbClr val="FFFF00"/>
                </a:solidFill>
                <a:round/>
                <a:headEnd/>
                <a:tailEnd/>
              </a:ln>
            </p:spPr>
            <p:txBody>
              <a:bodyPr/>
              <a:lstStyle/>
              <a:p>
                <a:endParaRPr lang="en-US"/>
              </a:p>
            </p:txBody>
          </p:sp>
          <p:sp>
            <p:nvSpPr>
              <p:cNvPr id="122305" name="Line 2497"/>
              <p:cNvSpPr>
                <a:spLocks noChangeShapeType="1"/>
              </p:cNvSpPr>
              <p:nvPr/>
            </p:nvSpPr>
            <p:spPr bwMode="auto">
              <a:xfrm flipH="1">
                <a:off x="3492" y="3148"/>
                <a:ext cx="23" cy="6"/>
              </a:xfrm>
              <a:prstGeom prst="line">
                <a:avLst/>
              </a:prstGeom>
              <a:noFill/>
              <a:ln w="0">
                <a:solidFill>
                  <a:srgbClr val="FFFF00"/>
                </a:solidFill>
                <a:round/>
                <a:headEnd/>
                <a:tailEnd/>
              </a:ln>
            </p:spPr>
            <p:txBody>
              <a:bodyPr/>
              <a:lstStyle/>
              <a:p>
                <a:endParaRPr lang="en-US"/>
              </a:p>
            </p:txBody>
          </p:sp>
          <p:sp>
            <p:nvSpPr>
              <p:cNvPr id="122306" name="Line 2498"/>
              <p:cNvSpPr>
                <a:spLocks noChangeShapeType="1"/>
              </p:cNvSpPr>
              <p:nvPr/>
            </p:nvSpPr>
            <p:spPr bwMode="auto">
              <a:xfrm>
                <a:off x="3492" y="3154"/>
                <a:ext cx="22" cy="3"/>
              </a:xfrm>
              <a:prstGeom prst="line">
                <a:avLst/>
              </a:prstGeom>
              <a:noFill/>
              <a:ln w="0">
                <a:solidFill>
                  <a:srgbClr val="FFFF00"/>
                </a:solidFill>
                <a:round/>
                <a:headEnd/>
                <a:tailEnd/>
              </a:ln>
            </p:spPr>
            <p:txBody>
              <a:bodyPr/>
              <a:lstStyle/>
              <a:p>
                <a:endParaRPr lang="en-US"/>
              </a:p>
            </p:txBody>
          </p:sp>
          <p:sp>
            <p:nvSpPr>
              <p:cNvPr id="122307" name="Line 2499"/>
              <p:cNvSpPr>
                <a:spLocks noChangeShapeType="1"/>
              </p:cNvSpPr>
              <p:nvPr/>
            </p:nvSpPr>
            <p:spPr bwMode="auto">
              <a:xfrm flipH="1" flipV="1">
                <a:off x="3513" y="3152"/>
                <a:ext cx="1" cy="5"/>
              </a:xfrm>
              <a:prstGeom prst="line">
                <a:avLst/>
              </a:prstGeom>
              <a:noFill/>
              <a:ln w="0">
                <a:solidFill>
                  <a:srgbClr val="FFFF00"/>
                </a:solidFill>
                <a:round/>
                <a:headEnd/>
                <a:tailEnd/>
              </a:ln>
            </p:spPr>
            <p:txBody>
              <a:bodyPr/>
              <a:lstStyle/>
              <a:p>
                <a:endParaRPr lang="en-US"/>
              </a:p>
            </p:txBody>
          </p:sp>
          <p:sp>
            <p:nvSpPr>
              <p:cNvPr id="122308" name="Line 2500"/>
              <p:cNvSpPr>
                <a:spLocks noChangeShapeType="1"/>
              </p:cNvSpPr>
              <p:nvPr/>
            </p:nvSpPr>
            <p:spPr bwMode="auto">
              <a:xfrm flipV="1">
                <a:off x="3513" y="3148"/>
                <a:ext cx="2" cy="4"/>
              </a:xfrm>
              <a:prstGeom prst="line">
                <a:avLst/>
              </a:prstGeom>
              <a:noFill/>
              <a:ln w="0">
                <a:solidFill>
                  <a:srgbClr val="FFFF00"/>
                </a:solidFill>
                <a:round/>
                <a:headEnd/>
                <a:tailEnd/>
              </a:ln>
            </p:spPr>
            <p:txBody>
              <a:bodyPr/>
              <a:lstStyle/>
              <a:p>
                <a:endParaRPr lang="en-US"/>
              </a:p>
            </p:txBody>
          </p:sp>
          <p:sp>
            <p:nvSpPr>
              <p:cNvPr id="122309" name="Line 2501"/>
              <p:cNvSpPr>
                <a:spLocks noChangeShapeType="1"/>
              </p:cNvSpPr>
              <p:nvPr/>
            </p:nvSpPr>
            <p:spPr bwMode="auto">
              <a:xfrm flipH="1" flipV="1">
                <a:off x="3493" y="3145"/>
                <a:ext cx="22" cy="3"/>
              </a:xfrm>
              <a:prstGeom prst="line">
                <a:avLst/>
              </a:prstGeom>
              <a:noFill/>
              <a:ln w="0">
                <a:solidFill>
                  <a:srgbClr val="FFFF00"/>
                </a:solidFill>
                <a:round/>
                <a:headEnd/>
                <a:tailEnd/>
              </a:ln>
            </p:spPr>
            <p:txBody>
              <a:bodyPr/>
              <a:lstStyle/>
              <a:p>
                <a:endParaRPr lang="en-US"/>
              </a:p>
            </p:txBody>
          </p:sp>
          <p:sp>
            <p:nvSpPr>
              <p:cNvPr id="122310" name="Line 2502"/>
              <p:cNvSpPr>
                <a:spLocks noChangeShapeType="1"/>
              </p:cNvSpPr>
              <p:nvPr/>
            </p:nvSpPr>
            <p:spPr bwMode="auto">
              <a:xfrm>
                <a:off x="3849" y="3670"/>
                <a:ext cx="6" cy="8"/>
              </a:xfrm>
              <a:prstGeom prst="line">
                <a:avLst/>
              </a:prstGeom>
              <a:noFill/>
              <a:ln w="0">
                <a:solidFill>
                  <a:srgbClr val="FFDF7F"/>
                </a:solidFill>
                <a:round/>
                <a:headEnd/>
                <a:tailEnd/>
              </a:ln>
            </p:spPr>
            <p:txBody>
              <a:bodyPr/>
              <a:lstStyle/>
              <a:p>
                <a:endParaRPr lang="en-US"/>
              </a:p>
            </p:txBody>
          </p:sp>
          <p:sp>
            <p:nvSpPr>
              <p:cNvPr id="122311" name="Line 2503"/>
              <p:cNvSpPr>
                <a:spLocks noChangeShapeType="1"/>
              </p:cNvSpPr>
              <p:nvPr/>
            </p:nvSpPr>
            <p:spPr bwMode="auto">
              <a:xfrm>
                <a:off x="3855" y="3678"/>
                <a:ext cx="11" cy="1"/>
              </a:xfrm>
              <a:prstGeom prst="line">
                <a:avLst/>
              </a:prstGeom>
              <a:noFill/>
              <a:ln w="0">
                <a:solidFill>
                  <a:srgbClr val="FFDF7F"/>
                </a:solidFill>
                <a:round/>
                <a:headEnd/>
                <a:tailEnd/>
              </a:ln>
            </p:spPr>
            <p:txBody>
              <a:bodyPr/>
              <a:lstStyle/>
              <a:p>
                <a:endParaRPr lang="en-US"/>
              </a:p>
            </p:txBody>
          </p:sp>
          <p:sp>
            <p:nvSpPr>
              <p:cNvPr id="122312" name="Line 2504"/>
              <p:cNvSpPr>
                <a:spLocks noChangeShapeType="1"/>
              </p:cNvSpPr>
              <p:nvPr/>
            </p:nvSpPr>
            <p:spPr bwMode="auto">
              <a:xfrm flipV="1">
                <a:off x="3866" y="3670"/>
                <a:ext cx="6" cy="8"/>
              </a:xfrm>
              <a:prstGeom prst="line">
                <a:avLst/>
              </a:prstGeom>
              <a:noFill/>
              <a:ln w="0">
                <a:solidFill>
                  <a:srgbClr val="FFDF7F"/>
                </a:solidFill>
                <a:round/>
                <a:headEnd/>
                <a:tailEnd/>
              </a:ln>
            </p:spPr>
            <p:txBody>
              <a:bodyPr/>
              <a:lstStyle/>
              <a:p>
                <a:endParaRPr lang="en-US"/>
              </a:p>
            </p:txBody>
          </p:sp>
          <p:sp>
            <p:nvSpPr>
              <p:cNvPr id="122313" name="Line 2505"/>
              <p:cNvSpPr>
                <a:spLocks noChangeShapeType="1"/>
              </p:cNvSpPr>
              <p:nvPr/>
            </p:nvSpPr>
            <p:spPr bwMode="auto">
              <a:xfrm flipH="1" flipV="1">
                <a:off x="3849" y="3641"/>
                <a:ext cx="23" cy="29"/>
              </a:xfrm>
              <a:prstGeom prst="line">
                <a:avLst/>
              </a:prstGeom>
              <a:noFill/>
              <a:ln w="0">
                <a:solidFill>
                  <a:srgbClr val="FFDF7F"/>
                </a:solidFill>
                <a:round/>
                <a:headEnd/>
                <a:tailEnd/>
              </a:ln>
            </p:spPr>
            <p:txBody>
              <a:bodyPr/>
              <a:lstStyle/>
              <a:p>
                <a:endParaRPr lang="en-US"/>
              </a:p>
            </p:txBody>
          </p:sp>
          <p:sp>
            <p:nvSpPr>
              <p:cNvPr id="122314" name="Line 2506"/>
              <p:cNvSpPr>
                <a:spLocks noChangeShapeType="1"/>
              </p:cNvSpPr>
              <p:nvPr/>
            </p:nvSpPr>
            <p:spPr bwMode="auto">
              <a:xfrm flipV="1">
                <a:off x="3849" y="3633"/>
                <a:ext cx="6" cy="8"/>
              </a:xfrm>
              <a:prstGeom prst="line">
                <a:avLst/>
              </a:prstGeom>
              <a:noFill/>
              <a:ln w="0">
                <a:solidFill>
                  <a:srgbClr val="FFDF7F"/>
                </a:solidFill>
                <a:round/>
                <a:headEnd/>
                <a:tailEnd/>
              </a:ln>
            </p:spPr>
            <p:txBody>
              <a:bodyPr/>
              <a:lstStyle/>
              <a:p>
                <a:endParaRPr lang="en-US"/>
              </a:p>
            </p:txBody>
          </p:sp>
          <p:sp>
            <p:nvSpPr>
              <p:cNvPr id="122315" name="Line 2507"/>
              <p:cNvSpPr>
                <a:spLocks noChangeShapeType="1"/>
              </p:cNvSpPr>
              <p:nvPr/>
            </p:nvSpPr>
            <p:spPr bwMode="auto">
              <a:xfrm>
                <a:off x="3855" y="3633"/>
                <a:ext cx="11" cy="1"/>
              </a:xfrm>
              <a:prstGeom prst="line">
                <a:avLst/>
              </a:prstGeom>
              <a:noFill/>
              <a:ln w="0">
                <a:solidFill>
                  <a:srgbClr val="FFDF7F"/>
                </a:solidFill>
                <a:round/>
                <a:headEnd/>
                <a:tailEnd/>
              </a:ln>
            </p:spPr>
            <p:txBody>
              <a:bodyPr/>
              <a:lstStyle/>
              <a:p>
                <a:endParaRPr lang="en-US"/>
              </a:p>
            </p:txBody>
          </p:sp>
          <p:sp>
            <p:nvSpPr>
              <p:cNvPr id="122316" name="Line 2508"/>
              <p:cNvSpPr>
                <a:spLocks noChangeShapeType="1"/>
              </p:cNvSpPr>
              <p:nvPr/>
            </p:nvSpPr>
            <p:spPr bwMode="auto">
              <a:xfrm>
                <a:off x="3866" y="3633"/>
                <a:ext cx="6" cy="8"/>
              </a:xfrm>
              <a:prstGeom prst="line">
                <a:avLst/>
              </a:prstGeom>
              <a:noFill/>
              <a:ln w="0">
                <a:solidFill>
                  <a:srgbClr val="FFDF7F"/>
                </a:solidFill>
                <a:round/>
                <a:headEnd/>
                <a:tailEnd/>
              </a:ln>
            </p:spPr>
            <p:txBody>
              <a:bodyPr/>
              <a:lstStyle/>
              <a:p>
                <a:endParaRPr lang="en-US"/>
              </a:p>
            </p:txBody>
          </p:sp>
          <p:sp>
            <p:nvSpPr>
              <p:cNvPr id="122317" name="Line 2509"/>
              <p:cNvSpPr>
                <a:spLocks noChangeShapeType="1"/>
              </p:cNvSpPr>
              <p:nvPr/>
            </p:nvSpPr>
            <p:spPr bwMode="auto">
              <a:xfrm>
                <a:off x="3883" y="3633"/>
                <a:ext cx="22" cy="1"/>
              </a:xfrm>
              <a:prstGeom prst="line">
                <a:avLst/>
              </a:prstGeom>
              <a:noFill/>
              <a:ln w="0">
                <a:solidFill>
                  <a:srgbClr val="FFDF7F"/>
                </a:solidFill>
                <a:round/>
                <a:headEnd/>
                <a:tailEnd/>
              </a:ln>
            </p:spPr>
            <p:txBody>
              <a:bodyPr/>
              <a:lstStyle/>
              <a:p>
                <a:endParaRPr lang="en-US"/>
              </a:p>
            </p:txBody>
          </p:sp>
          <p:sp>
            <p:nvSpPr>
              <p:cNvPr id="122318" name="Line 2510"/>
              <p:cNvSpPr>
                <a:spLocks noChangeShapeType="1"/>
              </p:cNvSpPr>
              <p:nvPr/>
            </p:nvSpPr>
            <p:spPr bwMode="auto">
              <a:xfrm>
                <a:off x="3894" y="3633"/>
                <a:ext cx="1" cy="45"/>
              </a:xfrm>
              <a:prstGeom prst="line">
                <a:avLst/>
              </a:prstGeom>
              <a:noFill/>
              <a:ln w="0">
                <a:solidFill>
                  <a:srgbClr val="FFDF7F"/>
                </a:solidFill>
                <a:round/>
                <a:headEnd/>
                <a:tailEnd/>
              </a:ln>
            </p:spPr>
            <p:txBody>
              <a:bodyPr/>
              <a:lstStyle/>
              <a:p>
                <a:endParaRPr lang="en-US"/>
              </a:p>
            </p:txBody>
          </p:sp>
          <p:sp>
            <p:nvSpPr>
              <p:cNvPr id="122319" name="Line 2511"/>
              <p:cNvSpPr>
                <a:spLocks noChangeShapeType="1"/>
              </p:cNvSpPr>
              <p:nvPr/>
            </p:nvSpPr>
            <p:spPr bwMode="auto">
              <a:xfrm flipV="1">
                <a:off x="3916" y="3663"/>
                <a:ext cx="1" cy="15"/>
              </a:xfrm>
              <a:prstGeom prst="line">
                <a:avLst/>
              </a:prstGeom>
              <a:noFill/>
              <a:ln w="0">
                <a:solidFill>
                  <a:srgbClr val="FFDF7F"/>
                </a:solidFill>
                <a:round/>
                <a:headEnd/>
                <a:tailEnd/>
              </a:ln>
            </p:spPr>
            <p:txBody>
              <a:bodyPr/>
              <a:lstStyle/>
              <a:p>
                <a:endParaRPr lang="en-US"/>
              </a:p>
            </p:txBody>
          </p:sp>
          <p:sp>
            <p:nvSpPr>
              <p:cNvPr id="122320" name="Line 2512"/>
              <p:cNvSpPr>
                <a:spLocks noChangeShapeType="1"/>
              </p:cNvSpPr>
              <p:nvPr/>
            </p:nvSpPr>
            <p:spPr bwMode="auto">
              <a:xfrm flipV="1">
                <a:off x="3916" y="3633"/>
                <a:ext cx="12" cy="30"/>
              </a:xfrm>
              <a:prstGeom prst="line">
                <a:avLst/>
              </a:prstGeom>
              <a:noFill/>
              <a:ln w="0">
                <a:solidFill>
                  <a:srgbClr val="FFDF7F"/>
                </a:solidFill>
                <a:round/>
                <a:headEnd/>
                <a:tailEnd/>
              </a:ln>
            </p:spPr>
            <p:txBody>
              <a:bodyPr/>
              <a:lstStyle/>
              <a:p>
                <a:endParaRPr lang="en-US"/>
              </a:p>
            </p:txBody>
          </p:sp>
          <p:sp>
            <p:nvSpPr>
              <p:cNvPr id="122321" name="Line 2513"/>
              <p:cNvSpPr>
                <a:spLocks noChangeShapeType="1"/>
              </p:cNvSpPr>
              <p:nvPr/>
            </p:nvSpPr>
            <p:spPr bwMode="auto">
              <a:xfrm>
                <a:off x="3928" y="3633"/>
                <a:ext cx="10" cy="30"/>
              </a:xfrm>
              <a:prstGeom prst="line">
                <a:avLst/>
              </a:prstGeom>
              <a:noFill/>
              <a:ln w="0">
                <a:solidFill>
                  <a:srgbClr val="FFDF7F"/>
                </a:solidFill>
                <a:round/>
                <a:headEnd/>
                <a:tailEnd/>
              </a:ln>
            </p:spPr>
            <p:txBody>
              <a:bodyPr/>
              <a:lstStyle/>
              <a:p>
                <a:endParaRPr lang="en-US"/>
              </a:p>
            </p:txBody>
          </p:sp>
          <p:sp>
            <p:nvSpPr>
              <p:cNvPr id="122322" name="Line 2514"/>
              <p:cNvSpPr>
                <a:spLocks noChangeShapeType="1"/>
              </p:cNvSpPr>
              <p:nvPr/>
            </p:nvSpPr>
            <p:spPr bwMode="auto">
              <a:xfrm>
                <a:off x="3938" y="3663"/>
                <a:ext cx="1" cy="15"/>
              </a:xfrm>
              <a:prstGeom prst="line">
                <a:avLst/>
              </a:prstGeom>
              <a:noFill/>
              <a:ln w="0">
                <a:solidFill>
                  <a:srgbClr val="FFDF7F"/>
                </a:solidFill>
                <a:round/>
                <a:headEnd/>
                <a:tailEnd/>
              </a:ln>
            </p:spPr>
            <p:txBody>
              <a:bodyPr/>
              <a:lstStyle/>
              <a:p>
                <a:endParaRPr lang="en-US"/>
              </a:p>
            </p:txBody>
          </p:sp>
          <p:sp>
            <p:nvSpPr>
              <p:cNvPr id="122323" name="Line 2515"/>
              <p:cNvSpPr>
                <a:spLocks noChangeShapeType="1"/>
              </p:cNvSpPr>
              <p:nvPr/>
            </p:nvSpPr>
            <p:spPr bwMode="auto">
              <a:xfrm>
                <a:off x="3916" y="3663"/>
                <a:ext cx="22" cy="1"/>
              </a:xfrm>
              <a:prstGeom prst="line">
                <a:avLst/>
              </a:prstGeom>
              <a:noFill/>
              <a:ln w="0">
                <a:solidFill>
                  <a:srgbClr val="FFDF7F"/>
                </a:solidFill>
                <a:round/>
                <a:headEnd/>
                <a:tailEnd/>
              </a:ln>
            </p:spPr>
            <p:txBody>
              <a:bodyPr/>
              <a:lstStyle/>
              <a:p>
                <a:endParaRPr lang="en-US"/>
              </a:p>
            </p:txBody>
          </p:sp>
          <p:sp>
            <p:nvSpPr>
              <p:cNvPr id="122324" name="Line 2516"/>
              <p:cNvSpPr>
                <a:spLocks noChangeShapeType="1"/>
              </p:cNvSpPr>
              <p:nvPr/>
            </p:nvSpPr>
            <p:spPr bwMode="auto">
              <a:xfrm flipV="1">
                <a:off x="3950" y="3633"/>
                <a:ext cx="1" cy="45"/>
              </a:xfrm>
              <a:prstGeom prst="line">
                <a:avLst/>
              </a:prstGeom>
              <a:noFill/>
              <a:ln w="0">
                <a:solidFill>
                  <a:srgbClr val="FFDF7F"/>
                </a:solidFill>
                <a:round/>
                <a:headEnd/>
                <a:tailEnd/>
              </a:ln>
            </p:spPr>
            <p:txBody>
              <a:bodyPr/>
              <a:lstStyle/>
              <a:p>
                <a:endParaRPr lang="en-US"/>
              </a:p>
            </p:txBody>
          </p:sp>
          <p:sp>
            <p:nvSpPr>
              <p:cNvPr id="122325" name="Line 2517"/>
              <p:cNvSpPr>
                <a:spLocks noChangeShapeType="1"/>
              </p:cNvSpPr>
              <p:nvPr/>
            </p:nvSpPr>
            <p:spPr bwMode="auto">
              <a:xfrm flipH="1">
                <a:off x="3955" y="3633"/>
                <a:ext cx="17" cy="23"/>
              </a:xfrm>
              <a:prstGeom prst="line">
                <a:avLst/>
              </a:prstGeom>
              <a:noFill/>
              <a:ln w="0">
                <a:solidFill>
                  <a:srgbClr val="FFDF7F"/>
                </a:solidFill>
                <a:round/>
                <a:headEnd/>
                <a:tailEnd/>
              </a:ln>
            </p:spPr>
            <p:txBody>
              <a:bodyPr/>
              <a:lstStyle/>
              <a:p>
                <a:endParaRPr lang="en-US"/>
              </a:p>
            </p:txBody>
          </p:sp>
          <p:sp>
            <p:nvSpPr>
              <p:cNvPr id="122326" name="Line 2518"/>
              <p:cNvSpPr>
                <a:spLocks noChangeShapeType="1"/>
              </p:cNvSpPr>
              <p:nvPr/>
            </p:nvSpPr>
            <p:spPr bwMode="auto">
              <a:xfrm flipH="1">
                <a:off x="3950" y="3656"/>
                <a:ext cx="5" cy="1"/>
              </a:xfrm>
              <a:prstGeom prst="line">
                <a:avLst/>
              </a:prstGeom>
              <a:noFill/>
              <a:ln w="0">
                <a:solidFill>
                  <a:srgbClr val="FFDF7F"/>
                </a:solidFill>
                <a:round/>
                <a:headEnd/>
                <a:tailEnd/>
              </a:ln>
            </p:spPr>
            <p:txBody>
              <a:bodyPr/>
              <a:lstStyle/>
              <a:p>
                <a:endParaRPr lang="en-US"/>
              </a:p>
            </p:txBody>
          </p:sp>
          <p:sp>
            <p:nvSpPr>
              <p:cNvPr id="122327" name="Line 2519"/>
              <p:cNvSpPr>
                <a:spLocks noChangeShapeType="1"/>
              </p:cNvSpPr>
              <p:nvPr/>
            </p:nvSpPr>
            <p:spPr bwMode="auto">
              <a:xfrm>
                <a:off x="3955" y="3656"/>
                <a:ext cx="17" cy="22"/>
              </a:xfrm>
              <a:prstGeom prst="line">
                <a:avLst/>
              </a:prstGeom>
              <a:noFill/>
              <a:ln w="0">
                <a:solidFill>
                  <a:srgbClr val="FFDF7F"/>
                </a:solidFill>
                <a:round/>
                <a:headEnd/>
                <a:tailEnd/>
              </a:ln>
            </p:spPr>
            <p:txBody>
              <a:bodyPr/>
              <a:lstStyle/>
              <a:p>
                <a:endParaRPr lang="en-US"/>
              </a:p>
            </p:txBody>
          </p:sp>
          <p:sp>
            <p:nvSpPr>
              <p:cNvPr id="122328" name="Line 2520"/>
              <p:cNvSpPr>
                <a:spLocks noChangeShapeType="1"/>
              </p:cNvSpPr>
              <p:nvPr/>
            </p:nvSpPr>
            <p:spPr bwMode="auto">
              <a:xfrm flipV="1">
                <a:off x="3983" y="3633"/>
                <a:ext cx="1" cy="45"/>
              </a:xfrm>
              <a:prstGeom prst="line">
                <a:avLst/>
              </a:prstGeom>
              <a:noFill/>
              <a:ln w="0">
                <a:solidFill>
                  <a:srgbClr val="FFDF7F"/>
                </a:solidFill>
                <a:round/>
                <a:headEnd/>
                <a:tailEnd/>
              </a:ln>
            </p:spPr>
            <p:txBody>
              <a:bodyPr/>
              <a:lstStyle/>
              <a:p>
                <a:endParaRPr lang="en-US"/>
              </a:p>
            </p:txBody>
          </p:sp>
          <p:sp>
            <p:nvSpPr>
              <p:cNvPr id="122329" name="Line 2521"/>
              <p:cNvSpPr>
                <a:spLocks noChangeShapeType="1"/>
              </p:cNvSpPr>
              <p:nvPr/>
            </p:nvSpPr>
            <p:spPr bwMode="auto">
              <a:xfrm>
                <a:off x="3983" y="3633"/>
                <a:ext cx="22" cy="1"/>
              </a:xfrm>
              <a:prstGeom prst="line">
                <a:avLst/>
              </a:prstGeom>
              <a:noFill/>
              <a:ln w="0">
                <a:solidFill>
                  <a:srgbClr val="FFDF7F"/>
                </a:solidFill>
                <a:round/>
                <a:headEnd/>
                <a:tailEnd/>
              </a:ln>
            </p:spPr>
            <p:txBody>
              <a:bodyPr/>
              <a:lstStyle/>
              <a:p>
                <a:endParaRPr lang="en-US"/>
              </a:p>
            </p:txBody>
          </p:sp>
          <p:sp>
            <p:nvSpPr>
              <p:cNvPr id="122330" name="Line 2522"/>
              <p:cNvSpPr>
                <a:spLocks noChangeShapeType="1"/>
              </p:cNvSpPr>
              <p:nvPr/>
            </p:nvSpPr>
            <p:spPr bwMode="auto">
              <a:xfrm>
                <a:off x="3983" y="3656"/>
                <a:ext cx="11" cy="1"/>
              </a:xfrm>
              <a:prstGeom prst="line">
                <a:avLst/>
              </a:prstGeom>
              <a:noFill/>
              <a:ln w="0">
                <a:solidFill>
                  <a:srgbClr val="FFDF7F"/>
                </a:solidFill>
                <a:round/>
                <a:headEnd/>
                <a:tailEnd/>
              </a:ln>
            </p:spPr>
            <p:txBody>
              <a:bodyPr/>
              <a:lstStyle/>
              <a:p>
                <a:endParaRPr lang="en-US"/>
              </a:p>
            </p:txBody>
          </p:sp>
          <p:sp>
            <p:nvSpPr>
              <p:cNvPr id="122331" name="Line 2523"/>
              <p:cNvSpPr>
                <a:spLocks noChangeShapeType="1"/>
              </p:cNvSpPr>
              <p:nvPr/>
            </p:nvSpPr>
            <p:spPr bwMode="auto">
              <a:xfrm>
                <a:off x="3983" y="3678"/>
                <a:ext cx="22" cy="1"/>
              </a:xfrm>
              <a:prstGeom prst="line">
                <a:avLst/>
              </a:prstGeom>
              <a:noFill/>
              <a:ln w="0">
                <a:solidFill>
                  <a:srgbClr val="FFDF7F"/>
                </a:solidFill>
                <a:round/>
                <a:headEnd/>
                <a:tailEnd/>
              </a:ln>
            </p:spPr>
            <p:txBody>
              <a:bodyPr/>
              <a:lstStyle/>
              <a:p>
                <a:endParaRPr lang="en-US"/>
              </a:p>
            </p:txBody>
          </p:sp>
          <p:sp>
            <p:nvSpPr>
              <p:cNvPr id="122332" name="Rectangle 2524"/>
              <p:cNvSpPr>
                <a:spLocks noChangeArrowheads="1"/>
              </p:cNvSpPr>
              <p:nvPr/>
            </p:nvSpPr>
            <p:spPr bwMode="auto">
              <a:xfrm>
                <a:off x="3711" y="3787"/>
                <a:ext cx="1" cy="83"/>
              </a:xfrm>
              <a:prstGeom prst="rect">
                <a:avLst/>
              </a:prstGeom>
              <a:solidFill>
                <a:srgbClr val="FFDF7F"/>
              </a:solidFill>
              <a:ln w="0">
                <a:solidFill>
                  <a:srgbClr val="FFDF7F"/>
                </a:solidFill>
                <a:miter lim="800000"/>
                <a:headEnd/>
                <a:tailEnd/>
              </a:ln>
            </p:spPr>
            <p:txBody>
              <a:bodyPr/>
              <a:lstStyle/>
              <a:p>
                <a:endParaRPr lang="en-US"/>
              </a:p>
            </p:txBody>
          </p:sp>
          <p:sp>
            <p:nvSpPr>
              <p:cNvPr id="122333" name="Rectangle 2525"/>
              <p:cNvSpPr>
                <a:spLocks noChangeArrowheads="1"/>
              </p:cNvSpPr>
              <p:nvPr/>
            </p:nvSpPr>
            <p:spPr bwMode="auto">
              <a:xfrm>
                <a:off x="3736" y="3771"/>
                <a:ext cx="1" cy="84"/>
              </a:xfrm>
              <a:prstGeom prst="rect">
                <a:avLst/>
              </a:prstGeom>
              <a:solidFill>
                <a:srgbClr val="FFDF7F"/>
              </a:solidFill>
              <a:ln w="0">
                <a:solidFill>
                  <a:srgbClr val="FFDF7F"/>
                </a:solidFill>
                <a:miter lim="800000"/>
                <a:headEnd/>
                <a:tailEnd/>
              </a:ln>
            </p:spPr>
            <p:txBody>
              <a:bodyPr/>
              <a:lstStyle/>
              <a:p>
                <a:endParaRPr lang="en-US"/>
              </a:p>
            </p:txBody>
          </p:sp>
          <p:sp>
            <p:nvSpPr>
              <p:cNvPr id="122334" name="Freeform 2526"/>
              <p:cNvSpPr>
                <a:spLocks/>
              </p:cNvSpPr>
              <p:nvPr/>
            </p:nvSpPr>
            <p:spPr bwMode="auto">
              <a:xfrm>
                <a:off x="3736" y="3755"/>
                <a:ext cx="26" cy="66"/>
              </a:xfrm>
              <a:custGeom>
                <a:avLst/>
                <a:gdLst/>
                <a:ahLst/>
                <a:cxnLst>
                  <a:cxn ang="0">
                    <a:pos x="76" y="1"/>
                  </a:cxn>
                  <a:cxn ang="0">
                    <a:pos x="1" y="197"/>
                  </a:cxn>
                  <a:cxn ang="0">
                    <a:pos x="0" y="197"/>
                  </a:cxn>
                  <a:cxn ang="0">
                    <a:pos x="76" y="0"/>
                  </a:cxn>
                  <a:cxn ang="0">
                    <a:pos x="76" y="1"/>
                  </a:cxn>
                </a:cxnLst>
                <a:rect l="0" t="0" r="r" b="b"/>
                <a:pathLst>
                  <a:path w="76" h="197">
                    <a:moveTo>
                      <a:pt x="76" y="1"/>
                    </a:moveTo>
                    <a:lnTo>
                      <a:pt x="1" y="197"/>
                    </a:lnTo>
                    <a:lnTo>
                      <a:pt x="0" y="197"/>
                    </a:lnTo>
                    <a:lnTo>
                      <a:pt x="76" y="0"/>
                    </a:lnTo>
                    <a:lnTo>
                      <a:pt x="76" y="1"/>
                    </a:lnTo>
                    <a:close/>
                  </a:path>
                </a:pathLst>
              </a:custGeom>
              <a:solidFill>
                <a:srgbClr val="FFDF7F"/>
              </a:solidFill>
              <a:ln w="0">
                <a:solidFill>
                  <a:srgbClr val="FFDF7F"/>
                </a:solidFill>
                <a:prstDash val="solid"/>
                <a:round/>
                <a:headEnd/>
                <a:tailEnd/>
              </a:ln>
            </p:spPr>
            <p:txBody>
              <a:bodyPr/>
              <a:lstStyle/>
              <a:p>
                <a:endParaRPr lang="en-US"/>
              </a:p>
            </p:txBody>
          </p:sp>
          <p:sp>
            <p:nvSpPr>
              <p:cNvPr id="122335" name="Line 2527"/>
              <p:cNvSpPr>
                <a:spLocks noChangeShapeType="1"/>
              </p:cNvSpPr>
              <p:nvPr/>
            </p:nvSpPr>
            <p:spPr bwMode="auto">
              <a:xfrm>
                <a:off x="3711" y="3787"/>
                <a:ext cx="1" cy="83"/>
              </a:xfrm>
              <a:prstGeom prst="line">
                <a:avLst/>
              </a:prstGeom>
              <a:noFill/>
              <a:ln w="0">
                <a:solidFill>
                  <a:srgbClr val="FFDF7F"/>
                </a:solidFill>
                <a:round/>
                <a:headEnd/>
                <a:tailEnd/>
              </a:ln>
            </p:spPr>
            <p:txBody>
              <a:bodyPr/>
              <a:lstStyle/>
              <a:p>
                <a:endParaRPr lang="en-US"/>
              </a:p>
            </p:txBody>
          </p:sp>
          <p:sp>
            <p:nvSpPr>
              <p:cNvPr id="122336" name="Line 2528"/>
              <p:cNvSpPr>
                <a:spLocks noChangeShapeType="1"/>
              </p:cNvSpPr>
              <p:nvPr/>
            </p:nvSpPr>
            <p:spPr bwMode="auto">
              <a:xfrm>
                <a:off x="3711" y="3799"/>
                <a:ext cx="1" cy="1"/>
              </a:xfrm>
              <a:prstGeom prst="line">
                <a:avLst/>
              </a:prstGeom>
              <a:noFill/>
              <a:ln w="0">
                <a:solidFill>
                  <a:srgbClr val="FFDF7F"/>
                </a:solidFill>
                <a:round/>
                <a:headEnd/>
                <a:tailEnd/>
              </a:ln>
            </p:spPr>
            <p:txBody>
              <a:bodyPr/>
              <a:lstStyle/>
              <a:p>
                <a:endParaRPr lang="en-US"/>
              </a:p>
            </p:txBody>
          </p:sp>
          <p:sp>
            <p:nvSpPr>
              <p:cNvPr id="122337" name="Line 2529"/>
              <p:cNvSpPr>
                <a:spLocks noChangeShapeType="1"/>
              </p:cNvSpPr>
              <p:nvPr/>
            </p:nvSpPr>
            <p:spPr bwMode="auto">
              <a:xfrm>
                <a:off x="3712" y="3800"/>
                <a:ext cx="1" cy="2"/>
              </a:xfrm>
              <a:prstGeom prst="line">
                <a:avLst/>
              </a:prstGeom>
              <a:noFill/>
              <a:ln w="0">
                <a:solidFill>
                  <a:srgbClr val="FFDF7F"/>
                </a:solidFill>
                <a:round/>
                <a:headEnd/>
                <a:tailEnd/>
              </a:ln>
            </p:spPr>
            <p:txBody>
              <a:bodyPr/>
              <a:lstStyle/>
              <a:p>
                <a:endParaRPr lang="en-US"/>
              </a:p>
            </p:txBody>
          </p:sp>
          <p:sp>
            <p:nvSpPr>
              <p:cNvPr id="122338" name="Line 2530"/>
              <p:cNvSpPr>
                <a:spLocks noChangeShapeType="1"/>
              </p:cNvSpPr>
              <p:nvPr/>
            </p:nvSpPr>
            <p:spPr bwMode="auto">
              <a:xfrm>
                <a:off x="3712" y="3802"/>
                <a:ext cx="1" cy="1"/>
              </a:xfrm>
              <a:prstGeom prst="line">
                <a:avLst/>
              </a:prstGeom>
              <a:noFill/>
              <a:ln w="0">
                <a:solidFill>
                  <a:srgbClr val="FFDF7F"/>
                </a:solidFill>
                <a:round/>
                <a:headEnd/>
                <a:tailEnd/>
              </a:ln>
            </p:spPr>
            <p:txBody>
              <a:bodyPr/>
              <a:lstStyle/>
              <a:p>
                <a:endParaRPr lang="en-US"/>
              </a:p>
            </p:txBody>
          </p:sp>
          <p:sp>
            <p:nvSpPr>
              <p:cNvPr id="122339" name="Line 2531"/>
              <p:cNvSpPr>
                <a:spLocks noChangeShapeType="1"/>
              </p:cNvSpPr>
              <p:nvPr/>
            </p:nvSpPr>
            <p:spPr bwMode="auto">
              <a:xfrm>
                <a:off x="3712" y="3803"/>
                <a:ext cx="1" cy="1"/>
              </a:xfrm>
              <a:prstGeom prst="line">
                <a:avLst/>
              </a:prstGeom>
              <a:noFill/>
              <a:ln w="0">
                <a:solidFill>
                  <a:srgbClr val="FFDF7F"/>
                </a:solidFill>
                <a:round/>
                <a:headEnd/>
                <a:tailEnd/>
              </a:ln>
            </p:spPr>
            <p:txBody>
              <a:bodyPr/>
              <a:lstStyle/>
              <a:p>
                <a:endParaRPr lang="en-US"/>
              </a:p>
            </p:txBody>
          </p:sp>
          <p:sp>
            <p:nvSpPr>
              <p:cNvPr id="122340" name="Line 2532"/>
              <p:cNvSpPr>
                <a:spLocks noChangeShapeType="1"/>
              </p:cNvSpPr>
              <p:nvPr/>
            </p:nvSpPr>
            <p:spPr bwMode="auto">
              <a:xfrm>
                <a:off x="3713" y="3804"/>
                <a:ext cx="1" cy="1"/>
              </a:xfrm>
              <a:prstGeom prst="line">
                <a:avLst/>
              </a:prstGeom>
              <a:noFill/>
              <a:ln w="0">
                <a:solidFill>
                  <a:srgbClr val="FFDF7F"/>
                </a:solidFill>
                <a:round/>
                <a:headEnd/>
                <a:tailEnd/>
              </a:ln>
            </p:spPr>
            <p:txBody>
              <a:bodyPr/>
              <a:lstStyle/>
              <a:p>
                <a:endParaRPr lang="en-US"/>
              </a:p>
            </p:txBody>
          </p:sp>
          <p:sp>
            <p:nvSpPr>
              <p:cNvPr id="122341" name="Line 2533"/>
              <p:cNvSpPr>
                <a:spLocks noChangeShapeType="1"/>
              </p:cNvSpPr>
              <p:nvPr/>
            </p:nvSpPr>
            <p:spPr bwMode="auto">
              <a:xfrm>
                <a:off x="3714" y="3805"/>
                <a:ext cx="1" cy="1"/>
              </a:xfrm>
              <a:prstGeom prst="line">
                <a:avLst/>
              </a:prstGeom>
              <a:noFill/>
              <a:ln w="0">
                <a:solidFill>
                  <a:srgbClr val="FFDF7F"/>
                </a:solidFill>
                <a:round/>
                <a:headEnd/>
                <a:tailEnd/>
              </a:ln>
            </p:spPr>
            <p:txBody>
              <a:bodyPr/>
              <a:lstStyle/>
              <a:p>
                <a:endParaRPr lang="en-US"/>
              </a:p>
            </p:txBody>
          </p:sp>
          <p:sp>
            <p:nvSpPr>
              <p:cNvPr id="122342" name="Line 2534"/>
              <p:cNvSpPr>
                <a:spLocks noChangeShapeType="1"/>
              </p:cNvSpPr>
              <p:nvPr/>
            </p:nvSpPr>
            <p:spPr bwMode="auto">
              <a:xfrm>
                <a:off x="3715" y="3806"/>
                <a:ext cx="2" cy="1"/>
              </a:xfrm>
              <a:prstGeom prst="line">
                <a:avLst/>
              </a:prstGeom>
              <a:noFill/>
              <a:ln w="0">
                <a:solidFill>
                  <a:srgbClr val="FFDF7F"/>
                </a:solidFill>
                <a:round/>
                <a:headEnd/>
                <a:tailEnd/>
              </a:ln>
            </p:spPr>
            <p:txBody>
              <a:bodyPr/>
              <a:lstStyle/>
              <a:p>
                <a:endParaRPr lang="en-US"/>
              </a:p>
            </p:txBody>
          </p:sp>
          <p:sp>
            <p:nvSpPr>
              <p:cNvPr id="122343" name="Line 2535"/>
              <p:cNvSpPr>
                <a:spLocks noChangeShapeType="1"/>
              </p:cNvSpPr>
              <p:nvPr/>
            </p:nvSpPr>
            <p:spPr bwMode="auto">
              <a:xfrm>
                <a:off x="3717" y="3807"/>
                <a:ext cx="1" cy="1"/>
              </a:xfrm>
              <a:prstGeom prst="line">
                <a:avLst/>
              </a:prstGeom>
              <a:noFill/>
              <a:ln w="0">
                <a:solidFill>
                  <a:srgbClr val="FFDF7F"/>
                </a:solidFill>
                <a:round/>
                <a:headEnd/>
                <a:tailEnd/>
              </a:ln>
            </p:spPr>
            <p:txBody>
              <a:bodyPr/>
              <a:lstStyle/>
              <a:p>
                <a:endParaRPr lang="en-US"/>
              </a:p>
            </p:txBody>
          </p:sp>
          <p:sp>
            <p:nvSpPr>
              <p:cNvPr id="122344" name="Line 2536"/>
              <p:cNvSpPr>
                <a:spLocks noChangeShapeType="1"/>
              </p:cNvSpPr>
              <p:nvPr/>
            </p:nvSpPr>
            <p:spPr bwMode="auto">
              <a:xfrm>
                <a:off x="3718" y="3807"/>
                <a:ext cx="2" cy="1"/>
              </a:xfrm>
              <a:prstGeom prst="line">
                <a:avLst/>
              </a:prstGeom>
              <a:noFill/>
              <a:ln w="0">
                <a:solidFill>
                  <a:srgbClr val="FFDF7F"/>
                </a:solidFill>
                <a:round/>
                <a:headEnd/>
                <a:tailEnd/>
              </a:ln>
            </p:spPr>
            <p:txBody>
              <a:bodyPr/>
              <a:lstStyle/>
              <a:p>
                <a:endParaRPr lang="en-US"/>
              </a:p>
            </p:txBody>
          </p:sp>
          <p:sp>
            <p:nvSpPr>
              <p:cNvPr id="122345" name="Line 2537"/>
              <p:cNvSpPr>
                <a:spLocks noChangeShapeType="1"/>
              </p:cNvSpPr>
              <p:nvPr/>
            </p:nvSpPr>
            <p:spPr bwMode="auto">
              <a:xfrm flipV="1">
                <a:off x="3720" y="3805"/>
                <a:ext cx="2" cy="2"/>
              </a:xfrm>
              <a:prstGeom prst="line">
                <a:avLst/>
              </a:prstGeom>
              <a:noFill/>
              <a:ln w="0">
                <a:solidFill>
                  <a:srgbClr val="FFDF7F"/>
                </a:solidFill>
                <a:round/>
                <a:headEnd/>
                <a:tailEnd/>
              </a:ln>
            </p:spPr>
            <p:txBody>
              <a:bodyPr/>
              <a:lstStyle/>
              <a:p>
                <a:endParaRPr lang="en-US"/>
              </a:p>
            </p:txBody>
          </p:sp>
          <p:sp>
            <p:nvSpPr>
              <p:cNvPr id="122346" name="Line 2538"/>
              <p:cNvSpPr>
                <a:spLocks noChangeShapeType="1"/>
              </p:cNvSpPr>
              <p:nvPr/>
            </p:nvSpPr>
            <p:spPr bwMode="auto">
              <a:xfrm flipV="1">
                <a:off x="3722" y="3803"/>
                <a:ext cx="1" cy="2"/>
              </a:xfrm>
              <a:prstGeom prst="line">
                <a:avLst/>
              </a:prstGeom>
              <a:noFill/>
              <a:ln w="0">
                <a:solidFill>
                  <a:srgbClr val="FFDF7F"/>
                </a:solidFill>
                <a:round/>
                <a:headEnd/>
                <a:tailEnd/>
              </a:ln>
            </p:spPr>
            <p:txBody>
              <a:bodyPr/>
              <a:lstStyle/>
              <a:p>
                <a:endParaRPr lang="en-US"/>
              </a:p>
            </p:txBody>
          </p:sp>
          <p:sp>
            <p:nvSpPr>
              <p:cNvPr id="122347" name="Line 2539"/>
              <p:cNvSpPr>
                <a:spLocks noChangeShapeType="1"/>
              </p:cNvSpPr>
              <p:nvPr/>
            </p:nvSpPr>
            <p:spPr bwMode="auto">
              <a:xfrm flipH="1">
                <a:off x="3722" y="3801"/>
                <a:ext cx="1" cy="2"/>
              </a:xfrm>
              <a:prstGeom prst="line">
                <a:avLst/>
              </a:prstGeom>
              <a:noFill/>
              <a:ln w="0">
                <a:solidFill>
                  <a:srgbClr val="FFDF7F"/>
                </a:solidFill>
                <a:round/>
                <a:headEnd/>
                <a:tailEnd/>
              </a:ln>
            </p:spPr>
            <p:txBody>
              <a:bodyPr/>
              <a:lstStyle/>
              <a:p>
                <a:endParaRPr lang="en-US"/>
              </a:p>
            </p:txBody>
          </p:sp>
          <p:sp>
            <p:nvSpPr>
              <p:cNvPr id="122348" name="Line 2540"/>
              <p:cNvSpPr>
                <a:spLocks noChangeShapeType="1"/>
              </p:cNvSpPr>
              <p:nvPr/>
            </p:nvSpPr>
            <p:spPr bwMode="auto">
              <a:xfrm flipH="1">
                <a:off x="3722" y="3799"/>
                <a:ext cx="1" cy="2"/>
              </a:xfrm>
              <a:prstGeom prst="line">
                <a:avLst/>
              </a:prstGeom>
              <a:noFill/>
              <a:ln w="0">
                <a:solidFill>
                  <a:srgbClr val="FFDF7F"/>
                </a:solidFill>
                <a:round/>
                <a:headEnd/>
                <a:tailEnd/>
              </a:ln>
            </p:spPr>
            <p:txBody>
              <a:bodyPr/>
              <a:lstStyle/>
              <a:p>
                <a:endParaRPr lang="en-US"/>
              </a:p>
            </p:txBody>
          </p:sp>
          <p:sp>
            <p:nvSpPr>
              <p:cNvPr id="122349" name="Line 2541"/>
              <p:cNvSpPr>
                <a:spLocks noChangeShapeType="1"/>
              </p:cNvSpPr>
              <p:nvPr/>
            </p:nvSpPr>
            <p:spPr bwMode="auto">
              <a:xfrm flipV="1">
                <a:off x="3723" y="3796"/>
                <a:ext cx="1" cy="3"/>
              </a:xfrm>
              <a:prstGeom prst="line">
                <a:avLst/>
              </a:prstGeom>
              <a:noFill/>
              <a:ln w="0">
                <a:solidFill>
                  <a:srgbClr val="FFDF7F"/>
                </a:solidFill>
                <a:round/>
                <a:headEnd/>
                <a:tailEnd/>
              </a:ln>
            </p:spPr>
            <p:txBody>
              <a:bodyPr/>
              <a:lstStyle/>
              <a:p>
                <a:endParaRPr lang="en-US"/>
              </a:p>
            </p:txBody>
          </p:sp>
          <p:sp>
            <p:nvSpPr>
              <p:cNvPr id="122350" name="Line 2542"/>
              <p:cNvSpPr>
                <a:spLocks noChangeShapeType="1"/>
              </p:cNvSpPr>
              <p:nvPr/>
            </p:nvSpPr>
            <p:spPr bwMode="auto">
              <a:xfrm flipH="1" flipV="1">
                <a:off x="3723" y="3793"/>
                <a:ext cx="1" cy="3"/>
              </a:xfrm>
              <a:prstGeom prst="line">
                <a:avLst/>
              </a:prstGeom>
              <a:noFill/>
              <a:ln w="0">
                <a:solidFill>
                  <a:srgbClr val="FFDF7F"/>
                </a:solidFill>
                <a:round/>
                <a:headEnd/>
                <a:tailEnd/>
              </a:ln>
            </p:spPr>
            <p:txBody>
              <a:bodyPr/>
              <a:lstStyle/>
              <a:p>
                <a:endParaRPr lang="en-US"/>
              </a:p>
            </p:txBody>
          </p:sp>
          <p:sp>
            <p:nvSpPr>
              <p:cNvPr id="122351" name="Line 2543"/>
              <p:cNvSpPr>
                <a:spLocks noChangeShapeType="1"/>
              </p:cNvSpPr>
              <p:nvPr/>
            </p:nvSpPr>
            <p:spPr bwMode="auto">
              <a:xfrm>
                <a:off x="3723" y="3790"/>
                <a:ext cx="1" cy="3"/>
              </a:xfrm>
              <a:prstGeom prst="line">
                <a:avLst/>
              </a:prstGeom>
              <a:noFill/>
              <a:ln w="0">
                <a:solidFill>
                  <a:srgbClr val="FFDF7F"/>
                </a:solidFill>
                <a:round/>
                <a:headEnd/>
                <a:tailEnd/>
              </a:ln>
            </p:spPr>
            <p:txBody>
              <a:bodyPr/>
              <a:lstStyle/>
              <a:p>
                <a:endParaRPr lang="en-US"/>
              </a:p>
            </p:txBody>
          </p:sp>
          <p:sp>
            <p:nvSpPr>
              <p:cNvPr id="122352" name="Line 2544"/>
              <p:cNvSpPr>
                <a:spLocks noChangeShapeType="1"/>
              </p:cNvSpPr>
              <p:nvPr/>
            </p:nvSpPr>
            <p:spPr bwMode="auto">
              <a:xfrm flipH="1">
                <a:off x="3723" y="3788"/>
                <a:ext cx="1" cy="2"/>
              </a:xfrm>
              <a:prstGeom prst="line">
                <a:avLst/>
              </a:prstGeom>
              <a:noFill/>
              <a:ln w="0">
                <a:solidFill>
                  <a:srgbClr val="FFDF7F"/>
                </a:solidFill>
                <a:round/>
                <a:headEnd/>
                <a:tailEnd/>
              </a:ln>
            </p:spPr>
            <p:txBody>
              <a:bodyPr/>
              <a:lstStyle/>
              <a:p>
                <a:endParaRPr lang="en-US"/>
              </a:p>
            </p:txBody>
          </p:sp>
          <p:sp>
            <p:nvSpPr>
              <p:cNvPr id="122353" name="Line 2545"/>
              <p:cNvSpPr>
                <a:spLocks noChangeShapeType="1"/>
              </p:cNvSpPr>
              <p:nvPr/>
            </p:nvSpPr>
            <p:spPr bwMode="auto">
              <a:xfrm flipV="1">
                <a:off x="3724" y="3785"/>
                <a:ext cx="1" cy="3"/>
              </a:xfrm>
              <a:prstGeom prst="line">
                <a:avLst/>
              </a:prstGeom>
              <a:noFill/>
              <a:ln w="0">
                <a:solidFill>
                  <a:srgbClr val="FFDF7F"/>
                </a:solidFill>
                <a:round/>
                <a:headEnd/>
                <a:tailEnd/>
              </a:ln>
            </p:spPr>
            <p:txBody>
              <a:bodyPr/>
              <a:lstStyle/>
              <a:p>
                <a:endParaRPr lang="en-US"/>
              </a:p>
            </p:txBody>
          </p:sp>
          <p:sp>
            <p:nvSpPr>
              <p:cNvPr id="122354" name="Line 2546"/>
              <p:cNvSpPr>
                <a:spLocks noChangeShapeType="1"/>
              </p:cNvSpPr>
              <p:nvPr/>
            </p:nvSpPr>
            <p:spPr bwMode="auto">
              <a:xfrm flipH="1">
                <a:off x="3725" y="3784"/>
                <a:ext cx="1" cy="1"/>
              </a:xfrm>
              <a:prstGeom prst="line">
                <a:avLst/>
              </a:prstGeom>
              <a:noFill/>
              <a:ln w="0">
                <a:solidFill>
                  <a:srgbClr val="FFDF7F"/>
                </a:solidFill>
                <a:round/>
                <a:headEnd/>
                <a:tailEnd/>
              </a:ln>
            </p:spPr>
            <p:txBody>
              <a:bodyPr/>
              <a:lstStyle/>
              <a:p>
                <a:endParaRPr lang="en-US"/>
              </a:p>
            </p:txBody>
          </p:sp>
          <p:sp>
            <p:nvSpPr>
              <p:cNvPr id="122355" name="Line 2547"/>
              <p:cNvSpPr>
                <a:spLocks noChangeShapeType="1"/>
              </p:cNvSpPr>
              <p:nvPr/>
            </p:nvSpPr>
            <p:spPr bwMode="auto">
              <a:xfrm flipV="1">
                <a:off x="3726" y="3782"/>
                <a:ext cx="1" cy="2"/>
              </a:xfrm>
              <a:prstGeom prst="line">
                <a:avLst/>
              </a:prstGeom>
              <a:noFill/>
              <a:ln w="0">
                <a:solidFill>
                  <a:srgbClr val="FFDF7F"/>
                </a:solidFill>
                <a:round/>
                <a:headEnd/>
                <a:tailEnd/>
              </a:ln>
            </p:spPr>
            <p:txBody>
              <a:bodyPr/>
              <a:lstStyle/>
              <a:p>
                <a:endParaRPr lang="en-US"/>
              </a:p>
            </p:txBody>
          </p:sp>
          <p:sp>
            <p:nvSpPr>
              <p:cNvPr id="122356" name="Line 2548"/>
              <p:cNvSpPr>
                <a:spLocks noChangeShapeType="1"/>
              </p:cNvSpPr>
              <p:nvPr/>
            </p:nvSpPr>
            <p:spPr bwMode="auto">
              <a:xfrm flipV="1">
                <a:off x="3726" y="3780"/>
                <a:ext cx="1" cy="2"/>
              </a:xfrm>
              <a:prstGeom prst="line">
                <a:avLst/>
              </a:prstGeom>
              <a:noFill/>
              <a:ln w="0">
                <a:solidFill>
                  <a:srgbClr val="FFDF7F"/>
                </a:solidFill>
                <a:round/>
                <a:headEnd/>
                <a:tailEnd/>
              </a:ln>
            </p:spPr>
            <p:txBody>
              <a:bodyPr/>
              <a:lstStyle/>
              <a:p>
                <a:endParaRPr lang="en-US"/>
              </a:p>
            </p:txBody>
          </p:sp>
          <p:sp>
            <p:nvSpPr>
              <p:cNvPr id="122357" name="Line 2549"/>
              <p:cNvSpPr>
                <a:spLocks noChangeShapeType="1"/>
              </p:cNvSpPr>
              <p:nvPr/>
            </p:nvSpPr>
            <p:spPr bwMode="auto">
              <a:xfrm flipV="1">
                <a:off x="3727" y="3779"/>
                <a:ext cx="1" cy="1"/>
              </a:xfrm>
              <a:prstGeom prst="line">
                <a:avLst/>
              </a:prstGeom>
              <a:noFill/>
              <a:ln w="0">
                <a:solidFill>
                  <a:srgbClr val="FFDF7F"/>
                </a:solidFill>
                <a:round/>
                <a:headEnd/>
                <a:tailEnd/>
              </a:ln>
            </p:spPr>
            <p:txBody>
              <a:bodyPr/>
              <a:lstStyle/>
              <a:p>
                <a:endParaRPr lang="en-US"/>
              </a:p>
            </p:txBody>
          </p:sp>
          <p:sp>
            <p:nvSpPr>
              <p:cNvPr id="122358" name="Line 2550"/>
              <p:cNvSpPr>
                <a:spLocks noChangeShapeType="1"/>
              </p:cNvSpPr>
              <p:nvPr/>
            </p:nvSpPr>
            <p:spPr bwMode="auto">
              <a:xfrm flipV="1">
                <a:off x="3727" y="3778"/>
                <a:ext cx="1" cy="1"/>
              </a:xfrm>
              <a:prstGeom prst="line">
                <a:avLst/>
              </a:prstGeom>
              <a:noFill/>
              <a:ln w="0">
                <a:solidFill>
                  <a:srgbClr val="FFDF7F"/>
                </a:solidFill>
                <a:round/>
                <a:headEnd/>
                <a:tailEnd/>
              </a:ln>
            </p:spPr>
            <p:txBody>
              <a:bodyPr/>
              <a:lstStyle/>
              <a:p>
                <a:endParaRPr lang="en-US"/>
              </a:p>
            </p:txBody>
          </p:sp>
          <p:sp>
            <p:nvSpPr>
              <p:cNvPr id="122359" name="Line 2551"/>
              <p:cNvSpPr>
                <a:spLocks noChangeShapeType="1"/>
              </p:cNvSpPr>
              <p:nvPr/>
            </p:nvSpPr>
            <p:spPr bwMode="auto">
              <a:xfrm flipV="1">
                <a:off x="3727" y="3777"/>
                <a:ext cx="1" cy="1"/>
              </a:xfrm>
              <a:prstGeom prst="line">
                <a:avLst/>
              </a:prstGeom>
              <a:noFill/>
              <a:ln w="0">
                <a:solidFill>
                  <a:srgbClr val="FFDF7F"/>
                </a:solidFill>
                <a:round/>
                <a:headEnd/>
                <a:tailEnd/>
              </a:ln>
            </p:spPr>
            <p:txBody>
              <a:bodyPr/>
              <a:lstStyle/>
              <a:p>
                <a:endParaRPr lang="en-US"/>
              </a:p>
            </p:txBody>
          </p:sp>
          <p:sp>
            <p:nvSpPr>
              <p:cNvPr id="122360" name="Line 2552"/>
              <p:cNvSpPr>
                <a:spLocks noChangeShapeType="1"/>
              </p:cNvSpPr>
              <p:nvPr/>
            </p:nvSpPr>
            <p:spPr bwMode="auto">
              <a:xfrm>
                <a:off x="3711" y="3827"/>
                <a:ext cx="1" cy="1"/>
              </a:xfrm>
              <a:prstGeom prst="line">
                <a:avLst/>
              </a:prstGeom>
              <a:noFill/>
              <a:ln w="0">
                <a:solidFill>
                  <a:srgbClr val="FFDF7F"/>
                </a:solidFill>
                <a:round/>
                <a:headEnd/>
                <a:tailEnd/>
              </a:ln>
            </p:spPr>
            <p:txBody>
              <a:bodyPr/>
              <a:lstStyle/>
              <a:p>
                <a:endParaRPr lang="en-US"/>
              </a:p>
            </p:txBody>
          </p:sp>
          <p:sp>
            <p:nvSpPr>
              <p:cNvPr id="122361" name="Line 2553"/>
              <p:cNvSpPr>
                <a:spLocks noChangeShapeType="1"/>
              </p:cNvSpPr>
              <p:nvPr/>
            </p:nvSpPr>
            <p:spPr bwMode="auto">
              <a:xfrm>
                <a:off x="3712" y="3828"/>
                <a:ext cx="1" cy="1"/>
              </a:xfrm>
              <a:prstGeom prst="line">
                <a:avLst/>
              </a:prstGeom>
              <a:noFill/>
              <a:ln w="0">
                <a:solidFill>
                  <a:srgbClr val="FFDF7F"/>
                </a:solidFill>
                <a:round/>
                <a:headEnd/>
                <a:tailEnd/>
              </a:ln>
            </p:spPr>
            <p:txBody>
              <a:bodyPr/>
              <a:lstStyle/>
              <a:p>
                <a:endParaRPr lang="en-US"/>
              </a:p>
            </p:txBody>
          </p:sp>
          <p:sp>
            <p:nvSpPr>
              <p:cNvPr id="122362" name="Line 2554"/>
              <p:cNvSpPr>
                <a:spLocks noChangeShapeType="1"/>
              </p:cNvSpPr>
              <p:nvPr/>
            </p:nvSpPr>
            <p:spPr bwMode="auto">
              <a:xfrm>
                <a:off x="3713" y="3829"/>
                <a:ext cx="1" cy="1"/>
              </a:xfrm>
              <a:prstGeom prst="line">
                <a:avLst/>
              </a:prstGeom>
              <a:noFill/>
              <a:ln w="0">
                <a:solidFill>
                  <a:srgbClr val="FFDF7F"/>
                </a:solidFill>
                <a:round/>
                <a:headEnd/>
                <a:tailEnd/>
              </a:ln>
            </p:spPr>
            <p:txBody>
              <a:bodyPr/>
              <a:lstStyle/>
              <a:p>
                <a:endParaRPr lang="en-US"/>
              </a:p>
            </p:txBody>
          </p:sp>
          <p:sp>
            <p:nvSpPr>
              <p:cNvPr id="122363" name="Line 2555"/>
              <p:cNvSpPr>
                <a:spLocks noChangeShapeType="1"/>
              </p:cNvSpPr>
              <p:nvPr/>
            </p:nvSpPr>
            <p:spPr bwMode="auto">
              <a:xfrm>
                <a:off x="3714" y="3830"/>
                <a:ext cx="1" cy="1"/>
              </a:xfrm>
              <a:prstGeom prst="line">
                <a:avLst/>
              </a:prstGeom>
              <a:noFill/>
              <a:ln w="0">
                <a:solidFill>
                  <a:srgbClr val="FFDF7F"/>
                </a:solidFill>
                <a:round/>
                <a:headEnd/>
                <a:tailEnd/>
              </a:ln>
            </p:spPr>
            <p:txBody>
              <a:bodyPr/>
              <a:lstStyle/>
              <a:p>
                <a:endParaRPr lang="en-US"/>
              </a:p>
            </p:txBody>
          </p:sp>
          <p:sp>
            <p:nvSpPr>
              <p:cNvPr id="122364" name="Line 2556"/>
              <p:cNvSpPr>
                <a:spLocks noChangeShapeType="1"/>
              </p:cNvSpPr>
              <p:nvPr/>
            </p:nvSpPr>
            <p:spPr bwMode="auto">
              <a:xfrm>
                <a:off x="3715" y="3831"/>
                <a:ext cx="2" cy="1"/>
              </a:xfrm>
              <a:prstGeom prst="line">
                <a:avLst/>
              </a:prstGeom>
              <a:noFill/>
              <a:ln w="0">
                <a:solidFill>
                  <a:srgbClr val="FFDF7F"/>
                </a:solidFill>
                <a:round/>
                <a:headEnd/>
                <a:tailEnd/>
              </a:ln>
            </p:spPr>
            <p:txBody>
              <a:bodyPr/>
              <a:lstStyle/>
              <a:p>
                <a:endParaRPr lang="en-US"/>
              </a:p>
            </p:txBody>
          </p:sp>
          <p:sp>
            <p:nvSpPr>
              <p:cNvPr id="122365" name="Line 2557"/>
              <p:cNvSpPr>
                <a:spLocks noChangeShapeType="1"/>
              </p:cNvSpPr>
              <p:nvPr/>
            </p:nvSpPr>
            <p:spPr bwMode="auto">
              <a:xfrm>
                <a:off x="3717" y="3831"/>
                <a:ext cx="2" cy="1"/>
              </a:xfrm>
              <a:prstGeom prst="line">
                <a:avLst/>
              </a:prstGeom>
              <a:noFill/>
              <a:ln w="0">
                <a:solidFill>
                  <a:srgbClr val="FFDF7F"/>
                </a:solidFill>
                <a:round/>
                <a:headEnd/>
                <a:tailEnd/>
              </a:ln>
            </p:spPr>
            <p:txBody>
              <a:bodyPr/>
              <a:lstStyle/>
              <a:p>
                <a:endParaRPr lang="en-US"/>
              </a:p>
            </p:txBody>
          </p:sp>
          <p:sp>
            <p:nvSpPr>
              <p:cNvPr id="122366" name="Line 2558"/>
              <p:cNvSpPr>
                <a:spLocks noChangeShapeType="1"/>
              </p:cNvSpPr>
              <p:nvPr/>
            </p:nvSpPr>
            <p:spPr bwMode="auto">
              <a:xfrm flipV="1">
                <a:off x="3719" y="3831"/>
                <a:ext cx="1" cy="1"/>
              </a:xfrm>
              <a:prstGeom prst="line">
                <a:avLst/>
              </a:prstGeom>
              <a:noFill/>
              <a:ln w="0">
                <a:solidFill>
                  <a:srgbClr val="FFDF7F"/>
                </a:solidFill>
                <a:round/>
                <a:headEnd/>
                <a:tailEnd/>
              </a:ln>
            </p:spPr>
            <p:txBody>
              <a:bodyPr/>
              <a:lstStyle/>
              <a:p>
                <a:endParaRPr lang="en-US"/>
              </a:p>
            </p:txBody>
          </p:sp>
          <p:sp>
            <p:nvSpPr>
              <p:cNvPr id="122367" name="Line 2559"/>
              <p:cNvSpPr>
                <a:spLocks noChangeShapeType="1"/>
              </p:cNvSpPr>
              <p:nvPr/>
            </p:nvSpPr>
            <p:spPr bwMode="auto">
              <a:xfrm flipH="1">
                <a:off x="3720" y="3830"/>
                <a:ext cx="1" cy="1"/>
              </a:xfrm>
              <a:prstGeom prst="line">
                <a:avLst/>
              </a:prstGeom>
              <a:noFill/>
              <a:ln w="0">
                <a:solidFill>
                  <a:srgbClr val="FFDF7F"/>
                </a:solidFill>
                <a:round/>
                <a:headEnd/>
                <a:tailEnd/>
              </a:ln>
            </p:spPr>
            <p:txBody>
              <a:bodyPr/>
              <a:lstStyle/>
              <a:p>
                <a:endParaRPr lang="en-US"/>
              </a:p>
            </p:txBody>
          </p:sp>
          <p:sp>
            <p:nvSpPr>
              <p:cNvPr id="122368" name="Line 2560"/>
              <p:cNvSpPr>
                <a:spLocks noChangeShapeType="1"/>
              </p:cNvSpPr>
              <p:nvPr/>
            </p:nvSpPr>
            <p:spPr bwMode="auto">
              <a:xfrm flipH="1">
                <a:off x="3720" y="3829"/>
                <a:ext cx="2" cy="1"/>
              </a:xfrm>
              <a:prstGeom prst="line">
                <a:avLst/>
              </a:prstGeom>
              <a:noFill/>
              <a:ln w="0">
                <a:solidFill>
                  <a:srgbClr val="FFDF7F"/>
                </a:solidFill>
                <a:round/>
                <a:headEnd/>
                <a:tailEnd/>
              </a:ln>
            </p:spPr>
            <p:txBody>
              <a:bodyPr/>
              <a:lstStyle/>
              <a:p>
                <a:endParaRPr lang="en-US"/>
              </a:p>
            </p:txBody>
          </p:sp>
          <p:sp>
            <p:nvSpPr>
              <p:cNvPr id="122369" name="Line 2561"/>
              <p:cNvSpPr>
                <a:spLocks noChangeShapeType="1"/>
              </p:cNvSpPr>
              <p:nvPr/>
            </p:nvSpPr>
            <p:spPr bwMode="auto">
              <a:xfrm flipV="1">
                <a:off x="3722" y="3828"/>
                <a:ext cx="1" cy="1"/>
              </a:xfrm>
              <a:prstGeom prst="line">
                <a:avLst/>
              </a:prstGeom>
              <a:noFill/>
              <a:ln w="0">
                <a:solidFill>
                  <a:srgbClr val="FFDF7F"/>
                </a:solidFill>
                <a:round/>
                <a:headEnd/>
                <a:tailEnd/>
              </a:ln>
            </p:spPr>
            <p:txBody>
              <a:bodyPr/>
              <a:lstStyle/>
              <a:p>
                <a:endParaRPr lang="en-US"/>
              </a:p>
            </p:txBody>
          </p:sp>
          <p:sp>
            <p:nvSpPr>
              <p:cNvPr id="122370" name="Line 2562"/>
              <p:cNvSpPr>
                <a:spLocks noChangeShapeType="1"/>
              </p:cNvSpPr>
              <p:nvPr/>
            </p:nvSpPr>
            <p:spPr bwMode="auto">
              <a:xfrm flipV="1">
                <a:off x="3723" y="3826"/>
                <a:ext cx="1" cy="2"/>
              </a:xfrm>
              <a:prstGeom prst="line">
                <a:avLst/>
              </a:prstGeom>
              <a:noFill/>
              <a:ln w="0">
                <a:solidFill>
                  <a:srgbClr val="FFDF7F"/>
                </a:solidFill>
                <a:round/>
                <a:headEnd/>
                <a:tailEnd/>
              </a:ln>
            </p:spPr>
            <p:txBody>
              <a:bodyPr/>
              <a:lstStyle/>
              <a:p>
                <a:endParaRPr lang="en-US"/>
              </a:p>
            </p:txBody>
          </p:sp>
          <p:sp>
            <p:nvSpPr>
              <p:cNvPr id="122371" name="Line 2563"/>
              <p:cNvSpPr>
                <a:spLocks noChangeShapeType="1"/>
              </p:cNvSpPr>
              <p:nvPr/>
            </p:nvSpPr>
            <p:spPr bwMode="auto">
              <a:xfrm flipV="1">
                <a:off x="3724" y="3823"/>
                <a:ext cx="1" cy="3"/>
              </a:xfrm>
              <a:prstGeom prst="line">
                <a:avLst/>
              </a:prstGeom>
              <a:noFill/>
              <a:ln w="0">
                <a:solidFill>
                  <a:srgbClr val="FFDF7F"/>
                </a:solidFill>
                <a:round/>
                <a:headEnd/>
                <a:tailEnd/>
              </a:ln>
            </p:spPr>
            <p:txBody>
              <a:bodyPr/>
              <a:lstStyle/>
              <a:p>
                <a:endParaRPr lang="en-US"/>
              </a:p>
            </p:txBody>
          </p:sp>
          <p:sp>
            <p:nvSpPr>
              <p:cNvPr id="122372" name="Line 2564"/>
              <p:cNvSpPr>
                <a:spLocks noChangeShapeType="1"/>
              </p:cNvSpPr>
              <p:nvPr/>
            </p:nvSpPr>
            <p:spPr bwMode="auto">
              <a:xfrm flipV="1">
                <a:off x="3724" y="3821"/>
                <a:ext cx="1" cy="2"/>
              </a:xfrm>
              <a:prstGeom prst="line">
                <a:avLst/>
              </a:prstGeom>
              <a:noFill/>
              <a:ln w="0">
                <a:solidFill>
                  <a:srgbClr val="FFDF7F"/>
                </a:solidFill>
                <a:round/>
                <a:headEnd/>
                <a:tailEnd/>
              </a:ln>
            </p:spPr>
            <p:txBody>
              <a:bodyPr/>
              <a:lstStyle/>
              <a:p>
                <a:endParaRPr lang="en-US"/>
              </a:p>
            </p:txBody>
          </p:sp>
          <p:sp>
            <p:nvSpPr>
              <p:cNvPr id="122373" name="Line 2565"/>
              <p:cNvSpPr>
                <a:spLocks noChangeShapeType="1"/>
              </p:cNvSpPr>
              <p:nvPr/>
            </p:nvSpPr>
            <p:spPr bwMode="auto">
              <a:xfrm>
                <a:off x="3725" y="3819"/>
                <a:ext cx="1" cy="2"/>
              </a:xfrm>
              <a:prstGeom prst="line">
                <a:avLst/>
              </a:prstGeom>
              <a:noFill/>
              <a:ln w="0">
                <a:solidFill>
                  <a:srgbClr val="FFDF7F"/>
                </a:solidFill>
                <a:round/>
                <a:headEnd/>
                <a:tailEnd/>
              </a:ln>
            </p:spPr>
            <p:txBody>
              <a:bodyPr/>
              <a:lstStyle/>
              <a:p>
                <a:endParaRPr lang="en-US"/>
              </a:p>
            </p:txBody>
          </p:sp>
          <p:sp>
            <p:nvSpPr>
              <p:cNvPr id="122374" name="Line 2566"/>
              <p:cNvSpPr>
                <a:spLocks noChangeShapeType="1"/>
              </p:cNvSpPr>
              <p:nvPr/>
            </p:nvSpPr>
            <p:spPr bwMode="auto">
              <a:xfrm flipH="1">
                <a:off x="3725" y="3816"/>
                <a:ext cx="1" cy="3"/>
              </a:xfrm>
              <a:prstGeom prst="line">
                <a:avLst/>
              </a:prstGeom>
              <a:noFill/>
              <a:ln w="0">
                <a:solidFill>
                  <a:srgbClr val="FFDF7F"/>
                </a:solidFill>
                <a:round/>
                <a:headEnd/>
                <a:tailEnd/>
              </a:ln>
            </p:spPr>
            <p:txBody>
              <a:bodyPr/>
              <a:lstStyle/>
              <a:p>
                <a:endParaRPr lang="en-US"/>
              </a:p>
            </p:txBody>
          </p:sp>
          <p:sp>
            <p:nvSpPr>
              <p:cNvPr id="122375" name="Line 2567"/>
              <p:cNvSpPr>
                <a:spLocks noChangeShapeType="1"/>
              </p:cNvSpPr>
              <p:nvPr/>
            </p:nvSpPr>
            <p:spPr bwMode="auto">
              <a:xfrm flipV="1">
                <a:off x="3726" y="3813"/>
                <a:ext cx="1" cy="3"/>
              </a:xfrm>
              <a:prstGeom prst="line">
                <a:avLst/>
              </a:prstGeom>
              <a:noFill/>
              <a:ln w="0">
                <a:solidFill>
                  <a:srgbClr val="FFDF7F"/>
                </a:solidFill>
                <a:round/>
                <a:headEnd/>
                <a:tailEnd/>
              </a:ln>
            </p:spPr>
            <p:txBody>
              <a:bodyPr/>
              <a:lstStyle/>
              <a:p>
                <a:endParaRPr lang="en-US"/>
              </a:p>
            </p:txBody>
          </p:sp>
          <p:sp>
            <p:nvSpPr>
              <p:cNvPr id="122376" name="Line 2568"/>
              <p:cNvSpPr>
                <a:spLocks noChangeShapeType="1"/>
              </p:cNvSpPr>
              <p:nvPr/>
            </p:nvSpPr>
            <p:spPr bwMode="auto">
              <a:xfrm flipV="1">
                <a:off x="3726" y="3811"/>
                <a:ext cx="1" cy="2"/>
              </a:xfrm>
              <a:prstGeom prst="line">
                <a:avLst/>
              </a:prstGeom>
              <a:noFill/>
              <a:ln w="0">
                <a:solidFill>
                  <a:srgbClr val="FFDF7F"/>
                </a:solidFill>
                <a:round/>
                <a:headEnd/>
                <a:tailEnd/>
              </a:ln>
            </p:spPr>
            <p:txBody>
              <a:bodyPr/>
              <a:lstStyle/>
              <a:p>
                <a:endParaRPr lang="en-US"/>
              </a:p>
            </p:txBody>
          </p:sp>
          <p:sp>
            <p:nvSpPr>
              <p:cNvPr id="122377" name="Line 2569"/>
              <p:cNvSpPr>
                <a:spLocks noChangeShapeType="1"/>
              </p:cNvSpPr>
              <p:nvPr/>
            </p:nvSpPr>
            <p:spPr bwMode="auto">
              <a:xfrm>
                <a:off x="3726" y="3809"/>
                <a:ext cx="1" cy="2"/>
              </a:xfrm>
              <a:prstGeom prst="line">
                <a:avLst/>
              </a:prstGeom>
              <a:noFill/>
              <a:ln w="0">
                <a:solidFill>
                  <a:srgbClr val="FFDF7F"/>
                </a:solidFill>
                <a:round/>
                <a:headEnd/>
                <a:tailEnd/>
              </a:ln>
            </p:spPr>
            <p:txBody>
              <a:bodyPr/>
              <a:lstStyle/>
              <a:p>
                <a:endParaRPr lang="en-US"/>
              </a:p>
            </p:txBody>
          </p:sp>
          <p:sp>
            <p:nvSpPr>
              <p:cNvPr id="122378" name="Line 2570"/>
              <p:cNvSpPr>
                <a:spLocks noChangeShapeType="1"/>
              </p:cNvSpPr>
              <p:nvPr/>
            </p:nvSpPr>
            <p:spPr bwMode="auto">
              <a:xfrm flipH="1">
                <a:off x="3726" y="3807"/>
                <a:ext cx="1" cy="2"/>
              </a:xfrm>
              <a:prstGeom prst="line">
                <a:avLst/>
              </a:prstGeom>
              <a:noFill/>
              <a:ln w="0">
                <a:solidFill>
                  <a:srgbClr val="FFDF7F"/>
                </a:solidFill>
                <a:round/>
                <a:headEnd/>
                <a:tailEnd/>
              </a:ln>
            </p:spPr>
            <p:txBody>
              <a:bodyPr/>
              <a:lstStyle/>
              <a:p>
                <a:endParaRPr lang="en-US"/>
              </a:p>
            </p:txBody>
          </p:sp>
          <p:sp>
            <p:nvSpPr>
              <p:cNvPr id="122379" name="Line 2571"/>
              <p:cNvSpPr>
                <a:spLocks noChangeShapeType="1"/>
              </p:cNvSpPr>
              <p:nvPr/>
            </p:nvSpPr>
            <p:spPr bwMode="auto">
              <a:xfrm flipV="1">
                <a:off x="3727" y="3806"/>
                <a:ext cx="1" cy="1"/>
              </a:xfrm>
              <a:prstGeom prst="line">
                <a:avLst/>
              </a:prstGeom>
              <a:noFill/>
              <a:ln w="0">
                <a:solidFill>
                  <a:srgbClr val="FFDF7F"/>
                </a:solidFill>
                <a:round/>
                <a:headEnd/>
                <a:tailEnd/>
              </a:ln>
            </p:spPr>
            <p:txBody>
              <a:bodyPr/>
              <a:lstStyle/>
              <a:p>
                <a:endParaRPr lang="en-US"/>
              </a:p>
            </p:txBody>
          </p:sp>
          <p:sp>
            <p:nvSpPr>
              <p:cNvPr id="122380" name="Line 2572"/>
              <p:cNvSpPr>
                <a:spLocks noChangeShapeType="1"/>
              </p:cNvSpPr>
              <p:nvPr/>
            </p:nvSpPr>
            <p:spPr bwMode="auto">
              <a:xfrm flipV="1">
                <a:off x="3727" y="3803"/>
                <a:ext cx="1" cy="3"/>
              </a:xfrm>
              <a:prstGeom prst="line">
                <a:avLst/>
              </a:prstGeom>
              <a:noFill/>
              <a:ln w="0">
                <a:solidFill>
                  <a:srgbClr val="FFDF7F"/>
                </a:solidFill>
                <a:round/>
                <a:headEnd/>
                <a:tailEnd/>
              </a:ln>
            </p:spPr>
            <p:txBody>
              <a:bodyPr/>
              <a:lstStyle/>
              <a:p>
                <a:endParaRPr lang="en-US"/>
              </a:p>
            </p:txBody>
          </p:sp>
          <p:sp>
            <p:nvSpPr>
              <p:cNvPr id="122381" name="Line 2573"/>
              <p:cNvSpPr>
                <a:spLocks noChangeShapeType="1"/>
              </p:cNvSpPr>
              <p:nvPr/>
            </p:nvSpPr>
            <p:spPr bwMode="auto">
              <a:xfrm flipV="1">
                <a:off x="3728" y="3800"/>
                <a:ext cx="1" cy="3"/>
              </a:xfrm>
              <a:prstGeom prst="line">
                <a:avLst/>
              </a:prstGeom>
              <a:noFill/>
              <a:ln w="0">
                <a:solidFill>
                  <a:srgbClr val="FFDF7F"/>
                </a:solidFill>
                <a:round/>
                <a:headEnd/>
                <a:tailEnd/>
              </a:ln>
            </p:spPr>
            <p:txBody>
              <a:bodyPr/>
              <a:lstStyle/>
              <a:p>
                <a:endParaRPr lang="en-US"/>
              </a:p>
            </p:txBody>
          </p:sp>
          <p:sp>
            <p:nvSpPr>
              <p:cNvPr id="122382" name="Line 2574"/>
              <p:cNvSpPr>
                <a:spLocks noChangeShapeType="1"/>
              </p:cNvSpPr>
              <p:nvPr/>
            </p:nvSpPr>
            <p:spPr bwMode="auto">
              <a:xfrm flipV="1">
                <a:off x="3729" y="3797"/>
                <a:ext cx="1" cy="3"/>
              </a:xfrm>
              <a:prstGeom prst="line">
                <a:avLst/>
              </a:prstGeom>
              <a:noFill/>
              <a:ln w="0">
                <a:solidFill>
                  <a:srgbClr val="FFDF7F"/>
                </a:solidFill>
                <a:round/>
                <a:headEnd/>
                <a:tailEnd/>
              </a:ln>
            </p:spPr>
            <p:txBody>
              <a:bodyPr/>
              <a:lstStyle/>
              <a:p>
                <a:endParaRPr lang="en-US"/>
              </a:p>
            </p:txBody>
          </p:sp>
          <p:sp>
            <p:nvSpPr>
              <p:cNvPr id="122383" name="Line 2575"/>
              <p:cNvSpPr>
                <a:spLocks noChangeShapeType="1"/>
              </p:cNvSpPr>
              <p:nvPr/>
            </p:nvSpPr>
            <p:spPr bwMode="auto">
              <a:xfrm flipH="1">
                <a:off x="3729" y="3794"/>
                <a:ext cx="1" cy="3"/>
              </a:xfrm>
              <a:prstGeom prst="line">
                <a:avLst/>
              </a:prstGeom>
              <a:noFill/>
              <a:ln w="0">
                <a:solidFill>
                  <a:srgbClr val="FFDF7F"/>
                </a:solidFill>
                <a:round/>
                <a:headEnd/>
                <a:tailEnd/>
              </a:ln>
            </p:spPr>
            <p:txBody>
              <a:bodyPr/>
              <a:lstStyle/>
              <a:p>
                <a:endParaRPr lang="en-US"/>
              </a:p>
            </p:txBody>
          </p:sp>
          <p:sp>
            <p:nvSpPr>
              <p:cNvPr id="122384" name="Line 2576"/>
              <p:cNvSpPr>
                <a:spLocks noChangeShapeType="1"/>
              </p:cNvSpPr>
              <p:nvPr/>
            </p:nvSpPr>
            <p:spPr bwMode="auto">
              <a:xfrm flipH="1">
                <a:off x="3730" y="3792"/>
                <a:ext cx="1" cy="2"/>
              </a:xfrm>
              <a:prstGeom prst="line">
                <a:avLst/>
              </a:prstGeom>
              <a:noFill/>
              <a:ln w="0">
                <a:solidFill>
                  <a:srgbClr val="FFDF7F"/>
                </a:solidFill>
                <a:round/>
                <a:headEnd/>
                <a:tailEnd/>
              </a:ln>
            </p:spPr>
            <p:txBody>
              <a:bodyPr/>
              <a:lstStyle/>
              <a:p>
                <a:endParaRPr lang="en-US"/>
              </a:p>
            </p:txBody>
          </p:sp>
          <p:sp>
            <p:nvSpPr>
              <p:cNvPr id="122385" name="Line 2577"/>
              <p:cNvSpPr>
                <a:spLocks noChangeShapeType="1"/>
              </p:cNvSpPr>
              <p:nvPr/>
            </p:nvSpPr>
            <p:spPr bwMode="auto">
              <a:xfrm flipH="1">
                <a:off x="3730" y="3790"/>
                <a:ext cx="1" cy="2"/>
              </a:xfrm>
              <a:prstGeom prst="line">
                <a:avLst/>
              </a:prstGeom>
              <a:noFill/>
              <a:ln w="0">
                <a:solidFill>
                  <a:srgbClr val="FFDF7F"/>
                </a:solidFill>
                <a:round/>
                <a:headEnd/>
                <a:tailEnd/>
              </a:ln>
            </p:spPr>
            <p:txBody>
              <a:bodyPr/>
              <a:lstStyle/>
              <a:p>
                <a:endParaRPr lang="en-US"/>
              </a:p>
            </p:txBody>
          </p:sp>
          <p:sp>
            <p:nvSpPr>
              <p:cNvPr id="122386" name="Line 2578"/>
              <p:cNvSpPr>
                <a:spLocks noChangeShapeType="1"/>
              </p:cNvSpPr>
              <p:nvPr/>
            </p:nvSpPr>
            <p:spPr bwMode="auto">
              <a:xfrm flipH="1">
                <a:off x="3730" y="3787"/>
                <a:ext cx="1" cy="3"/>
              </a:xfrm>
              <a:prstGeom prst="line">
                <a:avLst/>
              </a:prstGeom>
              <a:noFill/>
              <a:ln w="0">
                <a:solidFill>
                  <a:srgbClr val="FFDF7F"/>
                </a:solidFill>
                <a:round/>
                <a:headEnd/>
                <a:tailEnd/>
              </a:ln>
            </p:spPr>
            <p:txBody>
              <a:bodyPr/>
              <a:lstStyle/>
              <a:p>
                <a:endParaRPr lang="en-US"/>
              </a:p>
            </p:txBody>
          </p:sp>
          <p:sp>
            <p:nvSpPr>
              <p:cNvPr id="122387" name="Line 2579"/>
              <p:cNvSpPr>
                <a:spLocks noChangeShapeType="1"/>
              </p:cNvSpPr>
              <p:nvPr/>
            </p:nvSpPr>
            <p:spPr bwMode="auto">
              <a:xfrm flipV="1">
                <a:off x="3731" y="3785"/>
                <a:ext cx="1" cy="2"/>
              </a:xfrm>
              <a:prstGeom prst="line">
                <a:avLst/>
              </a:prstGeom>
              <a:noFill/>
              <a:ln w="0">
                <a:solidFill>
                  <a:srgbClr val="FFDF7F"/>
                </a:solidFill>
                <a:round/>
                <a:headEnd/>
                <a:tailEnd/>
              </a:ln>
            </p:spPr>
            <p:txBody>
              <a:bodyPr/>
              <a:lstStyle/>
              <a:p>
                <a:endParaRPr lang="en-US"/>
              </a:p>
            </p:txBody>
          </p:sp>
          <p:sp>
            <p:nvSpPr>
              <p:cNvPr id="122388" name="Line 2580"/>
              <p:cNvSpPr>
                <a:spLocks noChangeShapeType="1"/>
              </p:cNvSpPr>
              <p:nvPr/>
            </p:nvSpPr>
            <p:spPr bwMode="auto">
              <a:xfrm flipV="1">
                <a:off x="3732" y="3782"/>
                <a:ext cx="1" cy="3"/>
              </a:xfrm>
              <a:prstGeom prst="line">
                <a:avLst/>
              </a:prstGeom>
              <a:noFill/>
              <a:ln w="0">
                <a:solidFill>
                  <a:srgbClr val="FFDF7F"/>
                </a:solidFill>
                <a:round/>
                <a:headEnd/>
                <a:tailEnd/>
              </a:ln>
            </p:spPr>
            <p:txBody>
              <a:bodyPr/>
              <a:lstStyle/>
              <a:p>
                <a:endParaRPr lang="en-US"/>
              </a:p>
            </p:txBody>
          </p:sp>
          <p:sp>
            <p:nvSpPr>
              <p:cNvPr id="122389" name="Line 2581"/>
              <p:cNvSpPr>
                <a:spLocks noChangeShapeType="1"/>
              </p:cNvSpPr>
              <p:nvPr/>
            </p:nvSpPr>
            <p:spPr bwMode="auto">
              <a:xfrm flipV="1">
                <a:off x="3733" y="3779"/>
                <a:ext cx="1" cy="3"/>
              </a:xfrm>
              <a:prstGeom prst="line">
                <a:avLst/>
              </a:prstGeom>
              <a:noFill/>
              <a:ln w="0">
                <a:solidFill>
                  <a:srgbClr val="FFDF7F"/>
                </a:solidFill>
                <a:round/>
                <a:headEnd/>
                <a:tailEnd/>
              </a:ln>
            </p:spPr>
            <p:txBody>
              <a:bodyPr/>
              <a:lstStyle/>
              <a:p>
                <a:endParaRPr lang="en-US"/>
              </a:p>
            </p:txBody>
          </p:sp>
          <p:sp>
            <p:nvSpPr>
              <p:cNvPr id="122390" name="Line 2582"/>
              <p:cNvSpPr>
                <a:spLocks noChangeShapeType="1"/>
              </p:cNvSpPr>
              <p:nvPr/>
            </p:nvSpPr>
            <p:spPr bwMode="auto">
              <a:xfrm flipV="1">
                <a:off x="3733" y="3777"/>
                <a:ext cx="1" cy="2"/>
              </a:xfrm>
              <a:prstGeom prst="line">
                <a:avLst/>
              </a:prstGeom>
              <a:noFill/>
              <a:ln w="0">
                <a:solidFill>
                  <a:srgbClr val="FFDF7F"/>
                </a:solidFill>
                <a:round/>
                <a:headEnd/>
                <a:tailEnd/>
              </a:ln>
            </p:spPr>
            <p:txBody>
              <a:bodyPr/>
              <a:lstStyle/>
              <a:p>
                <a:endParaRPr lang="en-US"/>
              </a:p>
            </p:txBody>
          </p:sp>
          <p:sp>
            <p:nvSpPr>
              <p:cNvPr id="122391" name="Line 2583"/>
              <p:cNvSpPr>
                <a:spLocks noChangeShapeType="1"/>
              </p:cNvSpPr>
              <p:nvPr/>
            </p:nvSpPr>
            <p:spPr bwMode="auto">
              <a:xfrm flipH="1">
                <a:off x="3733" y="3774"/>
                <a:ext cx="1" cy="3"/>
              </a:xfrm>
              <a:prstGeom prst="line">
                <a:avLst/>
              </a:prstGeom>
              <a:noFill/>
              <a:ln w="0">
                <a:solidFill>
                  <a:srgbClr val="FFDF7F"/>
                </a:solidFill>
                <a:round/>
                <a:headEnd/>
                <a:tailEnd/>
              </a:ln>
            </p:spPr>
            <p:txBody>
              <a:bodyPr/>
              <a:lstStyle/>
              <a:p>
                <a:endParaRPr lang="en-US"/>
              </a:p>
            </p:txBody>
          </p:sp>
          <p:sp>
            <p:nvSpPr>
              <p:cNvPr id="122392" name="Line 2584"/>
              <p:cNvSpPr>
                <a:spLocks noChangeShapeType="1"/>
              </p:cNvSpPr>
              <p:nvPr/>
            </p:nvSpPr>
            <p:spPr bwMode="auto">
              <a:xfrm>
                <a:off x="3734" y="3774"/>
                <a:ext cx="1" cy="1"/>
              </a:xfrm>
              <a:prstGeom prst="line">
                <a:avLst/>
              </a:prstGeom>
              <a:noFill/>
              <a:ln w="0">
                <a:solidFill>
                  <a:srgbClr val="FFDF7F"/>
                </a:solidFill>
                <a:round/>
                <a:headEnd/>
                <a:tailEnd/>
              </a:ln>
            </p:spPr>
            <p:txBody>
              <a:bodyPr/>
              <a:lstStyle/>
              <a:p>
                <a:endParaRPr lang="en-US"/>
              </a:p>
            </p:txBody>
          </p:sp>
          <p:sp>
            <p:nvSpPr>
              <p:cNvPr id="122393" name="Line 2585"/>
              <p:cNvSpPr>
                <a:spLocks noChangeShapeType="1"/>
              </p:cNvSpPr>
              <p:nvPr/>
            </p:nvSpPr>
            <p:spPr bwMode="auto">
              <a:xfrm>
                <a:off x="3734" y="3773"/>
                <a:ext cx="1" cy="1"/>
              </a:xfrm>
              <a:prstGeom prst="line">
                <a:avLst/>
              </a:prstGeom>
              <a:noFill/>
              <a:ln w="0">
                <a:solidFill>
                  <a:srgbClr val="FFDF7F"/>
                </a:solidFill>
                <a:round/>
                <a:headEnd/>
                <a:tailEnd/>
              </a:ln>
            </p:spPr>
            <p:txBody>
              <a:bodyPr/>
              <a:lstStyle/>
              <a:p>
                <a:endParaRPr lang="en-US"/>
              </a:p>
            </p:txBody>
          </p:sp>
          <p:sp>
            <p:nvSpPr>
              <p:cNvPr id="122394" name="Line 2586"/>
              <p:cNvSpPr>
                <a:spLocks noChangeShapeType="1"/>
              </p:cNvSpPr>
              <p:nvPr/>
            </p:nvSpPr>
            <p:spPr bwMode="auto">
              <a:xfrm flipH="1" flipV="1">
                <a:off x="3739" y="3769"/>
                <a:ext cx="1" cy="1"/>
              </a:xfrm>
              <a:prstGeom prst="line">
                <a:avLst/>
              </a:prstGeom>
              <a:noFill/>
              <a:ln w="0">
                <a:solidFill>
                  <a:srgbClr val="FFDF7F"/>
                </a:solidFill>
                <a:round/>
                <a:headEnd/>
                <a:tailEnd/>
              </a:ln>
            </p:spPr>
            <p:txBody>
              <a:bodyPr/>
              <a:lstStyle/>
              <a:p>
                <a:endParaRPr lang="en-US"/>
              </a:p>
            </p:txBody>
          </p:sp>
          <p:sp>
            <p:nvSpPr>
              <p:cNvPr id="122395" name="Line 2587"/>
              <p:cNvSpPr>
                <a:spLocks noChangeShapeType="1"/>
              </p:cNvSpPr>
              <p:nvPr/>
            </p:nvSpPr>
            <p:spPr bwMode="auto">
              <a:xfrm flipH="1">
                <a:off x="3739" y="3769"/>
                <a:ext cx="1" cy="1"/>
              </a:xfrm>
              <a:prstGeom prst="line">
                <a:avLst/>
              </a:prstGeom>
              <a:noFill/>
              <a:ln w="0">
                <a:solidFill>
                  <a:srgbClr val="FFDF7F"/>
                </a:solidFill>
                <a:round/>
                <a:headEnd/>
                <a:tailEnd/>
              </a:ln>
            </p:spPr>
            <p:txBody>
              <a:bodyPr/>
              <a:lstStyle/>
              <a:p>
                <a:endParaRPr lang="en-US"/>
              </a:p>
            </p:txBody>
          </p:sp>
          <p:sp>
            <p:nvSpPr>
              <p:cNvPr id="122396" name="Line 2588"/>
              <p:cNvSpPr>
                <a:spLocks noChangeShapeType="1"/>
              </p:cNvSpPr>
              <p:nvPr/>
            </p:nvSpPr>
            <p:spPr bwMode="auto">
              <a:xfrm flipH="1">
                <a:off x="3739" y="3769"/>
                <a:ext cx="1" cy="1"/>
              </a:xfrm>
              <a:prstGeom prst="line">
                <a:avLst/>
              </a:prstGeom>
              <a:noFill/>
              <a:ln w="0">
                <a:solidFill>
                  <a:srgbClr val="FFDF7F"/>
                </a:solidFill>
                <a:round/>
                <a:headEnd/>
                <a:tailEnd/>
              </a:ln>
            </p:spPr>
            <p:txBody>
              <a:bodyPr/>
              <a:lstStyle/>
              <a:p>
                <a:endParaRPr lang="en-US"/>
              </a:p>
            </p:txBody>
          </p:sp>
          <p:sp>
            <p:nvSpPr>
              <p:cNvPr id="122397" name="Line 2589"/>
              <p:cNvSpPr>
                <a:spLocks noChangeShapeType="1"/>
              </p:cNvSpPr>
              <p:nvPr/>
            </p:nvSpPr>
            <p:spPr bwMode="auto">
              <a:xfrm flipH="1" flipV="1">
                <a:off x="3740" y="3770"/>
                <a:ext cx="1" cy="2"/>
              </a:xfrm>
              <a:prstGeom prst="line">
                <a:avLst/>
              </a:prstGeom>
              <a:noFill/>
              <a:ln w="0">
                <a:solidFill>
                  <a:srgbClr val="FFDF7F"/>
                </a:solidFill>
                <a:round/>
                <a:headEnd/>
                <a:tailEnd/>
              </a:ln>
            </p:spPr>
            <p:txBody>
              <a:bodyPr/>
              <a:lstStyle/>
              <a:p>
                <a:endParaRPr lang="en-US"/>
              </a:p>
            </p:txBody>
          </p:sp>
          <p:sp>
            <p:nvSpPr>
              <p:cNvPr id="122398" name="Line 2590"/>
              <p:cNvSpPr>
                <a:spLocks noChangeShapeType="1"/>
              </p:cNvSpPr>
              <p:nvPr/>
            </p:nvSpPr>
            <p:spPr bwMode="auto">
              <a:xfrm flipH="1" flipV="1">
                <a:off x="3741" y="3772"/>
                <a:ext cx="1" cy="3"/>
              </a:xfrm>
              <a:prstGeom prst="line">
                <a:avLst/>
              </a:prstGeom>
              <a:noFill/>
              <a:ln w="0">
                <a:solidFill>
                  <a:srgbClr val="FFDF7F"/>
                </a:solidFill>
                <a:round/>
                <a:headEnd/>
                <a:tailEnd/>
              </a:ln>
            </p:spPr>
            <p:txBody>
              <a:bodyPr/>
              <a:lstStyle/>
              <a:p>
                <a:endParaRPr lang="en-US"/>
              </a:p>
            </p:txBody>
          </p:sp>
          <p:sp>
            <p:nvSpPr>
              <p:cNvPr id="122399" name="Line 2591"/>
              <p:cNvSpPr>
                <a:spLocks noChangeShapeType="1"/>
              </p:cNvSpPr>
              <p:nvPr/>
            </p:nvSpPr>
            <p:spPr bwMode="auto">
              <a:xfrm flipV="1">
                <a:off x="3742" y="3775"/>
                <a:ext cx="1" cy="2"/>
              </a:xfrm>
              <a:prstGeom prst="line">
                <a:avLst/>
              </a:prstGeom>
              <a:noFill/>
              <a:ln w="0">
                <a:solidFill>
                  <a:srgbClr val="FFDF7F"/>
                </a:solidFill>
                <a:round/>
                <a:headEnd/>
                <a:tailEnd/>
              </a:ln>
            </p:spPr>
            <p:txBody>
              <a:bodyPr/>
              <a:lstStyle/>
              <a:p>
                <a:endParaRPr lang="en-US"/>
              </a:p>
            </p:txBody>
          </p:sp>
          <p:sp>
            <p:nvSpPr>
              <p:cNvPr id="122400" name="Line 2592"/>
              <p:cNvSpPr>
                <a:spLocks noChangeShapeType="1"/>
              </p:cNvSpPr>
              <p:nvPr/>
            </p:nvSpPr>
            <p:spPr bwMode="auto">
              <a:xfrm flipV="1">
                <a:off x="3741" y="3777"/>
                <a:ext cx="1" cy="2"/>
              </a:xfrm>
              <a:prstGeom prst="line">
                <a:avLst/>
              </a:prstGeom>
              <a:noFill/>
              <a:ln w="0">
                <a:solidFill>
                  <a:srgbClr val="FFDF7F"/>
                </a:solidFill>
                <a:round/>
                <a:headEnd/>
                <a:tailEnd/>
              </a:ln>
            </p:spPr>
            <p:txBody>
              <a:bodyPr/>
              <a:lstStyle/>
              <a:p>
                <a:endParaRPr lang="en-US"/>
              </a:p>
            </p:txBody>
          </p:sp>
          <p:sp>
            <p:nvSpPr>
              <p:cNvPr id="122401" name="Line 2593"/>
              <p:cNvSpPr>
                <a:spLocks noChangeShapeType="1"/>
              </p:cNvSpPr>
              <p:nvPr/>
            </p:nvSpPr>
            <p:spPr bwMode="auto">
              <a:xfrm flipH="1">
                <a:off x="3741" y="3779"/>
                <a:ext cx="1" cy="3"/>
              </a:xfrm>
              <a:prstGeom prst="line">
                <a:avLst/>
              </a:prstGeom>
              <a:noFill/>
              <a:ln w="0">
                <a:solidFill>
                  <a:srgbClr val="FFDF7F"/>
                </a:solidFill>
                <a:round/>
                <a:headEnd/>
                <a:tailEnd/>
              </a:ln>
            </p:spPr>
            <p:txBody>
              <a:bodyPr/>
              <a:lstStyle/>
              <a:p>
                <a:endParaRPr lang="en-US"/>
              </a:p>
            </p:txBody>
          </p:sp>
          <p:sp>
            <p:nvSpPr>
              <p:cNvPr id="122402" name="Line 2594"/>
              <p:cNvSpPr>
                <a:spLocks noChangeShapeType="1"/>
              </p:cNvSpPr>
              <p:nvPr/>
            </p:nvSpPr>
            <p:spPr bwMode="auto">
              <a:xfrm flipH="1">
                <a:off x="3741" y="3782"/>
                <a:ext cx="1" cy="1"/>
              </a:xfrm>
              <a:prstGeom prst="line">
                <a:avLst/>
              </a:prstGeom>
              <a:noFill/>
              <a:ln w="0">
                <a:solidFill>
                  <a:srgbClr val="FFDF7F"/>
                </a:solidFill>
                <a:round/>
                <a:headEnd/>
                <a:tailEnd/>
              </a:ln>
            </p:spPr>
            <p:txBody>
              <a:bodyPr/>
              <a:lstStyle/>
              <a:p>
                <a:endParaRPr lang="en-US"/>
              </a:p>
            </p:txBody>
          </p:sp>
          <p:sp>
            <p:nvSpPr>
              <p:cNvPr id="122403" name="Line 2595"/>
              <p:cNvSpPr>
                <a:spLocks noChangeShapeType="1"/>
              </p:cNvSpPr>
              <p:nvPr/>
            </p:nvSpPr>
            <p:spPr bwMode="auto">
              <a:xfrm>
                <a:off x="3741" y="3783"/>
                <a:ext cx="1" cy="2"/>
              </a:xfrm>
              <a:prstGeom prst="line">
                <a:avLst/>
              </a:prstGeom>
              <a:noFill/>
              <a:ln w="0">
                <a:solidFill>
                  <a:srgbClr val="FFDF7F"/>
                </a:solidFill>
                <a:round/>
                <a:headEnd/>
                <a:tailEnd/>
              </a:ln>
            </p:spPr>
            <p:txBody>
              <a:bodyPr/>
              <a:lstStyle/>
              <a:p>
                <a:endParaRPr lang="en-US"/>
              </a:p>
            </p:txBody>
          </p:sp>
          <p:sp>
            <p:nvSpPr>
              <p:cNvPr id="122404" name="Line 2596"/>
              <p:cNvSpPr>
                <a:spLocks noChangeShapeType="1"/>
              </p:cNvSpPr>
              <p:nvPr/>
            </p:nvSpPr>
            <p:spPr bwMode="auto">
              <a:xfrm>
                <a:off x="3741" y="3785"/>
                <a:ext cx="1" cy="3"/>
              </a:xfrm>
              <a:prstGeom prst="line">
                <a:avLst/>
              </a:prstGeom>
              <a:noFill/>
              <a:ln w="0">
                <a:solidFill>
                  <a:srgbClr val="FFDF7F"/>
                </a:solidFill>
                <a:round/>
                <a:headEnd/>
                <a:tailEnd/>
              </a:ln>
            </p:spPr>
            <p:txBody>
              <a:bodyPr/>
              <a:lstStyle/>
              <a:p>
                <a:endParaRPr lang="en-US"/>
              </a:p>
            </p:txBody>
          </p:sp>
          <p:sp>
            <p:nvSpPr>
              <p:cNvPr id="122405" name="Line 2597"/>
              <p:cNvSpPr>
                <a:spLocks noChangeShapeType="1"/>
              </p:cNvSpPr>
              <p:nvPr/>
            </p:nvSpPr>
            <p:spPr bwMode="auto">
              <a:xfrm flipV="1">
                <a:off x="3740" y="3788"/>
                <a:ext cx="1" cy="2"/>
              </a:xfrm>
              <a:prstGeom prst="line">
                <a:avLst/>
              </a:prstGeom>
              <a:noFill/>
              <a:ln w="0">
                <a:solidFill>
                  <a:srgbClr val="FFDF7F"/>
                </a:solidFill>
                <a:round/>
                <a:headEnd/>
                <a:tailEnd/>
              </a:ln>
            </p:spPr>
            <p:txBody>
              <a:bodyPr/>
              <a:lstStyle/>
              <a:p>
                <a:endParaRPr lang="en-US"/>
              </a:p>
            </p:txBody>
          </p:sp>
          <p:sp>
            <p:nvSpPr>
              <p:cNvPr id="122406" name="Line 2598"/>
              <p:cNvSpPr>
                <a:spLocks noChangeShapeType="1"/>
              </p:cNvSpPr>
              <p:nvPr/>
            </p:nvSpPr>
            <p:spPr bwMode="auto">
              <a:xfrm flipV="1">
                <a:off x="3739" y="3790"/>
                <a:ext cx="1" cy="2"/>
              </a:xfrm>
              <a:prstGeom prst="line">
                <a:avLst/>
              </a:prstGeom>
              <a:noFill/>
              <a:ln w="0">
                <a:solidFill>
                  <a:srgbClr val="FFDF7F"/>
                </a:solidFill>
                <a:round/>
                <a:headEnd/>
                <a:tailEnd/>
              </a:ln>
            </p:spPr>
            <p:txBody>
              <a:bodyPr/>
              <a:lstStyle/>
              <a:p>
                <a:endParaRPr lang="en-US"/>
              </a:p>
            </p:txBody>
          </p:sp>
          <p:sp>
            <p:nvSpPr>
              <p:cNvPr id="122407" name="Line 2599"/>
              <p:cNvSpPr>
                <a:spLocks noChangeShapeType="1"/>
              </p:cNvSpPr>
              <p:nvPr/>
            </p:nvSpPr>
            <p:spPr bwMode="auto">
              <a:xfrm flipH="1">
                <a:off x="3738" y="3792"/>
                <a:ext cx="1" cy="3"/>
              </a:xfrm>
              <a:prstGeom prst="line">
                <a:avLst/>
              </a:prstGeom>
              <a:noFill/>
              <a:ln w="0">
                <a:solidFill>
                  <a:srgbClr val="FFDF7F"/>
                </a:solidFill>
                <a:round/>
                <a:headEnd/>
                <a:tailEnd/>
              </a:ln>
            </p:spPr>
            <p:txBody>
              <a:bodyPr/>
              <a:lstStyle/>
              <a:p>
                <a:endParaRPr lang="en-US"/>
              </a:p>
            </p:txBody>
          </p:sp>
          <p:sp>
            <p:nvSpPr>
              <p:cNvPr id="122408" name="Line 2600"/>
              <p:cNvSpPr>
                <a:spLocks noChangeShapeType="1"/>
              </p:cNvSpPr>
              <p:nvPr/>
            </p:nvSpPr>
            <p:spPr bwMode="auto">
              <a:xfrm flipH="1">
                <a:off x="3738" y="3795"/>
                <a:ext cx="1" cy="3"/>
              </a:xfrm>
              <a:prstGeom prst="line">
                <a:avLst/>
              </a:prstGeom>
              <a:noFill/>
              <a:ln w="0">
                <a:solidFill>
                  <a:srgbClr val="FFDF7F"/>
                </a:solidFill>
                <a:round/>
                <a:headEnd/>
                <a:tailEnd/>
              </a:ln>
            </p:spPr>
            <p:txBody>
              <a:bodyPr/>
              <a:lstStyle/>
              <a:p>
                <a:endParaRPr lang="en-US"/>
              </a:p>
            </p:txBody>
          </p:sp>
          <p:sp>
            <p:nvSpPr>
              <p:cNvPr id="122409" name="Line 2601"/>
              <p:cNvSpPr>
                <a:spLocks noChangeShapeType="1"/>
              </p:cNvSpPr>
              <p:nvPr/>
            </p:nvSpPr>
            <p:spPr bwMode="auto">
              <a:xfrm flipH="1">
                <a:off x="3737" y="3798"/>
                <a:ext cx="1" cy="2"/>
              </a:xfrm>
              <a:prstGeom prst="line">
                <a:avLst/>
              </a:prstGeom>
              <a:noFill/>
              <a:ln w="0">
                <a:solidFill>
                  <a:srgbClr val="FFDF7F"/>
                </a:solidFill>
                <a:round/>
                <a:headEnd/>
                <a:tailEnd/>
              </a:ln>
            </p:spPr>
            <p:txBody>
              <a:bodyPr/>
              <a:lstStyle/>
              <a:p>
                <a:endParaRPr lang="en-US"/>
              </a:p>
            </p:txBody>
          </p:sp>
          <p:sp>
            <p:nvSpPr>
              <p:cNvPr id="122410" name="Line 2602"/>
              <p:cNvSpPr>
                <a:spLocks noChangeShapeType="1"/>
              </p:cNvSpPr>
              <p:nvPr/>
            </p:nvSpPr>
            <p:spPr bwMode="auto">
              <a:xfrm>
                <a:off x="3747" y="3765"/>
                <a:ext cx="2" cy="1"/>
              </a:xfrm>
              <a:prstGeom prst="line">
                <a:avLst/>
              </a:prstGeom>
              <a:noFill/>
              <a:ln w="0">
                <a:solidFill>
                  <a:srgbClr val="FFDF7F"/>
                </a:solidFill>
                <a:round/>
                <a:headEnd/>
                <a:tailEnd/>
              </a:ln>
            </p:spPr>
            <p:txBody>
              <a:bodyPr/>
              <a:lstStyle/>
              <a:p>
                <a:endParaRPr lang="en-US"/>
              </a:p>
            </p:txBody>
          </p:sp>
          <p:sp>
            <p:nvSpPr>
              <p:cNvPr id="122411" name="Line 2603"/>
              <p:cNvSpPr>
                <a:spLocks noChangeShapeType="1"/>
              </p:cNvSpPr>
              <p:nvPr/>
            </p:nvSpPr>
            <p:spPr bwMode="auto">
              <a:xfrm flipH="1" flipV="1">
                <a:off x="3749" y="3766"/>
                <a:ext cx="1" cy="1"/>
              </a:xfrm>
              <a:prstGeom prst="line">
                <a:avLst/>
              </a:prstGeom>
              <a:noFill/>
              <a:ln w="0">
                <a:solidFill>
                  <a:srgbClr val="FFDF7F"/>
                </a:solidFill>
                <a:round/>
                <a:headEnd/>
                <a:tailEnd/>
              </a:ln>
            </p:spPr>
            <p:txBody>
              <a:bodyPr/>
              <a:lstStyle/>
              <a:p>
                <a:endParaRPr lang="en-US"/>
              </a:p>
            </p:txBody>
          </p:sp>
          <p:sp>
            <p:nvSpPr>
              <p:cNvPr id="122412" name="Line 2604"/>
              <p:cNvSpPr>
                <a:spLocks noChangeShapeType="1"/>
              </p:cNvSpPr>
              <p:nvPr/>
            </p:nvSpPr>
            <p:spPr bwMode="auto">
              <a:xfrm flipH="1" flipV="1">
                <a:off x="3750" y="3767"/>
                <a:ext cx="1" cy="4"/>
              </a:xfrm>
              <a:prstGeom prst="line">
                <a:avLst/>
              </a:prstGeom>
              <a:noFill/>
              <a:ln w="0">
                <a:solidFill>
                  <a:srgbClr val="FFDF7F"/>
                </a:solidFill>
                <a:round/>
                <a:headEnd/>
                <a:tailEnd/>
              </a:ln>
            </p:spPr>
            <p:txBody>
              <a:bodyPr/>
              <a:lstStyle/>
              <a:p>
                <a:endParaRPr lang="en-US"/>
              </a:p>
            </p:txBody>
          </p:sp>
          <p:sp>
            <p:nvSpPr>
              <p:cNvPr id="122413" name="Line 2605"/>
              <p:cNvSpPr>
                <a:spLocks noChangeShapeType="1"/>
              </p:cNvSpPr>
              <p:nvPr/>
            </p:nvSpPr>
            <p:spPr bwMode="auto">
              <a:xfrm flipV="1">
                <a:off x="3751" y="3771"/>
                <a:ext cx="1" cy="5"/>
              </a:xfrm>
              <a:prstGeom prst="line">
                <a:avLst/>
              </a:prstGeom>
              <a:noFill/>
              <a:ln w="0">
                <a:solidFill>
                  <a:srgbClr val="FFDF7F"/>
                </a:solidFill>
                <a:round/>
                <a:headEnd/>
                <a:tailEnd/>
              </a:ln>
            </p:spPr>
            <p:txBody>
              <a:bodyPr/>
              <a:lstStyle/>
              <a:p>
                <a:endParaRPr lang="en-US"/>
              </a:p>
            </p:txBody>
          </p:sp>
          <p:sp>
            <p:nvSpPr>
              <p:cNvPr id="122414" name="Line 2606"/>
              <p:cNvSpPr>
                <a:spLocks noChangeShapeType="1"/>
              </p:cNvSpPr>
              <p:nvPr/>
            </p:nvSpPr>
            <p:spPr bwMode="auto">
              <a:xfrm flipV="1">
                <a:off x="3750" y="3776"/>
                <a:ext cx="1" cy="1"/>
              </a:xfrm>
              <a:prstGeom prst="line">
                <a:avLst/>
              </a:prstGeom>
              <a:noFill/>
              <a:ln w="0">
                <a:solidFill>
                  <a:srgbClr val="FFDF7F"/>
                </a:solidFill>
                <a:round/>
                <a:headEnd/>
                <a:tailEnd/>
              </a:ln>
            </p:spPr>
            <p:txBody>
              <a:bodyPr/>
              <a:lstStyle/>
              <a:p>
                <a:endParaRPr lang="en-US"/>
              </a:p>
            </p:txBody>
          </p:sp>
          <p:sp>
            <p:nvSpPr>
              <p:cNvPr id="122415" name="Line 2607"/>
              <p:cNvSpPr>
                <a:spLocks noChangeShapeType="1"/>
              </p:cNvSpPr>
              <p:nvPr/>
            </p:nvSpPr>
            <p:spPr bwMode="auto">
              <a:xfrm flipV="1">
                <a:off x="3750" y="3777"/>
                <a:ext cx="1" cy="2"/>
              </a:xfrm>
              <a:prstGeom prst="line">
                <a:avLst/>
              </a:prstGeom>
              <a:noFill/>
              <a:ln w="0">
                <a:solidFill>
                  <a:srgbClr val="FFDF7F"/>
                </a:solidFill>
                <a:round/>
                <a:headEnd/>
                <a:tailEnd/>
              </a:ln>
            </p:spPr>
            <p:txBody>
              <a:bodyPr/>
              <a:lstStyle/>
              <a:p>
                <a:endParaRPr lang="en-US"/>
              </a:p>
            </p:txBody>
          </p:sp>
          <p:sp>
            <p:nvSpPr>
              <p:cNvPr id="122416" name="Line 2608"/>
              <p:cNvSpPr>
                <a:spLocks noChangeShapeType="1"/>
              </p:cNvSpPr>
              <p:nvPr/>
            </p:nvSpPr>
            <p:spPr bwMode="auto">
              <a:xfrm flipV="1">
                <a:off x="3748" y="3779"/>
                <a:ext cx="2" cy="5"/>
              </a:xfrm>
              <a:prstGeom prst="line">
                <a:avLst/>
              </a:prstGeom>
              <a:noFill/>
              <a:ln w="0">
                <a:solidFill>
                  <a:srgbClr val="FFDF7F"/>
                </a:solidFill>
                <a:round/>
                <a:headEnd/>
                <a:tailEnd/>
              </a:ln>
            </p:spPr>
            <p:txBody>
              <a:bodyPr/>
              <a:lstStyle/>
              <a:p>
                <a:endParaRPr lang="en-US"/>
              </a:p>
            </p:txBody>
          </p:sp>
          <p:sp>
            <p:nvSpPr>
              <p:cNvPr id="122417" name="Line 2609"/>
              <p:cNvSpPr>
                <a:spLocks noChangeShapeType="1"/>
              </p:cNvSpPr>
              <p:nvPr/>
            </p:nvSpPr>
            <p:spPr bwMode="auto">
              <a:xfrm flipH="1">
                <a:off x="3746" y="3784"/>
                <a:ext cx="2" cy="4"/>
              </a:xfrm>
              <a:prstGeom prst="line">
                <a:avLst/>
              </a:prstGeom>
              <a:noFill/>
              <a:ln w="0">
                <a:solidFill>
                  <a:srgbClr val="FFDF7F"/>
                </a:solidFill>
                <a:round/>
                <a:headEnd/>
                <a:tailEnd/>
              </a:ln>
            </p:spPr>
            <p:txBody>
              <a:bodyPr/>
              <a:lstStyle/>
              <a:p>
                <a:endParaRPr lang="en-US"/>
              </a:p>
            </p:txBody>
          </p:sp>
          <p:sp>
            <p:nvSpPr>
              <p:cNvPr id="122418" name="Line 2610"/>
              <p:cNvSpPr>
                <a:spLocks noChangeShapeType="1"/>
              </p:cNvSpPr>
              <p:nvPr/>
            </p:nvSpPr>
            <p:spPr bwMode="auto">
              <a:xfrm flipH="1">
                <a:off x="3744" y="3788"/>
                <a:ext cx="2" cy="4"/>
              </a:xfrm>
              <a:prstGeom prst="line">
                <a:avLst/>
              </a:prstGeom>
              <a:noFill/>
              <a:ln w="0">
                <a:solidFill>
                  <a:srgbClr val="FFDF7F"/>
                </a:solidFill>
                <a:round/>
                <a:headEnd/>
                <a:tailEnd/>
              </a:ln>
            </p:spPr>
            <p:txBody>
              <a:bodyPr/>
              <a:lstStyle/>
              <a:p>
                <a:endParaRPr lang="en-US"/>
              </a:p>
            </p:txBody>
          </p:sp>
          <p:sp>
            <p:nvSpPr>
              <p:cNvPr id="122419" name="Line 2611"/>
              <p:cNvSpPr>
                <a:spLocks noChangeShapeType="1"/>
              </p:cNvSpPr>
              <p:nvPr/>
            </p:nvSpPr>
            <p:spPr bwMode="auto">
              <a:xfrm flipH="1">
                <a:off x="3743" y="3792"/>
                <a:ext cx="1" cy="3"/>
              </a:xfrm>
              <a:prstGeom prst="line">
                <a:avLst/>
              </a:prstGeom>
              <a:noFill/>
              <a:ln w="0">
                <a:solidFill>
                  <a:srgbClr val="FFDF7F"/>
                </a:solidFill>
                <a:round/>
                <a:headEnd/>
                <a:tailEnd/>
              </a:ln>
            </p:spPr>
            <p:txBody>
              <a:bodyPr/>
              <a:lstStyle/>
              <a:p>
                <a:endParaRPr lang="en-US"/>
              </a:p>
            </p:txBody>
          </p:sp>
          <p:sp>
            <p:nvSpPr>
              <p:cNvPr id="122420" name="Line 2612"/>
              <p:cNvSpPr>
                <a:spLocks noChangeShapeType="1"/>
              </p:cNvSpPr>
              <p:nvPr/>
            </p:nvSpPr>
            <p:spPr bwMode="auto">
              <a:xfrm flipH="1">
                <a:off x="3742" y="3795"/>
                <a:ext cx="1" cy="6"/>
              </a:xfrm>
              <a:prstGeom prst="line">
                <a:avLst/>
              </a:prstGeom>
              <a:noFill/>
              <a:ln w="0">
                <a:solidFill>
                  <a:srgbClr val="FFDF7F"/>
                </a:solidFill>
                <a:round/>
                <a:headEnd/>
                <a:tailEnd/>
              </a:ln>
            </p:spPr>
            <p:txBody>
              <a:bodyPr/>
              <a:lstStyle/>
              <a:p>
                <a:endParaRPr lang="en-US"/>
              </a:p>
            </p:txBody>
          </p:sp>
          <p:sp>
            <p:nvSpPr>
              <p:cNvPr id="122421" name="Line 2613"/>
              <p:cNvSpPr>
                <a:spLocks noChangeShapeType="1"/>
              </p:cNvSpPr>
              <p:nvPr/>
            </p:nvSpPr>
            <p:spPr bwMode="auto">
              <a:xfrm flipH="1">
                <a:off x="3741" y="3801"/>
                <a:ext cx="1" cy="6"/>
              </a:xfrm>
              <a:prstGeom prst="line">
                <a:avLst/>
              </a:prstGeom>
              <a:noFill/>
              <a:ln w="0">
                <a:solidFill>
                  <a:srgbClr val="FFDF7F"/>
                </a:solidFill>
                <a:round/>
                <a:headEnd/>
                <a:tailEnd/>
              </a:ln>
            </p:spPr>
            <p:txBody>
              <a:bodyPr/>
              <a:lstStyle/>
              <a:p>
                <a:endParaRPr lang="en-US"/>
              </a:p>
            </p:txBody>
          </p:sp>
          <p:sp>
            <p:nvSpPr>
              <p:cNvPr id="122422" name="Line 2614"/>
              <p:cNvSpPr>
                <a:spLocks noChangeShapeType="1"/>
              </p:cNvSpPr>
              <p:nvPr/>
            </p:nvSpPr>
            <p:spPr bwMode="auto">
              <a:xfrm flipH="1">
                <a:off x="3740" y="3807"/>
                <a:ext cx="1" cy="4"/>
              </a:xfrm>
              <a:prstGeom prst="line">
                <a:avLst/>
              </a:prstGeom>
              <a:noFill/>
              <a:ln w="0">
                <a:solidFill>
                  <a:srgbClr val="FFDF7F"/>
                </a:solidFill>
                <a:round/>
                <a:headEnd/>
                <a:tailEnd/>
              </a:ln>
            </p:spPr>
            <p:txBody>
              <a:bodyPr/>
              <a:lstStyle/>
              <a:p>
                <a:endParaRPr lang="en-US"/>
              </a:p>
            </p:txBody>
          </p:sp>
          <p:sp>
            <p:nvSpPr>
              <p:cNvPr id="122423" name="Line 2615"/>
              <p:cNvSpPr>
                <a:spLocks noChangeShapeType="1"/>
              </p:cNvSpPr>
              <p:nvPr/>
            </p:nvSpPr>
            <p:spPr bwMode="auto">
              <a:xfrm flipV="1">
                <a:off x="3740" y="3811"/>
                <a:ext cx="1" cy="4"/>
              </a:xfrm>
              <a:prstGeom prst="line">
                <a:avLst/>
              </a:prstGeom>
              <a:noFill/>
              <a:ln w="0">
                <a:solidFill>
                  <a:srgbClr val="FFDF7F"/>
                </a:solidFill>
                <a:round/>
                <a:headEnd/>
                <a:tailEnd/>
              </a:ln>
            </p:spPr>
            <p:txBody>
              <a:bodyPr/>
              <a:lstStyle/>
              <a:p>
                <a:endParaRPr lang="en-US"/>
              </a:p>
            </p:txBody>
          </p:sp>
          <p:sp>
            <p:nvSpPr>
              <p:cNvPr id="122424" name="Line 2616"/>
              <p:cNvSpPr>
                <a:spLocks noChangeShapeType="1"/>
              </p:cNvSpPr>
              <p:nvPr/>
            </p:nvSpPr>
            <p:spPr bwMode="auto">
              <a:xfrm flipV="1">
                <a:off x="3739" y="3815"/>
                <a:ext cx="1" cy="3"/>
              </a:xfrm>
              <a:prstGeom prst="line">
                <a:avLst/>
              </a:prstGeom>
              <a:noFill/>
              <a:ln w="0">
                <a:solidFill>
                  <a:srgbClr val="FFDF7F"/>
                </a:solidFill>
                <a:round/>
                <a:headEnd/>
                <a:tailEnd/>
              </a:ln>
            </p:spPr>
            <p:txBody>
              <a:bodyPr/>
              <a:lstStyle/>
              <a:p>
                <a:endParaRPr lang="en-US"/>
              </a:p>
            </p:txBody>
          </p:sp>
          <p:sp>
            <p:nvSpPr>
              <p:cNvPr id="122425" name="Line 2617"/>
              <p:cNvSpPr>
                <a:spLocks noChangeShapeType="1"/>
              </p:cNvSpPr>
              <p:nvPr/>
            </p:nvSpPr>
            <p:spPr bwMode="auto">
              <a:xfrm flipH="1">
                <a:off x="3738" y="3818"/>
                <a:ext cx="1" cy="3"/>
              </a:xfrm>
              <a:prstGeom prst="line">
                <a:avLst/>
              </a:prstGeom>
              <a:noFill/>
              <a:ln w="0">
                <a:solidFill>
                  <a:srgbClr val="FFDF7F"/>
                </a:solidFill>
                <a:round/>
                <a:headEnd/>
                <a:tailEnd/>
              </a:ln>
            </p:spPr>
            <p:txBody>
              <a:bodyPr/>
              <a:lstStyle/>
              <a:p>
                <a:endParaRPr lang="en-US"/>
              </a:p>
            </p:txBody>
          </p:sp>
          <p:sp>
            <p:nvSpPr>
              <p:cNvPr id="122426" name="Line 2618"/>
              <p:cNvSpPr>
                <a:spLocks noChangeShapeType="1"/>
              </p:cNvSpPr>
              <p:nvPr/>
            </p:nvSpPr>
            <p:spPr bwMode="auto">
              <a:xfrm flipH="1">
                <a:off x="3737" y="3821"/>
                <a:ext cx="1" cy="4"/>
              </a:xfrm>
              <a:prstGeom prst="line">
                <a:avLst/>
              </a:prstGeom>
              <a:noFill/>
              <a:ln w="0">
                <a:solidFill>
                  <a:srgbClr val="FFDF7F"/>
                </a:solidFill>
                <a:round/>
                <a:headEnd/>
                <a:tailEnd/>
              </a:ln>
            </p:spPr>
            <p:txBody>
              <a:bodyPr/>
              <a:lstStyle/>
              <a:p>
                <a:endParaRPr lang="en-US"/>
              </a:p>
            </p:txBody>
          </p:sp>
          <p:sp>
            <p:nvSpPr>
              <p:cNvPr id="122427" name="Line 2619"/>
              <p:cNvSpPr>
                <a:spLocks noChangeShapeType="1"/>
              </p:cNvSpPr>
              <p:nvPr/>
            </p:nvSpPr>
            <p:spPr bwMode="auto">
              <a:xfrm flipH="1">
                <a:off x="3736" y="3825"/>
                <a:ext cx="1" cy="4"/>
              </a:xfrm>
              <a:prstGeom prst="line">
                <a:avLst/>
              </a:prstGeom>
              <a:noFill/>
              <a:ln w="0">
                <a:solidFill>
                  <a:srgbClr val="FFDF7F"/>
                </a:solidFill>
                <a:round/>
                <a:headEnd/>
                <a:tailEnd/>
              </a:ln>
            </p:spPr>
            <p:txBody>
              <a:bodyPr/>
              <a:lstStyle/>
              <a:p>
                <a:endParaRPr lang="en-US"/>
              </a:p>
            </p:txBody>
          </p:sp>
          <p:sp>
            <p:nvSpPr>
              <p:cNvPr id="122428" name="Freeform 2620"/>
              <p:cNvSpPr>
                <a:spLocks/>
              </p:cNvSpPr>
              <p:nvPr/>
            </p:nvSpPr>
            <p:spPr bwMode="auto">
              <a:xfrm>
                <a:off x="3711" y="3855"/>
                <a:ext cx="25" cy="15"/>
              </a:xfrm>
              <a:custGeom>
                <a:avLst/>
                <a:gdLst/>
                <a:ahLst/>
                <a:cxnLst>
                  <a:cxn ang="0">
                    <a:pos x="0" y="47"/>
                  </a:cxn>
                  <a:cxn ang="0">
                    <a:pos x="76" y="0"/>
                  </a:cxn>
                  <a:cxn ang="0">
                    <a:pos x="76" y="1"/>
                  </a:cxn>
                  <a:cxn ang="0">
                    <a:pos x="1" y="47"/>
                  </a:cxn>
                  <a:cxn ang="0">
                    <a:pos x="0" y="47"/>
                  </a:cxn>
                </a:cxnLst>
                <a:rect l="0" t="0" r="r" b="b"/>
                <a:pathLst>
                  <a:path w="76" h="47">
                    <a:moveTo>
                      <a:pt x="0" y="47"/>
                    </a:moveTo>
                    <a:lnTo>
                      <a:pt x="76" y="0"/>
                    </a:lnTo>
                    <a:lnTo>
                      <a:pt x="76" y="1"/>
                    </a:lnTo>
                    <a:lnTo>
                      <a:pt x="1" y="47"/>
                    </a:lnTo>
                    <a:lnTo>
                      <a:pt x="0" y="47"/>
                    </a:lnTo>
                    <a:close/>
                  </a:path>
                </a:pathLst>
              </a:custGeom>
              <a:solidFill>
                <a:srgbClr val="FFDF7F"/>
              </a:solidFill>
              <a:ln w="0">
                <a:solidFill>
                  <a:srgbClr val="FFDF7F"/>
                </a:solidFill>
                <a:prstDash val="solid"/>
                <a:round/>
                <a:headEnd/>
                <a:tailEnd/>
              </a:ln>
            </p:spPr>
            <p:txBody>
              <a:bodyPr/>
              <a:lstStyle/>
              <a:p>
                <a:endParaRPr lang="en-US"/>
              </a:p>
            </p:txBody>
          </p:sp>
          <p:sp>
            <p:nvSpPr>
              <p:cNvPr id="122429" name="Line 2621"/>
              <p:cNvSpPr>
                <a:spLocks noChangeShapeType="1"/>
              </p:cNvSpPr>
              <p:nvPr/>
            </p:nvSpPr>
            <p:spPr bwMode="auto">
              <a:xfrm>
                <a:off x="3711" y="3859"/>
                <a:ext cx="1" cy="1"/>
              </a:xfrm>
              <a:prstGeom prst="line">
                <a:avLst/>
              </a:prstGeom>
              <a:noFill/>
              <a:ln w="0">
                <a:solidFill>
                  <a:srgbClr val="FFDF7F"/>
                </a:solidFill>
                <a:round/>
                <a:headEnd/>
                <a:tailEnd/>
              </a:ln>
            </p:spPr>
            <p:txBody>
              <a:bodyPr/>
              <a:lstStyle/>
              <a:p>
                <a:endParaRPr lang="en-US"/>
              </a:p>
            </p:txBody>
          </p:sp>
          <p:sp>
            <p:nvSpPr>
              <p:cNvPr id="122430" name="Line 2622"/>
              <p:cNvSpPr>
                <a:spLocks noChangeShapeType="1"/>
              </p:cNvSpPr>
              <p:nvPr/>
            </p:nvSpPr>
            <p:spPr bwMode="auto">
              <a:xfrm>
                <a:off x="3712" y="3860"/>
                <a:ext cx="1" cy="1"/>
              </a:xfrm>
              <a:prstGeom prst="line">
                <a:avLst/>
              </a:prstGeom>
              <a:noFill/>
              <a:ln w="0">
                <a:solidFill>
                  <a:srgbClr val="FFDF7F"/>
                </a:solidFill>
                <a:round/>
                <a:headEnd/>
                <a:tailEnd/>
              </a:ln>
            </p:spPr>
            <p:txBody>
              <a:bodyPr/>
              <a:lstStyle/>
              <a:p>
                <a:endParaRPr lang="en-US"/>
              </a:p>
            </p:txBody>
          </p:sp>
          <p:sp>
            <p:nvSpPr>
              <p:cNvPr id="122431" name="Line 2623"/>
              <p:cNvSpPr>
                <a:spLocks noChangeShapeType="1"/>
              </p:cNvSpPr>
              <p:nvPr/>
            </p:nvSpPr>
            <p:spPr bwMode="auto">
              <a:xfrm>
                <a:off x="3713" y="3861"/>
                <a:ext cx="1" cy="1"/>
              </a:xfrm>
              <a:prstGeom prst="line">
                <a:avLst/>
              </a:prstGeom>
              <a:noFill/>
              <a:ln w="0">
                <a:solidFill>
                  <a:srgbClr val="FFDF7F"/>
                </a:solidFill>
                <a:round/>
                <a:headEnd/>
                <a:tailEnd/>
              </a:ln>
            </p:spPr>
            <p:txBody>
              <a:bodyPr/>
              <a:lstStyle/>
              <a:p>
                <a:endParaRPr lang="en-US"/>
              </a:p>
            </p:txBody>
          </p:sp>
          <p:sp>
            <p:nvSpPr>
              <p:cNvPr id="122432" name="Line 2624"/>
              <p:cNvSpPr>
                <a:spLocks noChangeShapeType="1"/>
              </p:cNvSpPr>
              <p:nvPr/>
            </p:nvSpPr>
            <p:spPr bwMode="auto">
              <a:xfrm>
                <a:off x="3714" y="3862"/>
                <a:ext cx="1" cy="1"/>
              </a:xfrm>
              <a:prstGeom prst="line">
                <a:avLst/>
              </a:prstGeom>
              <a:noFill/>
              <a:ln w="0">
                <a:solidFill>
                  <a:srgbClr val="FFDF7F"/>
                </a:solidFill>
                <a:round/>
                <a:headEnd/>
                <a:tailEnd/>
              </a:ln>
            </p:spPr>
            <p:txBody>
              <a:bodyPr/>
              <a:lstStyle/>
              <a:p>
                <a:endParaRPr lang="en-US"/>
              </a:p>
            </p:txBody>
          </p:sp>
          <p:sp>
            <p:nvSpPr>
              <p:cNvPr id="122433" name="Line 2625"/>
              <p:cNvSpPr>
                <a:spLocks noChangeShapeType="1"/>
              </p:cNvSpPr>
              <p:nvPr/>
            </p:nvSpPr>
            <p:spPr bwMode="auto">
              <a:xfrm flipV="1">
                <a:off x="3715" y="3861"/>
                <a:ext cx="3" cy="1"/>
              </a:xfrm>
              <a:prstGeom prst="line">
                <a:avLst/>
              </a:prstGeom>
              <a:noFill/>
              <a:ln w="0">
                <a:solidFill>
                  <a:srgbClr val="FFDF7F"/>
                </a:solidFill>
                <a:round/>
                <a:headEnd/>
                <a:tailEnd/>
              </a:ln>
            </p:spPr>
            <p:txBody>
              <a:bodyPr/>
              <a:lstStyle/>
              <a:p>
                <a:endParaRPr lang="en-US"/>
              </a:p>
            </p:txBody>
          </p:sp>
          <p:sp>
            <p:nvSpPr>
              <p:cNvPr id="122434" name="Line 2626"/>
              <p:cNvSpPr>
                <a:spLocks noChangeShapeType="1"/>
              </p:cNvSpPr>
              <p:nvPr/>
            </p:nvSpPr>
            <p:spPr bwMode="auto">
              <a:xfrm flipV="1">
                <a:off x="3718" y="3859"/>
                <a:ext cx="2" cy="2"/>
              </a:xfrm>
              <a:prstGeom prst="line">
                <a:avLst/>
              </a:prstGeom>
              <a:noFill/>
              <a:ln w="0">
                <a:solidFill>
                  <a:srgbClr val="FFDF7F"/>
                </a:solidFill>
                <a:round/>
                <a:headEnd/>
                <a:tailEnd/>
              </a:ln>
            </p:spPr>
            <p:txBody>
              <a:bodyPr/>
              <a:lstStyle/>
              <a:p>
                <a:endParaRPr lang="en-US"/>
              </a:p>
            </p:txBody>
          </p:sp>
          <p:sp>
            <p:nvSpPr>
              <p:cNvPr id="122435" name="Line 2627"/>
              <p:cNvSpPr>
                <a:spLocks noChangeShapeType="1"/>
              </p:cNvSpPr>
              <p:nvPr/>
            </p:nvSpPr>
            <p:spPr bwMode="auto">
              <a:xfrm flipH="1">
                <a:off x="3720" y="3859"/>
                <a:ext cx="1" cy="1"/>
              </a:xfrm>
              <a:prstGeom prst="line">
                <a:avLst/>
              </a:prstGeom>
              <a:noFill/>
              <a:ln w="0">
                <a:solidFill>
                  <a:srgbClr val="FFDF7F"/>
                </a:solidFill>
                <a:round/>
                <a:headEnd/>
                <a:tailEnd/>
              </a:ln>
            </p:spPr>
            <p:txBody>
              <a:bodyPr/>
              <a:lstStyle/>
              <a:p>
                <a:endParaRPr lang="en-US"/>
              </a:p>
            </p:txBody>
          </p:sp>
          <p:sp>
            <p:nvSpPr>
              <p:cNvPr id="122436" name="Line 2628"/>
              <p:cNvSpPr>
                <a:spLocks noChangeShapeType="1"/>
              </p:cNvSpPr>
              <p:nvPr/>
            </p:nvSpPr>
            <p:spPr bwMode="auto">
              <a:xfrm flipV="1">
                <a:off x="3721" y="3858"/>
                <a:ext cx="2" cy="1"/>
              </a:xfrm>
              <a:prstGeom prst="line">
                <a:avLst/>
              </a:prstGeom>
              <a:noFill/>
              <a:ln w="0">
                <a:solidFill>
                  <a:srgbClr val="FFDF7F"/>
                </a:solidFill>
                <a:round/>
                <a:headEnd/>
                <a:tailEnd/>
              </a:ln>
            </p:spPr>
            <p:txBody>
              <a:bodyPr/>
              <a:lstStyle/>
              <a:p>
                <a:endParaRPr lang="en-US"/>
              </a:p>
            </p:txBody>
          </p:sp>
          <p:sp>
            <p:nvSpPr>
              <p:cNvPr id="122437" name="Line 2629"/>
              <p:cNvSpPr>
                <a:spLocks noChangeShapeType="1"/>
              </p:cNvSpPr>
              <p:nvPr/>
            </p:nvSpPr>
            <p:spPr bwMode="auto">
              <a:xfrm flipV="1">
                <a:off x="3723" y="3857"/>
                <a:ext cx="1" cy="1"/>
              </a:xfrm>
              <a:prstGeom prst="line">
                <a:avLst/>
              </a:prstGeom>
              <a:noFill/>
              <a:ln w="0">
                <a:solidFill>
                  <a:srgbClr val="FFDF7F"/>
                </a:solidFill>
                <a:round/>
                <a:headEnd/>
                <a:tailEnd/>
              </a:ln>
            </p:spPr>
            <p:txBody>
              <a:bodyPr/>
              <a:lstStyle/>
              <a:p>
                <a:endParaRPr lang="en-US"/>
              </a:p>
            </p:txBody>
          </p:sp>
          <p:sp>
            <p:nvSpPr>
              <p:cNvPr id="122438" name="Line 2630"/>
              <p:cNvSpPr>
                <a:spLocks noChangeShapeType="1"/>
              </p:cNvSpPr>
              <p:nvPr/>
            </p:nvSpPr>
            <p:spPr bwMode="auto">
              <a:xfrm flipH="1">
                <a:off x="3723" y="3855"/>
                <a:ext cx="1" cy="2"/>
              </a:xfrm>
              <a:prstGeom prst="line">
                <a:avLst/>
              </a:prstGeom>
              <a:noFill/>
              <a:ln w="0">
                <a:solidFill>
                  <a:srgbClr val="FFDF7F"/>
                </a:solidFill>
                <a:round/>
                <a:headEnd/>
                <a:tailEnd/>
              </a:ln>
            </p:spPr>
            <p:txBody>
              <a:bodyPr/>
              <a:lstStyle/>
              <a:p>
                <a:endParaRPr lang="en-US"/>
              </a:p>
            </p:txBody>
          </p:sp>
          <p:sp>
            <p:nvSpPr>
              <p:cNvPr id="122439" name="Line 2631"/>
              <p:cNvSpPr>
                <a:spLocks noChangeShapeType="1"/>
              </p:cNvSpPr>
              <p:nvPr/>
            </p:nvSpPr>
            <p:spPr bwMode="auto">
              <a:xfrm flipH="1">
                <a:off x="3724" y="3853"/>
                <a:ext cx="1" cy="2"/>
              </a:xfrm>
              <a:prstGeom prst="line">
                <a:avLst/>
              </a:prstGeom>
              <a:noFill/>
              <a:ln w="0">
                <a:solidFill>
                  <a:srgbClr val="FFDF7F"/>
                </a:solidFill>
                <a:round/>
                <a:headEnd/>
                <a:tailEnd/>
              </a:ln>
            </p:spPr>
            <p:txBody>
              <a:bodyPr/>
              <a:lstStyle/>
              <a:p>
                <a:endParaRPr lang="en-US"/>
              </a:p>
            </p:txBody>
          </p:sp>
          <p:sp>
            <p:nvSpPr>
              <p:cNvPr id="122440" name="Line 2632"/>
              <p:cNvSpPr>
                <a:spLocks noChangeShapeType="1"/>
              </p:cNvSpPr>
              <p:nvPr/>
            </p:nvSpPr>
            <p:spPr bwMode="auto">
              <a:xfrm flipV="1">
                <a:off x="3725" y="3851"/>
                <a:ext cx="1" cy="2"/>
              </a:xfrm>
              <a:prstGeom prst="line">
                <a:avLst/>
              </a:prstGeom>
              <a:noFill/>
              <a:ln w="0">
                <a:solidFill>
                  <a:srgbClr val="FFDF7F"/>
                </a:solidFill>
                <a:round/>
                <a:headEnd/>
                <a:tailEnd/>
              </a:ln>
            </p:spPr>
            <p:txBody>
              <a:bodyPr/>
              <a:lstStyle/>
              <a:p>
                <a:endParaRPr lang="en-US"/>
              </a:p>
            </p:txBody>
          </p:sp>
          <p:sp>
            <p:nvSpPr>
              <p:cNvPr id="122441" name="Line 2633"/>
              <p:cNvSpPr>
                <a:spLocks noChangeShapeType="1"/>
              </p:cNvSpPr>
              <p:nvPr/>
            </p:nvSpPr>
            <p:spPr bwMode="auto">
              <a:xfrm flipV="1">
                <a:off x="3726" y="3849"/>
                <a:ext cx="1" cy="2"/>
              </a:xfrm>
              <a:prstGeom prst="line">
                <a:avLst/>
              </a:prstGeom>
              <a:noFill/>
              <a:ln w="0">
                <a:solidFill>
                  <a:srgbClr val="FFDF7F"/>
                </a:solidFill>
                <a:round/>
                <a:headEnd/>
                <a:tailEnd/>
              </a:ln>
            </p:spPr>
            <p:txBody>
              <a:bodyPr/>
              <a:lstStyle/>
              <a:p>
                <a:endParaRPr lang="en-US"/>
              </a:p>
            </p:txBody>
          </p:sp>
          <p:sp>
            <p:nvSpPr>
              <p:cNvPr id="122442" name="Line 2634"/>
              <p:cNvSpPr>
                <a:spLocks noChangeShapeType="1"/>
              </p:cNvSpPr>
              <p:nvPr/>
            </p:nvSpPr>
            <p:spPr bwMode="auto">
              <a:xfrm flipH="1">
                <a:off x="3727" y="3847"/>
                <a:ext cx="1" cy="2"/>
              </a:xfrm>
              <a:prstGeom prst="line">
                <a:avLst/>
              </a:prstGeom>
              <a:noFill/>
              <a:ln w="0">
                <a:solidFill>
                  <a:srgbClr val="FFDF7F"/>
                </a:solidFill>
                <a:round/>
                <a:headEnd/>
                <a:tailEnd/>
              </a:ln>
            </p:spPr>
            <p:txBody>
              <a:bodyPr/>
              <a:lstStyle/>
              <a:p>
                <a:endParaRPr lang="en-US"/>
              </a:p>
            </p:txBody>
          </p:sp>
          <p:sp>
            <p:nvSpPr>
              <p:cNvPr id="122443" name="Line 2635"/>
              <p:cNvSpPr>
                <a:spLocks noChangeShapeType="1"/>
              </p:cNvSpPr>
              <p:nvPr/>
            </p:nvSpPr>
            <p:spPr bwMode="auto">
              <a:xfrm flipH="1">
                <a:off x="3728" y="3846"/>
                <a:ext cx="1" cy="1"/>
              </a:xfrm>
              <a:prstGeom prst="line">
                <a:avLst/>
              </a:prstGeom>
              <a:noFill/>
              <a:ln w="0">
                <a:solidFill>
                  <a:srgbClr val="FFDF7F"/>
                </a:solidFill>
                <a:round/>
                <a:headEnd/>
                <a:tailEnd/>
              </a:ln>
            </p:spPr>
            <p:txBody>
              <a:bodyPr/>
              <a:lstStyle/>
              <a:p>
                <a:endParaRPr lang="en-US"/>
              </a:p>
            </p:txBody>
          </p:sp>
          <p:sp>
            <p:nvSpPr>
              <p:cNvPr id="122444" name="Line 2636"/>
              <p:cNvSpPr>
                <a:spLocks noChangeShapeType="1"/>
              </p:cNvSpPr>
              <p:nvPr/>
            </p:nvSpPr>
            <p:spPr bwMode="auto">
              <a:xfrm flipV="1">
                <a:off x="3729" y="3844"/>
                <a:ext cx="1" cy="2"/>
              </a:xfrm>
              <a:prstGeom prst="line">
                <a:avLst/>
              </a:prstGeom>
              <a:noFill/>
              <a:ln w="0">
                <a:solidFill>
                  <a:srgbClr val="FFDF7F"/>
                </a:solidFill>
                <a:round/>
                <a:headEnd/>
                <a:tailEnd/>
              </a:ln>
            </p:spPr>
            <p:txBody>
              <a:bodyPr/>
              <a:lstStyle/>
              <a:p>
                <a:endParaRPr lang="en-US"/>
              </a:p>
            </p:txBody>
          </p:sp>
          <p:sp>
            <p:nvSpPr>
              <p:cNvPr id="122445" name="Line 2637"/>
              <p:cNvSpPr>
                <a:spLocks noChangeShapeType="1"/>
              </p:cNvSpPr>
              <p:nvPr/>
            </p:nvSpPr>
            <p:spPr bwMode="auto">
              <a:xfrm flipV="1">
                <a:off x="3730" y="3843"/>
                <a:ext cx="1" cy="1"/>
              </a:xfrm>
              <a:prstGeom prst="line">
                <a:avLst/>
              </a:prstGeom>
              <a:noFill/>
              <a:ln w="0">
                <a:solidFill>
                  <a:srgbClr val="FFDF7F"/>
                </a:solidFill>
                <a:round/>
                <a:headEnd/>
                <a:tailEnd/>
              </a:ln>
            </p:spPr>
            <p:txBody>
              <a:bodyPr/>
              <a:lstStyle/>
              <a:p>
                <a:endParaRPr lang="en-US"/>
              </a:p>
            </p:txBody>
          </p:sp>
          <p:sp>
            <p:nvSpPr>
              <p:cNvPr id="122446" name="Line 2638"/>
              <p:cNvSpPr>
                <a:spLocks noChangeShapeType="1"/>
              </p:cNvSpPr>
              <p:nvPr/>
            </p:nvSpPr>
            <p:spPr bwMode="auto">
              <a:xfrm>
                <a:off x="3730" y="3841"/>
                <a:ext cx="1" cy="2"/>
              </a:xfrm>
              <a:prstGeom prst="line">
                <a:avLst/>
              </a:prstGeom>
              <a:noFill/>
              <a:ln w="0">
                <a:solidFill>
                  <a:srgbClr val="FFDF7F"/>
                </a:solidFill>
                <a:round/>
                <a:headEnd/>
                <a:tailEnd/>
              </a:ln>
            </p:spPr>
            <p:txBody>
              <a:bodyPr/>
              <a:lstStyle/>
              <a:p>
                <a:endParaRPr lang="en-US"/>
              </a:p>
            </p:txBody>
          </p:sp>
          <p:sp>
            <p:nvSpPr>
              <p:cNvPr id="122447" name="Line 2639"/>
              <p:cNvSpPr>
                <a:spLocks noChangeShapeType="1"/>
              </p:cNvSpPr>
              <p:nvPr/>
            </p:nvSpPr>
            <p:spPr bwMode="auto">
              <a:xfrm flipH="1">
                <a:off x="3730" y="3839"/>
                <a:ext cx="1" cy="2"/>
              </a:xfrm>
              <a:prstGeom prst="line">
                <a:avLst/>
              </a:prstGeom>
              <a:noFill/>
              <a:ln w="0">
                <a:solidFill>
                  <a:srgbClr val="FFDF7F"/>
                </a:solidFill>
                <a:round/>
                <a:headEnd/>
                <a:tailEnd/>
              </a:ln>
            </p:spPr>
            <p:txBody>
              <a:bodyPr/>
              <a:lstStyle/>
              <a:p>
                <a:endParaRPr lang="en-US"/>
              </a:p>
            </p:txBody>
          </p:sp>
          <p:sp>
            <p:nvSpPr>
              <p:cNvPr id="122448" name="Line 2640"/>
              <p:cNvSpPr>
                <a:spLocks noChangeShapeType="1"/>
              </p:cNvSpPr>
              <p:nvPr/>
            </p:nvSpPr>
            <p:spPr bwMode="auto">
              <a:xfrm flipV="1">
                <a:off x="3731" y="3837"/>
                <a:ext cx="1" cy="2"/>
              </a:xfrm>
              <a:prstGeom prst="line">
                <a:avLst/>
              </a:prstGeom>
              <a:noFill/>
              <a:ln w="0">
                <a:solidFill>
                  <a:srgbClr val="FFDF7F"/>
                </a:solidFill>
                <a:round/>
                <a:headEnd/>
                <a:tailEnd/>
              </a:ln>
            </p:spPr>
            <p:txBody>
              <a:bodyPr/>
              <a:lstStyle/>
              <a:p>
                <a:endParaRPr lang="en-US"/>
              </a:p>
            </p:txBody>
          </p:sp>
          <p:sp>
            <p:nvSpPr>
              <p:cNvPr id="122449" name="Line 2641"/>
              <p:cNvSpPr>
                <a:spLocks noChangeShapeType="1"/>
              </p:cNvSpPr>
              <p:nvPr/>
            </p:nvSpPr>
            <p:spPr bwMode="auto">
              <a:xfrm flipV="1">
                <a:off x="3732" y="3835"/>
                <a:ext cx="1" cy="2"/>
              </a:xfrm>
              <a:prstGeom prst="line">
                <a:avLst/>
              </a:prstGeom>
              <a:noFill/>
              <a:ln w="0">
                <a:solidFill>
                  <a:srgbClr val="FFDF7F"/>
                </a:solidFill>
                <a:round/>
                <a:headEnd/>
                <a:tailEnd/>
              </a:ln>
            </p:spPr>
            <p:txBody>
              <a:bodyPr/>
              <a:lstStyle/>
              <a:p>
                <a:endParaRPr lang="en-US"/>
              </a:p>
            </p:txBody>
          </p:sp>
          <p:sp>
            <p:nvSpPr>
              <p:cNvPr id="122450" name="Line 2642"/>
              <p:cNvSpPr>
                <a:spLocks noChangeShapeType="1"/>
              </p:cNvSpPr>
              <p:nvPr/>
            </p:nvSpPr>
            <p:spPr bwMode="auto">
              <a:xfrm flipH="1">
                <a:off x="3732" y="3833"/>
                <a:ext cx="1" cy="2"/>
              </a:xfrm>
              <a:prstGeom prst="line">
                <a:avLst/>
              </a:prstGeom>
              <a:noFill/>
              <a:ln w="0">
                <a:solidFill>
                  <a:srgbClr val="FFDF7F"/>
                </a:solidFill>
                <a:round/>
                <a:headEnd/>
                <a:tailEnd/>
              </a:ln>
            </p:spPr>
            <p:txBody>
              <a:bodyPr/>
              <a:lstStyle/>
              <a:p>
                <a:endParaRPr lang="en-US"/>
              </a:p>
            </p:txBody>
          </p:sp>
          <p:sp>
            <p:nvSpPr>
              <p:cNvPr id="122451" name="Line 2643"/>
              <p:cNvSpPr>
                <a:spLocks noChangeShapeType="1"/>
              </p:cNvSpPr>
              <p:nvPr/>
            </p:nvSpPr>
            <p:spPr bwMode="auto">
              <a:xfrm flipH="1">
                <a:off x="3733" y="3833"/>
                <a:ext cx="1" cy="1"/>
              </a:xfrm>
              <a:prstGeom prst="line">
                <a:avLst/>
              </a:prstGeom>
              <a:noFill/>
              <a:ln w="0">
                <a:solidFill>
                  <a:srgbClr val="FFDF7F"/>
                </a:solidFill>
                <a:round/>
                <a:headEnd/>
                <a:tailEnd/>
              </a:ln>
            </p:spPr>
            <p:txBody>
              <a:bodyPr/>
              <a:lstStyle/>
              <a:p>
                <a:endParaRPr lang="en-US"/>
              </a:p>
            </p:txBody>
          </p:sp>
          <p:sp>
            <p:nvSpPr>
              <p:cNvPr id="122452" name="Line 2644"/>
              <p:cNvSpPr>
                <a:spLocks noChangeShapeType="1"/>
              </p:cNvSpPr>
              <p:nvPr/>
            </p:nvSpPr>
            <p:spPr bwMode="auto">
              <a:xfrm flipV="1">
                <a:off x="3733" y="3831"/>
                <a:ext cx="1" cy="2"/>
              </a:xfrm>
              <a:prstGeom prst="line">
                <a:avLst/>
              </a:prstGeom>
              <a:noFill/>
              <a:ln w="0">
                <a:solidFill>
                  <a:srgbClr val="FFDF7F"/>
                </a:solidFill>
                <a:round/>
                <a:headEnd/>
                <a:tailEnd/>
              </a:ln>
            </p:spPr>
            <p:txBody>
              <a:bodyPr/>
              <a:lstStyle/>
              <a:p>
                <a:endParaRPr lang="en-US"/>
              </a:p>
            </p:txBody>
          </p:sp>
          <p:sp>
            <p:nvSpPr>
              <p:cNvPr id="122453" name="Line 2645"/>
              <p:cNvSpPr>
                <a:spLocks noChangeShapeType="1"/>
              </p:cNvSpPr>
              <p:nvPr/>
            </p:nvSpPr>
            <p:spPr bwMode="auto">
              <a:xfrm flipV="1">
                <a:off x="3734" y="3829"/>
                <a:ext cx="1" cy="2"/>
              </a:xfrm>
              <a:prstGeom prst="line">
                <a:avLst/>
              </a:prstGeom>
              <a:noFill/>
              <a:ln w="0">
                <a:solidFill>
                  <a:srgbClr val="FFDF7F"/>
                </a:solidFill>
                <a:round/>
                <a:headEnd/>
                <a:tailEnd/>
              </a:ln>
            </p:spPr>
            <p:txBody>
              <a:bodyPr/>
              <a:lstStyle/>
              <a:p>
                <a:endParaRPr lang="en-US"/>
              </a:p>
            </p:txBody>
          </p:sp>
          <p:sp>
            <p:nvSpPr>
              <p:cNvPr id="122454" name="Line 2646"/>
              <p:cNvSpPr>
                <a:spLocks noChangeShapeType="1"/>
              </p:cNvSpPr>
              <p:nvPr/>
            </p:nvSpPr>
            <p:spPr bwMode="auto">
              <a:xfrm flipH="1">
                <a:off x="3735" y="3827"/>
                <a:ext cx="1" cy="2"/>
              </a:xfrm>
              <a:prstGeom prst="line">
                <a:avLst/>
              </a:prstGeom>
              <a:noFill/>
              <a:ln w="0">
                <a:solidFill>
                  <a:srgbClr val="FFDF7F"/>
                </a:solidFill>
                <a:round/>
                <a:headEnd/>
                <a:tailEnd/>
              </a:ln>
            </p:spPr>
            <p:txBody>
              <a:bodyPr/>
              <a:lstStyle/>
              <a:p>
                <a:endParaRPr lang="en-US"/>
              </a:p>
            </p:txBody>
          </p:sp>
          <p:sp>
            <p:nvSpPr>
              <p:cNvPr id="122455" name="Line 2647"/>
              <p:cNvSpPr>
                <a:spLocks noChangeShapeType="1"/>
              </p:cNvSpPr>
              <p:nvPr/>
            </p:nvSpPr>
            <p:spPr bwMode="auto">
              <a:xfrm flipH="1">
                <a:off x="3735" y="3826"/>
                <a:ext cx="1" cy="1"/>
              </a:xfrm>
              <a:prstGeom prst="line">
                <a:avLst/>
              </a:prstGeom>
              <a:noFill/>
              <a:ln w="0">
                <a:solidFill>
                  <a:srgbClr val="FFDF7F"/>
                </a:solidFill>
                <a:round/>
                <a:headEnd/>
                <a:tailEnd/>
              </a:ln>
            </p:spPr>
            <p:txBody>
              <a:bodyPr/>
              <a:lstStyle/>
              <a:p>
                <a:endParaRPr lang="en-US"/>
              </a:p>
            </p:txBody>
          </p:sp>
          <p:sp>
            <p:nvSpPr>
              <p:cNvPr id="122456" name="Line 2648"/>
              <p:cNvSpPr>
                <a:spLocks noChangeShapeType="1"/>
              </p:cNvSpPr>
              <p:nvPr/>
            </p:nvSpPr>
            <p:spPr bwMode="auto">
              <a:xfrm flipH="1">
                <a:off x="3735" y="3824"/>
                <a:ext cx="1" cy="2"/>
              </a:xfrm>
              <a:prstGeom prst="line">
                <a:avLst/>
              </a:prstGeom>
              <a:noFill/>
              <a:ln w="0">
                <a:solidFill>
                  <a:srgbClr val="FFDF7F"/>
                </a:solidFill>
                <a:round/>
                <a:headEnd/>
                <a:tailEnd/>
              </a:ln>
            </p:spPr>
            <p:txBody>
              <a:bodyPr/>
              <a:lstStyle/>
              <a:p>
                <a:endParaRPr lang="en-US"/>
              </a:p>
            </p:txBody>
          </p:sp>
          <p:sp>
            <p:nvSpPr>
              <p:cNvPr id="122457" name="Freeform 2649"/>
              <p:cNvSpPr>
                <a:spLocks/>
              </p:cNvSpPr>
              <p:nvPr/>
            </p:nvSpPr>
            <p:spPr bwMode="auto">
              <a:xfrm>
                <a:off x="3711" y="3771"/>
                <a:ext cx="25" cy="16"/>
              </a:xfrm>
              <a:custGeom>
                <a:avLst/>
                <a:gdLst/>
                <a:ahLst/>
                <a:cxnLst>
                  <a:cxn ang="0">
                    <a:pos x="0" y="46"/>
                  </a:cxn>
                  <a:cxn ang="0">
                    <a:pos x="76" y="0"/>
                  </a:cxn>
                  <a:cxn ang="0">
                    <a:pos x="76" y="0"/>
                  </a:cxn>
                  <a:cxn ang="0">
                    <a:pos x="1" y="46"/>
                  </a:cxn>
                  <a:cxn ang="0">
                    <a:pos x="0" y="46"/>
                  </a:cxn>
                </a:cxnLst>
                <a:rect l="0" t="0" r="r" b="b"/>
                <a:pathLst>
                  <a:path w="76" h="46">
                    <a:moveTo>
                      <a:pt x="0" y="46"/>
                    </a:moveTo>
                    <a:lnTo>
                      <a:pt x="76" y="0"/>
                    </a:lnTo>
                    <a:lnTo>
                      <a:pt x="76" y="0"/>
                    </a:lnTo>
                    <a:lnTo>
                      <a:pt x="1" y="46"/>
                    </a:lnTo>
                    <a:lnTo>
                      <a:pt x="0" y="46"/>
                    </a:lnTo>
                    <a:close/>
                  </a:path>
                </a:pathLst>
              </a:custGeom>
              <a:solidFill>
                <a:srgbClr val="FFDF7F"/>
              </a:solidFill>
              <a:ln w="0">
                <a:solidFill>
                  <a:srgbClr val="FFDF7F"/>
                </a:solidFill>
                <a:prstDash val="solid"/>
                <a:round/>
                <a:headEnd/>
                <a:tailEnd/>
              </a:ln>
            </p:spPr>
            <p:txBody>
              <a:bodyPr/>
              <a:lstStyle/>
              <a:p>
                <a:endParaRPr lang="en-US"/>
              </a:p>
            </p:txBody>
          </p:sp>
          <p:sp>
            <p:nvSpPr>
              <p:cNvPr id="122458" name="Freeform 2650"/>
              <p:cNvSpPr>
                <a:spLocks/>
              </p:cNvSpPr>
              <p:nvPr/>
            </p:nvSpPr>
            <p:spPr bwMode="auto">
              <a:xfrm>
                <a:off x="3736" y="3755"/>
                <a:ext cx="26" cy="16"/>
              </a:xfrm>
              <a:custGeom>
                <a:avLst/>
                <a:gdLst/>
                <a:ahLst/>
                <a:cxnLst>
                  <a:cxn ang="0">
                    <a:pos x="0" y="47"/>
                  </a:cxn>
                  <a:cxn ang="0">
                    <a:pos x="77" y="0"/>
                  </a:cxn>
                  <a:cxn ang="0">
                    <a:pos x="77" y="1"/>
                  </a:cxn>
                  <a:cxn ang="0">
                    <a:pos x="0" y="47"/>
                  </a:cxn>
                </a:cxnLst>
                <a:rect l="0" t="0" r="r" b="b"/>
                <a:pathLst>
                  <a:path w="77" h="47">
                    <a:moveTo>
                      <a:pt x="0" y="47"/>
                    </a:moveTo>
                    <a:lnTo>
                      <a:pt x="77" y="0"/>
                    </a:lnTo>
                    <a:lnTo>
                      <a:pt x="77" y="1"/>
                    </a:lnTo>
                    <a:lnTo>
                      <a:pt x="0" y="47"/>
                    </a:lnTo>
                    <a:close/>
                  </a:path>
                </a:pathLst>
              </a:custGeom>
              <a:solidFill>
                <a:srgbClr val="FFDF7F"/>
              </a:solidFill>
              <a:ln w="0">
                <a:solidFill>
                  <a:srgbClr val="FFDF7F"/>
                </a:solidFill>
                <a:prstDash val="solid"/>
                <a:round/>
                <a:headEnd/>
                <a:tailEnd/>
              </a:ln>
            </p:spPr>
            <p:txBody>
              <a:bodyPr/>
              <a:lstStyle/>
              <a:p>
                <a:endParaRPr lang="en-US"/>
              </a:p>
            </p:txBody>
          </p:sp>
          <p:sp>
            <p:nvSpPr>
              <p:cNvPr id="122459" name="Line 2651"/>
              <p:cNvSpPr>
                <a:spLocks noChangeShapeType="1"/>
              </p:cNvSpPr>
              <p:nvPr/>
            </p:nvSpPr>
            <p:spPr bwMode="auto">
              <a:xfrm flipH="1">
                <a:off x="3780" y="3653"/>
                <a:ext cx="59" cy="1"/>
              </a:xfrm>
              <a:prstGeom prst="line">
                <a:avLst/>
              </a:prstGeom>
              <a:noFill/>
              <a:ln w="0">
                <a:solidFill>
                  <a:srgbClr val="FFDF7F"/>
                </a:solidFill>
                <a:round/>
                <a:headEnd/>
                <a:tailEnd/>
              </a:ln>
            </p:spPr>
            <p:txBody>
              <a:bodyPr/>
              <a:lstStyle/>
              <a:p>
                <a:endParaRPr lang="en-US"/>
              </a:p>
            </p:txBody>
          </p:sp>
          <p:sp>
            <p:nvSpPr>
              <p:cNvPr id="122460" name="Line 2652"/>
              <p:cNvSpPr>
                <a:spLocks noChangeShapeType="1"/>
              </p:cNvSpPr>
              <p:nvPr/>
            </p:nvSpPr>
            <p:spPr bwMode="auto">
              <a:xfrm>
                <a:off x="3817" y="3165"/>
                <a:ext cx="10" cy="44"/>
              </a:xfrm>
              <a:prstGeom prst="line">
                <a:avLst/>
              </a:prstGeom>
              <a:noFill/>
              <a:ln w="0">
                <a:solidFill>
                  <a:srgbClr val="FFDF7F"/>
                </a:solidFill>
                <a:round/>
                <a:headEnd/>
                <a:tailEnd/>
              </a:ln>
            </p:spPr>
            <p:txBody>
              <a:bodyPr/>
              <a:lstStyle/>
              <a:p>
                <a:endParaRPr lang="en-US"/>
              </a:p>
            </p:txBody>
          </p:sp>
          <p:sp>
            <p:nvSpPr>
              <p:cNvPr id="122461" name="Line 2653"/>
              <p:cNvSpPr>
                <a:spLocks noChangeShapeType="1"/>
              </p:cNvSpPr>
              <p:nvPr/>
            </p:nvSpPr>
            <p:spPr bwMode="auto">
              <a:xfrm flipV="1">
                <a:off x="3827" y="3187"/>
                <a:ext cx="6" cy="22"/>
              </a:xfrm>
              <a:prstGeom prst="line">
                <a:avLst/>
              </a:prstGeom>
              <a:noFill/>
              <a:ln w="0">
                <a:solidFill>
                  <a:srgbClr val="FFDF7F"/>
                </a:solidFill>
                <a:round/>
                <a:headEnd/>
                <a:tailEnd/>
              </a:ln>
            </p:spPr>
            <p:txBody>
              <a:bodyPr/>
              <a:lstStyle/>
              <a:p>
                <a:endParaRPr lang="en-US"/>
              </a:p>
            </p:txBody>
          </p:sp>
          <p:sp>
            <p:nvSpPr>
              <p:cNvPr id="122462" name="Line 2654"/>
              <p:cNvSpPr>
                <a:spLocks noChangeShapeType="1"/>
              </p:cNvSpPr>
              <p:nvPr/>
            </p:nvSpPr>
            <p:spPr bwMode="auto">
              <a:xfrm>
                <a:off x="3833" y="3187"/>
                <a:ext cx="6" cy="22"/>
              </a:xfrm>
              <a:prstGeom prst="line">
                <a:avLst/>
              </a:prstGeom>
              <a:noFill/>
              <a:ln w="0">
                <a:solidFill>
                  <a:srgbClr val="FFDF7F"/>
                </a:solidFill>
                <a:round/>
                <a:headEnd/>
                <a:tailEnd/>
              </a:ln>
            </p:spPr>
            <p:txBody>
              <a:bodyPr/>
              <a:lstStyle/>
              <a:p>
                <a:endParaRPr lang="en-US"/>
              </a:p>
            </p:txBody>
          </p:sp>
        </p:grpSp>
        <p:grpSp>
          <p:nvGrpSpPr>
            <p:cNvPr id="122664" name="Group 2856"/>
            <p:cNvGrpSpPr>
              <a:grpSpLocks/>
            </p:cNvGrpSpPr>
            <p:nvPr/>
          </p:nvGrpSpPr>
          <p:grpSpPr bwMode="auto">
            <a:xfrm>
              <a:off x="1980" y="1250"/>
              <a:ext cx="2115" cy="2173"/>
              <a:chOff x="1980" y="1250"/>
              <a:chExt cx="2115" cy="2173"/>
            </a:xfrm>
          </p:grpSpPr>
          <p:sp>
            <p:nvSpPr>
              <p:cNvPr id="122464" name="Line 2656"/>
              <p:cNvSpPr>
                <a:spLocks noChangeShapeType="1"/>
              </p:cNvSpPr>
              <p:nvPr/>
            </p:nvSpPr>
            <p:spPr bwMode="auto">
              <a:xfrm flipV="1">
                <a:off x="3839" y="3165"/>
                <a:ext cx="11" cy="44"/>
              </a:xfrm>
              <a:prstGeom prst="line">
                <a:avLst/>
              </a:prstGeom>
              <a:noFill/>
              <a:ln w="0">
                <a:solidFill>
                  <a:srgbClr val="FFDF7F"/>
                </a:solidFill>
                <a:round/>
                <a:headEnd/>
                <a:tailEnd/>
              </a:ln>
            </p:spPr>
            <p:txBody>
              <a:bodyPr/>
              <a:lstStyle/>
              <a:p>
                <a:endParaRPr lang="en-US"/>
              </a:p>
            </p:txBody>
          </p:sp>
          <p:sp>
            <p:nvSpPr>
              <p:cNvPr id="122465" name="Line 2657"/>
              <p:cNvSpPr>
                <a:spLocks noChangeShapeType="1"/>
              </p:cNvSpPr>
              <p:nvPr/>
            </p:nvSpPr>
            <p:spPr bwMode="auto">
              <a:xfrm>
                <a:off x="3861" y="3165"/>
                <a:ext cx="11" cy="1"/>
              </a:xfrm>
              <a:prstGeom prst="line">
                <a:avLst/>
              </a:prstGeom>
              <a:noFill/>
              <a:ln w="0">
                <a:solidFill>
                  <a:srgbClr val="FFDF7F"/>
                </a:solidFill>
                <a:round/>
                <a:headEnd/>
                <a:tailEnd/>
              </a:ln>
            </p:spPr>
            <p:txBody>
              <a:bodyPr/>
              <a:lstStyle/>
              <a:p>
                <a:endParaRPr lang="en-US"/>
              </a:p>
            </p:txBody>
          </p:sp>
          <p:sp>
            <p:nvSpPr>
              <p:cNvPr id="122466" name="Line 2658"/>
              <p:cNvSpPr>
                <a:spLocks noChangeShapeType="1"/>
              </p:cNvSpPr>
              <p:nvPr/>
            </p:nvSpPr>
            <p:spPr bwMode="auto">
              <a:xfrm>
                <a:off x="3867" y="3165"/>
                <a:ext cx="1" cy="44"/>
              </a:xfrm>
              <a:prstGeom prst="line">
                <a:avLst/>
              </a:prstGeom>
              <a:noFill/>
              <a:ln w="0">
                <a:solidFill>
                  <a:srgbClr val="FFDF7F"/>
                </a:solidFill>
                <a:round/>
                <a:headEnd/>
                <a:tailEnd/>
              </a:ln>
            </p:spPr>
            <p:txBody>
              <a:bodyPr/>
              <a:lstStyle/>
              <a:p>
                <a:endParaRPr lang="en-US"/>
              </a:p>
            </p:txBody>
          </p:sp>
          <p:sp>
            <p:nvSpPr>
              <p:cNvPr id="122467" name="Line 2659"/>
              <p:cNvSpPr>
                <a:spLocks noChangeShapeType="1"/>
              </p:cNvSpPr>
              <p:nvPr/>
            </p:nvSpPr>
            <p:spPr bwMode="auto">
              <a:xfrm>
                <a:off x="3861" y="3209"/>
                <a:ext cx="11" cy="1"/>
              </a:xfrm>
              <a:prstGeom prst="line">
                <a:avLst/>
              </a:prstGeom>
              <a:noFill/>
              <a:ln w="0">
                <a:solidFill>
                  <a:srgbClr val="FFDF7F"/>
                </a:solidFill>
                <a:round/>
                <a:headEnd/>
                <a:tailEnd/>
              </a:ln>
            </p:spPr>
            <p:txBody>
              <a:bodyPr/>
              <a:lstStyle/>
              <a:p>
                <a:endParaRPr lang="en-US"/>
              </a:p>
            </p:txBody>
          </p:sp>
          <p:sp>
            <p:nvSpPr>
              <p:cNvPr id="122468" name="Line 2660"/>
              <p:cNvSpPr>
                <a:spLocks noChangeShapeType="1"/>
              </p:cNvSpPr>
              <p:nvPr/>
            </p:nvSpPr>
            <p:spPr bwMode="auto">
              <a:xfrm flipV="1">
                <a:off x="3883" y="3165"/>
                <a:ext cx="1" cy="44"/>
              </a:xfrm>
              <a:prstGeom prst="line">
                <a:avLst/>
              </a:prstGeom>
              <a:noFill/>
              <a:ln w="0">
                <a:solidFill>
                  <a:srgbClr val="FFDF7F"/>
                </a:solidFill>
                <a:round/>
                <a:headEnd/>
                <a:tailEnd/>
              </a:ln>
            </p:spPr>
            <p:txBody>
              <a:bodyPr/>
              <a:lstStyle/>
              <a:p>
                <a:endParaRPr lang="en-US"/>
              </a:p>
            </p:txBody>
          </p:sp>
          <p:sp>
            <p:nvSpPr>
              <p:cNvPr id="122469" name="Line 2661"/>
              <p:cNvSpPr>
                <a:spLocks noChangeShapeType="1"/>
              </p:cNvSpPr>
              <p:nvPr/>
            </p:nvSpPr>
            <p:spPr bwMode="auto">
              <a:xfrm>
                <a:off x="3883" y="3165"/>
                <a:ext cx="17" cy="1"/>
              </a:xfrm>
              <a:prstGeom prst="line">
                <a:avLst/>
              </a:prstGeom>
              <a:noFill/>
              <a:ln w="0">
                <a:solidFill>
                  <a:srgbClr val="FFDF7F"/>
                </a:solidFill>
                <a:round/>
                <a:headEnd/>
                <a:tailEnd/>
              </a:ln>
            </p:spPr>
            <p:txBody>
              <a:bodyPr/>
              <a:lstStyle/>
              <a:p>
                <a:endParaRPr lang="en-US"/>
              </a:p>
            </p:txBody>
          </p:sp>
          <p:sp>
            <p:nvSpPr>
              <p:cNvPr id="122470" name="Line 2662"/>
              <p:cNvSpPr>
                <a:spLocks noChangeShapeType="1"/>
              </p:cNvSpPr>
              <p:nvPr/>
            </p:nvSpPr>
            <p:spPr bwMode="auto">
              <a:xfrm>
                <a:off x="3900" y="3165"/>
                <a:ext cx="6" cy="7"/>
              </a:xfrm>
              <a:prstGeom prst="line">
                <a:avLst/>
              </a:prstGeom>
              <a:noFill/>
              <a:ln w="0">
                <a:solidFill>
                  <a:srgbClr val="FFDF7F"/>
                </a:solidFill>
                <a:round/>
                <a:headEnd/>
                <a:tailEnd/>
              </a:ln>
            </p:spPr>
            <p:txBody>
              <a:bodyPr/>
              <a:lstStyle/>
              <a:p>
                <a:endParaRPr lang="en-US"/>
              </a:p>
            </p:txBody>
          </p:sp>
          <p:sp>
            <p:nvSpPr>
              <p:cNvPr id="122471" name="Line 2663"/>
              <p:cNvSpPr>
                <a:spLocks noChangeShapeType="1"/>
              </p:cNvSpPr>
              <p:nvPr/>
            </p:nvSpPr>
            <p:spPr bwMode="auto">
              <a:xfrm>
                <a:off x="3906" y="3172"/>
                <a:ext cx="1" cy="8"/>
              </a:xfrm>
              <a:prstGeom prst="line">
                <a:avLst/>
              </a:prstGeom>
              <a:noFill/>
              <a:ln w="0">
                <a:solidFill>
                  <a:srgbClr val="FFDF7F"/>
                </a:solidFill>
                <a:round/>
                <a:headEnd/>
                <a:tailEnd/>
              </a:ln>
            </p:spPr>
            <p:txBody>
              <a:bodyPr/>
              <a:lstStyle/>
              <a:p>
                <a:endParaRPr lang="en-US"/>
              </a:p>
            </p:txBody>
          </p:sp>
          <p:sp>
            <p:nvSpPr>
              <p:cNvPr id="122472" name="Line 2664"/>
              <p:cNvSpPr>
                <a:spLocks noChangeShapeType="1"/>
              </p:cNvSpPr>
              <p:nvPr/>
            </p:nvSpPr>
            <p:spPr bwMode="auto">
              <a:xfrm flipH="1">
                <a:off x="3900" y="3180"/>
                <a:ext cx="6" cy="7"/>
              </a:xfrm>
              <a:prstGeom prst="line">
                <a:avLst/>
              </a:prstGeom>
              <a:noFill/>
              <a:ln w="0">
                <a:solidFill>
                  <a:srgbClr val="FFDF7F"/>
                </a:solidFill>
                <a:round/>
                <a:headEnd/>
                <a:tailEnd/>
              </a:ln>
            </p:spPr>
            <p:txBody>
              <a:bodyPr/>
              <a:lstStyle/>
              <a:p>
                <a:endParaRPr lang="en-US"/>
              </a:p>
            </p:txBody>
          </p:sp>
          <p:sp>
            <p:nvSpPr>
              <p:cNvPr id="122473" name="Line 2665"/>
              <p:cNvSpPr>
                <a:spLocks noChangeShapeType="1"/>
              </p:cNvSpPr>
              <p:nvPr/>
            </p:nvSpPr>
            <p:spPr bwMode="auto">
              <a:xfrm flipH="1">
                <a:off x="3883" y="3187"/>
                <a:ext cx="17" cy="1"/>
              </a:xfrm>
              <a:prstGeom prst="line">
                <a:avLst/>
              </a:prstGeom>
              <a:noFill/>
              <a:ln w="0">
                <a:solidFill>
                  <a:srgbClr val="FFDF7F"/>
                </a:solidFill>
                <a:round/>
                <a:headEnd/>
                <a:tailEnd/>
              </a:ln>
            </p:spPr>
            <p:txBody>
              <a:bodyPr/>
              <a:lstStyle/>
              <a:p>
                <a:endParaRPr lang="en-US"/>
              </a:p>
            </p:txBody>
          </p:sp>
          <p:sp>
            <p:nvSpPr>
              <p:cNvPr id="122474" name="Line 2666"/>
              <p:cNvSpPr>
                <a:spLocks noChangeShapeType="1"/>
              </p:cNvSpPr>
              <p:nvPr/>
            </p:nvSpPr>
            <p:spPr bwMode="auto">
              <a:xfrm>
                <a:off x="3889" y="3187"/>
                <a:ext cx="17" cy="22"/>
              </a:xfrm>
              <a:prstGeom prst="line">
                <a:avLst/>
              </a:prstGeom>
              <a:noFill/>
              <a:ln w="0">
                <a:solidFill>
                  <a:srgbClr val="FFDF7F"/>
                </a:solidFill>
                <a:round/>
                <a:headEnd/>
                <a:tailEnd/>
              </a:ln>
            </p:spPr>
            <p:txBody>
              <a:bodyPr/>
              <a:lstStyle/>
              <a:p>
                <a:endParaRPr lang="en-US"/>
              </a:p>
            </p:txBody>
          </p:sp>
          <p:sp>
            <p:nvSpPr>
              <p:cNvPr id="122475" name="Line 2667"/>
              <p:cNvSpPr>
                <a:spLocks noChangeShapeType="1"/>
              </p:cNvSpPr>
              <p:nvPr/>
            </p:nvSpPr>
            <p:spPr bwMode="auto">
              <a:xfrm flipV="1">
                <a:off x="3917" y="3165"/>
                <a:ext cx="1" cy="44"/>
              </a:xfrm>
              <a:prstGeom prst="line">
                <a:avLst/>
              </a:prstGeom>
              <a:noFill/>
              <a:ln w="0">
                <a:solidFill>
                  <a:srgbClr val="FFDF7F"/>
                </a:solidFill>
                <a:round/>
                <a:headEnd/>
                <a:tailEnd/>
              </a:ln>
            </p:spPr>
            <p:txBody>
              <a:bodyPr/>
              <a:lstStyle/>
              <a:p>
                <a:endParaRPr lang="en-US"/>
              </a:p>
            </p:txBody>
          </p:sp>
          <p:sp>
            <p:nvSpPr>
              <p:cNvPr id="122476" name="Line 2668"/>
              <p:cNvSpPr>
                <a:spLocks noChangeShapeType="1"/>
              </p:cNvSpPr>
              <p:nvPr/>
            </p:nvSpPr>
            <p:spPr bwMode="auto">
              <a:xfrm>
                <a:off x="3917" y="3165"/>
                <a:ext cx="22" cy="1"/>
              </a:xfrm>
              <a:prstGeom prst="line">
                <a:avLst/>
              </a:prstGeom>
              <a:noFill/>
              <a:ln w="0">
                <a:solidFill>
                  <a:srgbClr val="FFDF7F"/>
                </a:solidFill>
                <a:round/>
                <a:headEnd/>
                <a:tailEnd/>
              </a:ln>
            </p:spPr>
            <p:txBody>
              <a:bodyPr/>
              <a:lstStyle/>
              <a:p>
                <a:endParaRPr lang="en-US"/>
              </a:p>
            </p:txBody>
          </p:sp>
          <p:sp>
            <p:nvSpPr>
              <p:cNvPr id="122477" name="Line 2669"/>
              <p:cNvSpPr>
                <a:spLocks noChangeShapeType="1"/>
              </p:cNvSpPr>
              <p:nvPr/>
            </p:nvSpPr>
            <p:spPr bwMode="auto">
              <a:xfrm>
                <a:off x="3917" y="3187"/>
                <a:ext cx="11" cy="1"/>
              </a:xfrm>
              <a:prstGeom prst="line">
                <a:avLst/>
              </a:prstGeom>
              <a:noFill/>
              <a:ln w="0">
                <a:solidFill>
                  <a:srgbClr val="FFDF7F"/>
                </a:solidFill>
                <a:round/>
                <a:headEnd/>
                <a:tailEnd/>
              </a:ln>
            </p:spPr>
            <p:txBody>
              <a:bodyPr/>
              <a:lstStyle/>
              <a:p>
                <a:endParaRPr lang="en-US"/>
              </a:p>
            </p:txBody>
          </p:sp>
          <p:sp>
            <p:nvSpPr>
              <p:cNvPr id="122478" name="Line 2670"/>
              <p:cNvSpPr>
                <a:spLocks noChangeShapeType="1"/>
              </p:cNvSpPr>
              <p:nvPr/>
            </p:nvSpPr>
            <p:spPr bwMode="auto">
              <a:xfrm>
                <a:off x="3917" y="3209"/>
                <a:ext cx="22" cy="1"/>
              </a:xfrm>
              <a:prstGeom prst="line">
                <a:avLst/>
              </a:prstGeom>
              <a:noFill/>
              <a:ln w="0">
                <a:solidFill>
                  <a:srgbClr val="FFDF7F"/>
                </a:solidFill>
                <a:round/>
                <a:headEnd/>
                <a:tailEnd/>
              </a:ln>
            </p:spPr>
            <p:txBody>
              <a:bodyPr/>
              <a:lstStyle/>
              <a:p>
                <a:endParaRPr lang="en-US"/>
              </a:p>
            </p:txBody>
          </p:sp>
          <p:sp>
            <p:nvSpPr>
              <p:cNvPr id="122479" name="Line 2671"/>
              <p:cNvSpPr>
                <a:spLocks noChangeShapeType="1"/>
              </p:cNvSpPr>
              <p:nvPr/>
            </p:nvSpPr>
            <p:spPr bwMode="auto">
              <a:xfrm>
                <a:off x="3984" y="3165"/>
                <a:ext cx="22" cy="1"/>
              </a:xfrm>
              <a:prstGeom prst="line">
                <a:avLst/>
              </a:prstGeom>
              <a:noFill/>
              <a:ln w="0">
                <a:solidFill>
                  <a:srgbClr val="FFDF7F"/>
                </a:solidFill>
                <a:round/>
                <a:headEnd/>
                <a:tailEnd/>
              </a:ln>
            </p:spPr>
            <p:txBody>
              <a:bodyPr/>
              <a:lstStyle/>
              <a:p>
                <a:endParaRPr lang="en-US"/>
              </a:p>
            </p:txBody>
          </p:sp>
          <p:sp>
            <p:nvSpPr>
              <p:cNvPr id="122480" name="Line 2672"/>
              <p:cNvSpPr>
                <a:spLocks noChangeShapeType="1"/>
              </p:cNvSpPr>
              <p:nvPr/>
            </p:nvSpPr>
            <p:spPr bwMode="auto">
              <a:xfrm>
                <a:off x="3995" y="3165"/>
                <a:ext cx="1" cy="44"/>
              </a:xfrm>
              <a:prstGeom prst="line">
                <a:avLst/>
              </a:prstGeom>
              <a:noFill/>
              <a:ln w="0">
                <a:solidFill>
                  <a:srgbClr val="FFDF7F"/>
                </a:solidFill>
                <a:round/>
                <a:headEnd/>
                <a:tailEnd/>
              </a:ln>
            </p:spPr>
            <p:txBody>
              <a:bodyPr/>
              <a:lstStyle/>
              <a:p>
                <a:endParaRPr lang="en-US"/>
              </a:p>
            </p:txBody>
          </p:sp>
          <p:sp>
            <p:nvSpPr>
              <p:cNvPr id="122481" name="Line 2673"/>
              <p:cNvSpPr>
                <a:spLocks noChangeShapeType="1"/>
              </p:cNvSpPr>
              <p:nvPr/>
            </p:nvSpPr>
            <p:spPr bwMode="auto">
              <a:xfrm>
                <a:off x="4017" y="3165"/>
                <a:ext cx="11" cy="1"/>
              </a:xfrm>
              <a:prstGeom prst="line">
                <a:avLst/>
              </a:prstGeom>
              <a:noFill/>
              <a:ln w="0">
                <a:solidFill>
                  <a:srgbClr val="FFDF7F"/>
                </a:solidFill>
                <a:round/>
                <a:headEnd/>
                <a:tailEnd/>
              </a:ln>
            </p:spPr>
            <p:txBody>
              <a:bodyPr/>
              <a:lstStyle/>
              <a:p>
                <a:endParaRPr lang="en-US"/>
              </a:p>
            </p:txBody>
          </p:sp>
          <p:sp>
            <p:nvSpPr>
              <p:cNvPr id="122482" name="Line 2674"/>
              <p:cNvSpPr>
                <a:spLocks noChangeShapeType="1"/>
              </p:cNvSpPr>
              <p:nvPr/>
            </p:nvSpPr>
            <p:spPr bwMode="auto">
              <a:xfrm>
                <a:off x="4023" y="3165"/>
                <a:ext cx="1" cy="44"/>
              </a:xfrm>
              <a:prstGeom prst="line">
                <a:avLst/>
              </a:prstGeom>
              <a:noFill/>
              <a:ln w="0">
                <a:solidFill>
                  <a:srgbClr val="FFDF7F"/>
                </a:solidFill>
                <a:round/>
                <a:headEnd/>
                <a:tailEnd/>
              </a:ln>
            </p:spPr>
            <p:txBody>
              <a:bodyPr/>
              <a:lstStyle/>
              <a:p>
                <a:endParaRPr lang="en-US"/>
              </a:p>
            </p:txBody>
          </p:sp>
          <p:sp>
            <p:nvSpPr>
              <p:cNvPr id="122483" name="Line 2675"/>
              <p:cNvSpPr>
                <a:spLocks noChangeShapeType="1"/>
              </p:cNvSpPr>
              <p:nvPr/>
            </p:nvSpPr>
            <p:spPr bwMode="auto">
              <a:xfrm>
                <a:off x="4017" y="3209"/>
                <a:ext cx="11" cy="1"/>
              </a:xfrm>
              <a:prstGeom prst="line">
                <a:avLst/>
              </a:prstGeom>
              <a:noFill/>
              <a:ln w="0">
                <a:solidFill>
                  <a:srgbClr val="FFDF7F"/>
                </a:solidFill>
                <a:round/>
                <a:headEnd/>
                <a:tailEnd/>
              </a:ln>
            </p:spPr>
            <p:txBody>
              <a:bodyPr/>
              <a:lstStyle/>
              <a:p>
                <a:endParaRPr lang="en-US"/>
              </a:p>
            </p:txBody>
          </p:sp>
          <p:sp>
            <p:nvSpPr>
              <p:cNvPr id="122484" name="Line 2676"/>
              <p:cNvSpPr>
                <a:spLocks noChangeShapeType="1"/>
              </p:cNvSpPr>
              <p:nvPr/>
            </p:nvSpPr>
            <p:spPr bwMode="auto">
              <a:xfrm flipV="1">
                <a:off x="4040" y="3165"/>
                <a:ext cx="1" cy="44"/>
              </a:xfrm>
              <a:prstGeom prst="line">
                <a:avLst/>
              </a:prstGeom>
              <a:noFill/>
              <a:ln w="0">
                <a:solidFill>
                  <a:srgbClr val="FFDF7F"/>
                </a:solidFill>
                <a:round/>
                <a:headEnd/>
                <a:tailEnd/>
              </a:ln>
            </p:spPr>
            <p:txBody>
              <a:bodyPr/>
              <a:lstStyle/>
              <a:p>
                <a:endParaRPr lang="en-US"/>
              </a:p>
            </p:txBody>
          </p:sp>
          <p:sp>
            <p:nvSpPr>
              <p:cNvPr id="122485" name="Line 2677"/>
              <p:cNvSpPr>
                <a:spLocks noChangeShapeType="1"/>
              </p:cNvSpPr>
              <p:nvPr/>
            </p:nvSpPr>
            <p:spPr bwMode="auto">
              <a:xfrm>
                <a:off x="4040" y="3165"/>
                <a:ext cx="22" cy="1"/>
              </a:xfrm>
              <a:prstGeom prst="line">
                <a:avLst/>
              </a:prstGeom>
              <a:noFill/>
              <a:ln w="0">
                <a:solidFill>
                  <a:srgbClr val="FFDF7F"/>
                </a:solidFill>
                <a:round/>
                <a:headEnd/>
                <a:tailEnd/>
              </a:ln>
            </p:spPr>
            <p:txBody>
              <a:bodyPr/>
              <a:lstStyle/>
              <a:p>
                <a:endParaRPr lang="en-US"/>
              </a:p>
            </p:txBody>
          </p:sp>
          <p:sp>
            <p:nvSpPr>
              <p:cNvPr id="122486" name="Line 2678"/>
              <p:cNvSpPr>
                <a:spLocks noChangeShapeType="1"/>
              </p:cNvSpPr>
              <p:nvPr/>
            </p:nvSpPr>
            <p:spPr bwMode="auto">
              <a:xfrm>
                <a:off x="4040" y="3187"/>
                <a:ext cx="11" cy="1"/>
              </a:xfrm>
              <a:prstGeom prst="line">
                <a:avLst/>
              </a:prstGeom>
              <a:noFill/>
              <a:ln w="0">
                <a:solidFill>
                  <a:srgbClr val="FFDF7F"/>
                </a:solidFill>
                <a:round/>
                <a:headEnd/>
                <a:tailEnd/>
              </a:ln>
            </p:spPr>
            <p:txBody>
              <a:bodyPr/>
              <a:lstStyle/>
              <a:p>
                <a:endParaRPr lang="en-US"/>
              </a:p>
            </p:txBody>
          </p:sp>
          <p:sp>
            <p:nvSpPr>
              <p:cNvPr id="122487" name="Line 2679"/>
              <p:cNvSpPr>
                <a:spLocks noChangeShapeType="1"/>
              </p:cNvSpPr>
              <p:nvPr/>
            </p:nvSpPr>
            <p:spPr bwMode="auto">
              <a:xfrm>
                <a:off x="4040" y="3209"/>
                <a:ext cx="22" cy="1"/>
              </a:xfrm>
              <a:prstGeom prst="line">
                <a:avLst/>
              </a:prstGeom>
              <a:noFill/>
              <a:ln w="0">
                <a:solidFill>
                  <a:srgbClr val="FFDF7F"/>
                </a:solidFill>
                <a:round/>
                <a:headEnd/>
                <a:tailEnd/>
              </a:ln>
            </p:spPr>
            <p:txBody>
              <a:bodyPr/>
              <a:lstStyle/>
              <a:p>
                <a:endParaRPr lang="en-US"/>
              </a:p>
            </p:txBody>
          </p:sp>
          <p:sp>
            <p:nvSpPr>
              <p:cNvPr id="122488" name="Line 2680"/>
              <p:cNvSpPr>
                <a:spLocks noChangeShapeType="1"/>
              </p:cNvSpPr>
              <p:nvPr/>
            </p:nvSpPr>
            <p:spPr bwMode="auto">
              <a:xfrm>
                <a:off x="4073" y="3202"/>
                <a:ext cx="5" cy="7"/>
              </a:xfrm>
              <a:prstGeom prst="line">
                <a:avLst/>
              </a:prstGeom>
              <a:noFill/>
              <a:ln w="0">
                <a:solidFill>
                  <a:srgbClr val="FFDF7F"/>
                </a:solidFill>
                <a:round/>
                <a:headEnd/>
                <a:tailEnd/>
              </a:ln>
            </p:spPr>
            <p:txBody>
              <a:bodyPr/>
              <a:lstStyle/>
              <a:p>
                <a:endParaRPr lang="en-US"/>
              </a:p>
            </p:txBody>
          </p:sp>
          <p:sp>
            <p:nvSpPr>
              <p:cNvPr id="122489" name="Line 2681"/>
              <p:cNvSpPr>
                <a:spLocks noChangeShapeType="1"/>
              </p:cNvSpPr>
              <p:nvPr/>
            </p:nvSpPr>
            <p:spPr bwMode="auto">
              <a:xfrm>
                <a:off x="4078" y="3209"/>
                <a:ext cx="12" cy="1"/>
              </a:xfrm>
              <a:prstGeom prst="line">
                <a:avLst/>
              </a:prstGeom>
              <a:noFill/>
              <a:ln w="0">
                <a:solidFill>
                  <a:srgbClr val="FFDF7F"/>
                </a:solidFill>
                <a:round/>
                <a:headEnd/>
                <a:tailEnd/>
              </a:ln>
            </p:spPr>
            <p:txBody>
              <a:bodyPr/>
              <a:lstStyle/>
              <a:p>
                <a:endParaRPr lang="en-US"/>
              </a:p>
            </p:txBody>
          </p:sp>
          <p:sp>
            <p:nvSpPr>
              <p:cNvPr id="122490" name="Line 2682"/>
              <p:cNvSpPr>
                <a:spLocks noChangeShapeType="1"/>
              </p:cNvSpPr>
              <p:nvPr/>
            </p:nvSpPr>
            <p:spPr bwMode="auto">
              <a:xfrm flipV="1">
                <a:off x="4090" y="3202"/>
                <a:ext cx="5" cy="7"/>
              </a:xfrm>
              <a:prstGeom prst="line">
                <a:avLst/>
              </a:prstGeom>
              <a:noFill/>
              <a:ln w="0">
                <a:solidFill>
                  <a:srgbClr val="FFDF7F"/>
                </a:solidFill>
                <a:round/>
                <a:headEnd/>
                <a:tailEnd/>
              </a:ln>
            </p:spPr>
            <p:txBody>
              <a:bodyPr/>
              <a:lstStyle/>
              <a:p>
                <a:endParaRPr lang="en-US"/>
              </a:p>
            </p:txBody>
          </p:sp>
          <p:sp>
            <p:nvSpPr>
              <p:cNvPr id="122491" name="Line 2683"/>
              <p:cNvSpPr>
                <a:spLocks noChangeShapeType="1"/>
              </p:cNvSpPr>
              <p:nvPr/>
            </p:nvSpPr>
            <p:spPr bwMode="auto">
              <a:xfrm flipH="1" flipV="1">
                <a:off x="4073" y="3172"/>
                <a:ext cx="22" cy="30"/>
              </a:xfrm>
              <a:prstGeom prst="line">
                <a:avLst/>
              </a:prstGeom>
              <a:noFill/>
              <a:ln w="0">
                <a:solidFill>
                  <a:srgbClr val="FFDF7F"/>
                </a:solidFill>
                <a:round/>
                <a:headEnd/>
                <a:tailEnd/>
              </a:ln>
            </p:spPr>
            <p:txBody>
              <a:bodyPr/>
              <a:lstStyle/>
              <a:p>
                <a:endParaRPr lang="en-US"/>
              </a:p>
            </p:txBody>
          </p:sp>
          <p:sp>
            <p:nvSpPr>
              <p:cNvPr id="122492" name="Line 2684"/>
              <p:cNvSpPr>
                <a:spLocks noChangeShapeType="1"/>
              </p:cNvSpPr>
              <p:nvPr/>
            </p:nvSpPr>
            <p:spPr bwMode="auto">
              <a:xfrm flipV="1">
                <a:off x="4073" y="3165"/>
                <a:ext cx="5" cy="7"/>
              </a:xfrm>
              <a:prstGeom prst="line">
                <a:avLst/>
              </a:prstGeom>
              <a:noFill/>
              <a:ln w="0">
                <a:solidFill>
                  <a:srgbClr val="FFDF7F"/>
                </a:solidFill>
                <a:round/>
                <a:headEnd/>
                <a:tailEnd/>
              </a:ln>
            </p:spPr>
            <p:txBody>
              <a:bodyPr/>
              <a:lstStyle/>
              <a:p>
                <a:endParaRPr lang="en-US"/>
              </a:p>
            </p:txBody>
          </p:sp>
          <p:sp>
            <p:nvSpPr>
              <p:cNvPr id="122493" name="Line 2685"/>
              <p:cNvSpPr>
                <a:spLocks noChangeShapeType="1"/>
              </p:cNvSpPr>
              <p:nvPr/>
            </p:nvSpPr>
            <p:spPr bwMode="auto">
              <a:xfrm>
                <a:off x="4078" y="3165"/>
                <a:ext cx="12" cy="1"/>
              </a:xfrm>
              <a:prstGeom prst="line">
                <a:avLst/>
              </a:prstGeom>
              <a:noFill/>
              <a:ln w="0">
                <a:solidFill>
                  <a:srgbClr val="FFDF7F"/>
                </a:solidFill>
                <a:round/>
                <a:headEnd/>
                <a:tailEnd/>
              </a:ln>
            </p:spPr>
            <p:txBody>
              <a:bodyPr/>
              <a:lstStyle/>
              <a:p>
                <a:endParaRPr lang="en-US"/>
              </a:p>
            </p:txBody>
          </p:sp>
          <p:sp>
            <p:nvSpPr>
              <p:cNvPr id="122494" name="Line 2686"/>
              <p:cNvSpPr>
                <a:spLocks noChangeShapeType="1"/>
              </p:cNvSpPr>
              <p:nvPr/>
            </p:nvSpPr>
            <p:spPr bwMode="auto">
              <a:xfrm>
                <a:off x="4090" y="3165"/>
                <a:ext cx="5" cy="7"/>
              </a:xfrm>
              <a:prstGeom prst="line">
                <a:avLst/>
              </a:prstGeom>
              <a:noFill/>
              <a:ln w="0">
                <a:solidFill>
                  <a:srgbClr val="FFDF7F"/>
                </a:solidFill>
                <a:round/>
                <a:headEnd/>
                <a:tailEnd/>
              </a:ln>
            </p:spPr>
            <p:txBody>
              <a:bodyPr/>
              <a:lstStyle/>
              <a:p>
                <a:endParaRPr lang="en-US"/>
              </a:p>
            </p:txBody>
          </p:sp>
          <p:sp>
            <p:nvSpPr>
              <p:cNvPr id="122495" name="Line 2687"/>
              <p:cNvSpPr>
                <a:spLocks noChangeShapeType="1"/>
              </p:cNvSpPr>
              <p:nvPr/>
            </p:nvSpPr>
            <p:spPr bwMode="auto">
              <a:xfrm>
                <a:off x="3821" y="3422"/>
                <a:ext cx="17" cy="1"/>
              </a:xfrm>
              <a:prstGeom prst="line">
                <a:avLst/>
              </a:prstGeom>
              <a:noFill/>
              <a:ln w="0">
                <a:solidFill>
                  <a:srgbClr val="FFDF7F"/>
                </a:solidFill>
                <a:round/>
                <a:headEnd/>
                <a:tailEnd/>
              </a:ln>
            </p:spPr>
            <p:txBody>
              <a:bodyPr/>
              <a:lstStyle/>
              <a:p>
                <a:endParaRPr lang="en-US"/>
              </a:p>
            </p:txBody>
          </p:sp>
          <p:sp>
            <p:nvSpPr>
              <p:cNvPr id="122496" name="Line 2688"/>
              <p:cNvSpPr>
                <a:spLocks noChangeShapeType="1"/>
              </p:cNvSpPr>
              <p:nvPr/>
            </p:nvSpPr>
            <p:spPr bwMode="auto">
              <a:xfrm flipV="1">
                <a:off x="3838" y="3415"/>
                <a:ext cx="5" cy="7"/>
              </a:xfrm>
              <a:prstGeom prst="line">
                <a:avLst/>
              </a:prstGeom>
              <a:noFill/>
              <a:ln w="0">
                <a:solidFill>
                  <a:srgbClr val="FFDF7F"/>
                </a:solidFill>
                <a:round/>
                <a:headEnd/>
                <a:tailEnd/>
              </a:ln>
            </p:spPr>
            <p:txBody>
              <a:bodyPr/>
              <a:lstStyle/>
              <a:p>
                <a:endParaRPr lang="en-US"/>
              </a:p>
            </p:txBody>
          </p:sp>
          <p:sp>
            <p:nvSpPr>
              <p:cNvPr id="122497" name="Line 2689"/>
              <p:cNvSpPr>
                <a:spLocks noChangeShapeType="1"/>
              </p:cNvSpPr>
              <p:nvPr/>
            </p:nvSpPr>
            <p:spPr bwMode="auto">
              <a:xfrm flipV="1">
                <a:off x="3843" y="3407"/>
                <a:ext cx="1" cy="8"/>
              </a:xfrm>
              <a:prstGeom prst="line">
                <a:avLst/>
              </a:prstGeom>
              <a:noFill/>
              <a:ln w="0">
                <a:solidFill>
                  <a:srgbClr val="FFDF7F"/>
                </a:solidFill>
                <a:round/>
                <a:headEnd/>
                <a:tailEnd/>
              </a:ln>
            </p:spPr>
            <p:txBody>
              <a:bodyPr/>
              <a:lstStyle/>
              <a:p>
                <a:endParaRPr lang="en-US"/>
              </a:p>
            </p:txBody>
          </p:sp>
          <p:sp>
            <p:nvSpPr>
              <p:cNvPr id="122498" name="Line 2690"/>
              <p:cNvSpPr>
                <a:spLocks noChangeShapeType="1"/>
              </p:cNvSpPr>
              <p:nvPr/>
            </p:nvSpPr>
            <p:spPr bwMode="auto">
              <a:xfrm flipH="1" flipV="1">
                <a:off x="3838" y="3400"/>
                <a:ext cx="5" cy="7"/>
              </a:xfrm>
              <a:prstGeom prst="line">
                <a:avLst/>
              </a:prstGeom>
              <a:noFill/>
              <a:ln w="0">
                <a:solidFill>
                  <a:srgbClr val="FFDF7F"/>
                </a:solidFill>
                <a:round/>
                <a:headEnd/>
                <a:tailEnd/>
              </a:ln>
            </p:spPr>
            <p:txBody>
              <a:bodyPr/>
              <a:lstStyle/>
              <a:p>
                <a:endParaRPr lang="en-US"/>
              </a:p>
            </p:txBody>
          </p:sp>
          <p:sp>
            <p:nvSpPr>
              <p:cNvPr id="122499" name="Line 2691"/>
              <p:cNvSpPr>
                <a:spLocks noChangeShapeType="1"/>
              </p:cNvSpPr>
              <p:nvPr/>
            </p:nvSpPr>
            <p:spPr bwMode="auto">
              <a:xfrm flipH="1">
                <a:off x="3826" y="3400"/>
                <a:ext cx="12" cy="1"/>
              </a:xfrm>
              <a:prstGeom prst="line">
                <a:avLst/>
              </a:prstGeom>
              <a:noFill/>
              <a:ln w="0">
                <a:solidFill>
                  <a:srgbClr val="FFDF7F"/>
                </a:solidFill>
                <a:round/>
                <a:headEnd/>
                <a:tailEnd/>
              </a:ln>
            </p:spPr>
            <p:txBody>
              <a:bodyPr/>
              <a:lstStyle/>
              <a:p>
                <a:endParaRPr lang="en-US"/>
              </a:p>
            </p:txBody>
          </p:sp>
          <p:sp>
            <p:nvSpPr>
              <p:cNvPr id="122500" name="Line 2692"/>
              <p:cNvSpPr>
                <a:spLocks noChangeShapeType="1"/>
              </p:cNvSpPr>
              <p:nvPr/>
            </p:nvSpPr>
            <p:spPr bwMode="auto">
              <a:xfrm flipV="1">
                <a:off x="3838" y="3392"/>
                <a:ext cx="5" cy="8"/>
              </a:xfrm>
              <a:prstGeom prst="line">
                <a:avLst/>
              </a:prstGeom>
              <a:noFill/>
              <a:ln w="0">
                <a:solidFill>
                  <a:srgbClr val="FFDF7F"/>
                </a:solidFill>
                <a:round/>
                <a:headEnd/>
                <a:tailEnd/>
              </a:ln>
            </p:spPr>
            <p:txBody>
              <a:bodyPr/>
              <a:lstStyle/>
              <a:p>
                <a:endParaRPr lang="en-US"/>
              </a:p>
            </p:txBody>
          </p:sp>
          <p:sp>
            <p:nvSpPr>
              <p:cNvPr id="122501" name="Line 2693"/>
              <p:cNvSpPr>
                <a:spLocks noChangeShapeType="1"/>
              </p:cNvSpPr>
              <p:nvPr/>
            </p:nvSpPr>
            <p:spPr bwMode="auto">
              <a:xfrm flipV="1">
                <a:off x="3843" y="3385"/>
                <a:ext cx="1" cy="7"/>
              </a:xfrm>
              <a:prstGeom prst="line">
                <a:avLst/>
              </a:prstGeom>
              <a:noFill/>
              <a:ln w="0">
                <a:solidFill>
                  <a:srgbClr val="FFDF7F"/>
                </a:solidFill>
                <a:round/>
                <a:headEnd/>
                <a:tailEnd/>
              </a:ln>
            </p:spPr>
            <p:txBody>
              <a:bodyPr/>
              <a:lstStyle/>
              <a:p>
                <a:endParaRPr lang="en-US"/>
              </a:p>
            </p:txBody>
          </p:sp>
          <p:sp>
            <p:nvSpPr>
              <p:cNvPr id="122502" name="Line 2694"/>
              <p:cNvSpPr>
                <a:spLocks noChangeShapeType="1"/>
              </p:cNvSpPr>
              <p:nvPr/>
            </p:nvSpPr>
            <p:spPr bwMode="auto">
              <a:xfrm flipH="1" flipV="1">
                <a:off x="3838" y="3377"/>
                <a:ext cx="5" cy="8"/>
              </a:xfrm>
              <a:prstGeom prst="line">
                <a:avLst/>
              </a:prstGeom>
              <a:noFill/>
              <a:ln w="0">
                <a:solidFill>
                  <a:srgbClr val="FFDF7F"/>
                </a:solidFill>
                <a:round/>
                <a:headEnd/>
                <a:tailEnd/>
              </a:ln>
            </p:spPr>
            <p:txBody>
              <a:bodyPr/>
              <a:lstStyle/>
              <a:p>
                <a:endParaRPr lang="en-US"/>
              </a:p>
            </p:txBody>
          </p:sp>
          <p:sp>
            <p:nvSpPr>
              <p:cNvPr id="122503" name="Line 2695"/>
              <p:cNvSpPr>
                <a:spLocks noChangeShapeType="1"/>
              </p:cNvSpPr>
              <p:nvPr/>
            </p:nvSpPr>
            <p:spPr bwMode="auto">
              <a:xfrm flipH="1">
                <a:off x="3821" y="3377"/>
                <a:ext cx="17" cy="1"/>
              </a:xfrm>
              <a:prstGeom prst="line">
                <a:avLst/>
              </a:prstGeom>
              <a:noFill/>
              <a:ln w="0">
                <a:solidFill>
                  <a:srgbClr val="FFDF7F"/>
                </a:solidFill>
                <a:round/>
                <a:headEnd/>
                <a:tailEnd/>
              </a:ln>
            </p:spPr>
            <p:txBody>
              <a:bodyPr/>
              <a:lstStyle/>
              <a:p>
                <a:endParaRPr lang="en-US"/>
              </a:p>
            </p:txBody>
          </p:sp>
          <p:sp>
            <p:nvSpPr>
              <p:cNvPr id="122504" name="Line 2696"/>
              <p:cNvSpPr>
                <a:spLocks noChangeShapeType="1"/>
              </p:cNvSpPr>
              <p:nvPr/>
            </p:nvSpPr>
            <p:spPr bwMode="auto">
              <a:xfrm>
                <a:off x="3826" y="3377"/>
                <a:ext cx="1" cy="45"/>
              </a:xfrm>
              <a:prstGeom prst="line">
                <a:avLst/>
              </a:prstGeom>
              <a:noFill/>
              <a:ln w="0">
                <a:solidFill>
                  <a:srgbClr val="FFDF7F"/>
                </a:solidFill>
                <a:round/>
                <a:headEnd/>
                <a:tailEnd/>
              </a:ln>
            </p:spPr>
            <p:txBody>
              <a:bodyPr/>
              <a:lstStyle/>
              <a:p>
                <a:endParaRPr lang="en-US"/>
              </a:p>
            </p:txBody>
          </p:sp>
          <p:sp>
            <p:nvSpPr>
              <p:cNvPr id="122505" name="Line 2697"/>
              <p:cNvSpPr>
                <a:spLocks noChangeShapeType="1"/>
              </p:cNvSpPr>
              <p:nvPr/>
            </p:nvSpPr>
            <p:spPr bwMode="auto">
              <a:xfrm flipV="1">
                <a:off x="3854" y="3377"/>
                <a:ext cx="1" cy="45"/>
              </a:xfrm>
              <a:prstGeom prst="line">
                <a:avLst/>
              </a:prstGeom>
              <a:noFill/>
              <a:ln w="0">
                <a:solidFill>
                  <a:srgbClr val="FFDF7F"/>
                </a:solidFill>
                <a:round/>
                <a:headEnd/>
                <a:tailEnd/>
              </a:ln>
            </p:spPr>
            <p:txBody>
              <a:bodyPr/>
              <a:lstStyle/>
              <a:p>
                <a:endParaRPr lang="en-US"/>
              </a:p>
            </p:txBody>
          </p:sp>
          <p:sp>
            <p:nvSpPr>
              <p:cNvPr id="122506" name="Line 2698"/>
              <p:cNvSpPr>
                <a:spLocks noChangeShapeType="1"/>
              </p:cNvSpPr>
              <p:nvPr/>
            </p:nvSpPr>
            <p:spPr bwMode="auto">
              <a:xfrm>
                <a:off x="3854" y="3377"/>
                <a:ext cx="17" cy="1"/>
              </a:xfrm>
              <a:prstGeom prst="line">
                <a:avLst/>
              </a:prstGeom>
              <a:noFill/>
              <a:ln w="0">
                <a:solidFill>
                  <a:srgbClr val="FFDF7F"/>
                </a:solidFill>
                <a:round/>
                <a:headEnd/>
                <a:tailEnd/>
              </a:ln>
            </p:spPr>
            <p:txBody>
              <a:bodyPr/>
              <a:lstStyle/>
              <a:p>
                <a:endParaRPr lang="en-US"/>
              </a:p>
            </p:txBody>
          </p:sp>
          <p:sp>
            <p:nvSpPr>
              <p:cNvPr id="122507" name="Line 2699"/>
              <p:cNvSpPr>
                <a:spLocks noChangeShapeType="1"/>
              </p:cNvSpPr>
              <p:nvPr/>
            </p:nvSpPr>
            <p:spPr bwMode="auto">
              <a:xfrm>
                <a:off x="3871" y="3377"/>
                <a:ext cx="6" cy="8"/>
              </a:xfrm>
              <a:prstGeom prst="line">
                <a:avLst/>
              </a:prstGeom>
              <a:noFill/>
              <a:ln w="0">
                <a:solidFill>
                  <a:srgbClr val="FFDF7F"/>
                </a:solidFill>
                <a:round/>
                <a:headEnd/>
                <a:tailEnd/>
              </a:ln>
            </p:spPr>
            <p:txBody>
              <a:bodyPr/>
              <a:lstStyle/>
              <a:p>
                <a:endParaRPr lang="en-US"/>
              </a:p>
            </p:txBody>
          </p:sp>
          <p:sp>
            <p:nvSpPr>
              <p:cNvPr id="122508" name="Line 2700"/>
              <p:cNvSpPr>
                <a:spLocks noChangeShapeType="1"/>
              </p:cNvSpPr>
              <p:nvPr/>
            </p:nvSpPr>
            <p:spPr bwMode="auto">
              <a:xfrm>
                <a:off x="3877" y="3385"/>
                <a:ext cx="1" cy="7"/>
              </a:xfrm>
              <a:prstGeom prst="line">
                <a:avLst/>
              </a:prstGeom>
              <a:noFill/>
              <a:ln w="0">
                <a:solidFill>
                  <a:srgbClr val="FFDF7F"/>
                </a:solidFill>
                <a:round/>
                <a:headEnd/>
                <a:tailEnd/>
              </a:ln>
            </p:spPr>
            <p:txBody>
              <a:bodyPr/>
              <a:lstStyle/>
              <a:p>
                <a:endParaRPr lang="en-US"/>
              </a:p>
            </p:txBody>
          </p:sp>
          <p:sp>
            <p:nvSpPr>
              <p:cNvPr id="122509" name="Line 2701"/>
              <p:cNvSpPr>
                <a:spLocks noChangeShapeType="1"/>
              </p:cNvSpPr>
              <p:nvPr/>
            </p:nvSpPr>
            <p:spPr bwMode="auto">
              <a:xfrm flipH="1">
                <a:off x="3871" y="3392"/>
                <a:ext cx="6" cy="8"/>
              </a:xfrm>
              <a:prstGeom prst="line">
                <a:avLst/>
              </a:prstGeom>
              <a:noFill/>
              <a:ln w="0">
                <a:solidFill>
                  <a:srgbClr val="FFDF7F"/>
                </a:solidFill>
                <a:round/>
                <a:headEnd/>
                <a:tailEnd/>
              </a:ln>
            </p:spPr>
            <p:txBody>
              <a:bodyPr/>
              <a:lstStyle/>
              <a:p>
                <a:endParaRPr lang="en-US"/>
              </a:p>
            </p:txBody>
          </p:sp>
          <p:sp>
            <p:nvSpPr>
              <p:cNvPr id="122510" name="Line 2702"/>
              <p:cNvSpPr>
                <a:spLocks noChangeShapeType="1"/>
              </p:cNvSpPr>
              <p:nvPr/>
            </p:nvSpPr>
            <p:spPr bwMode="auto">
              <a:xfrm flipH="1">
                <a:off x="3854" y="3400"/>
                <a:ext cx="17" cy="1"/>
              </a:xfrm>
              <a:prstGeom prst="line">
                <a:avLst/>
              </a:prstGeom>
              <a:noFill/>
              <a:ln w="0">
                <a:solidFill>
                  <a:srgbClr val="FFDF7F"/>
                </a:solidFill>
                <a:round/>
                <a:headEnd/>
                <a:tailEnd/>
              </a:ln>
            </p:spPr>
            <p:txBody>
              <a:bodyPr/>
              <a:lstStyle/>
              <a:p>
                <a:endParaRPr lang="en-US"/>
              </a:p>
            </p:txBody>
          </p:sp>
          <p:sp>
            <p:nvSpPr>
              <p:cNvPr id="122511" name="Line 2703"/>
              <p:cNvSpPr>
                <a:spLocks noChangeShapeType="1"/>
              </p:cNvSpPr>
              <p:nvPr/>
            </p:nvSpPr>
            <p:spPr bwMode="auto">
              <a:xfrm>
                <a:off x="3860" y="3400"/>
                <a:ext cx="17" cy="22"/>
              </a:xfrm>
              <a:prstGeom prst="line">
                <a:avLst/>
              </a:prstGeom>
              <a:noFill/>
              <a:ln w="0">
                <a:solidFill>
                  <a:srgbClr val="FFDF7F"/>
                </a:solidFill>
                <a:round/>
                <a:headEnd/>
                <a:tailEnd/>
              </a:ln>
            </p:spPr>
            <p:txBody>
              <a:bodyPr/>
              <a:lstStyle/>
              <a:p>
                <a:endParaRPr lang="en-US"/>
              </a:p>
            </p:txBody>
          </p:sp>
          <p:sp>
            <p:nvSpPr>
              <p:cNvPr id="122512" name="Line 2704"/>
              <p:cNvSpPr>
                <a:spLocks noChangeShapeType="1"/>
              </p:cNvSpPr>
              <p:nvPr/>
            </p:nvSpPr>
            <p:spPr bwMode="auto">
              <a:xfrm flipV="1">
                <a:off x="3888" y="3407"/>
                <a:ext cx="1" cy="15"/>
              </a:xfrm>
              <a:prstGeom prst="line">
                <a:avLst/>
              </a:prstGeom>
              <a:noFill/>
              <a:ln w="0">
                <a:solidFill>
                  <a:srgbClr val="FFDF7F"/>
                </a:solidFill>
                <a:round/>
                <a:headEnd/>
                <a:tailEnd/>
              </a:ln>
            </p:spPr>
            <p:txBody>
              <a:bodyPr/>
              <a:lstStyle/>
              <a:p>
                <a:endParaRPr lang="en-US"/>
              </a:p>
            </p:txBody>
          </p:sp>
          <p:sp>
            <p:nvSpPr>
              <p:cNvPr id="122513" name="Line 2705"/>
              <p:cNvSpPr>
                <a:spLocks noChangeShapeType="1"/>
              </p:cNvSpPr>
              <p:nvPr/>
            </p:nvSpPr>
            <p:spPr bwMode="auto">
              <a:xfrm flipV="1">
                <a:off x="3888" y="3377"/>
                <a:ext cx="11" cy="30"/>
              </a:xfrm>
              <a:prstGeom prst="line">
                <a:avLst/>
              </a:prstGeom>
              <a:noFill/>
              <a:ln w="0">
                <a:solidFill>
                  <a:srgbClr val="FFDF7F"/>
                </a:solidFill>
                <a:round/>
                <a:headEnd/>
                <a:tailEnd/>
              </a:ln>
            </p:spPr>
            <p:txBody>
              <a:bodyPr/>
              <a:lstStyle/>
              <a:p>
                <a:endParaRPr lang="en-US"/>
              </a:p>
            </p:txBody>
          </p:sp>
          <p:sp>
            <p:nvSpPr>
              <p:cNvPr id="122514" name="Line 2706"/>
              <p:cNvSpPr>
                <a:spLocks noChangeShapeType="1"/>
              </p:cNvSpPr>
              <p:nvPr/>
            </p:nvSpPr>
            <p:spPr bwMode="auto">
              <a:xfrm>
                <a:off x="3899" y="3377"/>
                <a:ext cx="11" cy="30"/>
              </a:xfrm>
              <a:prstGeom prst="line">
                <a:avLst/>
              </a:prstGeom>
              <a:noFill/>
              <a:ln w="0">
                <a:solidFill>
                  <a:srgbClr val="FFDF7F"/>
                </a:solidFill>
                <a:round/>
                <a:headEnd/>
                <a:tailEnd/>
              </a:ln>
            </p:spPr>
            <p:txBody>
              <a:bodyPr/>
              <a:lstStyle/>
              <a:p>
                <a:endParaRPr lang="en-US"/>
              </a:p>
            </p:txBody>
          </p:sp>
          <p:sp>
            <p:nvSpPr>
              <p:cNvPr id="122515" name="Line 2707"/>
              <p:cNvSpPr>
                <a:spLocks noChangeShapeType="1"/>
              </p:cNvSpPr>
              <p:nvPr/>
            </p:nvSpPr>
            <p:spPr bwMode="auto">
              <a:xfrm>
                <a:off x="3910" y="3407"/>
                <a:ext cx="1" cy="15"/>
              </a:xfrm>
              <a:prstGeom prst="line">
                <a:avLst/>
              </a:prstGeom>
              <a:noFill/>
              <a:ln w="0">
                <a:solidFill>
                  <a:srgbClr val="FFDF7F"/>
                </a:solidFill>
                <a:round/>
                <a:headEnd/>
                <a:tailEnd/>
              </a:ln>
            </p:spPr>
            <p:txBody>
              <a:bodyPr/>
              <a:lstStyle/>
              <a:p>
                <a:endParaRPr lang="en-US"/>
              </a:p>
            </p:txBody>
          </p:sp>
          <p:sp>
            <p:nvSpPr>
              <p:cNvPr id="122516" name="Line 2708"/>
              <p:cNvSpPr>
                <a:spLocks noChangeShapeType="1"/>
              </p:cNvSpPr>
              <p:nvPr/>
            </p:nvSpPr>
            <p:spPr bwMode="auto">
              <a:xfrm>
                <a:off x="3888" y="3407"/>
                <a:ext cx="22" cy="1"/>
              </a:xfrm>
              <a:prstGeom prst="line">
                <a:avLst/>
              </a:prstGeom>
              <a:noFill/>
              <a:ln w="0">
                <a:solidFill>
                  <a:srgbClr val="FFDF7F"/>
                </a:solidFill>
                <a:round/>
                <a:headEnd/>
                <a:tailEnd/>
              </a:ln>
            </p:spPr>
            <p:txBody>
              <a:bodyPr/>
              <a:lstStyle/>
              <a:p>
                <a:endParaRPr lang="en-US"/>
              </a:p>
            </p:txBody>
          </p:sp>
          <p:sp>
            <p:nvSpPr>
              <p:cNvPr id="122517" name="Line 2709"/>
              <p:cNvSpPr>
                <a:spLocks noChangeShapeType="1"/>
              </p:cNvSpPr>
              <p:nvPr/>
            </p:nvSpPr>
            <p:spPr bwMode="auto">
              <a:xfrm flipH="1">
                <a:off x="3938" y="3415"/>
                <a:ext cx="6" cy="7"/>
              </a:xfrm>
              <a:prstGeom prst="line">
                <a:avLst/>
              </a:prstGeom>
              <a:noFill/>
              <a:ln w="0">
                <a:solidFill>
                  <a:srgbClr val="FFDF7F"/>
                </a:solidFill>
                <a:round/>
                <a:headEnd/>
                <a:tailEnd/>
              </a:ln>
            </p:spPr>
            <p:txBody>
              <a:bodyPr/>
              <a:lstStyle/>
              <a:p>
                <a:endParaRPr lang="en-US"/>
              </a:p>
            </p:txBody>
          </p:sp>
          <p:sp>
            <p:nvSpPr>
              <p:cNvPr id="122518" name="Line 2710"/>
              <p:cNvSpPr>
                <a:spLocks noChangeShapeType="1"/>
              </p:cNvSpPr>
              <p:nvPr/>
            </p:nvSpPr>
            <p:spPr bwMode="auto">
              <a:xfrm flipH="1">
                <a:off x="3927" y="3422"/>
                <a:ext cx="11" cy="1"/>
              </a:xfrm>
              <a:prstGeom prst="line">
                <a:avLst/>
              </a:prstGeom>
              <a:noFill/>
              <a:ln w="0">
                <a:solidFill>
                  <a:srgbClr val="FFDF7F"/>
                </a:solidFill>
                <a:round/>
                <a:headEnd/>
                <a:tailEnd/>
              </a:ln>
            </p:spPr>
            <p:txBody>
              <a:bodyPr/>
              <a:lstStyle/>
              <a:p>
                <a:endParaRPr lang="en-US"/>
              </a:p>
            </p:txBody>
          </p:sp>
          <p:sp>
            <p:nvSpPr>
              <p:cNvPr id="122519" name="Line 2711"/>
              <p:cNvSpPr>
                <a:spLocks noChangeShapeType="1"/>
              </p:cNvSpPr>
              <p:nvPr/>
            </p:nvSpPr>
            <p:spPr bwMode="auto">
              <a:xfrm flipH="1" flipV="1">
                <a:off x="3921" y="3415"/>
                <a:ext cx="6" cy="7"/>
              </a:xfrm>
              <a:prstGeom prst="line">
                <a:avLst/>
              </a:prstGeom>
              <a:noFill/>
              <a:ln w="0">
                <a:solidFill>
                  <a:srgbClr val="FFDF7F"/>
                </a:solidFill>
                <a:round/>
                <a:headEnd/>
                <a:tailEnd/>
              </a:ln>
            </p:spPr>
            <p:txBody>
              <a:bodyPr/>
              <a:lstStyle/>
              <a:p>
                <a:endParaRPr lang="en-US"/>
              </a:p>
            </p:txBody>
          </p:sp>
          <p:sp>
            <p:nvSpPr>
              <p:cNvPr id="122520" name="Line 2712"/>
              <p:cNvSpPr>
                <a:spLocks noChangeShapeType="1"/>
              </p:cNvSpPr>
              <p:nvPr/>
            </p:nvSpPr>
            <p:spPr bwMode="auto">
              <a:xfrm flipV="1">
                <a:off x="3921" y="3385"/>
                <a:ext cx="1" cy="30"/>
              </a:xfrm>
              <a:prstGeom prst="line">
                <a:avLst/>
              </a:prstGeom>
              <a:noFill/>
              <a:ln w="0">
                <a:solidFill>
                  <a:srgbClr val="FFDF7F"/>
                </a:solidFill>
                <a:round/>
                <a:headEnd/>
                <a:tailEnd/>
              </a:ln>
            </p:spPr>
            <p:txBody>
              <a:bodyPr/>
              <a:lstStyle/>
              <a:p>
                <a:endParaRPr lang="en-US"/>
              </a:p>
            </p:txBody>
          </p:sp>
          <p:sp>
            <p:nvSpPr>
              <p:cNvPr id="122521" name="Line 2713"/>
              <p:cNvSpPr>
                <a:spLocks noChangeShapeType="1"/>
              </p:cNvSpPr>
              <p:nvPr/>
            </p:nvSpPr>
            <p:spPr bwMode="auto">
              <a:xfrm flipV="1">
                <a:off x="3921" y="3377"/>
                <a:ext cx="6" cy="8"/>
              </a:xfrm>
              <a:prstGeom prst="line">
                <a:avLst/>
              </a:prstGeom>
              <a:noFill/>
              <a:ln w="0">
                <a:solidFill>
                  <a:srgbClr val="FFDF7F"/>
                </a:solidFill>
                <a:round/>
                <a:headEnd/>
                <a:tailEnd/>
              </a:ln>
            </p:spPr>
            <p:txBody>
              <a:bodyPr/>
              <a:lstStyle/>
              <a:p>
                <a:endParaRPr lang="en-US"/>
              </a:p>
            </p:txBody>
          </p:sp>
          <p:sp>
            <p:nvSpPr>
              <p:cNvPr id="122522" name="Line 2714"/>
              <p:cNvSpPr>
                <a:spLocks noChangeShapeType="1"/>
              </p:cNvSpPr>
              <p:nvPr/>
            </p:nvSpPr>
            <p:spPr bwMode="auto">
              <a:xfrm>
                <a:off x="3927" y="3377"/>
                <a:ext cx="11" cy="1"/>
              </a:xfrm>
              <a:prstGeom prst="line">
                <a:avLst/>
              </a:prstGeom>
              <a:noFill/>
              <a:ln w="0">
                <a:solidFill>
                  <a:srgbClr val="FFDF7F"/>
                </a:solidFill>
                <a:round/>
                <a:headEnd/>
                <a:tailEnd/>
              </a:ln>
            </p:spPr>
            <p:txBody>
              <a:bodyPr/>
              <a:lstStyle/>
              <a:p>
                <a:endParaRPr lang="en-US"/>
              </a:p>
            </p:txBody>
          </p:sp>
          <p:sp>
            <p:nvSpPr>
              <p:cNvPr id="122523" name="Line 2715"/>
              <p:cNvSpPr>
                <a:spLocks noChangeShapeType="1"/>
              </p:cNvSpPr>
              <p:nvPr/>
            </p:nvSpPr>
            <p:spPr bwMode="auto">
              <a:xfrm>
                <a:off x="3938" y="3377"/>
                <a:ext cx="6" cy="8"/>
              </a:xfrm>
              <a:prstGeom prst="line">
                <a:avLst/>
              </a:prstGeom>
              <a:noFill/>
              <a:ln w="0">
                <a:solidFill>
                  <a:srgbClr val="FFDF7F"/>
                </a:solidFill>
                <a:round/>
                <a:headEnd/>
                <a:tailEnd/>
              </a:ln>
            </p:spPr>
            <p:txBody>
              <a:bodyPr/>
              <a:lstStyle/>
              <a:p>
                <a:endParaRPr lang="en-US"/>
              </a:p>
            </p:txBody>
          </p:sp>
          <p:sp>
            <p:nvSpPr>
              <p:cNvPr id="122524" name="Line 2716"/>
              <p:cNvSpPr>
                <a:spLocks noChangeShapeType="1"/>
              </p:cNvSpPr>
              <p:nvPr/>
            </p:nvSpPr>
            <p:spPr bwMode="auto">
              <a:xfrm flipV="1">
                <a:off x="3954" y="3377"/>
                <a:ext cx="1" cy="45"/>
              </a:xfrm>
              <a:prstGeom prst="line">
                <a:avLst/>
              </a:prstGeom>
              <a:noFill/>
              <a:ln w="0">
                <a:solidFill>
                  <a:srgbClr val="FFDF7F"/>
                </a:solidFill>
                <a:round/>
                <a:headEnd/>
                <a:tailEnd/>
              </a:ln>
            </p:spPr>
            <p:txBody>
              <a:bodyPr/>
              <a:lstStyle/>
              <a:p>
                <a:endParaRPr lang="en-US"/>
              </a:p>
            </p:txBody>
          </p:sp>
          <p:sp>
            <p:nvSpPr>
              <p:cNvPr id="122525" name="Line 2717"/>
              <p:cNvSpPr>
                <a:spLocks noChangeShapeType="1"/>
              </p:cNvSpPr>
              <p:nvPr/>
            </p:nvSpPr>
            <p:spPr bwMode="auto">
              <a:xfrm>
                <a:off x="3954" y="3377"/>
                <a:ext cx="23" cy="1"/>
              </a:xfrm>
              <a:prstGeom prst="line">
                <a:avLst/>
              </a:prstGeom>
              <a:noFill/>
              <a:ln w="0">
                <a:solidFill>
                  <a:srgbClr val="FFDF7F"/>
                </a:solidFill>
                <a:round/>
                <a:headEnd/>
                <a:tailEnd/>
              </a:ln>
            </p:spPr>
            <p:txBody>
              <a:bodyPr/>
              <a:lstStyle/>
              <a:p>
                <a:endParaRPr lang="en-US"/>
              </a:p>
            </p:txBody>
          </p:sp>
          <p:sp>
            <p:nvSpPr>
              <p:cNvPr id="122526" name="Line 2718"/>
              <p:cNvSpPr>
                <a:spLocks noChangeShapeType="1"/>
              </p:cNvSpPr>
              <p:nvPr/>
            </p:nvSpPr>
            <p:spPr bwMode="auto">
              <a:xfrm>
                <a:off x="3954" y="3400"/>
                <a:ext cx="12" cy="1"/>
              </a:xfrm>
              <a:prstGeom prst="line">
                <a:avLst/>
              </a:prstGeom>
              <a:noFill/>
              <a:ln w="0">
                <a:solidFill>
                  <a:srgbClr val="FFDF7F"/>
                </a:solidFill>
                <a:round/>
                <a:headEnd/>
                <a:tailEnd/>
              </a:ln>
            </p:spPr>
            <p:txBody>
              <a:bodyPr/>
              <a:lstStyle/>
              <a:p>
                <a:endParaRPr lang="en-US"/>
              </a:p>
            </p:txBody>
          </p:sp>
          <p:sp>
            <p:nvSpPr>
              <p:cNvPr id="122527" name="Line 2719"/>
              <p:cNvSpPr>
                <a:spLocks noChangeShapeType="1"/>
              </p:cNvSpPr>
              <p:nvPr/>
            </p:nvSpPr>
            <p:spPr bwMode="auto">
              <a:xfrm>
                <a:off x="3954" y="3422"/>
                <a:ext cx="23" cy="1"/>
              </a:xfrm>
              <a:prstGeom prst="line">
                <a:avLst/>
              </a:prstGeom>
              <a:noFill/>
              <a:ln w="0">
                <a:solidFill>
                  <a:srgbClr val="FFDF7F"/>
                </a:solidFill>
                <a:round/>
                <a:headEnd/>
                <a:tailEnd/>
              </a:ln>
            </p:spPr>
            <p:txBody>
              <a:bodyPr/>
              <a:lstStyle/>
              <a:p>
                <a:endParaRPr lang="en-US"/>
              </a:p>
            </p:txBody>
          </p:sp>
          <p:sp>
            <p:nvSpPr>
              <p:cNvPr id="122528" name="Line 2720"/>
              <p:cNvSpPr>
                <a:spLocks noChangeShapeType="1"/>
              </p:cNvSpPr>
              <p:nvPr/>
            </p:nvSpPr>
            <p:spPr bwMode="auto">
              <a:xfrm flipH="1">
                <a:off x="3729" y="3397"/>
                <a:ext cx="79" cy="1"/>
              </a:xfrm>
              <a:prstGeom prst="line">
                <a:avLst/>
              </a:prstGeom>
              <a:noFill/>
              <a:ln w="0">
                <a:solidFill>
                  <a:srgbClr val="FFDF7F"/>
                </a:solidFill>
                <a:round/>
                <a:headEnd/>
                <a:tailEnd/>
              </a:ln>
            </p:spPr>
            <p:txBody>
              <a:bodyPr/>
              <a:lstStyle/>
              <a:p>
                <a:endParaRPr lang="en-US"/>
              </a:p>
            </p:txBody>
          </p:sp>
          <p:sp>
            <p:nvSpPr>
              <p:cNvPr id="122529" name="Line 2721"/>
              <p:cNvSpPr>
                <a:spLocks noChangeShapeType="1"/>
              </p:cNvSpPr>
              <p:nvPr/>
            </p:nvSpPr>
            <p:spPr bwMode="auto">
              <a:xfrm flipH="1" flipV="1">
                <a:off x="3710" y="2996"/>
                <a:ext cx="14" cy="187"/>
              </a:xfrm>
              <a:prstGeom prst="line">
                <a:avLst/>
              </a:prstGeom>
              <a:noFill/>
              <a:ln w="0">
                <a:solidFill>
                  <a:srgbClr val="FFDF7F"/>
                </a:solidFill>
                <a:round/>
                <a:headEnd/>
                <a:tailEnd/>
              </a:ln>
            </p:spPr>
            <p:txBody>
              <a:bodyPr/>
              <a:lstStyle/>
              <a:p>
                <a:endParaRPr lang="en-US"/>
              </a:p>
            </p:txBody>
          </p:sp>
          <p:sp>
            <p:nvSpPr>
              <p:cNvPr id="122530" name="Line 2722"/>
              <p:cNvSpPr>
                <a:spLocks noChangeShapeType="1"/>
              </p:cNvSpPr>
              <p:nvPr/>
            </p:nvSpPr>
            <p:spPr bwMode="auto">
              <a:xfrm flipH="1">
                <a:off x="3724" y="3183"/>
                <a:ext cx="76" cy="1"/>
              </a:xfrm>
              <a:prstGeom prst="line">
                <a:avLst/>
              </a:prstGeom>
              <a:noFill/>
              <a:ln w="0">
                <a:solidFill>
                  <a:srgbClr val="FFDF7F"/>
                </a:solidFill>
                <a:round/>
                <a:headEnd/>
                <a:tailEnd/>
              </a:ln>
            </p:spPr>
            <p:txBody>
              <a:bodyPr/>
              <a:lstStyle/>
              <a:p>
                <a:endParaRPr lang="en-US"/>
              </a:p>
            </p:txBody>
          </p:sp>
          <p:sp>
            <p:nvSpPr>
              <p:cNvPr id="122531" name="Line 2723"/>
              <p:cNvSpPr>
                <a:spLocks noChangeShapeType="1"/>
              </p:cNvSpPr>
              <p:nvPr/>
            </p:nvSpPr>
            <p:spPr bwMode="auto">
              <a:xfrm flipH="1">
                <a:off x="3704" y="2970"/>
                <a:ext cx="13" cy="19"/>
              </a:xfrm>
              <a:prstGeom prst="line">
                <a:avLst/>
              </a:prstGeom>
              <a:noFill/>
              <a:ln w="0">
                <a:solidFill>
                  <a:srgbClr val="FFDF7F"/>
                </a:solidFill>
                <a:round/>
                <a:headEnd/>
                <a:tailEnd/>
              </a:ln>
            </p:spPr>
            <p:txBody>
              <a:bodyPr/>
              <a:lstStyle/>
              <a:p>
                <a:endParaRPr lang="en-US"/>
              </a:p>
            </p:txBody>
          </p:sp>
          <p:sp>
            <p:nvSpPr>
              <p:cNvPr id="122532" name="Line 2724"/>
              <p:cNvSpPr>
                <a:spLocks noChangeShapeType="1"/>
              </p:cNvSpPr>
              <p:nvPr/>
            </p:nvSpPr>
            <p:spPr bwMode="auto">
              <a:xfrm>
                <a:off x="3704" y="2989"/>
                <a:ext cx="15" cy="12"/>
              </a:xfrm>
              <a:prstGeom prst="line">
                <a:avLst/>
              </a:prstGeom>
              <a:noFill/>
              <a:ln w="0">
                <a:solidFill>
                  <a:srgbClr val="FFDF7F"/>
                </a:solidFill>
                <a:round/>
                <a:headEnd/>
                <a:tailEnd/>
              </a:ln>
            </p:spPr>
            <p:txBody>
              <a:bodyPr/>
              <a:lstStyle/>
              <a:p>
                <a:endParaRPr lang="en-US"/>
              </a:p>
            </p:txBody>
          </p:sp>
          <p:sp>
            <p:nvSpPr>
              <p:cNvPr id="122533" name="Line 2725"/>
              <p:cNvSpPr>
                <a:spLocks noChangeShapeType="1"/>
              </p:cNvSpPr>
              <p:nvPr/>
            </p:nvSpPr>
            <p:spPr bwMode="auto">
              <a:xfrm flipH="1">
                <a:off x="3701" y="3039"/>
                <a:ext cx="8" cy="2"/>
              </a:xfrm>
              <a:prstGeom prst="line">
                <a:avLst/>
              </a:prstGeom>
              <a:noFill/>
              <a:ln w="0">
                <a:solidFill>
                  <a:srgbClr val="FFFF00"/>
                </a:solidFill>
                <a:round/>
                <a:headEnd/>
                <a:tailEnd/>
              </a:ln>
            </p:spPr>
            <p:txBody>
              <a:bodyPr/>
              <a:lstStyle/>
              <a:p>
                <a:endParaRPr lang="en-US"/>
              </a:p>
            </p:txBody>
          </p:sp>
          <p:sp>
            <p:nvSpPr>
              <p:cNvPr id="122534" name="Line 2726"/>
              <p:cNvSpPr>
                <a:spLocks noChangeShapeType="1"/>
              </p:cNvSpPr>
              <p:nvPr/>
            </p:nvSpPr>
            <p:spPr bwMode="auto">
              <a:xfrm flipV="1">
                <a:off x="3701" y="3039"/>
                <a:ext cx="1" cy="2"/>
              </a:xfrm>
              <a:prstGeom prst="line">
                <a:avLst/>
              </a:prstGeom>
              <a:noFill/>
              <a:ln w="0">
                <a:solidFill>
                  <a:srgbClr val="FFFF00"/>
                </a:solidFill>
                <a:round/>
                <a:headEnd/>
                <a:tailEnd/>
              </a:ln>
            </p:spPr>
            <p:txBody>
              <a:bodyPr/>
              <a:lstStyle/>
              <a:p>
                <a:endParaRPr lang="en-US"/>
              </a:p>
            </p:txBody>
          </p:sp>
          <p:sp>
            <p:nvSpPr>
              <p:cNvPr id="122535" name="Line 2727"/>
              <p:cNvSpPr>
                <a:spLocks noChangeShapeType="1"/>
              </p:cNvSpPr>
              <p:nvPr/>
            </p:nvSpPr>
            <p:spPr bwMode="auto">
              <a:xfrm flipV="1">
                <a:off x="3702" y="3033"/>
                <a:ext cx="3" cy="6"/>
              </a:xfrm>
              <a:prstGeom prst="line">
                <a:avLst/>
              </a:prstGeom>
              <a:noFill/>
              <a:ln w="0">
                <a:solidFill>
                  <a:srgbClr val="FFFF00"/>
                </a:solidFill>
                <a:round/>
                <a:headEnd/>
                <a:tailEnd/>
              </a:ln>
            </p:spPr>
            <p:txBody>
              <a:bodyPr/>
              <a:lstStyle/>
              <a:p>
                <a:endParaRPr lang="en-US"/>
              </a:p>
            </p:txBody>
          </p:sp>
          <p:sp>
            <p:nvSpPr>
              <p:cNvPr id="122536" name="Line 2728"/>
              <p:cNvSpPr>
                <a:spLocks noChangeShapeType="1"/>
              </p:cNvSpPr>
              <p:nvPr/>
            </p:nvSpPr>
            <p:spPr bwMode="auto">
              <a:xfrm flipV="1">
                <a:off x="3705" y="2996"/>
                <a:ext cx="5" cy="37"/>
              </a:xfrm>
              <a:prstGeom prst="line">
                <a:avLst/>
              </a:prstGeom>
              <a:noFill/>
              <a:ln w="0">
                <a:solidFill>
                  <a:srgbClr val="FFFF00"/>
                </a:solidFill>
                <a:round/>
                <a:headEnd/>
                <a:tailEnd/>
              </a:ln>
            </p:spPr>
            <p:txBody>
              <a:bodyPr/>
              <a:lstStyle/>
              <a:p>
                <a:endParaRPr lang="en-US"/>
              </a:p>
            </p:txBody>
          </p:sp>
          <p:sp>
            <p:nvSpPr>
              <p:cNvPr id="122537" name="Line 2729"/>
              <p:cNvSpPr>
                <a:spLocks noChangeShapeType="1"/>
              </p:cNvSpPr>
              <p:nvPr/>
            </p:nvSpPr>
            <p:spPr bwMode="auto">
              <a:xfrm>
                <a:off x="3710" y="2996"/>
                <a:ext cx="11" cy="35"/>
              </a:xfrm>
              <a:prstGeom prst="line">
                <a:avLst/>
              </a:prstGeom>
              <a:noFill/>
              <a:ln w="0">
                <a:solidFill>
                  <a:srgbClr val="FFFF00"/>
                </a:solidFill>
                <a:round/>
                <a:headEnd/>
                <a:tailEnd/>
              </a:ln>
            </p:spPr>
            <p:txBody>
              <a:bodyPr/>
              <a:lstStyle/>
              <a:p>
                <a:endParaRPr lang="en-US"/>
              </a:p>
            </p:txBody>
          </p:sp>
          <p:sp>
            <p:nvSpPr>
              <p:cNvPr id="122538" name="Line 2730"/>
              <p:cNvSpPr>
                <a:spLocks noChangeShapeType="1"/>
              </p:cNvSpPr>
              <p:nvPr/>
            </p:nvSpPr>
            <p:spPr bwMode="auto">
              <a:xfrm>
                <a:off x="3721" y="3031"/>
                <a:ext cx="3" cy="6"/>
              </a:xfrm>
              <a:prstGeom prst="line">
                <a:avLst/>
              </a:prstGeom>
              <a:noFill/>
              <a:ln w="0">
                <a:solidFill>
                  <a:srgbClr val="FFFF00"/>
                </a:solidFill>
                <a:round/>
                <a:headEnd/>
                <a:tailEnd/>
              </a:ln>
            </p:spPr>
            <p:txBody>
              <a:bodyPr/>
              <a:lstStyle/>
              <a:p>
                <a:endParaRPr lang="en-US"/>
              </a:p>
            </p:txBody>
          </p:sp>
          <p:sp>
            <p:nvSpPr>
              <p:cNvPr id="122539" name="Line 2731"/>
              <p:cNvSpPr>
                <a:spLocks noChangeShapeType="1"/>
              </p:cNvSpPr>
              <p:nvPr/>
            </p:nvSpPr>
            <p:spPr bwMode="auto">
              <a:xfrm>
                <a:off x="3724" y="3037"/>
                <a:ext cx="2" cy="1"/>
              </a:xfrm>
              <a:prstGeom prst="line">
                <a:avLst/>
              </a:prstGeom>
              <a:noFill/>
              <a:ln w="0">
                <a:solidFill>
                  <a:srgbClr val="FFFF00"/>
                </a:solidFill>
                <a:round/>
                <a:headEnd/>
                <a:tailEnd/>
              </a:ln>
            </p:spPr>
            <p:txBody>
              <a:bodyPr/>
              <a:lstStyle/>
              <a:p>
                <a:endParaRPr lang="en-US"/>
              </a:p>
            </p:txBody>
          </p:sp>
          <p:sp>
            <p:nvSpPr>
              <p:cNvPr id="122540" name="Line 2732"/>
              <p:cNvSpPr>
                <a:spLocks noChangeShapeType="1"/>
              </p:cNvSpPr>
              <p:nvPr/>
            </p:nvSpPr>
            <p:spPr bwMode="auto">
              <a:xfrm flipH="1" flipV="1">
                <a:off x="3718" y="3038"/>
                <a:ext cx="8" cy="1"/>
              </a:xfrm>
              <a:prstGeom prst="line">
                <a:avLst/>
              </a:prstGeom>
              <a:noFill/>
              <a:ln w="0">
                <a:solidFill>
                  <a:srgbClr val="FFFF00"/>
                </a:solidFill>
                <a:round/>
                <a:headEnd/>
                <a:tailEnd/>
              </a:ln>
            </p:spPr>
            <p:txBody>
              <a:bodyPr/>
              <a:lstStyle/>
              <a:p>
                <a:endParaRPr lang="en-US"/>
              </a:p>
            </p:txBody>
          </p:sp>
          <p:sp>
            <p:nvSpPr>
              <p:cNvPr id="122541" name="Line 2733"/>
              <p:cNvSpPr>
                <a:spLocks noChangeShapeType="1"/>
              </p:cNvSpPr>
              <p:nvPr/>
            </p:nvSpPr>
            <p:spPr bwMode="auto">
              <a:xfrm flipH="1" flipV="1">
                <a:off x="3707" y="3015"/>
                <a:ext cx="11" cy="23"/>
              </a:xfrm>
              <a:prstGeom prst="line">
                <a:avLst/>
              </a:prstGeom>
              <a:noFill/>
              <a:ln w="0">
                <a:solidFill>
                  <a:srgbClr val="FFFF00"/>
                </a:solidFill>
                <a:round/>
                <a:headEnd/>
                <a:tailEnd/>
              </a:ln>
            </p:spPr>
            <p:txBody>
              <a:bodyPr/>
              <a:lstStyle/>
              <a:p>
                <a:endParaRPr lang="en-US"/>
              </a:p>
            </p:txBody>
          </p:sp>
          <p:sp>
            <p:nvSpPr>
              <p:cNvPr id="122542" name="Line 2734"/>
              <p:cNvSpPr>
                <a:spLocks noChangeShapeType="1"/>
              </p:cNvSpPr>
              <p:nvPr/>
            </p:nvSpPr>
            <p:spPr bwMode="auto">
              <a:xfrm>
                <a:off x="3707" y="3015"/>
                <a:ext cx="2" cy="24"/>
              </a:xfrm>
              <a:prstGeom prst="line">
                <a:avLst/>
              </a:prstGeom>
              <a:noFill/>
              <a:ln w="0">
                <a:solidFill>
                  <a:srgbClr val="FFFF00"/>
                </a:solidFill>
                <a:round/>
                <a:headEnd/>
                <a:tailEnd/>
              </a:ln>
            </p:spPr>
            <p:txBody>
              <a:bodyPr/>
              <a:lstStyle/>
              <a:p>
                <a:endParaRPr lang="en-US"/>
              </a:p>
            </p:txBody>
          </p:sp>
          <p:sp>
            <p:nvSpPr>
              <p:cNvPr id="122543" name="Line 2735"/>
              <p:cNvSpPr>
                <a:spLocks noChangeShapeType="1"/>
              </p:cNvSpPr>
              <p:nvPr/>
            </p:nvSpPr>
            <p:spPr bwMode="auto">
              <a:xfrm flipV="1">
                <a:off x="3709" y="3036"/>
                <a:ext cx="4" cy="3"/>
              </a:xfrm>
              <a:prstGeom prst="line">
                <a:avLst/>
              </a:prstGeom>
              <a:noFill/>
              <a:ln w="0">
                <a:solidFill>
                  <a:srgbClr val="FFFF00"/>
                </a:solidFill>
                <a:round/>
                <a:headEnd/>
                <a:tailEnd/>
              </a:ln>
            </p:spPr>
            <p:txBody>
              <a:bodyPr/>
              <a:lstStyle/>
              <a:p>
                <a:endParaRPr lang="en-US"/>
              </a:p>
            </p:txBody>
          </p:sp>
          <p:sp>
            <p:nvSpPr>
              <p:cNvPr id="122544" name="Line 2736"/>
              <p:cNvSpPr>
                <a:spLocks noChangeShapeType="1"/>
              </p:cNvSpPr>
              <p:nvPr/>
            </p:nvSpPr>
            <p:spPr bwMode="auto">
              <a:xfrm>
                <a:off x="3713" y="3036"/>
                <a:ext cx="5" cy="2"/>
              </a:xfrm>
              <a:prstGeom prst="line">
                <a:avLst/>
              </a:prstGeom>
              <a:noFill/>
              <a:ln w="0">
                <a:solidFill>
                  <a:srgbClr val="FFFF00"/>
                </a:solidFill>
                <a:round/>
                <a:headEnd/>
                <a:tailEnd/>
              </a:ln>
            </p:spPr>
            <p:txBody>
              <a:bodyPr/>
              <a:lstStyle/>
              <a:p>
                <a:endParaRPr lang="en-US"/>
              </a:p>
            </p:txBody>
          </p:sp>
          <p:sp>
            <p:nvSpPr>
              <p:cNvPr id="122545" name="Line 2737"/>
              <p:cNvSpPr>
                <a:spLocks noChangeShapeType="1"/>
              </p:cNvSpPr>
              <p:nvPr/>
            </p:nvSpPr>
            <p:spPr bwMode="auto">
              <a:xfrm flipH="1" flipV="1">
                <a:off x="3716" y="3014"/>
                <a:ext cx="2" cy="24"/>
              </a:xfrm>
              <a:prstGeom prst="line">
                <a:avLst/>
              </a:prstGeom>
              <a:noFill/>
              <a:ln w="0">
                <a:solidFill>
                  <a:srgbClr val="FFFF00"/>
                </a:solidFill>
                <a:round/>
                <a:headEnd/>
                <a:tailEnd/>
              </a:ln>
            </p:spPr>
            <p:txBody>
              <a:bodyPr/>
              <a:lstStyle/>
              <a:p>
                <a:endParaRPr lang="en-US"/>
              </a:p>
            </p:txBody>
          </p:sp>
          <p:sp>
            <p:nvSpPr>
              <p:cNvPr id="122546" name="Line 2738"/>
              <p:cNvSpPr>
                <a:spLocks noChangeShapeType="1"/>
              </p:cNvSpPr>
              <p:nvPr/>
            </p:nvSpPr>
            <p:spPr bwMode="auto">
              <a:xfrm flipV="1">
                <a:off x="2115" y="1250"/>
                <a:ext cx="1742" cy="1073"/>
              </a:xfrm>
              <a:prstGeom prst="line">
                <a:avLst/>
              </a:prstGeom>
              <a:noFill/>
              <a:ln w="0">
                <a:solidFill>
                  <a:srgbClr val="FFDF7F"/>
                </a:solidFill>
                <a:round/>
                <a:headEnd/>
                <a:tailEnd/>
              </a:ln>
            </p:spPr>
            <p:txBody>
              <a:bodyPr/>
              <a:lstStyle/>
              <a:p>
                <a:endParaRPr lang="en-US"/>
              </a:p>
            </p:txBody>
          </p:sp>
          <p:sp>
            <p:nvSpPr>
              <p:cNvPr id="122547" name="Line 2739"/>
              <p:cNvSpPr>
                <a:spLocks noChangeShapeType="1"/>
              </p:cNvSpPr>
              <p:nvPr/>
            </p:nvSpPr>
            <p:spPr bwMode="auto">
              <a:xfrm flipV="1">
                <a:off x="2130" y="1259"/>
                <a:ext cx="1742" cy="1073"/>
              </a:xfrm>
              <a:prstGeom prst="line">
                <a:avLst/>
              </a:prstGeom>
              <a:noFill/>
              <a:ln w="0">
                <a:solidFill>
                  <a:srgbClr val="FFDF7F"/>
                </a:solidFill>
                <a:round/>
                <a:headEnd/>
                <a:tailEnd/>
              </a:ln>
            </p:spPr>
            <p:txBody>
              <a:bodyPr/>
              <a:lstStyle/>
              <a:p>
                <a:endParaRPr lang="en-US"/>
              </a:p>
            </p:txBody>
          </p:sp>
          <p:sp>
            <p:nvSpPr>
              <p:cNvPr id="122548" name="Line 2740"/>
              <p:cNvSpPr>
                <a:spLocks noChangeShapeType="1"/>
              </p:cNvSpPr>
              <p:nvPr/>
            </p:nvSpPr>
            <p:spPr bwMode="auto">
              <a:xfrm flipV="1">
                <a:off x="2346" y="1397"/>
                <a:ext cx="1743" cy="1073"/>
              </a:xfrm>
              <a:prstGeom prst="line">
                <a:avLst/>
              </a:prstGeom>
              <a:noFill/>
              <a:ln w="0">
                <a:solidFill>
                  <a:srgbClr val="FFDF7F"/>
                </a:solidFill>
                <a:round/>
                <a:headEnd/>
                <a:tailEnd/>
              </a:ln>
            </p:spPr>
            <p:txBody>
              <a:bodyPr/>
              <a:lstStyle/>
              <a:p>
                <a:endParaRPr lang="en-US"/>
              </a:p>
            </p:txBody>
          </p:sp>
          <p:sp>
            <p:nvSpPr>
              <p:cNvPr id="122549" name="Line 2741"/>
              <p:cNvSpPr>
                <a:spLocks noChangeShapeType="1"/>
              </p:cNvSpPr>
              <p:nvPr/>
            </p:nvSpPr>
            <p:spPr bwMode="auto">
              <a:xfrm flipV="1">
                <a:off x="2359" y="1429"/>
                <a:ext cx="1706" cy="1051"/>
              </a:xfrm>
              <a:prstGeom prst="line">
                <a:avLst/>
              </a:prstGeom>
              <a:noFill/>
              <a:ln w="0">
                <a:solidFill>
                  <a:srgbClr val="FFDF7F"/>
                </a:solidFill>
                <a:round/>
                <a:headEnd/>
                <a:tailEnd/>
              </a:ln>
            </p:spPr>
            <p:txBody>
              <a:bodyPr/>
              <a:lstStyle/>
              <a:p>
                <a:endParaRPr lang="en-US"/>
              </a:p>
            </p:txBody>
          </p:sp>
          <p:sp>
            <p:nvSpPr>
              <p:cNvPr id="122550" name="Line 2742"/>
              <p:cNvSpPr>
                <a:spLocks noChangeShapeType="1"/>
              </p:cNvSpPr>
              <p:nvPr/>
            </p:nvSpPr>
            <p:spPr bwMode="auto">
              <a:xfrm flipV="1">
                <a:off x="2634" y="1570"/>
                <a:ext cx="488" cy="300"/>
              </a:xfrm>
              <a:prstGeom prst="line">
                <a:avLst/>
              </a:prstGeom>
              <a:noFill/>
              <a:ln w="0">
                <a:solidFill>
                  <a:srgbClr val="FFDF7F"/>
                </a:solidFill>
                <a:round/>
                <a:headEnd/>
                <a:tailEnd/>
              </a:ln>
            </p:spPr>
            <p:txBody>
              <a:bodyPr/>
              <a:lstStyle/>
              <a:p>
                <a:endParaRPr lang="en-US"/>
              </a:p>
            </p:txBody>
          </p:sp>
          <p:sp>
            <p:nvSpPr>
              <p:cNvPr id="122551" name="Line 2743"/>
              <p:cNvSpPr>
                <a:spLocks noChangeShapeType="1"/>
              </p:cNvSpPr>
              <p:nvPr/>
            </p:nvSpPr>
            <p:spPr bwMode="auto">
              <a:xfrm>
                <a:off x="2986" y="2094"/>
                <a:ext cx="104" cy="66"/>
              </a:xfrm>
              <a:prstGeom prst="line">
                <a:avLst/>
              </a:prstGeom>
              <a:noFill/>
              <a:ln w="0">
                <a:solidFill>
                  <a:srgbClr val="FFDF7F"/>
                </a:solidFill>
                <a:round/>
                <a:headEnd/>
                <a:tailEnd/>
              </a:ln>
            </p:spPr>
            <p:txBody>
              <a:bodyPr/>
              <a:lstStyle/>
              <a:p>
                <a:endParaRPr lang="en-US"/>
              </a:p>
            </p:txBody>
          </p:sp>
          <p:sp>
            <p:nvSpPr>
              <p:cNvPr id="122552" name="Line 2744"/>
              <p:cNvSpPr>
                <a:spLocks noChangeShapeType="1"/>
              </p:cNvSpPr>
              <p:nvPr/>
            </p:nvSpPr>
            <p:spPr bwMode="auto">
              <a:xfrm flipV="1">
                <a:off x="3052" y="2160"/>
                <a:ext cx="38" cy="23"/>
              </a:xfrm>
              <a:prstGeom prst="line">
                <a:avLst/>
              </a:prstGeom>
              <a:noFill/>
              <a:ln w="0">
                <a:solidFill>
                  <a:srgbClr val="FFDF7F"/>
                </a:solidFill>
                <a:round/>
                <a:headEnd/>
                <a:tailEnd/>
              </a:ln>
            </p:spPr>
            <p:txBody>
              <a:bodyPr/>
              <a:lstStyle/>
              <a:p>
                <a:endParaRPr lang="en-US"/>
              </a:p>
            </p:txBody>
          </p:sp>
          <p:sp>
            <p:nvSpPr>
              <p:cNvPr id="122553" name="Line 2745"/>
              <p:cNvSpPr>
                <a:spLocks noChangeShapeType="1"/>
              </p:cNvSpPr>
              <p:nvPr/>
            </p:nvSpPr>
            <p:spPr bwMode="auto">
              <a:xfrm flipH="1" flipV="1">
                <a:off x="3086" y="1918"/>
                <a:ext cx="8" cy="9"/>
              </a:xfrm>
              <a:prstGeom prst="line">
                <a:avLst/>
              </a:prstGeom>
              <a:noFill/>
              <a:ln w="0">
                <a:solidFill>
                  <a:srgbClr val="FFDF7F"/>
                </a:solidFill>
                <a:round/>
                <a:headEnd/>
                <a:tailEnd/>
              </a:ln>
            </p:spPr>
            <p:txBody>
              <a:bodyPr/>
              <a:lstStyle/>
              <a:p>
                <a:endParaRPr lang="en-US"/>
              </a:p>
            </p:txBody>
          </p:sp>
          <p:sp>
            <p:nvSpPr>
              <p:cNvPr id="122554" name="Line 2746"/>
              <p:cNvSpPr>
                <a:spLocks noChangeShapeType="1"/>
              </p:cNvSpPr>
              <p:nvPr/>
            </p:nvSpPr>
            <p:spPr bwMode="auto">
              <a:xfrm flipH="1" flipV="1">
                <a:off x="3074" y="1916"/>
                <a:ext cx="12" cy="2"/>
              </a:xfrm>
              <a:prstGeom prst="line">
                <a:avLst/>
              </a:prstGeom>
              <a:noFill/>
              <a:ln w="0">
                <a:solidFill>
                  <a:srgbClr val="FFDF7F"/>
                </a:solidFill>
                <a:round/>
                <a:headEnd/>
                <a:tailEnd/>
              </a:ln>
            </p:spPr>
            <p:txBody>
              <a:bodyPr/>
              <a:lstStyle/>
              <a:p>
                <a:endParaRPr lang="en-US"/>
              </a:p>
            </p:txBody>
          </p:sp>
          <p:sp>
            <p:nvSpPr>
              <p:cNvPr id="122555" name="Line 2747"/>
              <p:cNvSpPr>
                <a:spLocks noChangeShapeType="1"/>
              </p:cNvSpPr>
              <p:nvPr/>
            </p:nvSpPr>
            <p:spPr bwMode="auto">
              <a:xfrm>
                <a:off x="3074" y="1916"/>
                <a:ext cx="20" cy="11"/>
              </a:xfrm>
              <a:prstGeom prst="line">
                <a:avLst/>
              </a:prstGeom>
              <a:noFill/>
              <a:ln w="0">
                <a:solidFill>
                  <a:srgbClr val="FFDF7F"/>
                </a:solidFill>
                <a:round/>
                <a:headEnd/>
                <a:tailEnd/>
              </a:ln>
            </p:spPr>
            <p:txBody>
              <a:bodyPr/>
              <a:lstStyle/>
              <a:p>
                <a:endParaRPr lang="en-US"/>
              </a:p>
            </p:txBody>
          </p:sp>
          <p:sp>
            <p:nvSpPr>
              <p:cNvPr id="122556" name="Line 2748"/>
              <p:cNvSpPr>
                <a:spLocks noChangeShapeType="1"/>
              </p:cNvSpPr>
              <p:nvPr/>
            </p:nvSpPr>
            <p:spPr bwMode="auto">
              <a:xfrm flipH="1" flipV="1">
                <a:off x="3083" y="1766"/>
                <a:ext cx="2" cy="3"/>
              </a:xfrm>
              <a:prstGeom prst="line">
                <a:avLst/>
              </a:prstGeom>
              <a:noFill/>
              <a:ln w="0">
                <a:solidFill>
                  <a:srgbClr val="FFDF7F"/>
                </a:solidFill>
                <a:round/>
                <a:headEnd/>
                <a:tailEnd/>
              </a:ln>
            </p:spPr>
            <p:txBody>
              <a:bodyPr/>
              <a:lstStyle/>
              <a:p>
                <a:endParaRPr lang="en-US"/>
              </a:p>
            </p:txBody>
          </p:sp>
          <p:sp>
            <p:nvSpPr>
              <p:cNvPr id="122557" name="Line 2749"/>
              <p:cNvSpPr>
                <a:spLocks noChangeShapeType="1"/>
              </p:cNvSpPr>
              <p:nvPr/>
            </p:nvSpPr>
            <p:spPr bwMode="auto">
              <a:xfrm flipH="1" flipV="1">
                <a:off x="3080" y="1764"/>
                <a:ext cx="3" cy="2"/>
              </a:xfrm>
              <a:prstGeom prst="line">
                <a:avLst/>
              </a:prstGeom>
              <a:noFill/>
              <a:ln w="0">
                <a:solidFill>
                  <a:srgbClr val="FFDF7F"/>
                </a:solidFill>
                <a:round/>
                <a:headEnd/>
                <a:tailEnd/>
              </a:ln>
            </p:spPr>
            <p:txBody>
              <a:bodyPr/>
              <a:lstStyle/>
              <a:p>
                <a:endParaRPr lang="en-US"/>
              </a:p>
            </p:txBody>
          </p:sp>
          <p:sp>
            <p:nvSpPr>
              <p:cNvPr id="122558" name="Line 2750"/>
              <p:cNvSpPr>
                <a:spLocks noChangeShapeType="1"/>
              </p:cNvSpPr>
              <p:nvPr/>
            </p:nvSpPr>
            <p:spPr bwMode="auto">
              <a:xfrm flipH="1">
                <a:off x="3077" y="1764"/>
                <a:ext cx="3" cy="2"/>
              </a:xfrm>
              <a:prstGeom prst="line">
                <a:avLst/>
              </a:prstGeom>
              <a:noFill/>
              <a:ln w="0">
                <a:solidFill>
                  <a:srgbClr val="FFDF7F"/>
                </a:solidFill>
                <a:round/>
                <a:headEnd/>
                <a:tailEnd/>
              </a:ln>
            </p:spPr>
            <p:txBody>
              <a:bodyPr/>
              <a:lstStyle/>
              <a:p>
                <a:endParaRPr lang="en-US"/>
              </a:p>
            </p:txBody>
          </p:sp>
          <p:sp>
            <p:nvSpPr>
              <p:cNvPr id="122559" name="Line 2751"/>
              <p:cNvSpPr>
                <a:spLocks noChangeShapeType="1"/>
              </p:cNvSpPr>
              <p:nvPr/>
            </p:nvSpPr>
            <p:spPr bwMode="auto">
              <a:xfrm flipH="1">
                <a:off x="3076" y="1766"/>
                <a:ext cx="1" cy="3"/>
              </a:xfrm>
              <a:prstGeom prst="line">
                <a:avLst/>
              </a:prstGeom>
              <a:noFill/>
              <a:ln w="0">
                <a:solidFill>
                  <a:srgbClr val="FFDF7F"/>
                </a:solidFill>
                <a:round/>
                <a:headEnd/>
                <a:tailEnd/>
              </a:ln>
            </p:spPr>
            <p:txBody>
              <a:bodyPr/>
              <a:lstStyle/>
              <a:p>
                <a:endParaRPr lang="en-US"/>
              </a:p>
            </p:txBody>
          </p:sp>
          <p:sp>
            <p:nvSpPr>
              <p:cNvPr id="122560" name="Line 2752"/>
              <p:cNvSpPr>
                <a:spLocks noChangeShapeType="1"/>
              </p:cNvSpPr>
              <p:nvPr/>
            </p:nvSpPr>
            <p:spPr bwMode="auto">
              <a:xfrm>
                <a:off x="3076" y="1769"/>
                <a:ext cx="1" cy="3"/>
              </a:xfrm>
              <a:prstGeom prst="line">
                <a:avLst/>
              </a:prstGeom>
              <a:noFill/>
              <a:ln w="0">
                <a:solidFill>
                  <a:srgbClr val="FFDF7F"/>
                </a:solidFill>
                <a:round/>
                <a:headEnd/>
                <a:tailEnd/>
              </a:ln>
            </p:spPr>
            <p:txBody>
              <a:bodyPr/>
              <a:lstStyle/>
              <a:p>
                <a:endParaRPr lang="en-US"/>
              </a:p>
            </p:txBody>
          </p:sp>
          <p:sp>
            <p:nvSpPr>
              <p:cNvPr id="122561" name="Line 2753"/>
              <p:cNvSpPr>
                <a:spLocks noChangeShapeType="1"/>
              </p:cNvSpPr>
              <p:nvPr/>
            </p:nvSpPr>
            <p:spPr bwMode="auto">
              <a:xfrm>
                <a:off x="3077" y="1772"/>
                <a:ext cx="3" cy="2"/>
              </a:xfrm>
              <a:prstGeom prst="line">
                <a:avLst/>
              </a:prstGeom>
              <a:noFill/>
              <a:ln w="0">
                <a:solidFill>
                  <a:srgbClr val="FFDF7F"/>
                </a:solidFill>
                <a:round/>
                <a:headEnd/>
                <a:tailEnd/>
              </a:ln>
            </p:spPr>
            <p:txBody>
              <a:bodyPr/>
              <a:lstStyle/>
              <a:p>
                <a:endParaRPr lang="en-US"/>
              </a:p>
            </p:txBody>
          </p:sp>
          <p:sp>
            <p:nvSpPr>
              <p:cNvPr id="122562" name="Line 2754"/>
              <p:cNvSpPr>
                <a:spLocks noChangeShapeType="1"/>
              </p:cNvSpPr>
              <p:nvPr/>
            </p:nvSpPr>
            <p:spPr bwMode="auto">
              <a:xfrm flipV="1">
                <a:off x="3080" y="1772"/>
                <a:ext cx="3" cy="2"/>
              </a:xfrm>
              <a:prstGeom prst="line">
                <a:avLst/>
              </a:prstGeom>
              <a:noFill/>
              <a:ln w="0">
                <a:solidFill>
                  <a:srgbClr val="FFDF7F"/>
                </a:solidFill>
                <a:round/>
                <a:headEnd/>
                <a:tailEnd/>
              </a:ln>
            </p:spPr>
            <p:txBody>
              <a:bodyPr/>
              <a:lstStyle/>
              <a:p>
                <a:endParaRPr lang="en-US"/>
              </a:p>
            </p:txBody>
          </p:sp>
          <p:sp>
            <p:nvSpPr>
              <p:cNvPr id="122563" name="Line 2755"/>
              <p:cNvSpPr>
                <a:spLocks noChangeShapeType="1"/>
              </p:cNvSpPr>
              <p:nvPr/>
            </p:nvSpPr>
            <p:spPr bwMode="auto">
              <a:xfrm flipV="1">
                <a:off x="3083" y="1769"/>
                <a:ext cx="2" cy="3"/>
              </a:xfrm>
              <a:prstGeom prst="line">
                <a:avLst/>
              </a:prstGeom>
              <a:noFill/>
              <a:ln w="0">
                <a:solidFill>
                  <a:srgbClr val="FFDF7F"/>
                </a:solidFill>
                <a:round/>
                <a:headEnd/>
                <a:tailEnd/>
              </a:ln>
            </p:spPr>
            <p:txBody>
              <a:bodyPr/>
              <a:lstStyle/>
              <a:p>
                <a:endParaRPr lang="en-US"/>
              </a:p>
            </p:txBody>
          </p:sp>
          <p:sp>
            <p:nvSpPr>
              <p:cNvPr id="122564" name="Line 2756"/>
              <p:cNvSpPr>
                <a:spLocks noChangeShapeType="1"/>
              </p:cNvSpPr>
              <p:nvPr/>
            </p:nvSpPr>
            <p:spPr bwMode="auto">
              <a:xfrm>
                <a:off x="3062" y="2143"/>
                <a:ext cx="2" cy="3"/>
              </a:xfrm>
              <a:prstGeom prst="line">
                <a:avLst/>
              </a:prstGeom>
              <a:noFill/>
              <a:ln w="0">
                <a:solidFill>
                  <a:srgbClr val="FFDF7F"/>
                </a:solidFill>
                <a:round/>
                <a:headEnd/>
                <a:tailEnd/>
              </a:ln>
            </p:spPr>
            <p:txBody>
              <a:bodyPr/>
              <a:lstStyle/>
              <a:p>
                <a:endParaRPr lang="en-US"/>
              </a:p>
            </p:txBody>
          </p:sp>
          <p:sp>
            <p:nvSpPr>
              <p:cNvPr id="122565" name="Line 2757"/>
              <p:cNvSpPr>
                <a:spLocks noChangeShapeType="1"/>
              </p:cNvSpPr>
              <p:nvPr/>
            </p:nvSpPr>
            <p:spPr bwMode="auto">
              <a:xfrm>
                <a:off x="3064" y="2146"/>
                <a:ext cx="1" cy="3"/>
              </a:xfrm>
              <a:prstGeom prst="line">
                <a:avLst/>
              </a:prstGeom>
              <a:noFill/>
              <a:ln w="0">
                <a:solidFill>
                  <a:srgbClr val="FFDF7F"/>
                </a:solidFill>
                <a:round/>
                <a:headEnd/>
                <a:tailEnd/>
              </a:ln>
            </p:spPr>
            <p:txBody>
              <a:bodyPr/>
              <a:lstStyle/>
              <a:p>
                <a:endParaRPr lang="en-US"/>
              </a:p>
            </p:txBody>
          </p:sp>
          <p:sp>
            <p:nvSpPr>
              <p:cNvPr id="122566" name="Line 2758"/>
              <p:cNvSpPr>
                <a:spLocks noChangeShapeType="1"/>
              </p:cNvSpPr>
              <p:nvPr/>
            </p:nvSpPr>
            <p:spPr bwMode="auto">
              <a:xfrm>
                <a:off x="3065" y="2149"/>
                <a:ext cx="2" cy="3"/>
              </a:xfrm>
              <a:prstGeom prst="line">
                <a:avLst/>
              </a:prstGeom>
              <a:noFill/>
              <a:ln w="0">
                <a:solidFill>
                  <a:srgbClr val="FFDF7F"/>
                </a:solidFill>
                <a:round/>
                <a:headEnd/>
                <a:tailEnd/>
              </a:ln>
            </p:spPr>
            <p:txBody>
              <a:bodyPr/>
              <a:lstStyle/>
              <a:p>
                <a:endParaRPr lang="en-US"/>
              </a:p>
            </p:txBody>
          </p:sp>
          <p:sp>
            <p:nvSpPr>
              <p:cNvPr id="122567" name="Line 2759"/>
              <p:cNvSpPr>
                <a:spLocks noChangeShapeType="1"/>
              </p:cNvSpPr>
              <p:nvPr/>
            </p:nvSpPr>
            <p:spPr bwMode="auto">
              <a:xfrm>
                <a:off x="3067" y="2152"/>
                <a:ext cx="3" cy="3"/>
              </a:xfrm>
              <a:prstGeom prst="line">
                <a:avLst/>
              </a:prstGeom>
              <a:noFill/>
              <a:ln w="0">
                <a:solidFill>
                  <a:srgbClr val="FFDF7F"/>
                </a:solidFill>
                <a:round/>
                <a:headEnd/>
                <a:tailEnd/>
              </a:ln>
            </p:spPr>
            <p:txBody>
              <a:bodyPr/>
              <a:lstStyle/>
              <a:p>
                <a:endParaRPr lang="en-US"/>
              </a:p>
            </p:txBody>
          </p:sp>
          <p:sp>
            <p:nvSpPr>
              <p:cNvPr id="122568" name="Line 2760"/>
              <p:cNvSpPr>
                <a:spLocks noChangeShapeType="1"/>
              </p:cNvSpPr>
              <p:nvPr/>
            </p:nvSpPr>
            <p:spPr bwMode="auto">
              <a:xfrm>
                <a:off x="3070" y="2155"/>
                <a:ext cx="4" cy="2"/>
              </a:xfrm>
              <a:prstGeom prst="line">
                <a:avLst/>
              </a:prstGeom>
              <a:noFill/>
              <a:ln w="0">
                <a:solidFill>
                  <a:srgbClr val="FFDF7F"/>
                </a:solidFill>
                <a:round/>
                <a:headEnd/>
                <a:tailEnd/>
              </a:ln>
            </p:spPr>
            <p:txBody>
              <a:bodyPr/>
              <a:lstStyle/>
              <a:p>
                <a:endParaRPr lang="en-US"/>
              </a:p>
            </p:txBody>
          </p:sp>
          <p:sp>
            <p:nvSpPr>
              <p:cNvPr id="122569" name="Line 2761"/>
              <p:cNvSpPr>
                <a:spLocks noChangeShapeType="1"/>
              </p:cNvSpPr>
              <p:nvPr/>
            </p:nvSpPr>
            <p:spPr bwMode="auto">
              <a:xfrm flipH="1" flipV="1">
                <a:off x="3074" y="2157"/>
                <a:ext cx="5" cy="2"/>
              </a:xfrm>
              <a:prstGeom prst="line">
                <a:avLst/>
              </a:prstGeom>
              <a:noFill/>
              <a:ln w="0">
                <a:solidFill>
                  <a:srgbClr val="FFDF7F"/>
                </a:solidFill>
                <a:round/>
                <a:headEnd/>
                <a:tailEnd/>
              </a:ln>
            </p:spPr>
            <p:txBody>
              <a:bodyPr/>
              <a:lstStyle/>
              <a:p>
                <a:endParaRPr lang="en-US"/>
              </a:p>
            </p:txBody>
          </p:sp>
          <p:sp>
            <p:nvSpPr>
              <p:cNvPr id="122570" name="Line 2762"/>
              <p:cNvSpPr>
                <a:spLocks noChangeShapeType="1"/>
              </p:cNvSpPr>
              <p:nvPr/>
            </p:nvSpPr>
            <p:spPr bwMode="auto">
              <a:xfrm flipH="1" flipV="1">
                <a:off x="3079" y="2159"/>
                <a:ext cx="1" cy="2"/>
              </a:xfrm>
              <a:prstGeom prst="line">
                <a:avLst/>
              </a:prstGeom>
              <a:noFill/>
              <a:ln w="0">
                <a:solidFill>
                  <a:srgbClr val="FFDF7F"/>
                </a:solidFill>
                <a:round/>
                <a:headEnd/>
                <a:tailEnd/>
              </a:ln>
            </p:spPr>
            <p:txBody>
              <a:bodyPr/>
              <a:lstStyle/>
              <a:p>
                <a:endParaRPr lang="en-US"/>
              </a:p>
            </p:txBody>
          </p:sp>
          <p:sp>
            <p:nvSpPr>
              <p:cNvPr id="122571" name="Line 2763"/>
              <p:cNvSpPr>
                <a:spLocks noChangeShapeType="1"/>
              </p:cNvSpPr>
              <p:nvPr/>
            </p:nvSpPr>
            <p:spPr bwMode="auto">
              <a:xfrm flipH="1" flipV="1">
                <a:off x="3080" y="2161"/>
                <a:ext cx="1" cy="2"/>
              </a:xfrm>
              <a:prstGeom prst="line">
                <a:avLst/>
              </a:prstGeom>
              <a:noFill/>
              <a:ln w="0">
                <a:solidFill>
                  <a:srgbClr val="FFDF7F"/>
                </a:solidFill>
                <a:round/>
                <a:headEnd/>
                <a:tailEnd/>
              </a:ln>
            </p:spPr>
            <p:txBody>
              <a:bodyPr/>
              <a:lstStyle/>
              <a:p>
                <a:endParaRPr lang="en-US"/>
              </a:p>
            </p:txBody>
          </p:sp>
          <p:sp>
            <p:nvSpPr>
              <p:cNvPr id="122572" name="Line 2764"/>
              <p:cNvSpPr>
                <a:spLocks noChangeShapeType="1"/>
              </p:cNvSpPr>
              <p:nvPr/>
            </p:nvSpPr>
            <p:spPr bwMode="auto">
              <a:xfrm flipH="1" flipV="1">
                <a:off x="3080" y="2163"/>
                <a:ext cx="1" cy="3"/>
              </a:xfrm>
              <a:prstGeom prst="line">
                <a:avLst/>
              </a:prstGeom>
              <a:noFill/>
              <a:ln w="0">
                <a:solidFill>
                  <a:srgbClr val="FFDF7F"/>
                </a:solidFill>
                <a:round/>
                <a:headEnd/>
                <a:tailEnd/>
              </a:ln>
            </p:spPr>
            <p:txBody>
              <a:bodyPr/>
              <a:lstStyle/>
              <a:p>
                <a:endParaRPr lang="en-US"/>
              </a:p>
            </p:txBody>
          </p:sp>
          <p:sp>
            <p:nvSpPr>
              <p:cNvPr id="122573" name="Line 2765"/>
              <p:cNvSpPr>
                <a:spLocks noChangeShapeType="1"/>
              </p:cNvSpPr>
              <p:nvPr/>
            </p:nvSpPr>
            <p:spPr bwMode="auto">
              <a:xfrm flipV="1">
                <a:off x="3081" y="2166"/>
                <a:ext cx="1" cy="2"/>
              </a:xfrm>
              <a:prstGeom prst="line">
                <a:avLst/>
              </a:prstGeom>
              <a:noFill/>
              <a:ln w="0">
                <a:solidFill>
                  <a:srgbClr val="FFDF7F"/>
                </a:solidFill>
                <a:round/>
                <a:headEnd/>
                <a:tailEnd/>
              </a:ln>
            </p:spPr>
            <p:txBody>
              <a:bodyPr/>
              <a:lstStyle/>
              <a:p>
                <a:endParaRPr lang="en-US"/>
              </a:p>
            </p:txBody>
          </p:sp>
          <p:sp>
            <p:nvSpPr>
              <p:cNvPr id="122574" name="Line 2766"/>
              <p:cNvSpPr>
                <a:spLocks noChangeShapeType="1"/>
              </p:cNvSpPr>
              <p:nvPr/>
            </p:nvSpPr>
            <p:spPr bwMode="auto">
              <a:xfrm>
                <a:off x="2398" y="2456"/>
                <a:ext cx="107" cy="68"/>
              </a:xfrm>
              <a:prstGeom prst="line">
                <a:avLst/>
              </a:prstGeom>
              <a:noFill/>
              <a:ln w="0">
                <a:solidFill>
                  <a:srgbClr val="FFDF7F"/>
                </a:solidFill>
                <a:round/>
                <a:headEnd/>
                <a:tailEnd/>
              </a:ln>
            </p:spPr>
            <p:txBody>
              <a:bodyPr/>
              <a:lstStyle/>
              <a:p>
                <a:endParaRPr lang="en-US"/>
              </a:p>
            </p:txBody>
          </p:sp>
          <p:sp>
            <p:nvSpPr>
              <p:cNvPr id="122575" name="Line 2767"/>
              <p:cNvSpPr>
                <a:spLocks noChangeShapeType="1"/>
              </p:cNvSpPr>
              <p:nvPr/>
            </p:nvSpPr>
            <p:spPr bwMode="auto">
              <a:xfrm>
                <a:off x="2346" y="2470"/>
                <a:ext cx="121" cy="77"/>
              </a:xfrm>
              <a:prstGeom prst="line">
                <a:avLst/>
              </a:prstGeom>
              <a:noFill/>
              <a:ln w="0">
                <a:solidFill>
                  <a:srgbClr val="FFDF7F"/>
                </a:solidFill>
                <a:round/>
                <a:headEnd/>
                <a:tailEnd/>
              </a:ln>
            </p:spPr>
            <p:txBody>
              <a:bodyPr/>
              <a:lstStyle/>
              <a:p>
                <a:endParaRPr lang="en-US"/>
              </a:p>
            </p:txBody>
          </p:sp>
          <p:sp>
            <p:nvSpPr>
              <p:cNvPr id="122576" name="Line 2768"/>
              <p:cNvSpPr>
                <a:spLocks noChangeShapeType="1"/>
              </p:cNvSpPr>
              <p:nvPr/>
            </p:nvSpPr>
            <p:spPr bwMode="auto">
              <a:xfrm>
                <a:off x="2427" y="1998"/>
                <a:ext cx="106" cy="67"/>
              </a:xfrm>
              <a:prstGeom prst="line">
                <a:avLst/>
              </a:prstGeom>
              <a:noFill/>
              <a:ln w="0">
                <a:solidFill>
                  <a:srgbClr val="FFDF7F"/>
                </a:solidFill>
                <a:round/>
                <a:headEnd/>
                <a:tailEnd/>
              </a:ln>
            </p:spPr>
            <p:txBody>
              <a:bodyPr/>
              <a:lstStyle/>
              <a:p>
                <a:endParaRPr lang="en-US"/>
              </a:p>
            </p:txBody>
          </p:sp>
          <p:sp>
            <p:nvSpPr>
              <p:cNvPr id="122577" name="Line 2769"/>
              <p:cNvSpPr>
                <a:spLocks noChangeShapeType="1"/>
              </p:cNvSpPr>
              <p:nvPr/>
            </p:nvSpPr>
            <p:spPr bwMode="auto">
              <a:xfrm flipV="1">
                <a:off x="2427" y="1974"/>
                <a:ext cx="38" cy="24"/>
              </a:xfrm>
              <a:prstGeom prst="line">
                <a:avLst/>
              </a:prstGeom>
              <a:noFill/>
              <a:ln w="0">
                <a:solidFill>
                  <a:srgbClr val="FFDF7F"/>
                </a:solidFill>
                <a:round/>
                <a:headEnd/>
                <a:tailEnd/>
              </a:ln>
            </p:spPr>
            <p:txBody>
              <a:bodyPr/>
              <a:lstStyle/>
              <a:p>
                <a:endParaRPr lang="en-US"/>
              </a:p>
            </p:txBody>
          </p:sp>
          <p:sp>
            <p:nvSpPr>
              <p:cNvPr id="122578" name="Line 2770"/>
              <p:cNvSpPr>
                <a:spLocks noChangeShapeType="1"/>
              </p:cNvSpPr>
              <p:nvPr/>
            </p:nvSpPr>
            <p:spPr bwMode="auto">
              <a:xfrm flipH="1" flipV="1">
                <a:off x="2458" y="2343"/>
                <a:ext cx="7" cy="7"/>
              </a:xfrm>
              <a:prstGeom prst="line">
                <a:avLst/>
              </a:prstGeom>
              <a:noFill/>
              <a:ln w="0">
                <a:solidFill>
                  <a:srgbClr val="FFDF7F"/>
                </a:solidFill>
                <a:round/>
                <a:headEnd/>
                <a:tailEnd/>
              </a:ln>
            </p:spPr>
            <p:txBody>
              <a:bodyPr/>
              <a:lstStyle/>
              <a:p>
                <a:endParaRPr lang="en-US"/>
              </a:p>
            </p:txBody>
          </p:sp>
          <p:sp>
            <p:nvSpPr>
              <p:cNvPr id="122579" name="Line 2771"/>
              <p:cNvSpPr>
                <a:spLocks noChangeShapeType="1"/>
              </p:cNvSpPr>
              <p:nvPr/>
            </p:nvSpPr>
            <p:spPr bwMode="auto">
              <a:xfrm flipH="1" flipV="1">
                <a:off x="2450" y="2342"/>
                <a:ext cx="8" cy="1"/>
              </a:xfrm>
              <a:prstGeom prst="line">
                <a:avLst/>
              </a:prstGeom>
              <a:noFill/>
              <a:ln w="0">
                <a:solidFill>
                  <a:srgbClr val="FFDF7F"/>
                </a:solidFill>
                <a:round/>
                <a:headEnd/>
                <a:tailEnd/>
              </a:ln>
            </p:spPr>
            <p:txBody>
              <a:bodyPr/>
              <a:lstStyle/>
              <a:p>
                <a:endParaRPr lang="en-US"/>
              </a:p>
            </p:txBody>
          </p:sp>
          <p:sp>
            <p:nvSpPr>
              <p:cNvPr id="122580" name="Line 2772"/>
              <p:cNvSpPr>
                <a:spLocks noChangeShapeType="1"/>
              </p:cNvSpPr>
              <p:nvPr/>
            </p:nvSpPr>
            <p:spPr bwMode="auto">
              <a:xfrm>
                <a:off x="2450" y="2342"/>
                <a:ext cx="15" cy="8"/>
              </a:xfrm>
              <a:prstGeom prst="line">
                <a:avLst/>
              </a:prstGeom>
              <a:noFill/>
              <a:ln w="0">
                <a:solidFill>
                  <a:srgbClr val="FFDF7F"/>
                </a:solidFill>
                <a:round/>
                <a:headEnd/>
                <a:tailEnd/>
              </a:ln>
            </p:spPr>
            <p:txBody>
              <a:bodyPr/>
              <a:lstStyle/>
              <a:p>
                <a:endParaRPr lang="en-US"/>
              </a:p>
            </p:txBody>
          </p:sp>
          <p:sp>
            <p:nvSpPr>
              <p:cNvPr id="122581" name="Line 2773"/>
              <p:cNvSpPr>
                <a:spLocks noChangeShapeType="1"/>
              </p:cNvSpPr>
              <p:nvPr/>
            </p:nvSpPr>
            <p:spPr bwMode="auto">
              <a:xfrm flipH="1" flipV="1">
                <a:off x="2452" y="1983"/>
                <a:ext cx="3" cy="1"/>
              </a:xfrm>
              <a:prstGeom prst="line">
                <a:avLst/>
              </a:prstGeom>
              <a:noFill/>
              <a:ln w="0">
                <a:solidFill>
                  <a:srgbClr val="FFDF7F"/>
                </a:solidFill>
                <a:round/>
                <a:headEnd/>
                <a:tailEnd/>
              </a:ln>
            </p:spPr>
            <p:txBody>
              <a:bodyPr/>
              <a:lstStyle/>
              <a:p>
                <a:endParaRPr lang="en-US"/>
              </a:p>
            </p:txBody>
          </p:sp>
          <p:sp>
            <p:nvSpPr>
              <p:cNvPr id="122582" name="Line 2774"/>
              <p:cNvSpPr>
                <a:spLocks noChangeShapeType="1"/>
              </p:cNvSpPr>
              <p:nvPr/>
            </p:nvSpPr>
            <p:spPr bwMode="auto">
              <a:xfrm flipH="1" flipV="1">
                <a:off x="2455" y="1983"/>
                <a:ext cx="3" cy="3"/>
              </a:xfrm>
              <a:prstGeom prst="line">
                <a:avLst/>
              </a:prstGeom>
              <a:noFill/>
              <a:ln w="0">
                <a:solidFill>
                  <a:srgbClr val="FFDF7F"/>
                </a:solidFill>
                <a:round/>
                <a:headEnd/>
                <a:tailEnd/>
              </a:ln>
            </p:spPr>
            <p:txBody>
              <a:bodyPr/>
              <a:lstStyle/>
              <a:p>
                <a:endParaRPr lang="en-US"/>
              </a:p>
            </p:txBody>
          </p:sp>
          <p:sp>
            <p:nvSpPr>
              <p:cNvPr id="122583" name="Line 2775"/>
              <p:cNvSpPr>
                <a:spLocks noChangeShapeType="1"/>
              </p:cNvSpPr>
              <p:nvPr/>
            </p:nvSpPr>
            <p:spPr bwMode="auto">
              <a:xfrm flipH="1" flipV="1">
                <a:off x="2458" y="1986"/>
                <a:ext cx="1" cy="2"/>
              </a:xfrm>
              <a:prstGeom prst="line">
                <a:avLst/>
              </a:prstGeom>
              <a:noFill/>
              <a:ln w="0">
                <a:solidFill>
                  <a:srgbClr val="FFDF7F"/>
                </a:solidFill>
                <a:round/>
                <a:headEnd/>
                <a:tailEnd/>
              </a:ln>
            </p:spPr>
            <p:txBody>
              <a:bodyPr/>
              <a:lstStyle/>
              <a:p>
                <a:endParaRPr lang="en-US"/>
              </a:p>
            </p:txBody>
          </p:sp>
          <p:sp>
            <p:nvSpPr>
              <p:cNvPr id="122584" name="Line 2776"/>
              <p:cNvSpPr>
                <a:spLocks noChangeShapeType="1"/>
              </p:cNvSpPr>
              <p:nvPr/>
            </p:nvSpPr>
            <p:spPr bwMode="auto">
              <a:xfrm flipH="1" flipV="1">
                <a:off x="2459" y="1988"/>
                <a:ext cx="1" cy="2"/>
              </a:xfrm>
              <a:prstGeom prst="line">
                <a:avLst/>
              </a:prstGeom>
              <a:noFill/>
              <a:ln w="0">
                <a:solidFill>
                  <a:srgbClr val="FFDF7F"/>
                </a:solidFill>
                <a:round/>
                <a:headEnd/>
                <a:tailEnd/>
              </a:ln>
            </p:spPr>
            <p:txBody>
              <a:bodyPr/>
              <a:lstStyle/>
              <a:p>
                <a:endParaRPr lang="en-US"/>
              </a:p>
            </p:txBody>
          </p:sp>
          <p:sp>
            <p:nvSpPr>
              <p:cNvPr id="122585" name="Line 2777"/>
              <p:cNvSpPr>
                <a:spLocks noChangeShapeType="1"/>
              </p:cNvSpPr>
              <p:nvPr/>
            </p:nvSpPr>
            <p:spPr bwMode="auto">
              <a:xfrm flipH="1" flipV="1">
                <a:off x="2460" y="1990"/>
                <a:ext cx="1" cy="3"/>
              </a:xfrm>
              <a:prstGeom prst="line">
                <a:avLst/>
              </a:prstGeom>
              <a:noFill/>
              <a:ln w="0">
                <a:solidFill>
                  <a:srgbClr val="FFDF7F"/>
                </a:solidFill>
                <a:round/>
                <a:headEnd/>
                <a:tailEnd/>
              </a:ln>
            </p:spPr>
            <p:txBody>
              <a:bodyPr/>
              <a:lstStyle/>
              <a:p>
                <a:endParaRPr lang="en-US"/>
              </a:p>
            </p:txBody>
          </p:sp>
          <p:sp>
            <p:nvSpPr>
              <p:cNvPr id="122586" name="Line 2778"/>
              <p:cNvSpPr>
                <a:spLocks noChangeShapeType="1"/>
              </p:cNvSpPr>
              <p:nvPr/>
            </p:nvSpPr>
            <p:spPr bwMode="auto">
              <a:xfrm>
                <a:off x="2461" y="1993"/>
                <a:ext cx="1" cy="2"/>
              </a:xfrm>
              <a:prstGeom prst="line">
                <a:avLst/>
              </a:prstGeom>
              <a:noFill/>
              <a:ln w="0">
                <a:solidFill>
                  <a:srgbClr val="FFDF7F"/>
                </a:solidFill>
                <a:round/>
                <a:headEnd/>
                <a:tailEnd/>
              </a:ln>
            </p:spPr>
            <p:txBody>
              <a:bodyPr/>
              <a:lstStyle/>
              <a:p>
                <a:endParaRPr lang="en-US"/>
              </a:p>
            </p:txBody>
          </p:sp>
          <p:sp>
            <p:nvSpPr>
              <p:cNvPr id="122587" name="Line 2779"/>
              <p:cNvSpPr>
                <a:spLocks noChangeShapeType="1"/>
              </p:cNvSpPr>
              <p:nvPr/>
            </p:nvSpPr>
            <p:spPr bwMode="auto">
              <a:xfrm>
                <a:off x="2462" y="1995"/>
                <a:ext cx="2" cy="3"/>
              </a:xfrm>
              <a:prstGeom prst="line">
                <a:avLst/>
              </a:prstGeom>
              <a:noFill/>
              <a:ln w="0">
                <a:solidFill>
                  <a:srgbClr val="FFDF7F"/>
                </a:solidFill>
                <a:round/>
                <a:headEnd/>
                <a:tailEnd/>
              </a:ln>
            </p:spPr>
            <p:txBody>
              <a:bodyPr/>
              <a:lstStyle/>
              <a:p>
                <a:endParaRPr lang="en-US"/>
              </a:p>
            </p:txBody>
          </p:sp>
          <p:sp>
            <p:nvSpPr>
              <p:cNvPr id="122588" name="Line 2780"/>
              <p:cNvSpPr>
                <a:spLocks noChangeShapeType="1"/>
              </p:cNvSpPr>
              <p:nvPr/>
            </p:nvSpPr>
            <p:spPr bwMode="auto">
              <a:xfrm>
                <a:off x="2464" y="1998"/>
                <a:ext cx="2" cy="2"/>
              </a:xfrm>
              <a:prstGeom prst="line">
                <a:avLst/>
              </a:prstGeom>
              <a:noFill/>
              <a:ln w="0">
                <a:solidFill>
                  <a:srgbClr val="FFDF7F"/>
                </a:solidFill>
                <a:round/>
                <a:headEnd/>
                <a:tailEnd/>
              </a:ln>
            </p:spPr>
            <p:txBody>
              <a:bodyPr/>
              <a:lstStyle/>
              <a:p>
                <a:endParaRPr lang="en-US"/>
              </a:p>
            </p:txBody>
          </p:sp>
          <p:sp>
            <p:nvSpPr>
              <p:cNvPr id="122589" name="Line 2781"/>
              <p:cNvSpPr>
                <a:spLocks noChangeShapeType="1"/>
              </p:cNvSpPr>
              <p:nvPr/>
            </p:nvSpPr>
            <p:spPr bwMode="auto">
              <a:xfrm>
                <a:off x="2466" y="2000"/>
                <a:ext cx="3" cy="4"/>
              </a:xfrm>
              <a:prstGeom prst="line">
                <a:avLst/>
              </a:prstGeom>
              <a:noFill/>
              <a:ln w="0">
                <a:solidFill>
                  <a:srgbClr val="FFDF7F"/>
                </a:solidFill>
                <a:round/>
                <a:headEnd/>
                <a:tailEnd/>
              </a:ln>
            </p:spPr>
            <p:txBody>
              <a:bodyPr/>
              <a:lstStyle/>
              <a:p>
                <a:endParaRPr lang="en-US"/>
              </a:p>
            </p:txBody>
          </p:sp>
          <p:sp>
            <p:nvSpPr>
              <p:cNvPr id="122590" name="Line 2782"/>
              <p:cNvSpPr>
                <a:spLocks noChangeShapeType="1"/>
              </p:cNvSpPr>
              <p:nvPr/>
            </p:nvSpPr>
            <p:spPr bwMode="auto">
              <a:xfrm>
                <a:off x="2469" y="2004"/>
                <a:ext cx="2" cy="2"/>
              </a:xfrm>
              <a:prstGeom prst="line">
                <a:avLst/>
              </a:prstGeom>
              <a:noFill/>
              <a:ln w="0">
                <a:solidFill>
                  <a:srgbClr val="FFDF7F"/>
                </a:solidFill>
                <a:round/>
                <a:headEnd/>
                <a:tailEnd/>
              </a:ln>
            </p:spPr>
            <p:txBody>
              <a:bodyPr/>
              <a:lstStyle/>
              <a:p>
                <a:endParaRPr lang="en-US"/>
              </a:p>
            </p:txBody>
          </p:sp>
          <p:sp>
            <p:nvSpPr>
              <p:cNvPr id="122591" name="Line 2783"/>
              <p:cNvSpPr>
                <a:spLocks noChangeShapeType="1"/>
              </p:cNvSpPr>
              <p:nvPr/>
            </p:nvSpPr>
            <p:spPr bwMode="auto">
              <a:xfrm>
                <a:off x="2471" y="2006"/>
                <a:ext cx="4" cy="3"/>
              </a:xfrm>
              <a:prstGeom prst="line">
                <a:avLst/>
              </a:prstGeom>
              <a:noFill/>
              <a:ln w="0">
                <a:solidFill>
                  <a:srgbClr val="FFDF7F"/>
                </a:solidFill>
                <a:round/>
                <a:headEnd/>
                <a:tailEnd/>
              </a:ln>
            </p:spPr>
            <p:txBody>
              <a:bodyPr/>
              <a:lstStyle/>
              <a:p>
                <a:endParaRPr lang="en-US"/>
              </a:p>
            </p:txBody>
          </p:sp>
          <p:sp>
            <p:nvSpPr>
              <p:cNvPr id="122592" name="Line 2784"/>
              <p:cNvSpPr>
                <a:spLocks noChangeShapeType="1"/>
              </p:cNvSpPr>
              <p:nvPr/>
            </p:nvSpPr>
            <p:spPr bwMode="auto">
              <a:xfrm flipH="1" flipV="1">
                <a:off x="2475" y="2009"/>
                <a:ext cx="3" cy="3"/>
              </a:xfrm>
              <a:prstGeom prst="line">
                <a:avLst/>
              </a:prstGeom>
              <a:noFill/>
              <a:ln w="0">
                <a:solidFill>
                  <a:srgbClr val="FFDF7F"/>
                </a:solidFill>
                <a:round/>
                <a:headEnd/>
                <a:tailEnd/>
              </a:ln>
            </p:spPr>
            <p:txBody>
              <a:bodyPr/>
              <a:lstStyle/>
              <a:p>
                <a:endParaRPr lang="en-US"/>
              </a:p>
            </p:txBody>
          </p:sp>
          <p:sp>
            <p:nvSpPr>
              <p:cNvPr id="122593" name="Line 2785"/>
              <p:cNvSpPr>
                <a:spLocks noChangeShapeType="1"/>
              </p:cNvSpPr>
              <p:nvPr/>
            </p:nvSpPr>
            <p:spPr bwMode="auto">
              <a:xfrm flipH="1" flipV="1">
                <a:off x="2478" y="2012"/>
                <a:ext cx="2" cy="3"/>
              </a:xfrm>
              <a:prstGeom prst="line">
                <a:avLst/>
              </a:prstGeom>
              <a:noFill/>
              <a:ln w="0">
                <a:solidFill>
                  <a:srgbClr val="FFDF7F"/>
                </a:solidFill>
                <a:round/>
                <a:headEnd/>
                <a:tailEnd/>
              </a:ln>
            </p:spPr>
            <p:txBody>
              <a:bodyPr/>
              <a:lstStyle/>
              <a:p>
                <a:endParaRPr lang="en-US"/>
              </a:p>
            </p:txBody>
          </p:sp>
          <p:sp>
            <p:nvSpPr>
              <p:cNvPr id="122594" name="Line 2786"/>
              <p:cNvSpPr>
                <a:spLocks noChangeShapeType="1"/>
              </p:cNvSpPr>
              <p:nvPr/>
            </p:nvSpPr>
            <p:spPr bwMode="auto">
              <a:xfrm flipH="1" flipV="1">
                <a:off x="2480" y="2015"/>
                <a:ext cx="1" cy="4"/>
              </a:xfrm>
              <a:prstGeom prst="line">
                <a:avLst/>
              </a:prstGeom>
              <a:noFill/>
              <a:ln w="0">
                <a:solidFill>
                  <a:srgbClr val="FFDF7F"/>
                </a:solidFill>
                <a:round/>
                <a:headEnd/>
                <a:tailEnd/>
              </a:ln>
            </p:spPr>
            <p:txBody>
              <a:bodyPr/>
              <a:lstStyle/>
              <a:p>
                <a:endParaRPr lang="en-US"/>
              </a:p>
            </p:txBody>
          </p:sp>
          <p:sp>
            <p:nvSpPr>
              <p:cNvPr id="122595" name="Line 2787"/>
              <p:cNvSpPr>
                <a:spLocks noChangeShapeType="1"/>
              </p:cNvSpPr>
              <p:nvPr/>
            </p:nvSpPr>
            <p:spPr bwMode="auto">
              <a:xfrm>
                <a:off x="2481" y="2019"/>
                <a:ext cx="1" cy="3"/>
              </a:xfrm>
              <a:prstGeom prst="line">
                <a:avLst/>
              </a:prstGeom>
              <a:noFill/>
              <a:ln w="0">
                <a:solidFill>
                  <a:srgbClr val="FFDF7F"/>
                </a:solidFill>
                <a:round/>
                <a:headEnd/>
                <a:tailEnd/>
              </a:ln>
            </p:spPr>
            <p:txBody>
              <a:bodyPr/>
              <a:lstStyle/>
              <a:p>
                <a:endParaRPr lang="en-US"/>
              </a:p>
            </p:txBody>
          </p:sp>
          <p:sp>
            <p:nvSpPr>
              <p:cNvPr id="122596" name="Line 2788"/>
              <p:cNvSpPr>
                <a:spLocks noChangeShapeType="1"/>
              </p:cNvSpPr>
              <p:nvPr/>
            </p:nvSpPr>
            <p:spPr bwMode="auto">
              <a:xfrm flipH="1" flipV="1">
                <a:off x="2482" y="2022"/>
                <a:ext cx="1" cy="2"/>
              </a:xfrm>
              <a:prstGeom prst="line">
                <a:avLst/>
              </a:prstGeom>
              <a:noFill/>
              <a:ln w="0">
                <a:solidFill>
                  <a:srgbClr val="FFDF7F"/>
                </a:solidFill>
                <a:round/>
                <a:headEnd/>
                <a:tailEnd/>
              </a:ln>
            </p:spPr>
            <p:txBody>
              <a:bodyPr/>
              <a:lstStyle/>
              <a:p>
                <a:endParaRPr lang="en-US"/>
              </a:p>
            </p:txBody>
          </p:sp>
          <p:sp>
            <p:nvSpPr>
              <p:cNvPr id="122597" name="Line 2789"/>
              <p:cNvSpPr>
                <a:spLocks noChangeShapeType="1"/>
              </p:cNvSpPr>
              <p:nvPr/>
            </p:nvSpPr>
            <p:spPr bwMode="auto">
              <a:xfrm flipV="1">
                <a:off x="2483" y="2024"/>
                <a:ext cx="1" cy="1"/>
              </a:xfrm>
              <a:prstGeom prst="line">
                <a:avLst/>
              </a:prstGeom>
              <a:noFill/>
              <a:ln w="0">
                <a:solidFill>
                  <a:srgbClr val="FFDF7F"/>
                </a:solidFill>
                <a:round/>
                <a:headEnd/>
                <a:tailEnd/>
              </a:ln>
            </p:spPr>
            <p:txBody>
              <a:bodyPr/>
              <a:lstStyle/>
              <a:p>
                <a:endParaRPr lang="en-US"/>
              </a:p>
            </p:txBody>
          </p:sp>
          <p:sp>
            <p:nvSpPr>
              <p:cNvPr id="122598" name="Line 2790"/>
              <p:cNvSpPr>
                <a:spLocks noChangeShapeType="1"/>
              </p:cNvSpPr>
              <p:nvPr/>
            </p:nvSpPr>
            <p:spPr bwMode="auto">
              <a:xfrm flipV="1">
                <a:off x="2483" y="2024"/>
                <a:ext cx="1" cy="1"/>
              </a:xfrm>
              <a:prstGeom prst="line">
                <a:avLst/>
              </a:prstGeom>
              <a:noFill/>
              <a:ln w="0">
                <a:solidFill>
                  <a:srgbClr val="FFDF7F"/>
                </a:solidFill>
                <a:round/>
                <a:headEnd/>
                <a:tailEnd/>
              </a:ln>
            </p:spPr>
            <p:txBody>
              <a:bodyPr/>
              <a:lstStyle/>
              <a:p>
                <a:endParaRPr lang="en-US"/>
              </a:p>
            </p:txBody>
          </p:sp>
          <p:sp>
            <p:nvSpPr>
              <p:cNvPr id="122599" name="Line 2791"/>
              <p:cNvSpPr>
                <a:spLocks noChangeShapeType="1"/>
              </p:cNvSpPr>
              <p:nvPr/>
            </p:nvSpPr>
            <p:spPr bwMode="auto">
              <a:xfrm flipV="1">
                <a:off x="2482" y="2025"/>
                <a:ext cx="1" cy="1"/>
              </a:xfrm>
              <a:prstGeom prst="line">
                <a:avLst/>
              </a:prstGeom>
              <a:noFill/>
              <a:ln w="0">
                <a:solidFill>
                  <a:srgbClr val="FFDF7F"/>
                </a:solidFill>
                <a:round/>
                <a:headEnd/>
                <a:tailEnd/>
              </a:ln>
            </p:spPr>
            <p:txBody>
              <a:bodyPr/>
              <a:lstStyle/>
              <a:p>
                <a:endParaRPr lang="en-US"/>
              </a:p>
            </p:txBody>
          </p:sp>
          <p:sp>
            <p:nvSpPr>
              <p:cNvPr id="122600" name="Line 2792"/>
              <p:cNvSpPr>
                <a:spLocks noChangeShapeType="1"/>
              </p:cNvSpPr>
              <p:nvPr/>
            </p:nvSpPr>
            <p:spPr bwMode="auto">
              <a:xfrm flipH="1">
                <a:off x="2481" y="2025"/>
                <a:ext cx="1" cy="1"/>
              </a:xfrm>
              <a:prstGeom prst="line">
                <a:avLst/>
              </a:prstGeom>
              <a:noFill/>
              <a:ln w="0">
                <a:solidFill>
                  <a:srgbClr val="FFDF7F"/>
                </a:solidFill>
                <a:round/>
                <a:headEnd/>
                <a:tailEnd/>
              </a:ln>
            </p:spPr>
            <p:txBody>
              <a:bodyPr/>
              <a:lstStyle/>
              <a:p>
                <a:endParaRPr lang="en-US"/>
              </a:p>
            </p:txBody>
          </p:sp>
          <p:sp>
            <p:nvSpPr>
              <p:cNvPr id="122601" name="Line 2793"/>
              <p:cNvSpPr>
                <a:spLocks noChangeShapeType="1"/>
              </p:cNvSpPr>
              <p:nvPr/>
            </p:nvSpPr>
            <p:spPr bwMode="auto">
              <a:xfrm flipH="1">
                <a:off x="2480" y="2026"/>
                <a:ext cx="1" cy="1"/>
              </a:xfrm>
              <a:prstGeom prst="line">
                <a:avLst/>
              </a:prstGeom>
              <a:noFill/>
              <a:ln w="0">
                <a:solidFill>
                  <a:srgbClr val="FFDF7F"/>
                </a:solidFill>
                <a:round/>
                <a:headEnd/>
                <a:tailEnd/>
              </a:ln>
            </p:spPr>
            <p:txBody>
              <a:bodyPr/>
              <a:lstStyle/>
              <a:p>
                <a:endParaRPr lang="en-US"/>
              </a:p>
            </p:txBody>
          </p:sp>
          <p:sp>
            <p:nvSpPr>
              <p:cNvPr id="122602" name="Line 2794"/>
              <p:cNvSpPr>
                <a:spLocks noChangeShapeType="1"/>
              </p:cNvSpPr>
              <p:nvPr/>
            </p:nvSpPr>
            <p:spPr bwMode="auto">
              <a:xfrm flipV="1">
                <a:off x="2479" y="2027"/>
                <a:ext cx="1" cy="1"/>
              </a:xfrm>
              <a:prstGeom prst="line">
                <a:avLst/>
              </a:prstGeom>
              <a:noFill/>
              <a:ln w="0">
                <a:solidFill>
                  <a:srgbClr val="FFDF7F"/>
                </a:solidFill>
                <a:round/>
                <a:headEnd/>
                <a:tailEnd/>
              </a:ln>
            </p:spPr>
            <p:txBody>
              <a:bodyPr/>
              <a:lstStyle/>
              <a:p>
                <a:endParaRPr lang="en-US"/>
              </a:p>
            </p:txBody>
          </p:sp>
          <p:sp>
            <p:nvSpPr>
              <p:cNvPr id="122603" name="Line 2795"/>
              <p:cNvSpPr>
                <a:spLocks noChangeShapeType="1"/>
              </p:cNvSpPr>
              <p:nvPr/>
            </p:nvSpPr>
            <p:spPr bwMode="auto">
              <a:xfrm flipV="1">
                <a:off x="2477" y="2027"/>
                <a:ext cx="2" cy="1"/>
              </a:xfrm>
              <a:prstGeom prst="line">
                <a:avLst/>
              </a:prstGeom>
              <a:noFill/>
              <a:ln w="0">
                <a:solidFill>
                  <a:srgbClr val="FFDF7F"/>
                </a:solidFill>
                <a:round/>
                <a:headEnd/>
                <a:tailEnd/>
              </a:ln>
            </p:spPr>
            <p:txBody>
              <a:bodyPr/>
              <a:lstStyle/>
              <a:p>
                <a:endParaRPr lang="en-US"/>
              </a:p>
            </p:txBody>
          </p:sp>
          <p:sp>
            <p:nvSpPr>
              <p:cNvPr id="122604" name="Line 2796"/>
              <p:cNvSpPr>
                <a:spLocks noChangeShapeType="1"/>
              </p:cNvSpPr>
              <p:nvPr/>
            </p:nvSpPr>
            <p:spPr bwMode="auto">
              <a:xfrm>
                <a:off x="2475" y="2027"/>
                <a:ext cx="2" cy="1"/>
              </a:xfrm>
              <a:prstGeom prst="line">
                <a:avLst/>
              </a:prstGeom>
              <a:noFill/>
              <a:ln w="0">
                <a:solidFill>
                  <a:srgbClr val="FFDF7F"/>
                </a:solidFill>
                <a:round/>
                <a:headEnd/>
                <a:tailEnd/>
              </a:ln>
            </p:spPr>
            <p:txBody>
              <a:bodyPr/>
              <a:lstStyle/>
              <a:p>
                <a:endParaRPr lang="en-US"/>
              </a:p>
            </p:txBody>
          </p:sp>
          <p:sp>
            <p:nvSpPr>
              <p:cNvPr id="122605" name="Line 2797"/>
              <p:cNvSpPr>
                <a:spLocks noChangeShapeType="1"/>
              </p:cNvSpPr>
              <p:nvPr/>
            </p:nvSpPr>
            <p:spPr bwMode="auto">
              <a:xfrm>
                <a:off x="2441" y="2483"/>
                <a:ext cx="1" cy="3"/>
              </a:xfrm>
              <a:prstGeom prst="line">
                <a:avLst/>
              </a:prstGeom>
              <a:noFill/>
              <a:ln w="0">
                <a:solidFill>
                  <a:srgbClr val="FFDF7F"/>
                </a:solidFill>
                <a:round/>
                <a:headEnd/>
                <a:tailEnd/>
              </a:ln>
            </p:spPr>
            <p:txBody>
              <a:bodyPr/>
              <a:lstStyle/>
              <a:p>
                <a:endParaRPr lang="en-US"/>
              </a:p>
            </p:txBody>
          </p:sp>
          <p:sp>
            <p:nvSpPr>
              <p:cNvPr id="122606" name="Line 2798"/>
              <p:cNvSpPr>
                <a:spLocks noChangeShapeType="1"/>
              </p:cNvSpPr>
              <p:nvPr/>
            </p:nvSpPr>
            <p:spPr bwMode="auto">
              <a:xfrm>
                <a:off x="2442" y="2486"/>
                <a:ext cx="1" cy="3"/>
              </a:xfrm>
              <a:prstGeom prst="line">
                <a:avLst/>
              </a:prstGeom>
              <a:noFill/>
              <a:ln w="0">
                <a:solidFill>
                  <a:srgbClr val="FFDF7F"/>
                </a:solidFill>
                <a:round/>
                <a:headEnd/>
                <a:tailEnd/>
              </a:ln>
            </p:spPr>
            <p:txBody>
              <a:bodyPr/>
              <a:lstStyle/>
              <a:p>
                <a:endParaRPr lang="en-US"/>
              </a:p>
            </p:txBody>
          </p:sp>
          <p:sp>
            <p:nvSpPr>
              <p:cNvPr id="122607" name="Line 2799"/>
              <p:cNvSpPr>
                <a:spLocks noChangeShapeType="1"/>
              </p:cNvSpPr>
              <p:nvPr/>
            </p:nvSpPr>
            <p:spPr bwMode="auto">
              <a:xfrm>
                <a:off x="2443" y="2489"/>
                <a:ext cx="3" cy="2"/>
              </a:xfrm>
              <a:prstGeom prst="line">
                <a:avLst/>
              </a:prstGeom>
              <a:noFill/>
              <a:ln w="0">
                <a:solidFill>
                  <a:srgbClr val="FFDF7F"/>
                </a:solidFill>
                <a:round/>
                <a:headEnd/>
                <a:tailEnd/>
              </a:ln>
            </p:spPr>
            <p:txBody>
              <a:bodyPr/>
              <a:lstStyle/>
              <a:p>
                <a:endParaRPr lang="en-US"/>
              </a:p>
            </p:txBody>
          </p:sp>
          <p:sp>
            <p:nvSpPr>
              <p:cNvPr id="122608" name="Line 2800"/>
              <p:cNvSpPr>
                <a:spLocks noChangeShapeType="1"/>
              </p:cNvSpPr>
              <p:nvPr/>
            </p:nvSpPr>
            <p:spPr bwMode="auto">
              <a:xfrm flipH="1" flipV="1">
                <a:off x="2446" y="2491"/>
                <a:ext cx="4" cy="3"/>
              </a:xfrm>
              <a:prstGeom prst="line">
                <a:avLst/>
              </a:prstGeom>
              <a:noFill/>
              <a:ln w="0">
                <a:solidFill>
                  <a:srgbClr val="FFDF7F"/>
                </a:solidFill>
                <a:round/>
                <a:headEnd/>
                <a:tailEnd/>
              </a:ln>
            </p:spPr>
            <p:txBody>
              <a:bodyPr/>
              <a:lstStyle/>
              <a:p>
                <a:endParaRPr lang="en-US"/>
              </a:p>
            </p:txBody>
          </p:sp>
          <p:sp>
            <p:nvSpPr>
              <p:cNvPr id="122609" name="Line 2801"/>
              <p:cNvSpPr>
                <a:spLocks noChangeShapeType="1"/>
              </p:cNvSpPr>
              <p:nvPr/>
            </p:nvSpPr>
            <p:spPr bwMode="auto">
              <a:xfrm flipH="1" flipV="1">
                <a:off x="2450" y="2494"/>
                <a:ext cx="2" cy="3"/>
              </a:xfrm>
              <a:prstGeom prst="line">
                <a:avLst/>
              </a:prstGeom>
              <a:noFill/>
              <a:ln w="0">
                <a:solidFill>
                  <a:srgbClr val="FFDF7F"/>
                </a:solidFill>
                <a:round/>
                <a:headEnd/>
                <a:tailEnd/>
              </a:ln>
            </p:spPr>
            <p:txBody>
              <a:bodyPr/>
              <a:lstStyle/>
              <a:p>
                <a:endParaRPr lang="en-US"/>
              </a:p>
            </p:txBody>
          </p:sp>
          <p:sp>
            <p:nvSpPr>
              <p:cNvPr id="122610" name="Line 2802"/>
              <p:cNvSpPr>
                <a:spLocks noChangeShapeType="1"/>
              </p:cNvSpPr>
              <p:nvPr/>
            </p:nvSpPr>
            <p:spPr bwMode="auto">
              <a:xfrm flipH="1" flipV="1">
                <a:off x="2452" y="2497"/>
                <a:ext cx="2" cy="4"/>
              </a:xfrm>
              <a:prstGeom prst="line">
                <a:avLst/>
              </a:prstGeom>
              <a:noFill/>
              <a:ln w="0">
                <a:solidFill>
                  <a:srgbClr val="FFDF7F"/>
                </a:solidFill>
                <a:round/>
                <a:headEnd/>
                <a:tailEnd/>
              </a:ln>
            </p:spPr>
            <p:txBody>
              <a:bodyPr/>
              <a:lstStyle/>
              <a:p>
                <a:endParaRPr lang="en-US"/>
              </a:p>
            </p:txBody>
          </p:sp>
          <p:sp>
            <p:nvSpPr>
              <p:cNvPr id="122611" name="Line 2803"/>
              <p:cNvSpPr>
                <a:spLocks noChangeShapeType="1"/>
              </p:cNvSpPr>
              <p:nvPr/>
            </p:nvSpPr>
            <p:spPr bwMode="auto">
              <a:xfrm flipH="1" flipV="1">
                <a:off x="2454" y="2501"/>
                <a:ext cx="3" cy="7"/>
              </a:xfrm>
              <a:prstGeom prst="line">
                <a:avLst/>
              </a:prstGeom>
              <a:noFill/>
              <a:ln w="0">
                <a:solidFill>
                  <a:srgbClr val="FFDF7F"/>
                </a:solidFill>
                <a:round/>
                <a:headEnd/>
                <a:tailEnd/>
              </a:ln>
            </p:spPr>
            <p:txBody>
              <a:bodyPr/>
              <a:lstStyle/>
              <a:p>
                <a:endParaRPr lang="en-US"/>
              </a:p>
            </p:txBody>
          </p:sp>
          <p:sp>
            <p:nvSpPr>
              <p:cNvPr id="122612" name="Line 2804"/>
              <p:cNvSpPr>
                <a:spLocks noChangeShapeType="1"/>
              </p:cNvSpPr>
              <p:nvPr/>
            </p:nvSpPr>
            <p:spPr bwMode="auto">
              <a:xfrm flipH="1" flipV="1">
                <a:off x="2457" y="2508"/>
                <a:ext cx="2" cy="7"/>
              </a:xfrm>
              <a:prstGeom prst="line">
                <a:avLst/>
              </a:prstGeom>
              <a:noFill/>
              <a:ln w="0">
                <a:solidFill>
                  <a:srgbClr val="FFDF7F"/>
                </a:solidFill>
                <a:round/>
                <a:headEnd/>
                <a:tailEnd/>
              </a:ln>
            </p:spPr>
            <p:txBody>
              <a:bodyPr/>
              <a:lstStyle/>
              <a:p>
                <a:endParaRPr lang="en-US"/>
              </a:p>
            </p:txBody>
          </p:sp>
          <p:sp>
            <p:nvSpPr>
              <p:cNvPr id="122613" name="Line 2805"/>
              <p:cNvSpPr>
                <a:spLocks noChangeShapeType="1"/>
              </p:cNvSpPr>
              <p:nvPr/>
            </p:nvSpPr>
            <p:spPr bwMode="auto">
              <a:xfrm flipV="1">
                <a:off x="2458" y="2515"/>
                <a:ext cx="1" cy="6"/>
              </a:xfrm>
              <a:prstGeom prst="line">
                <a:avLst/>
              </a:prstGeom>
              <a:noFill/>
              <a:ln w="0">
                <a:solidFill>
                  <a:srgbClr val="FFDF7F"/>
                </a:solidFill>
                <a:round/>
                <a:headEnd/>
                <a:tailEnd/>
              </a:ln>
            </p:spPr>
            <p:txBody>
              <a:bodyPr/>
              <a:lstStyle/>
              <a:p>
                <a:endParaRPr lang="en-US"/>
              </a:p>
            </p:txBody>
          </p:sp>
          <p:sp>
            <p:nvSpPr>
              <p:cNvPr id="122614" name="Line 2806"/>
              <p:cNvSpPr>
                <a:spLocks noChangeShapeType="1"/>
              </p:cNvSpPr>
              <p:nvPr/>
            </p:nvSpPr>
            <p:spPr bwMode="auto">
              <a:xfrm>
                <a:off x="2458" y="2521"/>
                <a:ext cx="1" cy="5"/>
              </a:xfrm>
              <a:prstGeom prst="line">
                <a:avLst/>
              </a:prstGeom>
              <a:noFill/>
              <a:ln w="0">
                <a:solidFill>
                  <a:srgbClr val="FFDF7F"/>
                </a:solidFill>
                <a:round/>
                <a:headEnd/>
                <a:tailEnd/>
              </a:ln>
            </p:spPr>
            <p:txBody>
              <a:bodyPr/>
              <a:lstStyle/>
              <a:p>
                <a:endParaRPr lang="en-US"/>
              </a:p>
            </p:txBody>
          </p:sp>
          <p:sp>
            <p:nvSpPr>
              <p:cNvPr id="122615" name="Line 2807"/>
              <p:cNvSpPr>
                <a:spLocks noChangeShapeType="1"/>
              </p:cNvSpPr>
              <p:nvPr/>
            </p:nvSpPr>
            <p:spPr bwMode="auto">
              <a:xfrm>
                <a:off x="2459" y="2526"/>
                <a:ext cx="2" cy="4"/>
              </a:xfrm>
              <a:prstGeom prst="line">
                <a:avLst/>
              </a:prstGeom>
              <a:noFill/>
              <a:ln w="0">
                <a:solidFill>
                  <a:srgbClr val="FFDF7F"/>
                </a:solidFill>
                <a:round/>
                <a:headEnd/>
                <a:tailEnd/>
              </a:ln>
            </p:spPr>
            <p:txBody>
              <a:bodyPr/>
              <a:lstStyle/>
              <a:p>
                <a:endParaRPr lang="en-US"/>
              </a:p>
            </p:txBody>
          </p:sp>
          <p:sp>
            <p:nvSpPr>
              <p:cNvPr id="122616" name="Line 2808"/>
              <p:cNvSpPr>
                <a:spLocks noChangeShapeType="1"/>
              </p:cNvSpPr>
              <p:nvPr/>
            </p:nvSpPr>
            <p:spPr bwMode="auto">
              <a:xfrm>
                <a:off x="2461" y="2530"/>
                <a:ext cx="2" cy="5"/>
              </a:xfrm>
              <a:prstGeom prst="line">
                <a:avLst/>
              </a:prstGeom>
              <a:noFill/>
              <a:ln w="0">
                <a:solidFill>
                  <a:srgbClr val="FFDF7F"/>
                </a:solidFill>
                <a:round/>
                <a:headEnd/>
                <a:tailEnd/>
              </a:ln>
            </p:spPr>
            <p:txBody>
              <a:bodyPr/>
              <a:lstStyle/>
              <a:p>
                <a:endParaRPr lang="en-US"/>
              </a:p>
            </p:txBody>
          </p:sp>
          <p:sp>
            <p:nvSpPr>
              <p:cNvPr id="122617" name="Line 2809"/>
              <p:cNvSpPr>
                <a:spLocks noChangeShapeType="1"/>
              </p:cNvSpPr>
              <p:nvPr/>
            </p:nvSpPr>
            <p:spPr bwMode="auto">
              <a:xfrm>
                <a:off x="2463" y="2535"/>
                <a:ext cx="1" cy="3"/>
              </a:xfrm>
              <a:prstGeom prst="line">
                <a:avLst/>
              </a:prstGeom>
              <a:noFill/>
              <a:ln w="0">
                <a:solidFill>
                  <a:srgbClr val="FFDF7F"/>
                </a:solidFill>
                <a:round/>
                <a:headEnd/>
                <a:tailEnd/>
              </a:ln>
            </p:spPr>
            <p:txBody>
              <a:bodyPr/>
              <a:lstStyle/>
              <a:p>
                <a:endParaRPr lang="en-US"/>
              </a:p>
            </p:txBody>
          </p:sp>
          <p:sp>
            <p:nvSpPr>
              <p:cNvPr id="122618" name="Line 2810"/>
              <p:cNvSpPr>
                <a:spLocks noChangeShapeType="1"/>
              </p:cNvSpPr>
              <p:nvPr/>
            </p:nvSpPr>
            <p:spPr bwMode="auto">
              <a:xfrm flipH="1" flipV="1">
                <a:off x="2464" y="2538"/>
                <a:ext cx="2" cy="2"/>
              </a:xfrm>
              <a:prstGeom prst="line">
                <a:avLst/>
              </a:prstGeom>
              <a:noFill/>
              <a:ln w="0">
                <a:solidFill>
                  <a:srgbClr val="FFDF7F"/>
                </a:solidFill>
                <a:round/>
                <a:headEnd/>
                <a:tailEnd/>
              </a:ln>
            </p:spPr>
            <p:txBody>
              <a:bodyPr/>
              <a:lstStyle/>
              <a:p>
                <a:endParaRPr lang="en-US"/>
              </a:p>
            </p:txBody>
          </p:sp>
          <p:sp>
            <p:nvSpPr>
              <p:cNvPr id="122619" name="Line 2811"/>
              <p:cNvSpPr>
                <a:spLocks noChangeShapeType="1"/>
              </p:cNvSpPr>
              <p:nvPr/>
            </p:nvSpPr>
            <p:spPr bwMode="auto">
              <a:xfrm flipH="1" flipV="1">
                <a:off x="2466" y="2540"/>
                <a:ext cx="1" cy="3"/>
              </a:xfrm>
              <a:prstGeom prst="line">
                <a:avLst/>
              </a:prstGeom>
              <a:noFill/>
              <a:ln w="0">
                <a:solidFill>
                  <a:srgbClr val="FFDF7F"/>
                </a:solidFill>
                <a:round/>
                <a:headEnd/>
                <a:tailEnd/>
              </a:ln>
            </p:spPr>
            <p:txBody>
              <a:bodyPr/>
              <a:lstStyle/>
              <a:p>
                <a:endParaRPr lang="en-US"/>
              </a:p>
            </p:txBody>
          </p:sp>
          <p:sp>
            <p:nvSpPr>
              <p:cNvPr id="122620" name="Line 2812"/>
              <p:cNvSpPr>
                <a:spLocks noChangeShapeType="1"/>
              </p:cNvSpPr>
              <p:nvPr/>
            </p:nvSpPr>
            <p:spPr bwMode="auto">
              <a:xfrm flipH="1" flipV="1">
                <a:off x="2466" y="2543"/>
                <a:ext cx="1" cy="2"/>
              </a:xfrm>
              <a:prstGeom prst="line">
                <a:avLst/>
              </a:prstGeom>
              <a:noFill/>
              <a:ln w="0">
                <a:solidFill>
                  <a:srgbClr val="FFDF7F"/>
                </a:solidFill>
                <a:round/>
                <a:headEnd/>
                <a:tailEnd/>
              </a:ln>
            </p:spPr>
            <p:txBody>
              <a:bodyPr/>
              <a:lstStyle/>
              <a:p>
                <a:endParaRPr lang="en-US"/>
              </a:p>
            </p:txBody>
          </p:sp>
          <p:sp>
            <p:nvSpPr>
              <p:cNvPr id="122621" name="Line 2813"/>
              <p:cNvSpPr>
                <a:spLocks noChangeShapeType="1"/>
              </p:cNvSpPr>
              <p:nvPr/>
            </p:nvSpPr>
            <p:spPr bwMode="auto">
              <a:xfrm>
                <a:off x="2008" y="2255"/>
                <a:ext cx="122" cy="77"/>
              </a:xfrm>
              <a:prstGeom prst="line">
                <a:avLst/>
              </a:prstGeom>
              <a:noFill/>
              <a:ln w="0">
                <a:solidFill>
                  <a:srgbClr val="FFDF7F"/>
                </a:solidFill>
                <a:round/>
                <a:headEnd/>
                <a:tailEnd/>
              </a:ln>
            </p:spPr>
            <p:txBody>
              <a:bodyPr/>
              <a:lstStyle/>
              <a:p>
                <a:endParaRPr lang="en-US"/>
              </a:p>
            </p:txBody>
          </p:sp>
          <p:sp>
            <p:nvSpPr>
              <p:cNvPr id="122622" name="Line 2814"/>
              <p:cNvSpPr>
                <a:spLocks noChangeShapeType="1"/>
              </p:cNvSpPr>
              <p:nvPr/>
            </p:nvSpPr>
            <p:spPr bwMode="auto">
              <a:xfrm>
                <a:off x="2366" y="2236"/>
                <a:ext cx="48" cy="87"/>
              </a:xfrm>
              <a:prstGeom prst="line">
                <a:avLst/>
              </a:prstGeom>
              <a:noFill/>
              <a:ln w="0">
                <a:solidFill>
                  <a:srgbClr val="FFDF7F"/>
                </a:solidFill>
                <a:round/>
                <a:headEnd/>
                <a:tailEnd/>
              </a:ln>
            </p:spPr>
            <p:txBody>
              <a:bodyPr/>
              <a:lstStyle/>
              <a:p>
                <a:endParaRPr lang="en-US"/>
              </a:p>
            </p:txBody>
          </p:sp>
          <p:sp>
            <p:nvSpPr>
              <p:cNvPr id="122623" name="Line 2815"/>
              <p:cNvSpPr>
                <a:spLocks noChangeShapeType="1"/>
              </p:cNvSpPr>
              <p:nvPr/>
            </p:nvSpPr>
            <p:spPr bwMode="auto">
              <a:xfrm flipH="1">
                <a:off x="2370" y="2323"/>
                <a:ext cx="44" cy="24"/>
              </a:xfrm>
              <a:prstGeom prst="line">
                <a:avLst/>
              </a:prstGeom>
              <a:noFill/>
              <a:ln w="0">
                <a:solidFill>
                  <a:srgbClr val="FFDF7F"/>
                </a:solidFill>
                <a:round/>
                <a:headEnd/>
                <a:tailEnd/>
              </a:ln>
            </p:spPr>
            <p:txBody>
              <a:bodyPr/>
              <a:lstStyle/>
              <a:p>
                <a:endParaRPr lang="en-US"/>
              </a:p>
            </p:txBody>
          </p:sp>
          <p:sp>
            <p:nvSpPr>
              <p:cNvPr id="122624" name="Line 2816"/>
              <p:cNvSpPr>
                <a:spLocks noChangeShapeType="1"/>
              </p:cNvSpPr>
              <p:nvPr/>
            </p:nvSpPr>
            <p:spPr bwMode="auto">
              <a:xfrm>
                <a:off x="2089" y="2260"/>
                <a:ext cx="1" cy="3"/>
              </a:xfrm>
              <a:prstGeom prst="line">
                <a:avLst/>
              </a:prstGeom>
              <a:noFill/>
              <a:ln w="0">
                <a:solidFill>
                  <a:srgbClr val="FFDF7F"/>
                </a:solidFill>
                <a:round/>
                <a:headEnd/>
                <a:tailEnd/>
              </a:ln>
            </p:spPr>
            <p:txBody>
              <a:bodyPr/>
              <a:lstStyle/>
              <a:p>
                <a:endParaRPr lang="en-US"/>
              </a:p>
            </p:txBody>
          </p:sp>
          <p:sp>
            <p:nvSpPr>
              <p:cNvPr id="122625" name="Line 2817"/>
              <p:cNvSpPr>
                <a:spLocks noChangeShapeType="1"/>
              </p:cNvSpPr>
              <p:nvPr/>
            </p:nvSpPr>
            <p:spPr bwMode="auto">
              <a:xfrm>
                <a:off x="2090" y="2263"/>
                <a:ext cx="2" cy="2"/>
              </a:xfrm>
              <a:prstGeom prst="line">
                <a:avLst/>
              </a:prstGeom>
              <a:noFill/>
              <a:ln w="0">
                <a:solidFill>
                  <a:srgbClr val="FFDF7F"/>
                </a:solidFill>
                <a:round/>
                <a:headEnd/>
                <a:tailEnd/>
              </a:ln>
            </p:spPr>
            <p:txBody>
              <a:bodyPr/>
              <a:lstStyle/>
              <a:p>
                <a:endParaRPr lang="en-US"/>
              </a:p>
            </p:txBody>
          </p:sp>
          <p:sp>
            <p:nvSpPr>
              <p:cNvPr id="122626" name="Line 2818"/>
              <p:cNvSpPr>
                <a:spLocks noChangeShapeType="1"/>
              </p:cNvSpPr>
              <p:nvPr/>
            </p:nvSpPr>
            <p:spPr bwMode="auto">
              <a:xfrm>
                <a:off x="2092" y="2265"/>
                <a:ext cx="3" cy="3"/>
              </a:xfrm>
              <a:prstGeom prst="line">
                <a:avLst/>
              </a:prstGeom>
              <a:noFill/>
              <a:ln w="0">
                <a:solidFill>
                  <a:srgbClr val="FFDF7F"/>
                </a:solidFill>
                <a:round/>
                <a:headEnd/>
                <a:tailEnd/>
              </a:ln>
            </p:spPr>
            <p:txBody>
              <a:bodyPr/>
              <a:lstStyle/>
              <a:p>
                <a:endParaRPr lang="en-US"/>
              </a:p>
            </p:txBody>
          </p:sp>
          <p:sp>
            <p:nvSpPr>
              <p:cNvPr id="122627" name="Line 2819"/>
              <p:cNvSpPr>
                <a:spLocks noChangeShapeType="1"/>
              </p:cNvSpPr>
              <p:nvPr/>
            </p:nvSpPr>
            <p:spPr bwMode="auto">
              <a:xfrm flipH="1" flipV="1">
                <a:off x="2095" y="2268"/>
                <a:ext cx="3" cy="3"/>
              </a:xfrm>
              <a:prstGeom prst="line">
                <a:avLst/>
              </a:prstGeom>
              <a:noFill/>
              <a:ln w="0">
                <a:solidFill>
                  <a:srgbClr val="FFDF7F"/>
                </a:solidFill>
                <a:round/>
                <a:headEnd/>
                <a:tailEnd/>
              </a:ln>
            </p:spPr>
            <p:txBody>
              <a:bodyPr/>
              <a:lstStyle/>
              <a:p>
                <a:endParaRPr lang="en-US"/>
              </a:p>
            </p:txBody>
          </p:sp>
          <p:sp>
            <p:nvSpPr>
              <p:cNvPr id="122628" name="Line 2820"/>
              <p:cNvSpPr>
                <a:spLocks noChangeShapeType="1"/>
              </p:cNvSpPr>
              <p:nvPr/>
            </p:nvSpPr>
            <p:spPr bwMode="auto">
              <a:xfrm flipH="1" flipV="1">
                <a:off x="2098" y="2271"/>
                <a:ext cx="2" cy="3"/>
              </a:xfrm>
              <a:prstGeom prst="line">
                <a:avLst/>
              </a:prstGeom>
              <a:noFill/>
              <a:ln w="0">
                <a:solidFill>
                  <a:srgbClr val="FFDF7F"/>
                </a:solidFill>
                <a:round/>
                <a:headEnd/>
                <a:tailEnd/>
              </a:ln>
            </p:spPr>
            <p:txBody>
              <a:bodyPr/>
              <a:lstStyle/>
              <a:p>
                <a:endParaRPr lang="en-US"/>
              </a:p>
            </p:txBody>
          </p:sp>
          <p:sp>
            <p:nvSpPr>
              <p:cNvPr id="122629" name="Line 2821"/>
              <p:cNvSpPr>
                <a:spLocks noChangeShapeType="1"/>
              </p:cNvSpPr>
              <p:nvPr/>
            </p:nvSpPr>
            <p:spPr bwMode="auto">
              <a:xfrm flipH="1" flipV="1">
                <a:off x="2100" y="2274"/>
                <a:ext cx="3" cy="3"/>
              </a:xfrm>
              <a:prstGeom prst="line">
                <a:avLst/>
              </a:prstGeom>
              <a:noFill/>
              <a:ln w="0">
                <a:solidFill>
                  <a:srgbClr val="FFDF7F"/>
                </a:solidFill>
                <a:round/>
                <a:headEnd/>
                <a:tailEnd/>
              </a:ln>
            </p:spPr>
            <p:txBody>
              <a:bodyPr/>
              <a:lstStyle/>
              <a:p>
                <a:endParaRPr lang="en-US"/>
              </a:p>
            </p:txBody>
          </p:sp>
          <p:sp>
            <p:nvSpPr>
              <p:cNvPr id="122630" name="Line 2822"/>
              <p:cNvSpPr>
                <a:spLocks noChangeShapeType="1"/>
              </p:cNvSpPr>
              <p:nvPr/>
            </p:nvSpPr>
            <p:spPr bwMode="auto">
              <a:xfrm flipH="1" flipV="1">
                <a:off x="2103" y="2277"/>
                <a:ext cx="2" cy="8"/>
              </a:xfrm>
              <a:prstGeom prst="line">
                <a:avLst/>
              </a:prstGeom>
              <a:noFill/>
              <a:ln w="0">
                <a:solidFill>
                  <a:srgbClr val="FFDF7F"/>
                </a:solidFill>
                <a:round/>
                <a:headEnd/>
                <a:tailEnd/>
              </a:ln>
            </p:spPr>
            <p:txBody>
              <a:bodyPr/>
              <a:lstStyle/>
              <a:p>
                <a:endParaRPr lang="en-US"/>
              </a:p>
            </p:txBody>
          </p:sp>
          <p:sp>
            <p:nvSpPr>
              <p:cNvPr id="122631" name="Line 2823"/>
              <p:cNvSpPr>
                <a:spLocks noChangeShapeType="1"/>
              </p:cNvSpPr>
              <p:nvPr/>
            </p:nvSpPr>
            <p:spPr bwMode="auto">
              <a:xfrm flipH="1" flipV="1">
                <a:off x="2105" y="2285"/>
                <a:ext cx="2" cy="7"/>
              </a:xfrm>
              <a:prstGeom prst="line">
                <a:avLst/>
              </a:prstGeom>
              <a:noFill/>
              <a:ln w="0">
                <a:solidFill>
                  <a:srgbClr val="FFDF7F"/>
                </a:solidFill>
                <a:round/>
                <a:headEnd/>
                <a:tailEnd/>
              </a:ln>
            </p:spPr>
            <p:txBody>
              <a:bodyPr/>
              <a:lstStyle/>
              <a:p>
                <a:endParaRPr lang="en-US"/>
              </a:p>
            </p:txBody>
          </p:sp>
          <p:sp>
            <p:nvSpPr>
              <p:cNvPr id="122632" name="Line 2824"/>
              <p:cNvSpPr>
                <a:spLocks noChangeShapeType="1"/>
              </p:cNvSpPr>
              <p:nvPr/>
            </p:nvSpPr>
            <p:spPr bwMode="auto">
              <a:xfrm flipV="1">
                <a:off x="2107" y="2292"/>
                <a:ext cx="1" cy="5"/>
              </a:xfrm>
              <a:prstGeom prst="line">
                <a:avLst/>
              </a:prstGeom>
              <a:noFill/>
              <a:ln w="0">
                <a:solidFill>
                  <a:srgbClr val="FFDF7F"/>
                </a:solidFill>
                <a:round/>
                <a:headEnd/>
                <a:tailEnd/>
              </a:ln>
            </p:spPr>
            <p:txBody>
              <a:bodyPr/>
              <a:lstStyle/>
              <a:p>
                <a:endParaRPr lang="en-US"/>
              </a:p>
            </p:txBody>
          </p:sp>
          <p:sp>
            <p:nvSpPr>
              <p:cNvPr id="122633" name="Line 2825"/>
              <p:cNvSpPr>
                <a:spLocks noChangeShapeType="1"/>
              </p:cNvSpPr>
              <p:nvPr/>
            </p:nvSpPr>
            <p:spPr bwMode="auto">
              <a:xfrm>
                <a:off x="2107" y="2297"/>
                <a:ext cx="1" cy="5"/>
              </a:xfrm>
              <a:prstGeom prst="line">
                <a:avLst/>
              </a:prstGeom>
              <a:noFill/>
              <a:ln w="0">
                <a:solidFill>
                  <a:srgbClr val="FFDF7F"/>
                </a:solidFill>
                <a:round/>
                <a:headEnd/>
                <a:tailEnd/>
              </a:ln>
            </p:spPr>
            <p:txBody>
              <a:bodyPr/>
              <a:lstStyle/>
              <a:p>
                <a:endParaRPr lang="en-US"/>
              </a:p>
            </p:txBody>
          </p:sp>
          <p:sp>
            <p:nvSpPr>
              <p:cNvPr id="122634" name="Line 2826"/>
              <p:cNvSpPr>
                <a:spLocks noChangeShapeType="1"/>
              </p:cNvSpPr>
              <p:nvPr/>
            </p:nvSpPr>
            <p:spPr bwMode="auto">
              <a:xfrm>
                <a:off x="2107" y="2302"/>
                <a:ext cx="2" cy="5"/>
              </a:xfrm>
              <a:prstGeom prst="line">
                <a:avLst/>
              </a:prstGeom>
              <a:noFill/>
              <a:ln w="0">
                <a:solidFill>
                  <a:srgbClr val="FFDF7F"/>
                </a:solidFill>
                <a:round/>
                <a:headEnd/>
                <a:tailEnd/>
              </a:ln>
            </p:spPr>
            <p:txBody>
              <a:bodyPr/>
              <a:lstStyle/>
              <a:p>
                <a:endParaRPr lang="en-US"/>
              </a:p>
            </p:txBody>
          </p:sp>
          <p:sp>
            <p:nvSpPr>
              <p:cNvPr id="122635" name="Line 2827"/>
              <p:cNvSpPr>
                <a:spLocks noChangeShapeType="1"/>
              </p:cNvSpPr>
              <p:nvPr/>
            </p:nvSpPr>
            <p:spPr bwMode="auto">
              <a:xfrm>
                <a:off x="2109" y="2307"/>
                <a:ext cx="3" cy="5"/>
              </a:xfrm>
              <a:prstGeom prst="line">
                <a:avLst/>
              </a:prstGeom>
              <a:noFill/>
              <a:ln w="0">
                <a:solidFill>
                  <a:srgbClr val="FFDF7F"/>
                </a:solidFill>
                <a:round/>
                <a:headEnd/>
                <a:tailEnd/>
              </a:ln>
            </p:spPr>
            <p:txBody>
              <a:bodyPr/>
              <a:lstStyle/>
              <a:p>
                <a:endParaRPr lang="en-US"/>
              </a:p>
            </p:txBody>
          </p:sp>
          <p:sp>
            <p:nvSpPr>
              <p:cNvPr id="122636" name="Line 2828"/>
              <p:cNvSpPr>
                <a:spLocks noChangeShapeType="1"/>
              </p:cNvSpPr>
              <p:nvPr/>
            </p:nvSpPr>
            <p:spPr bwMode="auto">
              <a:xfrm>
                <a:off x="2112" y="2312"/>
                <a:ext cx="1" cy="2"/>
              </a:xfrm>
              <a:prstGeom prst="line">
                <a:avLst/>
              </a:prstGeom>
              <a:noFill/>
              <a:ln w="0">
                <a:solidFill>
                  <a:srgbClr val="FFDF7F"/>
                </a:solidFill>
                <a:round/>
                <a:headEnd/>
                <a:tailEnd/>
              </a:ln>
            </p:spPr>
            <p:txBody>
              <a:bodyPr/>
              <a:lstStyle/>
              <a:p>
                <a:endParaRPr lang="en-US"/>
              </a:p>
            </p:txBody>
          </p:sp>
          <p:sp>
            <p:nvSpPr>
              <p:cNvPr id="122637" name="Line 2829"/>
              <p:cNvSpPr>
                <a:spLocks noChangeShapeType="1"/>
              </p:cNvSpPr>
              <p:nvPr/>
            </p:nvSpPr>
            <p:spPr bwMode="auto">
              <a:xfrm flipH="1" flipV="1">
                <a:off x="2113" y="2314"/>
                <a:ext cx="1" cy="3"/>
              </a:xfrm>
              <a:prstGeom prst="line">
                <a:avLst/>
              </a:prstGeom>
              <a:noFill/>
              <a:ln w="0">
                <a:solidFill>
                  <a:srgbClr val="FFDF7F"/>
                </a:solidFill>
                <a:round/>
                <a:headEnd/>
                <a:tailEnd/>
              </a:ln>
            </p:spPr>
            <p:txBody>
              <a:bodyPr/>
              <a:lstStyle/>
              <a:p>
                <a:endParaRPr lang="en-US"/>
              </a:p>
            </p:txBody>
          </p:sp>
          <p:sp>
            <p:nvSpPr>
              <p:cNvPr id="122638" name="Line 2830"/>
              <p:cNvSpPr>
                <a:spLocks noChangeShapeType="1"/>
              </p:cNvSpPr>
              <p:nvPr/>
            </p:nvSpPr>
            <p:spPr bwMode="auto">
              <a:xfrm flipH="1" flipV="1">
                <a:off x="2114" y="2317"/>
                <a:ext cx="1" cy="3"/>
              </a:xfrm>
              <a:prstGeom prst="line">
                <a:avLst/>
              </a:prstGeom>
              <a:noFill/>
              <a:ln w="0">
                <a:solidFill>
                  <a:srgbClr val="FFDF7F"/>
                </a:solidFill>
                <a:round/>
                <a:headEnd/>
                <a:tailEnd/>
              </a:ln>
            </p:spPr>
            <p:txBody>
              <a:bodyPr/>
              <a:lstStyle/>
              <a:p>
                <a:endParaRPr lang="en-US"/>
              </a:p>
            </p:txBody>
          </p:sp>
          <p:sp>
            <p:nvSpPr>
              <p:cNvPr id="122639" name="Line 2831"/>
              <p:cNvSpPr>
                <a:spLocks noChangeShapeType="1"/>
              </p:cNvSpPr>
              <p:nvPr/>
            </p:nvSpPr>
            <p:spPr bwMode="auto">
              <a:xfrm flipH="1" flipV="1">
                <a:off x="2115" y="2320"/>
                <a:ext cx="1" cy="2"/>
              </a:xfrm>
              <a:prstGeom prst="line">
                <a:avLst/>
              </a:prstGeom>
              <a:noFill/>
              <a:ln w="0">
                <a:solidFill>
                  <a:srgbClr val="FFDF7F"/>
                </a:solidFill>
                <a:round/>
                <a:headEnd/>
                <a:tailEnd/>
              </a:ln>
            </p:spPr>
            <p:txBody>
              <a:bodyPr/>
              <a:lstStyle/>
              <a:p>
                <a:endParaRPr lang="en-US"/>
              </a:p>
            </p:txBody>
          </p:sp>
          <p:sp>
            <p:nvSpPr>
              <p:cNvPr id="122640" name="Line 2832"/>
              <p:cNvSpPr>
                <a:spLocks noChangeShapeType="1"/>
              </p:cNvSpPr>
              <p:nvPr/>
            </p:nvSpPr>
            <p:spPr bwMode="auto">
              <a:xfrm>
                <a:off x="2129" y="2603"/>
                <a:ext cx="189" cy="120"/>
              </a:xfrm>
              <a:prstGeom prst="line">
                <a:avLst/>
              </a:prstGeom>
              <a:noFill/>
              <a:ln w="0">
                <a:solidFill>
                  <a:srgbClr val="FFDF7F"/>
                </a:solidFill>
                <a:round/>
                <a:headEnd/>
                <a:tailEnd/>
              </a:ln>
            </p:spPr>
            <p:txBody>
              <a:bodyPr/>
              <a:lstStyle/>
              <a:p>
                <a:endParaRPr lang="en-US"/>
              </a:p>
            </p:txBody>
          </p:sp>
          <p:sp>
            <p:nvSpPr>
              <p:cNvPr id="122641" name="Line 2833"/>
              <p:cNvSpPr>
                <a:spLocks noChangeShapeType="1"/>
              </p:cNvSpPr>
              <p:nvPr/>
            </p:nvSpPr>
            <p:spPr bwMode="auto">
              <a:xfrm>
                <a:off x="2129" y="2558"/>
                <a:ext cx="217" cy="137"/>
              </a:xfrm>
              <a:prstGeom prst="line">
                <a:avLst/>
              </a:prstGeom>
              <a:noFill/>
              <a:ln w="0">
                <a:solidFill>
                  <a:srgbClr val="FFDF7F"/>
                </a:solidFill>
                <a:round/>
                <a:headEnd/>
                <a:tailEnd/>
              </a:ln>
            </p:spPr>
            <p:txBody>
              <a:bodyPr/>
              <a:lstStyle/>
              <a:p>
                <a:endParaRPr lang="en-US"/>
              </a:p>
            </p:txBody>
          </p:sp>
          <p:sp>
            <p:nvSpPr>
              <p:cNvPr id="122642" name="Line 2834"/>
              <p:cNvSpPr>
                <a:spLocks noChangeShapeType="1"/>
              </p:cNvSpPr>
              <p:nvPr/>
            </p:nvSpPr>
            <p:spPr bwMode="auto">
              <a:xfrm flipV="1">
                <a:off x="2129" y="2538"/>
                <a:ext cx="32" cy="20"/>
              </a:xfrm>
              <a:prstGeom prst="line">
                <a:avLst/>
              </a:prstGeom>
              <a:noFill/>
              <a:ln w="0">
                <a:solidFill>
                  <a:srgbClr val="FFDF7F"/>
                </a:solidFill>
                <a:round/>
                <a:headEnd/>
                <a:tailEnd/>
              </a:ln>
            </p:spPr>
            <p:txBody>
              <a:bodyPr/>
              <a:lstStyle/>
              <a:p>
                <a:endParaRPr lang="en-US"/>
              </a:p>
            </p:txBody>
          </p:sp>
          <p:sp>
            <p:nvSpPr>
              <p:cNvPr id="122643" name="Line 2835"/>
              <p:cNvSpPr>
                <a:spLocks noChangeShapeType="1"/>
              </p:cNvSpPr>
              <p:nvPr/>
            </p:nvSpPr>
            <p:spPr bwMode="auto">
              <a:xfrm>
                <a:off x="1980" y="2638"/>
                <a:ext cx="220" cy="10"/>
              </a:xfrm>
              <a:prstGeom prst="line">
                <a:avLst/>
              </a:prstGeom>
              <a:noFill/>
              <a:ln w="0">
                <a:solidFill>
                  <a:srgbClr val="FFDF7F"/>
                </a:solidFill>
                <a:round/>
                <a:headEnd/>
                <a:tailEnd/>
              </a:ln>
            </p:spPr>
            <p:txBody>
              <a:bodyPr/>
              <a:lstStyle/>
              <a:p>
                <a:endParaRPr lang="en-US"/>
              </a:p>
            </p:txBody>
          </p:sp>
          <p:sp>
            <p:nvSpPr>
              <p:cNvPr id="122644" name="Line 2836"/>
              <p:cNvSpPr>
                <a:spLocks noChangeShapeType="1"/>
              </p:cNvSpPr>
              <p:nvPr/>
            </p:nvSpPr>
            <p:spPr bwMode="auto">
              <a:xfrm flipH="1" flipV="1">
                <a:off x="2159" y="2930"/>
                <a:ext cx="1" cy="3"/>
              </a:xfrm>
              <a:prstGeom prst="line">
                <a:avLst/>
              </a:prstGeom>
              <a:noFill/>
              <a:ln w="0">
                <a:solidFill>
                  <a:srgbClr val="FFDF7F"/>
                </a:solidFill>
                <a:round/>
                <a:headEnd/>
                <a:tailEnd/>
              </a:ln>
            </p:spPr>
            <p:txBody>
              <a:bodyPr/>
              <a:lstStyle/>
              <a:p>
                <a:endParaRPr lang="en-US"/>
              </a:p>
            </p:txBody>
          </p:sp>
          <p:sp>
            <p:nvSpPr>
              <p:cNvPr id="122645" name="Line 2837"/>
              <p:cNvSpPr>
                <a:spLocks noChangeShapeType="1"/>
              </p:cNvSpPr>
              <p:nvPr/>
            </p:nvSpPr>
            <p:spPr bwMode="auto">
              <a:xfrm flipH="1" flipV="1">
                <a:off x="2156" y="2928"/>
                <a:ext cx="3" cy="2"/>
              </a:xfrm>
              <a:prstGeom prst="line">
                <a:avLst/>
              </a:prstGeom>
              <a:noFill/>
              <a:ln w="0">
                <a:solidFill>
                  <a:srgbClr val="FFDF7F"/>
                </a:solidFill>
                <a:round/>
                <a:headEnd/>
                <a:tailEnd/>
              </a:ln>
            </p:spPr>
            <p:txBody>
              <a:bodyPr/>
              <a:lstStyle/>
              <a:p>
                <a:endParaRPr lang="en-US"/>
              </a:p>
            </p:txBody>
          </p:sp>
          <p:sp>
            <p:nvSpPr>
              <p:cNvPr id="122646" name="Line 2838"/>
              <p:cNvSpPr>
                <a:spLocks noChangeShapeType="1"/>
              </p:cNvSpPr>
              <p:nvPr/>
            </p:nvSpPr>
            <p:spPr bwMode="auto">
              <a:xfrm flipH="1">
                <a:off x="2152" y="2928"/>
                <a:ext cx="4" cy="2"/>
              </a:xfrm>
              <a:prstGeom prst="line">
                <a:avLst/>
              </a:prstGeom>
              <a:noFill/>
              <a:ln w="0">
                <a:solidFill>
                  <a:srgbClr val="FFDF7F"/>
                </a:solidFill>
                <a:round/>
                <a:headEnd/>
                <a:tailEnd/>
              </a:ln>
            </p:spPr>
            <p:txBody>
              <a:bodyPr/>
              <a:lstStyle/>
              <a:p>
                <a:endParaRPr lang="en-US"/>
              </a:p>
            </p:txBody>
          </p:sp>
          <p:sp>
            <p:nvSpPr>
              <p:cNvPr id="122647" name="Line 2839"/>
              <p:cNvSpPr>
                <a:spLocks noChangeShapeType="1"/>
              </p:cNvSpPr>
              <p:nvPr/>
            </p:nvSpPr>
            <p:spPr bwMode="auto">
              <a:xfrm flipH="1">
                <a:off x="2151" y="2930"/>
                <a:ext cx="1" cy="3"/>
              </a:xfrm>
              <a:prstGeom prst="line">
                <a:avLst/>
              </a:prstGeom>
              <a:noFill/>
              <a:ln w="0">
                <a:solidFill>
                  <a:srgbClr val="FFDF7F"/>
                </a:solidFill>
                <a:round/>
                <a:headEnd/>
                <a:tailEnd/>
              </a:ln>
            </p:spPr>
            <p:txBody>
              <a:bodyPr/>
              <a:lstStyle/>
              <a:p>
                <a:endParaRPr lang="en-US"/>
              </a:p>
            </p:txBody>
          </p:sp>
          <p:sp>
            <p:nvSpPr>
              <p:cNvPr id="122648" name="Line 2840"/>
              <p:cNvSpPr>
                <a:spLocks noChangeShapeType="1"/>
              </p:cNvSpPr>
              <p:nvPr/>
            </p:nvSpPr>
            <p:spPr bwMode="auto">
              <a:xfrm>
                <a:off x="2151" y="2933"/>
                <a:ext cx="1" cy="4"/>
              </a:xfrm>
              <a:prstGeom prst="line">
                <a:avLst/>
              </a:prstGeom>
              <a:noFill/>
              <a:ln w="0">
                <a:solidFill>
                  <a:srgbClr val="FFDF7F"/>
                </a:solidFill>
                <a:round/>
                <a:headEnd/>
                <a:tailEnd/>
              </a:ln>
            </p:spPr>
            <p:txBody>
              <a:bodyPr/>
              <a:lstStyle/>
              <a:p>
                <a:endParaRPr lang="en-US"/>
              </a:p>
            </p:txBody>
          </p:sp>
          <p:sp>
            <p:nvSpPr>
              <p:cNvPr id="122649" name="Line 2841"/>
              <p:cNvSpPr>
                <a:spLocks noChangeShapeType="1"/>
              </p:cNvSpPr>
              <p:nvPr/>
            </p:nvSpPr>
            <p:spPr bwMode="auto">
              <a:xfrm>
                <a:off x="2152" y="2937"/>
                <a:ext cx="4" cy="1"/>
              </a:xfrm>
              <a:prstGeom prst="line">
                <a:avLst/>
              </a:prstGeom>
              <a:noFill/>
              <a:ln w="0">
                <a:solidFill>
                  <a:srgbClr val="FFDF7F"/>
                </a:solidFill>
                <a:round/>
                <a:headEnd/>
                <a:tailEnd/>
              </a:ln>
            </p:spPr>
            <p:txBody>
              <a:bodyPr/>
              <a:lstStyle/>
              <a:p>
                <a:endParaRPr lang="en-US"/>
              </a:p>
            </p:txBody>
          </p:sp>
          <p:sp>
            <p:nvSpPr>
              <p:cNvPr id="122650" name="Line 2842"/>
              <p:cNvSpPr>
                <a:spLocks noChangeShapeType="1"/>
              </p:cNvSpPr>
              <p:nvPr/>
            </p:nvSpPr>
            <p:spPr bwMode="auto">
              <a:xfrm flipV="1">
                <a:off x="2156" y="2937"/>
                <a:ext cx="3" cy="1"/>
              </a:xfrm>
              <a:prstGeom prst="line">
                <a:avLst/>
              </a:prstGeom>
              <a:noFill/>
              <a:ln w="0">
                <a:solidFill>
                  <a:srgbClr val="FFDF7F"/>
                </a:solidFill>
                <a:round/>
                <a:headEnd/>
                <a:tailEnd/>
              </a:ln>
            </p:spPr>
            <p:txBody>
              <a:bodyPr/>
              <a:lstStyle/>
              <a:p>
                <a:endParaRPr lang="en-US"/>
              </a:p>
            </p:txBody>
          </p:sp>
          <p:sp>
            <p:nvSpPr>
              <p:cNvPr id="122651" name="Line 2843"/>
              <p:cNvSpPr>
                <a:spLocks noChangeShapeType="1"/>
              </p:cNvSpPr>
              <p:nvPr/>
            </p:nvSpPr>
            <p:spPr bwMode="auto">
              <a:xfrm flipV="1">
                <a:off x="2159" y="2933"/>
                <a:ext cx="1" cy="4"/>
              </a:xfrm>
              <a:prstGeom prst="line">
                <a:avLst/>
              </a:prstGeom>
              <a:noFill/>
              <a:ln w="0">
                <a:solidFill>
                  <a:srgbClr val="FFDF7F"/>
                </a:solidFill>
                <a:round/>
                <a:headEnd/>
                <a:tailEnd/>
              </a:ln>
            </p:spPr>
            <p:txBody>
              <a:bodyPr/>
              <a:lstStyle/>
              <a:p>
                <a:endParaRPr lang="en-US"/>
              </a:p>
            </p:txBody>
          </p:sp>
          <p:sp>
            <p:nvSpPr>
              <p:cNvPr id="122652" name="Line 2844"/>
              <p:cNvSpPr>
                <a:spLocks noChangeShapeType="1"/>
              </p:cNvSpPr>
              <p:nvPr/>
            </p:nvSpPr>
            <p:spPr bwMode="auto">
              <a:xfrm flipH="1" flipV="1">
                <a:off x="2157" y="2631"/>
                <a:ext cx="1" cy="3"/>
              </a:xfrm>
              <a:prstGeom prst="line">
                <a:avLst/>
              </a:prstGeom>
              <a:noFill/>
              <a:ln w="0">
                <a:solidFill>
                  <a:srgbClr val="FFDF7F"/>
                </a:solidFill>
                <a:round/>
                <a:headEnd/>
                <a:tailEnd/>
              </a:ln>
            </p:spPr>
            <p:txBody>
              <a:bodyPr/>
              <a:lstStyle/>
              <a:p>
                <a:endParaRPr lang="en-US"/>
              </a:p>
            </p:txBody>
          </p:sp>
          <p:sp>
            <p:nvSpPr>
              <p:cNvPr id="122653" name="Line 2845"/>
              <p:cNvSpPr>
                <a:spLocks noChangeShapeType="1"/>
              </p:cNvSpPr>
              <p:nvPr/>
            </p:nvSpPr>
            <p:spPr bwMode="auto">
              <a:xfrm flipH="1" flipV="1">
                <a:off x="2154" y="2629"/>
                <a:ext cx="3" cy="2"/>
              </a:xfrm>
              <a:prstGeom prst="line">
                <a:avLst/>
              </a:prstGeom>
              <a:noFill/>
              <a:ln w="0">
                <a:solidFill>
                  <a:srgbClr val="FFDF7F"/>
                </a:solidFill>
                <a:round/>
                <a:headEnd/>
                <a:tailEnd/>
              </a:ln>
            </p:spPr>
            <p:txBody>
              <a:bodyPr/>
              <a:lstStyle/>
              <a:p>
                <a:endParaRPr lang="en-US"/>
              </a:p>
            </p:txBody>
          </p:sp>
          <p:sp>
            <p:nvSpPr>
              <p:cNvPr id="122654" name="Line 2846"/>
              <p:cNvSpPr>
                <a:spLocks noChangeShapeType="1"/>
              </p:cNvSpPr>
              <p:nvPr/>
            </p:nvSpPr>
            <p:spPr bwMode="auto">
              <a:xfrm flipH="1">
                <a:off x="2150" y="2629"/>
                <a:ext cx="4" cy="2"/>
              </a:xfrm>
              <a:prstGeom prst="line">
                <a:avLst/>
              </a:prstGeom>
              <a:noFill/>
              <a:ln w="0">
                <a:solidFill>
                  <a:srgbClr val="FFDF7F"/>
                </a:solidFill>
                <a:round/>
                <a:headEnd/>
                <a:tailEnd/>
              </a:ln>
            </p:spPr>
            <p:txBody>
              <a:bodyPr/>
              <a:lstStyle/>
              <a:p>
                <a:endParaRPr lang="en-US"/>
              </a:p>
            </p:txBody>
          </p:sp>
          <p:sp>
            <p:nvSpPr>
              <p:cNvPr id="122655" name="Line 2847"/>
              <p:cNvSpPr>
                <a:spLocks noChangeShapeType="1"/>
              </p:cNvSpPr>
              <p:nvPr/>
            </p:nvSpPr>
            <p:spPr bwMode="auto">
              <a:xfrm flipH="1">
                <a:off x="2149" y="2631"/>
                <a:ext cx="1" cy="3"/>
              </a:xfrm>
              <a:prstGeom prst="line">
                <a:avLst/>
              </a:prstGeom>
              <a:noFill/>
              <a:ln w="0">
                <a:solidFill>
                  <a:srgbClr val="FFDF7F"/>
                </a:solidFill>
                <a:round/>
                <a:headEnd/>
                <a:tailEnd/>
              </a:ln>
            </p:spPr>
            <p:txBody>
              <a:bodyPr/>
              <a:lstStyle/>
              <a:p>
                <a:endParaRPr lang="en-US"/>
              </a:p>
            </p:txBody>
          </p:sp>
          <p:sp>
            <p:nvSpPr>
              <p:cNvPr id="122656" name="Line 2848"/>
              <p:cNvSpPr>
                <a:spLocks noChangeShapeType="1"/>
              </p:cNvSpPr>
              <p:nvPr/>
            </p:nvSpPr>
            <p:spPr bwMode="auto">
              <a:xfrm>
                <a:off x="2149" y="2634"/>
                <a:ext cx="1" cy="4"/>
              </a:xfrm>
              <a:prstGeom prst="line">
                <a:avLst/>
              </a:prstGeom>
              <a:noFill/>
              <a:ln w="0">
                <a:solidFill>
                  <a:srgbClr val="FFDF7F"/>
                </a:solidFill>
                <a:round/>
                <a:headEnd/>
                <a:tailEnd/>
              </a:ln>
            </p:spPr>
            <p:txBody>
              <a:bodyPr/>
              <a:lstStyle/>
              <a:p>
                <a:endParaRPr lang="en-US"/>
              </a:p>
            </p:txBody>
          </p:sp>
          <p:sp>
            <p:nvSpPr>
              <p:cNvPr id="122657" name="Line 2849"/>
              <p:cNvSpPr>
                <a:spLocks noChangeShapeType="1"/>
              </p:cNvSpPr>
              <p:nvPr/>
            </p:nvSpPr>
            <p:spPr bwMode="auto">
              <a:xfrm>
                <a:off x="2150" y="2638"/>
                <a:ext cx="4" cy="1"/>
              </a:xfrm>
              <a:prstGeom prst="line">
                <a:avLst/>
              </a:prstGeom>
              <a:noFill/>
              <a:ln w="0">
                <a:solidFill>
                  <a:srgbClr val="FFDF7F"/>
                </a:solidFill>
                <a:round/>
                <a:headEnd/>
                <a:tailEnd/>
              </a:ln>
            </p:spPr>
            <p:txBody>
              <a:bodyPr/>
              <a:lstStyle/>
              <a:p>
                <a:endParaRPr lang="en-US"/>
              </a:p>
            </p:txBody>
          </p:sp>
          <p:sp>
            <p:nvSpPr>
              <p:cNvPr id="122658" name="Line 2850"/>
              <p:cNvSpPr>
                <a:spLocks noChangeShapeType="1"/>
              </p:cNvSpPr>
              <p:nvPr/>
            </p:nvSpPr>
            <p:spPr bwMode="auto">
              <a:xfrm flipV="1">
                <a:off x="2154" y="2638"/>
                <a:ext cx="3" cy="1"/>
              </a:xfrm>
              <a:prstGeom prst="line">
                <a:avLst/>
              </a:prstGeom>
              <a:noFill/>
              <a:ln w="0">
                <a:solidFill>
                  <a:srgbClr val="FFDF7F"/>
                </a:solidFill>
                <a:round/>
                <a:headEnd/>
                <a:tailEnd/>
              </a:ln>
            </p:spPr>
            <p:txBody>
              <a:bodyPr/>
              <a:lstStyle/>
              <a:p>
                <a:endParaRPr lang="en-US"/>
              </a:p>
            </p:txBody>
          </p:sp>
          <p:sp>
            <p:nvSpPr>
              <p:cNvPr id="122659" name="Line 2851"/>
              <p:cNvSpPr>
                <a:spLocks noChangeShapeType="1"/>
              </p:cNvSpPr>
              <p:nvPr/>
            </p:nvSpPr>
            <p:spPr bwMode="auto">
              <a:xfrm flipV="1">
                <a:off x="2157" y="2634"/>
                <a:ext cx="1" cy="4"/>
              </a:xfrm>
              <a:prstGeom prst="line">
                <a:avLst/>
              </a:prstGeom>
              <a:noFill/>
              <a:ln w="0">
                <a:solidFill>
                  <a:srgbClr val="FFDF7F"/>
                </a:solidFill>
                <a:round/>
                <a:headEnd/>
                <a:tailEnd/>
              </a:ln>
            </p:spPr>
            <p:txBody>
              <a:bodyPr/>
              <a:lstStyle/>
              <a:p>
                <a:endParaRPr lang="en-US"/>
              </a:p>
            </p:txBody>
          </p:sp>
          <p:sp>
            <p:nvSpPr>
              <p:cNvPr id="122660" name="Line 2852"/>
              <p:cNvSpPr>
                <a:spLocks noChangeShapeType="1"/>
              </p:cNvSpPr>
              <p:nvPr/>
            </p:nvSpPr>
            <p:spPr bwMode="auto">
              <a:xfrm flipH="1" flipV="1">
                <a:off x="2156" y="2456"/>
                <a:ext cx="1" cy="3"/>
              </a:xfrm>
              <a:prstGeom prst="line">
                <a:avLst/>
              </a:prstGeom>
              <a:noFill/>
              <a:ln w="0">
                <a:solidFill>
                  <a:srgbClr val="FFDF7F"/>
                </a:solidFill>
                <a:round/>
                <a:headEnd/>
                <a:tailEnd/>
              </a:ln>
            </p:spPr>
            <p:txBody>
              <a:bodyPr/>
              <a:lstStyle/>
              <a:p>
                <a:endParaRPr lang="en-US"/>
              </a:p>
            </p:txBody>
          </p:sp>
          <p:sp>
            <p:nvSpPr>
              <p:cNvPr id="122661" name="Line 2853"/>
              <p:cNvSpPr>
                <a:spLocks noChangeShapeType="1"/>
              </p:cNvSpPr>
              <p:nvPr/>
            </p:nvSpPr>
            <p:spPr bwMode="auto">
              <a:xfrm flipH="1" flipV="1">
                <a:off x="2153" y="2454"/>
                <a:ext cx="3" cy="2"/>
              </a:xfrm>
              <a:prstGeom prst="line">
                <a:avLst/>
              </a:prstGeom>
              <a:noFill/>
              <a:ln w="0">
                <a:solidFill>
                  <a:srgbClr val="FFDF7F"/>
                </a:solidFill>
                <a:round/>
                <a:headEnd/>
                <a:tailEnd/>
              </a:ln>
            </p:spPr>
            <p:txBody>
              <a:bodyPr/>
              <a:lstStyle/>
              <a:p>
                <a:endParaRPr lang="en-US"/>
              </a:p>
            </p:txBody>
          </p:sp>
          <p:sp>
            <p:nvSpPr>
              <p:cNvPr id="122662" name="Line 2854"/>
              <p:cNvSpPr>
                <a:spLocks noChangeShapeType="1"/>
              </p:cNvSpPr>
              <p:nvPr/>
            </p:nvSpPr>
            <p:spPr bwMode="auto">
              <a:xfrm flipH="1">
                <a:off x="2149" y="2454"/>
                <a:ext cx="4" cy="2"/>
              </a:xfrm>
              <a:prstGeom prst="line">
                <a:avLst/>
              </a:prstGeom>
              <a:noFill/>
              <a:ln w="0">
                <a:solidFill>
                  <a:srgbClr val="FFDF7F"/>
                </a:solidFill>
                <a:round/>
                <a:headEnd/>
                <a:tailEnd/>
              </a:ln>
            </p:spPr>
            <p:txBody>
              <a:bodyPr/>
              <a:lstStyle/>
              <a:p>
                <a:endParaRPr lang="en-US"/>
              </a:p>
            </p:txBody>
          </p:sp>
          <p:sp>
            <p:nvSpPr>
              <p:cNvPr id="122663" name="Line 2855"/>
              <p:cNvSpPr>
                <a:spLocks noChangeShapeType="1"/>
              </p:cNvSpPr>
              <p:nvPr/>
            </p:nvSpPr>
            <p:spPr bwMode="auto">
              <a:xfrm flipH="1">
                <a:off x="2148" y="2456"/>
                <a:ext cx="1" cy="3"/>
              </a:xfrm>
              <a:prstGeom prst="line">
                <a:avLst/>
              </a:prstGeom>
              <a:noFill/>
              <a:ln w="0">
                <a:solidFill>
                  <a:srgbClr val="FFDF7F"/>
                </a:solidFill>
                <a:round/>
                <a:headEnd/>
                <a:tailEnd/>
              </a:ln>
            </p:spPr>
            <p:txBody>
              <a:bodyPr/>
              <a:lstStyle/>
              <a:p>
                <a:endParaRPr lang="en-US"/>
              </a:p>
            </p:txBody>
          </p:sp>
        </p:grpSp>
        <p:grpSp>
          <p:nvGrpSpPr>
            <p:cNvPr id="122865" name="Group 3057"/>
            <p:cNvGrpSpPr>
              <a:grpSpLocks/>
            </p:cNvGrpSpPr>
            <p:nvPr/>
          </p:nvGrpSpPr>
          <p:grpSpPr bwMode="auto">
            <a:xfrm>
              <a:off x="1883" y="2339"/>
              <a:ext cx="477" cy="629"/>
              <a:chOff x="1883" y="2339"/>
              <a:chExt cx="477" cy="629"/>
            </a:xfrm>
          </p:grpSpPr>
          <p:sp>
            <p:nvSpPr>
              <p:cNvPr id="122665" name="Line 2857"/>
              <p:cNvSpPr>
                <a:spLocks noChangeShapeType="1"/>
              </p:cNvSpPr>
              <p:nvPr/>
            </p:nvSpPr>
            <p:spPr bwMode="auto">
              <a:xfrm>
                <a:off x="2148" y="2459"/>
                <a:ext cx="1" cy="3"/>
              </a:xfrm>
              <a:prstGeom prst="line">
                <a:avLst/>
              </a:prstGeom>
              <a:noFill/>
              <a:ln w="0">
                <a:solidFill>
                  <a:srgbClr val="FFDF7F"/>
                </a:solidFill>
                <a:round/>
                <a:headEnd/>
                <a:tailEnd/>
              </a:ln>
            </p:spPr>
            <p:txBody>
              <a:bodyPr/>
              <a:lstStyle/>
              <a:p>
                <a:endParaRPr lang="en-US"/>
              </a:p>
            </p:txBody>
          </p:sp>
          <p:sp>
            <p:nvSpPr>
              <p:cNvPr id="122666" name="Line 2858"/>
              <p:cNvSpPr>
                <a:spLocks noChangeShapeType="1"/>
              </p:cNvSpPr>
              <p:nvPr/>
            </p:nvSpPr>
            <p:spPr bwMode="auto">
              <a:xfrm>
                <a:off x="2149" y="2462"/>
                <a:ext cx="4" cy="2"/>
              </a:xfrm>
              <a:prstGeom prst="line">
                <a:avLst/>
              </a:prstGeom>
              <a:noFill/>
              <a:ln w="0">
                <a:solidFill>
                  <a:srgbClr val="FFDF7F"/>
                </a:solidFill>
                <a:round/>
                <a:headEnd/>
                <a:tailEnd/>
              </a:ln>
            </p:spPr>
            <p:txBody>
              <a:bodyPr/>
              <a:lstStyle/>
              <a:p>
                <a:endParaRPr lang="en-US"/>
              </a:p>
            </p:txBody>
          </p:sp>
          <p:sp>
            <p:nvSpPr>
              <p:cNvPr id="122667" name="Line 2859"/>
              <p:cNvSpPr>
                <a:spLocks noChangeShapeType="1"/>
              </p:cNvSpPr>
              <p:nvPr/>
            </p:nvSpPr>
            <p:spPr bwMode="auto">
              <a:xfrm flipV="1">
                <a:off x="2153" y="2462"/>
                <a:ext cx="3" cy="2"/>
              </a:xfrm>
              <a:prstGeom prst="line">
                <a:avLst/>
              </a:prstGeom>
              <a:noFill/>
              <a:ln w="0">
                <a:solidFill>
                  <a:srgbClr val="FFDF7F"/>
                </a:solidFill>
                <a:round/>
                <a:headEnd/>
                <a:tailEnd/>
              </a:ln>
            </p:spPr>
            <p:txBody>
              <a:bodyPr/>
              <a:lstStyle/>
              <a:p>
                <a:endParaRPr lang="en-US"/>
              </a:p>
            </p:txBody>
          </p:sp>
          <p:sp>
            <p:nvSpPr>
              <p:cNvPr id="122668" name="Line 2860"/>
              <p:cNvSpPr>
                <a:spLocks noChangeShapeType="1"/>
              </p:cNvSpPr>
              <p:nvPr/>
            </p:nvSpPr>
            <p:spPr bwMode="auto">
              <a:xfrm flipV="1">
                <a:off x="2156" y="2459"/>
                <a:ext cx="1" cy="3"/>
              </a:xfrm>
              <a:prstGeom prst="line">
                <a:avLst/>
              </a:prstGeom>
              <a:noFill/>
              <a:ln w="0">
                <a:solidFill>
                  <a:srgbClr val="FFDF7F"/>
                </a:solidFill>
                <a:round/>
                <a:headEnd/>
                <a:tailEnd/>
              </a:ln>
            </p:spPr>
            <p:txBody>
              <a:bodyPr/>
              <a:lstStyle/>
              <a:p>
                <a:endParaRPr lang="en-US"/>
              </a:p>
            </p:txBody>
          </p:sp>
          <p:sp>
            <p:nvSpPr>
              <p:cNvPr id="122669" name="Line 2861"/>
              <p:cNvSpPr>
                <a:spLocks noChangeShapeType="1"/>
              </p:cNvSpPr>
              <p:nvPr/>
            </p:nvSpPr>
            <p:spPr bwMode="auto">
              <a:xfrm flipH="1" flipV="1">
                <a:off x="2154" y="2341"/>
                <a:ext cx="1" cy="3"/>
              </a:xfrm>
              <a:prstGeom prst="line">
                <a:avLst/>
              </a:prstGeom>
              <a:noFill/>
              <a:ln w="0">
                <a:solidFill>
                  <a:srgbClr val="FFDF7F"/>
                </a:solidFill>
                <a:round/>
                <a:headEnd/>
                <a:tailEnd/>
              </a:ln>
            </p:spPr>
            <p:txBody>
              <a:bodyPr/>
              <a:lstStyle/>
              <a:p>
                <a:endParaRPr lang="en-US"/>
              </a:p>
            </p:txBody>
          </p:sp>
          <p:sp>
            <p:nvSpPr>
              <p:cNvPr id="122670" name="Line 2862"/>
              <p:cNvSpPr>
                <a:spLocks noChangeShapeType="1"/>
              </p:cNvSpPr>
              <p:nvPr/>
            </p:nvSpPr>
            <p:spPr bwMode="auto">
              <a:xfrm flipH="1" flipV="1">
                <a:off x="2151" y="2339"/>
                <a:ext cx="3" cy="2"/>
              </a:xfrm>
              <a:prstGeom prst="line">
                <a:avLst/>
              </a:prstGeom>
              <a:noFill/>
              <a:ln w="0">
                <a:solidFill>
                  <a:srgbClr val="FFDF7F"/>
                </a:solidFill>
                <a:round/>
                <a:headEnd/>
                <a:tailEnd/>
              </a:ln>
            </p:spPr>
            <p:txBody>
              <a:bodyPr/>
              <a:lstStyle/>
              <a:p>
                <a:endParaRPr lang="en-US"/>
              </a:p>
            </p:txBody>
          </p:sp>
          <p:sp>
            <p:nvSpPr>
              <p:cNvPr id="122671" name="Line 2863"/>
              <p:cNvSpPr>
                <a:spLocks noChangeShapeType="1"/>
              </p:cNvSpPr>
              <p:nvPr/>
            </p:nvSpPr>
            <p:spPr bwMode="auto">
              <a:xfrm flipH="1">
                <a:off x="2147" y="2339"/>
                <a:ext cx="4" cy="2"/>
              </a:xfrm>
              <a:prstGeom prst="line">
                <a:avLst/>
              </a:prstGeom>
              <a:noFill/>
              <a:ln w="0">
                <a:solidFill>
                  <a:srgbClr val="FFDF7F"/>
                </a:solidFill>
                <a:round/>
                <a:headEnd/>
                <a:tailEnd/>
              </a:ln>
            </p:spPr>
            <p:txBody>
              <a:bodyPr/>
              <a:lstStyle/>
              <a:p>
                <a:endParaRPr lang="en-US"/>
              </a:p>
            </p:txBody>
          </p:sp>
          <p:sp>
            <p:nvSpPr>
              <p:cNvPr id="122672" name="Line 2864"/>
              <p:cNvSpPr>
                <a:spLocks noChangeShapeType="1"/>
              </p:cNvSpPr>
              <p:nvPr/>
            </p:nvSpPr>
            <p:spPr bwMode="auto">
              <a:xfrm flipH="1">
                <a:off x="2146" y="2341"/>
                <a:ext cx="1" cy="3"/>
              </a:xfrm>
              <a:prstGeom prst="line">
                <a:avLst/>
              </a:prstGeom>
              <a:noFill/>
              <a:ln w="0">
                <a:solidFill>
                  <a:srgbClr val="FFDF7F"/>
                </a:solidFill>
                <a:round/>
                <a:headEnd/>
                <a:tailEnd/>
              </a:ln>
            </p:spPr>
            <p:txBody>
              <a:bodyPr/>
              <a:lstStyle/>
              <a:p>
                <a:endParaRPr lang="en-US"/>
              </a:p>
            </p:txBody>
          </p:sp>
          <p:sp>
            <p:nvSpPr>
              <p:cNvPr id="122673" name="Line 2865"/>
              <p:cNvSpPr>
                <a:spLocks noChangeShapeType="1"/>
              </p:cNvSpPr>
              <p:nvPr/>
            </p:nvSpPr>
            <p:spPr bwMode="auto">
              <a:xfrm>
                <a:off x="2146" y="2344"/>
                <a:ext cx="1" cy="4"/>
              </a:xfrm>
              <a:prstGeom prst="line">
                <a:avLst/>
              </a:prstGeom>
              <a:noFill/>
              <a:ln w="0">
                <a:solidFill>
                  <a:srgbClr val="FFDF7F"/>
                </a:solidFill>
                <a:round/>
                <a:headEnd/>
                <a:tailEnd/>
              </a:ln>
            </p:spPr>
            <p:txBody>
              <a:bodyPr/>
              <a:lstStyle/>
              <a:p>
                <a:endParaRPr lang="en-US"/>
              </a:p>
            </p:txBody>
          </p:sp>
          <p:sp>
            <p:nvSpPr>
              <p:cNvPr id="122674" name="Line 2866"/>
              <p:cNvSpPr>
                <a:spLocks noChangeShapeType="1"/>
              </p:cNvSpPr>
              <p:nvPr/>
            </p:nvSpPr>
            <p:spPr bwMode="auto">
              <a:xfrm>
                <a:off x="2147" y="2348"/>
                <a:ext cx="4" cy="1"/>
              </a:xfrm>
              <a:prstGeom prst="line">
                <a:avLst/>
              </a:prstGeom>
              <a:noFill/>
              <a:ln w="0">
                <a:solidFill>
                  <a:srgbClr val="FFDF7F"/>
                </a:solidFill>
                <a:round/>
                <a:headEnd/>
                <a:tailEnd/>
              </a:ln>
            </p:spPr>
            <p:txBody>
              <a:bodyPr/>
              <a:lstStyle/>
              <a:p>
                <a:endParaRPr lang="en-US"/>
              </a:p>
            </p:txBody>
          </p:sp>
          <p:sp>
            <p:nvSpPr>
              <p:cNvPr id="122675" name="Line 2867"/>
              <p:cNvSpPr>
                <a:spLocks noChangeShapeType="1"/>
              </p:cNvSpPr>
              <p:nvPr/>
            </p:nvSpPr>
            <p:spPr bwMode="auto">
              <a:xfrm flipV="1">
                <a:off x="2151" y="2348"/>
                <a:ext cx="3" cy="1"/>
              </a:xfrm>
              <a:prstGeom prst="line">
                <a:avLst/>
              </a:prstGeom>
              <a:noFill/>
              <a:ln w="0">
                <a:solidFill>
                  <a:srgbClr val="FFDF7F"/>
                </a:solidFill>
                <a:round/>
                <a:headEnd/>
                <a:tailEnd/>
              </a:ln>
            </p:spPr>
            <p:txBody>
              <a:bodyPr/>
              <a:lstStyle/>
              <a:p>
                <a:endParaRPr lang="en-US"/>
              </a:p>
            </p:txBody>
          </p:sp>
          <p:sp>
            <p:nvSpPr>
              <p:cNvPr id="122676" name="Line 2868"/>
              <p:cNvSpPr>
                <a:spLocks noChangeShapeType="1"/>
              </p:cNvSpPr>
              <p:nvPr/>
            </p:nvSpPr>
            <p:spPr bwMode="auto">
              <a:xfrm flipV="1">
                <a:off x="2154" y="2344"/>
                <a:ext cx="1" cy="4"/>
              </a:xfrm>
              <a:prstGeom prst="line">
                <a:avLst/>
              </a:prstGeom>
              <a:noFill/>
              <a:ln w="0">
                <a:solidFill>
                  <a:srgbClr val="FFDF7F"/>
                </a:solidFill>
                <a:round/>
                <a:headEnd/>
                <a:tailEnd/>
              </a:ln>
            </p:spPr>
            <p:txBody>
              <a:bodyPr/>
              <a:lstStyle/>
              <a:p>
                <a:endParaRPr lang="en-US"/>
              </a:p>
            </p:txBody>
          </p:sp>
          <p:sp>
            <p:nvSpPr>
              <p:cNvPr id="122677" name="Line 2869"/>
              <p:cNvSpPr>
                <a:spLocks noChangeShapeType="1"/>
              </p:cNvSpPr>
              <p:nvPr/>
            </p:nvSpPr>
            <p:spPr bwMode="auto">
              <a:xfrm flipH="1" flipV="1">
                <a:off x="2071" y="2951"/>
                <a:ext cx="3" cy="7"/>
              </a:xfrm>
              <a:prstGeom prst="line">
                <a:avLst/>
              </a:prstGeom>
              <a:noFill/>
              <a:ln w="0">
                <a:solidFill>
                  <a:srgbClr val="FFDF7F"/>
                </a:solidFill>
                <a:round/>
                <a:headEnd/>
                <a:tailEnd/>
              </a:ln>
            </p:spPr>
            <p:txBody>
              <a:bodyPr/>
              <a:lstStyle/>
              <a:p>
                <a:endParaRPr lang="en-US"/>
              </a:p>
            </p:txBody>
          </p:sp>
          <p:sp>
            <p:nvSpPr>
              <p:cNvPr id="122678" name="Line 2870"/>
              <p:cNvSpPr>
                <a:spLocks noChangeShapeType="1"/>
              </p:cNvSpPr>
              <p:nvPr/>
            </p:nvSpPr>
            <p:spPr bwMode="auto">
              <a:xfrm flipH="1" flipV="1">
                <a:off x="2065" y="2948"/>
                <a:ext cx="6" cy="3"/>
              </a:xfrm>
              <a:prstGeom prst="line">
                <a:avLst/>
              </a:prstGeom>
              <a:noFill/>
              <a:ln w="0">
                <a:solidFill>
                  <a:srgbClr val="FFDF7F"/>
                </a:solidFill>
                <a:round/>
                <a:headEnd/>
                <a:tailEnd/>
              </a:ln>
            </p:spPr>
            <p:txBody>
              <a:bodyPr/>
              <a:lstStyle/>
              <a:p>
                <a:endParaRPr lang="en-US"/>
              </a:p>
            </p:txBody>
          </p:sp>
          <p:sp>
            <p:nvSpPr>
              <p:cNvPr id="122679" name="Line 2871"/>
              <p:cNvSpPr>
                <a:spLocks noChangeShapeType="1"/>
              </p:cNvSpPr>
              <p:nvPr/>
            </p:nvSpPr>
            <p:spPr bwMode="auto">
              <a:xfrm flipH="1">
                <a:off x="2058" y="2948"/>
                <a:ext cx="7" cy="3"/>
              </a:xfrm>
              <a:prstGeom prst="line">
                <a:avLst/>
              </a:prstGeom>
              <a:noFill/>
              <a:ln w="0">
                <a:solidFill>
                  <a:srgbClr val="FFDF7F"/>
                </a:solidFill>
                <a:round/>
                <a:headEnd/>
                <a:tailEnd/>
              </a:ln>
            </p:spPr>
            <p:txBody>
              <a:bodyPr/>
              <a:lstStyle/>
              <a:p>
                <a:endParaRPr lang="en-US"/>
              </a:p>
            </p:txBody>
          </p:sp>
          <p:sp>
            <p:nvSpPr>
              <p:cNvPr id="122680" name="Line 2872"/>
              <p:cNvSpPr>
                <a:spLocks noChangeShapeType="1"/>
              </p:cNvSpPr>
              <p:nvPr/>
            </p:nvSpPr>
            <p:spPr bwMode="auto">
              <a:xfrm flipH="1">
                <a:off x="2055" y="2951"/>
                <a:ext cx="3" cy="7"/>
              </a:xfrm>
              <a:prstGeom prst="line">
                <a:avLst/>
              </a:prstGeom>
              <a:noFill/>
              <a:ln w="0">
                <a:solidFill>
                  <a:srgbClr val="FFDF7F"/>
                </a:solidFill>
                <a:round/>
                <a:headEnd/>
                <a:tailEnd/>
              </a:ln>
            </p:spPr>
            <p:txBody>
              <a:bodyPr/>
              <a:lstStyle/>
              <a:p>
                <a:endParaRPr lang="en-US"/>
              </a:p>
            </p:txBody>
          </p:sp>
          <p:sp>
            <p:nvSpPr>
              <p:cNvPr id="122681" name="Line 2873"/>
              <p:cNvSpPr>
                <a:spLocks noChangeShapeType="1"/>
              </p:cNvSpPr>
              <p:nvPr/>
            </p:nvSpPr>
            <p:spPr bwMode="auto">
              <a:xfrm>
                <a:off x="2055" y="2958"/>
                <a:ext cx="3" cy="7"/>
              </a:xfrm>
              <a:prstGeom prst="line">
                <a:avLst/>
              </a:prstGeom>
              <a:noFill/>
              <a:ln w="0">
                <a:solidFill>
                  <a:srgbClr val="FFDF7F"/>
                </a:solidFill>
                <a:round/>
                <a:headEnd/>
                <a:tailEnd/>
              </a:ln>
            </p:spPr>
            <p:txBody>
              <a:bodyPr/>
              <a:lstStyle/>
              <a:p>
                <a:endParaRPr lang="en-US"/>
              </a:p>
            </p:txBody>
          </p:sp>
          <p:sp>
            <p:nvSpPr>
              <p:cNvPr id="122682" name="Line 2874"/>
              <p:cNvSpPr>
                <a:spLocks noChangeShapeType="1"/>
              </p:cNvSpPr>
              <p:nvPr/>
            </p:nvSpPr>
            <p:spPr bwMode="auto">
              <a:xfrm>
                <a:off x="2058" y="2965"/>
                <a:ext cx="7" cy="3"/>
              </a:xfrm>
              <a:prstGeom prst="line">
                <a:avLst/>
              </a:prstGeom>
              <a:noFill/>
              <a:ln w="0">
                <a:solidFill>
                  <a:srgbClr val="FFDF7F"/>
                </a:solidFill>
                <a:round/>
                <a:headEnd/>
                <a:tailEnd/>
              </a:ln>
            </p:spPr>
            <p:txBody>
              <a:bodyPr/>
              <a:lstStyle/>
              <a:p>
                <a:endParaRPr lang="en-US"/>
              </a:p>
            </p:txBody>
          </p:sp>
          <p:sp>
            <p:nvSpPr>
              <p:cNvPr id="122683" name="Line 2875"/>
              <p:cNvSpPr>
                <a:spLocks noChangeShapeType="1"/>
              </p:cNvSpPr>
              <p:nvPr/>
            </p:nvSpPr>
            <p:spPr bwMode="auto">
              <a:xfrm flipV="1">
                <a:off x="2065" y="2965"/>
                <a:ext cx="6" cy="3"/>
              </a:xfrm>
              <a:prstGeom prst="line">
                <a:avLst/>
              </a:prstGeom>
              <a:noFill/>
              <a:ln w="0">
                <a:solidFill>
                  <a:srgbClr val="FFDF7F"/>
                </a:solidFill>
                <a:round/>
                <a:headEnd/>
                <a:tailEnd/>
              </a:ln>
            </p:spPr>
            <p:txBody>
              <a:bodyPr/>
              <a:lstStyle/>
              <a:p>
                <a:endParaRPr lang="en-US"/>
              </a:p>
            </p:txBody>
          </p:sp>
          <p:sp>
            <p:nvSpPr>
              <p:cNvPr id="122684" name="Line 2876"/>
              <p:cNvSpPr>
                <a:spLocks noChangeShapeType="1"/>
              </p:cNvSpPr>
              <p:nvPr/>
            </p:nvSpPr>
            <p:spPr bwMode="auto">
              <a:xfrm flipV="1">
                <a:off x="2071" y="2958"/>
                <a:ext cx="3" cy="7"/>
              </a:xfrm>
              <a:prstGeom prst="line">
                <a:avLst/>
              </a:prstGeom>
              <a:noFill/>
              <a:ln w="0">
                <a:solidFill>
                  <a:srgbClr val="FFDF7F"/>
                </a:solidFill>
                <a:round/>
                <a:headEnd/>
                <a:tailEnd/>
              </a:ln>
            </p:spPr>
            <p:txBody>
              <a:bodyPr/>
              <a:lstStyle/>
              <a:p>
                <a:endParaRPr lang="en-US"/>
              </a:p>
            </p:txBody>
          </p:sp>
          <p:sp>
            <p:nvSpPr>
              <p:cNvPr id="122685" name="Line 2877"/>
              <p:cNvSpPr>
                <a:spLocks noChangeShapeType="1"/>
              </p:cNvSpPr>
              <p:nvPr/>
            </p:nvSpPr>
            <p:spPr bwMode="auto">
              <a:xfrm>
                <a:off x="1883" y="2638"/>
                <a:ext cx="97" cy="1"/>
              </a:xfrm>
              <a:prstGeom prst="line">
                <a:avLst/>
              </a:prstGeom>
              <a:noFill/>
              <a:ln w="0">
                <a:solidFill>
                  <a:srgbClr val="FFDF7F"/>
                </a:solidFill>
                <a:round/>
                <a:headEnd/>
                <a:tailEnd/>
              </a:ln>
            </p:spPr>
            <p:txBody>
              <a:bodyPr/>
              <a:lstStyle/>
              <a:p>
                <a:endParaRPr lang="en-US"/>
              </a:p>
            </p:txBody>
          </p:sp>
          <p:sp>
            <p:nvSpPr>
              <p:cNvPr id="122686" name="Line 2878"/>
              <p:cNvSpPr>
                <a:spLocks noChangeShapeType="1"/>
              </p:cNvSpPr>
              <p:nvPr/>
            </p:nvSpPr>
            <p:spPr bwMode="auto">
              <a:xfrm flipH="1" flipV="1">
                <a:off x="2071" y="2490"/>
                <a:ext cx="3" cy="7"/>
              </a:xfrm>
              <a:prstGeom prst="line">
                <a:avLst/>
              </a:prstGeom>
              <a:noFill/>
              <a:ln w="0">
                <a:solidFill>
                  <a:srgbClr val="FFDF7F"/>
                </a:solidFill>
                <a:round/>
                <a:headEnd/>
                <a:tailEnd/>
              </a:ln>
            </p:spPr>
            <p:txBody>
              <a:bodyPr/>
              <a:lstStyle/>
              <a:p>
                <a:endParaRPr lang="en-US"/>
              </a:p>
            </p:txBody>
          </p:sp>
          <p:sp>
            <p:nvSpPr>
              <p:cNvPr id="122687" name="Line 2879"/>
              <p:cNvSpPr>
                <a:spLocks noChangeShapeType="1"/>
              </p:cNvSpPr>
              <p:nvPr/>
            </p:nvSpPr>
            <p:spPr bwMode="auto">
              <a:xfrm flipH="1" flipV="1">
                <a:off x="2064" y="2487"/>
                <a:ext cx="7" cy="3"/>
              </a:xfrm>
              <a:prstGeom prst="line">
                <a:avLst/>
              </a:prstGeom>
              <a:noFill/>
              <a:ln w="0">
                <a:solidFill>
                  <a:srgbClr val="FFDF7F"/>
                </a:solidFill>
                <a:round/>
                <a:headEnd/>
                <a:tailEnd/>
              </a:ln>
            </p:spPr>
            <p:txBody>
              <a:bodyPr/>
              <a:lstStyle/>
              <a:p>
                <a:endParaRPr lang="en-US"/>
              </a:p>
            </p:txBody>
          </p:sp>
          <p:sp>
            <p:nvSpPr>
              <p:cNvPr id="122688" name="Line 2880"/>
              <p:cNvSpPr>
                <a:spLocks noChangeShapeType="1"/>
              </p:cNvSpPr>
              <p:nvPr/>
            </p:nvSpPr>
            <p:spPr bwMode="auto">
              <a:xfrm flipH="1">
                <a:off x="2057" y="2487"/>
                <a:ext cx="7" cy="3"/>
              </a:xfrm>
              <a:prstGeom prst="line">
                <a:avLst/>
              </a:prstGeom>
              <a:noFill/>
              <a:ln w="0">
                <a:solidFill>
                  <a:srgbClr val="FFDF7F"/>
                </a:solidFill>
                <a:round/>
                <a:headEnd/>
                <a:tailEnd/>
              </a:ln>
            </p:spPr>
            <p:txBody>
              <a:bodyPr/>
              <a:lstStyle/>
              <a:p>
                <a:endParaRPr lang="en-US"/>
              </a:p>
            </p:txBody>
          </p:sp>
          <p:sp>
            <p:nvSpPr>
              <p:cNvPr id="122689" name="Line 2881"/>
              <p:cNvSpPr>
                <a:spLocks noChangeShapeType="1"/>
              </p:cNvSpPr>
              <p:nvPr/>
            </p:nvSpPr>
            <p:spPr bwMode="auto">
              <a:xfrm flipH="1">
                <a:off x="2055" y="2490"/>
                <a:ext cx="2" cy="7"/>
              </a:xfrm>
              <a:prstGeom prst="line">
                <a:avLst/>
              </a:prstGeom>
              <a:noFill/>
              <a:ln w="0">
                <a:solidFill>
                  <a:srgbClr val="FFDF7F"/>
                </a:solidFill>
                <a:round/>
                <a:headEnd/>
                <a:tailEnd/>
              </a:ln>
            </p:spPr>
            <p:txBody>
              <a:bodyPr/>
              <a:lstStyle/>
              <a:p>
                <a:endParaRPr lang="en-US"/>
              </a:p>
            </p:txBody>
          </p:sp>
          <p:sp>
            <p:nvSpPr>
              <p:cNvPr id="122690" name="Line 2882"/>
              <p:cNvSpPr>
                <a:spLocks noChangeShapeType="1"/>
              </p:cNvSpPr>
              <p:nvPr/>
            </p:nvSpPr>
            <p:spPr bwMode="auto">
              <a:xfrm>
                <a:off x="2055" y="2497"/>
                <a:ext cx="2" cy="8"/>
              </a:xfrm>
              <a:prstGeom prst="line">
                <a:avLst/>
              </a:prstGeom>
              <a:noFill/>
              <a:ln w="0">
                <a:solidFill>
                  <a:srgbClr val="FFDF7F"/>
                </a:solidFill>
                <a:round/>
                <a:headEnd/>
                <a:tailEnd/>
              </a:ln>
            </p:spPr>
            <p:txBody>
              <a:bodyPr/>
              <a:lstStyle/>
              <a:p>
                <a:endParaRPr lang="en-US"/>
              </a:p>
            </p:txBody>
          </p:sp>
          <p:sp>
            <p:nvSpPr>
              <p:cNvPr id="122691" name="Line 2883"/>
              <p:cNvSpPr>
                <a:spLocks noChangeShapeType="1"/>
              </p:cNvSpPr>
              <p:nvPr/>
            </p:nvSpPr>
            <p:spPr bwMode="auto">
              <a:xfrm>
                <a:off x="2057" y="2505"/>
                <a:ext cx="7" cy="2"/>
              </a:xfrm>
              <a:prstGeom prst="line">
                <a:avLst/>
              </a:prstGeom>
              <a:noFill/>
              <a:ln w="0">
                <a:solidFill>
                  <a:srgbClr val="FFDF7F"/>
                </a:solidFill>
                <a:round/>
                <a:headEnd/>
                <a:tailEnd/>
              </a:ln>
            </p:spPr>
            <p:txBody>
              <a:bodyPr/>
              <a:lstStyle/>
              <a:p>
                <a:endParaRPr lang="en-US"/>
              </a:p>
            </p:txBody>
          </p:sp>
          <p:sp>
            <p:nvSpPr>
              <p:cNvPr id="122692" name="Line 2884"/>
              <p:cNvSpPr>
                <a:spLocks noChangeShapeType="1"/>
              </p:cNvSpPr>
              <p:nvPr/>
            </p:nvSpPr>
            <p:spPr bwMode="auto">
              <a:xfrm flipV="1">
                <a:off x="2064" y="2505"/>
                <a:ext cx="7" cy="2"/>
              </a:xfrm>
              <a:prstGeom prst="line">
                <a:avLst/>
              </a:prstGeom>
              <a:noFill/>
              <a:ln w="0">
                <a:solidFill>
                  <a:srgbClr val="FFDF7F"/>
                </a:solidFill>
                <a:round/>
                <a:headEnd/>
                <a:tailEnd/>
              </a:ln>
            </p:spPr>
            <p:txBody>
              <a:bodyPr/>
              <a:lstStyle/>
              <a:p>
                <a:endParaRPr lang="en-US"/>
              </a:p>
            </p:txBody>
          </p:sp>
          <p:sp>
            <p:nvSpPr>
              <p:cNvPr id="122693" name="Line 2885"/>
              <p:cNvSpPr>
                <a:spLocks noChangeShapeType="1"/>
              </p:cNvSpPr>
              <p:nvPr/>
            </p:nvSpPr>
            <p:spPr bwMode="auto">
              <a:xfrm flipV="1">
                <a:off x="2071" y="2497"/>
                <a:ext cx="3" cy="8"/>
              </a:xfrm>
              <a:prstGeom prst="line">
                <a:avLst/>
              </a:prstGeom>
              <a:noFill/>
              <a:ln w="0">
                <a:solidFill>
                  <a:srgbClr val="FFDF7F"/>
                </a:solidFill>
                <a:round/>
                <a:headEnd/>
                <a:tailEnd/>
              </a:ln>
            </p:spPr>
            <p:txBody>
              <a:bodyPr/>
              <a:lstStyle/>
              <a:p>
                <a:endParaRPr lang="en-US"/>
              </a:p>
            </p:txBody>
          </p:sp>
          <p:sp>
            <p:nvSpPr>
              <p:cNvPr id="122694" name="Line 2886"/>
              <p:cNvSpPr>
                <a:spLocks noChangeShapeType="1"/>
              </p:cNvSpPr>
              <p:nvPr/>
            </p:nvSpPr>
            <p:spPr bwMode="auto">
              <a:xfrm>
                <a:off x="2346" y="2470"/>
                <a:ext cx="1" cy="236"/>
              </a:xfrm>
              <a:prstGeom prst="line">
                <a:avLst/>
              </a:prstGeom>
              <a:noFill/>
              <a:ln w="0">
                <a:solidFill>
                  <a:srgbClr val="FFDF7F"/>
                </a:solidFill>
                <a:round/>
                <a:headEnd/>
                <a:tailEnd/>
              </a:ln>
            </p:spPr>
            <p:txBody>
              <a:bodyPr/>
              <a:lstStyle/>
              <a:p>
                <a:endParaRPr lang="en-US"/>
              </a:p>
            </p:txBody>
          </p:sp>
          <p:sp>
            <p:nvSpPr>
              <p:cNvPr id="122695" name="Line 2887"/>
              <p:cNvSpPr>
                <a:spLocks noChangeShapeType="1"/>
              </p:cNvSpPr>
              <p:nvPr/>
            </p:nvSpPr>
            <p:spPr bwMode="auto">
              <a:xfrm>
                <a:off x="2359" y="2480"/>
                <a:ext cx="1" cy="217"/>
              </a:xfrm>
              <a:prstGeom prst="line">
                <a:avLst/>
              </a:prstGeom>
              <a:noFill/>
              <a:ln w="0">
                <a:solidFill>
                  <a:srgbClr val="FFDF7F"/>
                </a:solidFill>
                <a:round/>
                <a:headEnd/>
                <a:tailEnd/>
              </a:ln>
            </p:spPr>
            <p:txBody>
              <a:bodyPr/>
              <a:lstStyle/>
              <a:p>
                <a:endParaRPr lang="en-US"/>
              </a:p>
            </p:txBody>
          </p:sp>
          <p:sp>
            <p:nvSpPr>
              <p:cNvPr id="122696" name="Line 2888"/>
              <p:cNvSpPr>
                <a:spLocks noChangeShapeType="1"/>
              </p:cNvSpPr>
              <p:nvPr/>
            </p:nvSpPr>
            <p:spPr bwMode="auto">
              <a:xfrm>
                <a:off x="2161" y="2538"/>
                <a:ext cx="185" cy="118"/>
              </a:xfrm>
              <a:prstGeom prst="line">
                <a:avLst/>
              </a:prstGeom>
              <a:noFill/>
              <a:ln w="0">
                <a:solidFill>
                  <a:srgbClr val="FFDF7F"/>
                </a:solidFill>
                <a:round/>
                <a:headEnd/>
                <a:tailEnd/>
              </a:ln>
            </p:spPr>
            <p:txBody>
              <a:bodyPr/>
              <a:lstStyle/>
              <a:p>
                <a:endParaRPr lang="en-US"/>
              </a:p>
            </p:txBody>
          </p:sp>
          <p:sp>
            <p:nvSpPr>
              <p:cNvPr id="122697" name="Line 2889"/>
              <p:cNvSpPr>
                <a:spLocks noChangeShapeType="1"/>
              </p:cNvSpPr>
              <p:nvPr/>
            </p:nvSpPr>
            <p:spPr bwMode="auto">
              <a:xfrm flipH="1" flipV="1">
                <a:off x="2159" y="2633"/>
                <a:ext cx="1" cy="9"/>
              </a:xfrm>
              <a:prstGeom prst="line">
                <a:avLst/>
              </a:prstGeom>
              <a:noFill/>
              <a:ln w="0">
                <a:solidFill>
                  <a:srgbClr val="FFFF00"/>
                </a:solidFill>
                <a:round/>
                <a:headEnd/>
                <a:tailEnd/>
              </a:ln>
            </p:spPr>
            <p:txBody>
              <a:bodyPr/>
              <a:lstStyle/>
              <a:p>
                <a:endParaRPr lang="en-US"/>
              </a:p>
            </p:txBody>
          </p:sp>
          <p:sp>
            <p:nvSpPr>
              <p:cNvPr id="122698" name="Line 2890"/>
              <p:cNvSpPr>
                <a:spLocks noChangeShapeType="1"/>
              </p:cNvSpPr>
              <p:nvPr/>
            </p:nvSpPr>
            <p:spPr bwMode="auto">
              <a:xfrm>
                <a:off x="2159" y="2633"/>
                <a:ext cx="2" cy="2"/>
              </a:xfrm>
              <a:prstGeom prst="line">
                <a:avLst/>
              </a:prstGeom>
              <a:noFill/>
              <a:ln w="0">
                <a:solidFill>
                  <a:srgbClr val="FFFF00"/>
                </a:solidFill>
                <a:round/>
                <a:headEnd/>
                <a:tailEnd/>
              </a:ln>
            </p:spPr>
            <p:txBody>
              <a:bodyPr/>
              <a:lstStyle/>
              <a:p>
                <a:endParaRPr lang="en-US"/>
              </a:p>
            </p:txBody>
          </p:sp>
          <p:sp>
            <p:nvSpPr>
              <p:cNvPr id="122699" name="Line 2891"/>
              <p:cNvSpPr>
                <a:spLocks noChangeShapeType="1"/>
              </p:cNvSpPr>
              <p:nvPr/>
            </p:nvSpPr>
            <p:spPr bwMode="auto">
              <a:xfrm>
                <a:off x="2161" y="2635"/>
                <a:ext cx="6" cy="3"/>
              </a:xfrm>
              <a:prstGeom prst="line">
                <a:avLst/>
              </a:prstGeom>
              <a:noFill/>
              <a:ln w="0">
                <a:solidFill>
                  <a:srgbClr val="FFFF00"/>
                </a:solidFill>
                <a:round/>
                <a:headEnd/>
                <a:tailEnd/>
              </a:ln>
            </p:spPr>
            <p:txBody>
              <a:bodyPr/>
              <a:lstStyle/>
              <a:p>
                <a:endParaRPr lang="en-US"/>
              </a:p>
            </p:txBody>
          </p:sp>
          <p:sp>
            <p:nvSpPr>
              <p:cNvPr id="122700" name="Line 2892"/>
              <p:cNvSpPr>
                <a:spLocks noChangeShapeType="1"/>
              </p:cNvSpPr>
              <p:nvPr/>
            </p:nvSpPr>
            <p:spPr bwMode="auto">
              <a:xfrm>
                <a:off x="2167" y="2638"/>
                <a:ext cx="33" cy="10"/>
              </a:xfrm>
              <a:prstGeom prst="line">
                <a:avLst/>
              </a:prstGeom>
              <a:noFill/>
              <a:ln w="0">
                <a:solidFill>
                  <a:srgbClr val="FFFF00"/>
                </a:solidFill>
                <a:round/>
                <a:headEnd/>
                <a:tailEnd/>
              </a:ln>
            </p:spPr>
            <p:txBody>
              <a:bodyPr/>
              <a:lstStyle/>
              <a:p>
                <a:endParaRPr lang="en-US"/>
              </a:p>
            </p:txBody>
          </p:sp>
          <p:sp>
            <p:nvSpPr>
              <p:cNvPr id="122701" name="Line 2893"/>
              <p:cNvSpPr>
                <a:spLocks noChangeShapeType="1"/>
              </p:cNvSpPr>
              <p:nvPr/>
            </p:nvSpPr>
            <p:spPr bwMode="auto">
              <a:xfrm flipH="1">
                <a:off x="2166" y="2648"/>
                <a:ext cx="34" cy="8"/>
              </a:xfrm>
              <a:prstGeom prst="line">
                <a:avLst/>
              </a:prstGeom>
              <a:noFill/>
              <a:ln w="0">
                <a:solidFill>
                  <a:srgbClr val="FFFF00"/>
                </a:solidFill>
                <a:round/>
                <a:headEnd/>
                <a:tailEnd/>
              </a:ln>
            </p:spPr>
            <p:txBody>
              <a:bodyPr/>
              <a:lstStyle/>
              <a:p>
                <a:endParaRPr lang="en-US"/>
              </a:p>
            </p:txBody>
          </p:sp>
          <p:sp>
            <p:nvSpPr>
              <p:cNvPr id="122702" name="Line 2894"/>
              <p:cNvSpPr>
                <a:spLocks noChangeShapeType="1"/>
              </p:cNvSpPr>
              <p:nvPr/>
            </p:nvSpPr>
            <p:spPr bwMode="auto">
              <a:xfrm flipH="1">
                <a:off x="2160" y="2656"/>
                <a:ext cx="6" cy="2"/>
              </a:xfrm>
              <a:prstGeom prst="line">
                <a:avLst/>
              </a:prstGeom>
              <a:noFill/>
              <a:ln w="0">
                <a:solidFill>
                  <a:srgbClr val="FFFF00"/>
                </a:solidFill>
                <a:round/>
                <a:headEnd/>
                <a:tailEnd/>
              </a:ln>
            </p:spPr>
            <p:txBody>
              <a:bodyPr/>
              <a:lstStyle/>
              <a:p>
                <a:endParaRPr lang="en-US"/>
              </a:p>
            </p:txBody>
          </p:sp>
          <p:sp>
            <p:nvSpPr>
              <p:cNvPr id="122703" name="Line 2895"/>
              <p:cNvSpPr>
                <a:spLocks noChangeShapeType="1"/>
              </p:cNvSpPr>
              <p:nvPr/>
            </p:nvSpPr>
            <p:spPr bwMode="auto">
              <a:xfrm flipH="1">
                <a:off x="2158" y="2658"/>
                <a:ext cx="2" cy="2"/>
              </a:xfrm>
              <a:prstGeom prst="line">
                <a:avLst/>
              </a:prstGeom>
              <a:noFill/>
              <a:ln w="0">
                <a:solidFill>
                  <a:srgbClr val="FFFF00"/>
                </a:solidFill>
                <a:round/>
                <a:headEnd/>
                <a:tailEnd/>
              </a:ln>
            </p:spPr>
            <p:txBody>
              <a:bodyPr/>
              <a:lstStyle/>
              <a:p>
                <a:endParaRPr lang="en-US"/>
              </a:p>
            </p:txBody>
          </p:sp>
          <p:sp>
            <p:nvSpPr>
              <p:cNvPr id="122704" name="Line 2896"/>
              <p:cNvSpPr>
                <a:spLocks noChangeShapeType="1"/>
              </p:cNvSpPr>
              <p:nvPr/>
            </p:nvSpPr>
            <p:spPr bwMode="auto">
              <a:xfrm flipV="1">
                <a:off x="2158" y="2651"/>
                <a:ext cx="2" cy="9"/>
              </a:xfrm>
              <a:prstGeom prst="line">
                <a:avLst/>
              </a:prstGeom>
              <a:noFill/>
              <a:ln w="0">
                <a:solidFill>
                  <a:srgbClr val="FFFF00"/>
                </a:solidFill>
                <a:round/>
                <a:headEnd/>
                <a:tailEnd/>
              </a:ln>
            </p:spPr>
            <p:txBody>
              <a:bodyPr/>
              <a:lstStyle/>
              <a:p>
                <a:endParaRPr lang="en-US"/>
              </a:p>
            </p:txBody>
          </p:sp>
          <p:sp>
            <p:nvSpPr>
              <p:cNvPr id="122705" name="Line 2897"/>
              <p:cNvSpPr>
                <a:spLocks noChangeShapeType="1"/>
              </p:cNvSpPr>
              <p:nvPr/>
            </p:nvSpPr>
            <p:spPr bwMode="auto">
              <a:xfrm flipV="1">
                <a:off x="2160" y="2643"/>
                <a:ext cx="22" cy="8"/>
              </a:xfrm>
              <a:prstGeom prst="line">
                <a:avLst/>
              </a:prstGeom>
              <a:noFill/>
              <a:ln w="0">
                <a:solidFill>
                  <a:srgbClr val="FFFF00"/>
                </a:solidFill>
                <a:round/>
                <a:headEnd/>
                <a:tailEnd/>
              </a:ln>
            </p:spPr>
            <p:txBody>
              <a:bodyPr/>
              <a:lstStyle/>
              <a:p>
                <a:endParaRPr lang="en-US"/>
              </a:p>
            </p:txBody>
          </p:sp>
          <p:sp>
            <p:nvSpPr>
              <p:cNvPr id="122706" name="Line 2898"/>
              <p:cNvSpPr>
                <a:spLocks noChangeShapeType="1"/>
              </p:cNvSpPr>
              <p:nvPr/>
            </p:nvSpPr>
            <p:spPr bwMode="auto">
              <a:xfrm flipH="1" flipV="1">
                <a:off x="2160" y="2642"/>
                <a:ext cx="22" cy="1"/>
              </a:xfrm>
              <a:prstGeom prst="line">
                <a:avLst/>
              </a:prstGeom>
              <a:noFill/>
              <a:ln w="0">
                <a:solidFill>
                  <a:srgbClr val="FFFF00"/>
                </a:solidFill>
                <a:round/>
                <a:headEnd/>
                <a:tailEnd/>
              </a:ln>
            </p:spPr>
            <p:txBody>
              <a:bodyPr/>
              <a:lstStyle/>
              <a:p>
                <a:endParaRPr lang="en-US"/>
              </a:p>
            </p:txBody>
          </p:sp>
          <p:sp>
            <p:nvSpPr>
              <p:cNvPr id="122707" name="Line 2899"/>
              <p:cNvSpPr>
                <a:spLocks noChangeShapeType="1"/>
              </p:cNvSpPr>
              <p:nvPr/>
            </p:nvSpPr>
            <p:spPr bwMode="auto">
              <a:xfrm>
                <a:off x="2160" y="2642"/>
                <a:ext cx="2" cy="5"/>
              </a:xfrm>
              <a:prstGeom prst="line">
                <a:avLst/>
              </a:prstGeom>
              <a:noFill/>
              <a:ln w="0">
                <a:solidFill>
                  <a:srgbClr val="FFFF00"/>
                </a:solidFill>
                <a:round/>
                <a:headEnd/>
                <a:tailEnd/>
              </a:ln>
            </p:spPr>
            <p:txBody>
              <a:bodyPr/>
              <a:lstStyle/>
              <a:p>
                <a:endParaRPr lang="en-US"/>
              </a:p>
            </p:txBody>
          </p:sp>
          <p:sp>
            <p:nvSpPr>
              <p:cNvPr id="122708" name="Line 2900"/>
              <p:cNvSpPr>
                <a:spLocks noChangeShapeType="1"/>
              </p:cNvSpPr>
              <p:nvPr/>
            </p:nvSpPr>
            <p:spPr bwMode="auto">
              <a:xfrm flipH="1">
                <a:off x="2160" y="2647"/>
                <a:ext cx="2" cy="4"/>
              </a:xfrm>
              <a:prstGeom prst="line">
                <a:avLst/>
              </a:prstGeom>
              <a:noFill/>
              <a:ln w="0">
                <a:solidFill>
                  <a:srgbClr val="FFFF00"/>
                </a:solidFill>
                <a:round/>
                <a:headEnd/>
                <a:tailEnd/>
              </a:ln>
            </p:spPr>
            <p:txBody>
              <a:bodyPr/>
              <a:lstStyle/>
              <a:p>
                <a:endParaRPr lang="en-US"/>
              </a:p>
            </p:txBody>
          </p:sp>
          <p:sp>
            <p:nvSpPr>
              <p:cNvPr id="122709" name="Line 2901"/>
              <p:cNvSpPr>
                <a:spLocks noChangeShapeType="1"/>
              </p:cNvSpPr>
              <p:nvPr/>
            </p:nvSpPr>
            <p:spPr bwMode="auto">
              <a:xfrm>
                <a:off x="2160" y="2651"/>
                <a:ext cx="22" cy="1"/>
              </a:xfrm>
              <a:prstGeom prst="line">
                <a:avLst/>
              </a:prstGeom>
              <a:noFill/>
              <a:ln w="0">
                <a:solidFill>
                  <a:srgbClr val="FFFF00"/>
                </a:solidFill>
                <a:round/>
                <a:headEnd/>
                <a:tailEnd/>
              </a:ln>
            </p:spPr>
            <p:txBody>
              <a:bodyPr/>
              <a:lstStyle/>
              <a:p>
                <a:endParaRPr lang="en-US"/>
              </a:p>
            </p:txBody>
          </p:sp>
          <p:sp>
            <p:nvSpPr>
              <p:cNvPr id="122710" name="Line 2902"/>
              <p:cNvSpPr>
                <a:spLocks noChangeShapeType="1"/>
              </p:cNvSpPr>
              <p:nvPr/>
            </p:nvSpPr>
            <p:spPr bwMode="auto">
              <a:xfrm>
                <a:off x="2242" y="2770"/>
                <a:ext cx="115" cy="73"/>
              </a:xfrm>
              <a:prstGeom prst="line">
                <a:avLst/>
              </a:prstGeom>
              <a:noFill/>
              <a:ln w="0">
                <a:solidFill>
                  <a:srgbClr val="FFDF7F"/>
                </a:solidFill>
                <a:round/>
                <a:headEnd/>
                <a:tailEnd/>
              </a:ln>
            </p:spPr>
            <p:txBody>
              <a:bodyPr/>
              <a:lstStyle/>
              <a:p>
                <a:endParaRPr lang="en-US"/>
              </a:p>
            </p:txBody>
          </p:sp>
          <p:sp>
            <p:nvSpPr>
              <p:cNvPr id="122711" name="Line 2903"/>
              <p:cNvSpPr>
                <a:spLocks noChangeShapeType="1"/>
              </p:cNvSpPr>
              <p:nvPr/>
            </p:nvSpPr>
            <p:spPr bwMode="auto">
              <a:xfrm>
                <a:off x="2242" y="2857"/>
                <a:ext cx="117" cy="74"/>
              </a:xfrm>
              <a:prstGeom prst="line">
                <a:avLst/>
              </a:prstGeom>
              <a:noFill/>
              <a:ln w="0">
                <a:solidFill>
                  <a:srgbClr val="FFDF7F"/>
                </a:solidFill>
                <a:round/>
                <a:headEnd/>
                <a:tailEnd/>
              </a:ln>
            </p:spPr>
            <p:txBody>
              <a:bodyPr/>
              <a:lstStyle/>
              <a:p>
                <a:endParaRPr lang="en-US"/>
              </a:p>
            </p:txBody>
          </p:sp>
          <p:sp>
            <p:nvSpPr>
              <p:cNvPr id="122712" name="Line 2904"/>
              <p:cNvSpPr>
                <a:spLocks noChangeShapeType="1"/>
              </p:cNvSpPr>
              <p:nvPr/>
            </p:nvSpPr>
            <p:spPr bwMode="auto">
              <a:xfrm>
                <a:off x="2243" y="2811"/>
                <a:ext cx="116" cy="74"/>
              </a:xfrm>
              <a:prstGeom prst="line">
                <a:avLst/>
              </a:prstGeom>
              <a:noFill/>
              <a:ln w="0">
                <a:solidFill>
                  <a:srgbClr val="FFDF7F"/>
                </a:solidFill>
                <a:round/>
                <a:headEnd/>
                <a:tailEnd/>
              </a:ln>
            </p:spPr>
            <p:txBody>
              <a:bodyPr/>
              <a:lstStyle/>
              <a:p>
                <a:endParaRPr lang="en-US"/>
              </a:p>
            </p:txBody>
          </p:sp>
          <p:sp>
            <p:nvSpPr>
              <p:cNvPr id="122713" name="Line 2905"/>
              <p:cNvSpPr>
                <a:spLocks noChangeShapeType="1"/>
              </p:cNvSpPr>
              <p:nvPr/>
            </p:nvSpPr>
            <p:spPr bwMode="auto">
              <a:xfrm>
                <a:off x="2242" y="2827"/>
                <a:ext cx="4" cy="4"/>
              </a:xfrm>
              <a:prstGeom prst="line">
                <a:avLst/>
              </a:prstGeom>
              <a:noFill/>
              <a:ln w="0">
                <a:solidFill>
                  <a:srgbClr val="FFDF7F"/>
                </a:solidFill>
                <a:round/>
                <a:headEnd/>
                <a:tailEnd/>
              </a:ln>
            </p:spPr>
            <p:txBody>
              <a:bodyPr/>
              <a:lstStyle/>
              <a:p>
                <a:endParaRPr lang="en-US"/>
              </a:p>
            </p:txBody>
          </p:sp>
          <p:sp>
            <p:nvSpPr>
              <p:cNvPr id="122714" name="Line 2906"/>
              <p:cNvSpPr>
                <a:spLocks noChangeShapeType="1"/>
              </p:cNvSpPr>
              <p:nvPr/>
            </p:nvSpPr>
            <p:spPr bwMode="auto">
              <a:xfrm>
                <a:off x="2246" y="2831"/>
                <a:ext cx="14" cy="13"/>
              </a:xfrm>
              <a:prstGeom prst="line">
                <a:avLst/>
              </a:prstGeom>
              <a:noFill/>
              <a:ln w="0">
                <a:solidFill>
                  <a:srgbClr val="FFDF7F"/>
                </a:solidFill>
                <a:round/>
                <a:headEnd/>
                <a:tailEnd/>
              </a:ln>
            </p:spPr>
            <p:txBody>
              <a:bodyPr/>
              <a:lstStyle/>
              <a:p>
                <a:endParaRPr lang="en-US"/>
              </a:p>
            </p:txBody>
          </p:sp>
          <p:sp>
            <p:nvSpPr>
              <p:cNvPr id="122715" name="Line 2907"/>
              <p:cNvSpPr>
                <a:spLocks noChangeShapeType="1"/>
              </p:cNvSpPr>
              <p:nvPr/>
            </p:nvSpPr>
            <p:spPr bwMode="auto">
              <a:xfrm>
                <a:off x="2260" y="2844"/>
                <a:ext cx="4" cy="3"/>
              </a:xfrm>
              <a:prstGeom prst="line">
                <a:avLst/>
              </a:prstGeom>
              <a:noFill/>
              <a:ln w="0">
                <a:solidFill>
                  <a:srgbClr val="FFDF7F"/>
                </a:solidFill>
                <a:round/>
                <a:headEnd/>
                <a:tailEnd/>
              </a:ln>
            </p:spPr>
            <p:txBody>
              <a:bodyPr/>
              <a:lstStyle/>
              <a:p>
                <a:endParaRPr lang="en-US"/>
              </a:p>
            </p:txBody>
          </p:sp>
          <p:sp>
            <p:nvSpPr>
              <p:cNvPr id="122716" name="Line 2908"/>
              <p:cNvSpPr>
                <a:spLocks noChangeShapeType="1"/>
              </p:cNvSpPr>
              <p:nvPr/>
            </p:nvSpPr>
            <p:spPr bwMode="auto">
              <a:xfrm>
                <a:off x="2264" y="2847"/>
                <a:ext cx="5" cy="1"/>
              </a:xfrm>
              <a:prstGeom prst="line">
                <a:avLst/>
              </a:prstGeom>
              <a:noFill/>
              <a:ln w="0">
                <a:solidFill>
                  <a:srgbClr val="FFDF7F"/>
                </a:solidFill>
                <a:round/>
                <a:headEnd/>
                <a:tailEnd/>
              </a:ln>
            </p:spPr>
            <p:txBody>
              <a:bodyPr/>
              <a:lstStyle/>
              <a:p>
                <a:endParaRPr lang="en-US"/>
              </a:p>
            </p:txBody>
          </p:sp>
          <p:sp>
            <p:nvSpPr>
              <p:cNvPr id="122717" name="Line 2909"/>
              <p:cNvSpPr>
                <a:spLocks noChangeShapeType="1"/>
              </p:cNvSpPr>
              <p:nvPr/>
            </p:nvSpPr>
            <p:spPr bwMode="auto">
              <a:xfrm flipH="1" flipV="1">
                <a:off x="2269" y="2848"/>
                <a:ext cx="4" cy="1"/>
              </a:xfrm>
              <a:prstGeom prst="line">
                <a:avLst/>
              </a:prstGeom>
              <a:noFill/>
              <a:ln w="0">
                <a:solidFill>
                  <a:srgbClr val="FFDF7F"/>
                </a:solidFill>
                <a:round/>
                <a:headEnd/>
                <a:tailEnd/>
              </a:ln>
            </p:spPr>
            <p:txBody>
              <a:bodyPr/>
              <a:lstStyle/>
              <a:p>
                <a:endParaRPr lang="en-US"/>
              </a:p>
            </p:txBody>
          </p:sp>
          <p:sp>
            <p:nvSpPr>
              <p:cNvPr id="122718" name="Line 2910"/>
              <p:cNvSpPr>
                <a:spLocks noChangeShapeType="1"/>
              </p:cNvSpPr>
              <p:nvPr/>
            </p:nvSpPr>
            <p:spPr bwMode="auto">
              <a:xfrm>
                <a:off x="2273" y="2849"/>
                <a:ext cx="5" cy="2"/>
              </a:xfrm>
              <a:prstGeom prst="line">
                <a:avLst/>
              </a:prstGeom>
              <a:noFill/>
              <a:ln w="0">
                <a:solidFill>
                  <a:srgbClr val="FFDF7F"/>
                </a:solidFill>
                <a:round/>
                <a:headEnd/>
                <a:tailEnd/>
              </a:ln>
            </p:spPr>
            <p:txBody>
              <a:bodyPr/>
              <a:lstStyle/>
              <a:p>
                <a:endParaRPr lang="en-US"/>
              </a:p>
            </p:txBody>
          </p:sp>
          <p:sp>
            <p:nvSpPr>
              <p:cNvPr id="122719" name="Line 2911"/>
              <p:cNvSpPr>
                <a:spLocks noChangeShapeType="1"/>
              </p:cNvSpPr>
              <p:nvPr/>
            </p:nvSpPr>
            <p:spPr bwMode="auto">
              <a:xfrm>
                <a:off x="2278" y="2851"/>
                <a:ext cx="3" cy="1"/>
              </a:xfrm>
              <a:prstGeom prst="line">
                <a:avLst/>
              </a:prstGeom>
              <a:noFill/>
              <a:ln w="0">
                <a:solidFill>
                  <a:srgbClr val="FFDF7F"/>
                </a:solidFill>
                <a:round/>
                <a:headEnd/>
                <a:tailEnd/>
              </a:ln>
            </p:spPr>
            <p:txBody>
              <a:bodyPr/>
              <a:lstStyle/>
              <a:p>
                <a:endParaRPr lang="en-US"/>
              </a:p>
            </p:txBody>
          </p:sp>
          <p:sp>
            <p:nvSpPr>
              <p:cNvPr id="122720" name="Line 2912"/>
              <p:cNvSpPr>
                <a:spLocks noChangeShapeType="1"/>
              </p:cNvSpPr>
              <p:nvPr/>
            </p:nvSpPr>
            <p:spPr bwMode="auto">
              <a:xfrm>
                <a:off x="2281" y="2851"/>
                <a:ext cx="3" cy="1"/>
              </a:xfrm>
              <a:prstGeom prst="line">
                <a:avLst/>
              </a:prstGeom>
              <a:noFill/>
              <a:ln w="0">
                <a:solidFill>
                  <a:srgbClr val="FFDF7F"/>
                </a:solidFill>
                <a:round/>
                <a:headEnd/>
                <a:tailEnd/>
              </a:ln>
            </p:spPr>
            <p:txBody>
              <a:bodyPr/>
              <a:lstStyle/>
              <a:p>
                <a:endParaRPr lang="en-US"/>
              </a:p>
            </p:txBody>
          </p:sp>
          <p:sp>
            <p:nvSpPr>
              <p:cNvPr id="122721" name="Line 2913"/>
              <p:cNvSpPr>
                <a:spLocks noChangeShapeType="1"/>
              </p:cNvSpPr>
              <p:nvPr/>
            </p:nvSpPr>
            <p:spPr bwMode="auto">
              <a:xfrm>
                <a:off x="2284" y="2852"/>
                <a:ext cx="2" cy="1"/>
              </a:xfrm>
              <a:prstGeom prst="line">
                <a:avLst/>
              </a:prstGeom>
              <a:noFill/>
              <a:ln w="0">
                <a:solidFill>
                  <a:srgbClr val="FFDF7F"/>
                </a:solidFill>
                <a:round/>
                <a:headEnd/>
                <a:tailEnd/>
              </a:ln>
            </p:spPr>
            <p:txBody>
              <a:bodyPr/>
              <a:lstStyle/>
              <a:p>
                <a:endParaRPr lang="en-US"/>
              </a:p>
            </p:txBody>
          </p:sp>
          <p:sp>
            <p:nvSpPr>
              <p:cNvPr id="122722" name="Line 2914"/>
              <p:cNvSpPr>
                <a:spLocks noChangeShapeType="1"/>
              </p:cNvSpPr>
              <p:nvPr/>
            </p:nvSpPr>
            <p:spPr bwMode="auto">
              <a:xfrm flipH="1">
                <a:off x="2286" y="2852"/>
                <a:ext cx="2" cy="1"/>
              </a:xfrm>
              <a:prstGeom prst="line">
                <a:avLst/>
              </a:prstGeom>
              <a:noFill/>
              <a:ln w="0">
                <a:solidFill>
                  <a:srgbClr val="FFDF7F"/>
                </a:solidFill>
                <a:round/>
                <a:headEnd/>
                <a:tailEnd/>
              </a:ln>
            </p:spPr>
            <p:txBody>
              <a:bodyPr/>
              <a:lstStyle/>
              <a:p>
                <a:endParaRPr lang="en-US"/>
              </a:p>
            </p:txBody>
          </p:sp>
          <p:sp>
            <p:nvSpPr>
              <p:cNvPr id="122723" name="Line 2915"/>
              <p:cNvSpPr>
                <a:spLocks noChangeShapeType="1"/>
              </p:cNvSpPr>
              <p:nvPr/>
            </p:nvSpPr>
            <p:spPr bwMode="auto">
              <a:xfrm flipH="1" flipV="1">
                <a:off x="2288" y="2852"/>
                <a:ext cx="12" cy="1"/>
              </a:xfrm>
              <a:prstGeom prst="line">
                <a:avLst/>
              </a:prstGeom>
              <a:noFill/>
              <a:ln w="0">
                <a:solidFill>
                  <a:srgbClr val="FFDF7F"/>
                </a:solidFill>
                <a:round/>
                <a:headEnd/>
                <a:tailEnd/>
              </a:ln>
            </p:spPr>
            <p:txBody>
              <a:bodyPr/>
              <a:lstStyle/>
              <a:p>
                <a:endParaRPr lang="en-US"/>
              </a:p>
            </p:txBody>
          </p:sp>
          <p:sp>
            <p:nvSpPr>
              <p:cNvPr id="122724" name="Line 2916"/>
              <p:cNvSpPr>
                <a:spLocks noChangeShapeType="1"/>
              </p:cNvSpPr>
              <p:nvPr/>
            </p:nvSpPr>
            <p:spPr bwMode="auto">
              <a:xfrm>
                <a:off x="2300" y="2853"/>
                <a:ext cx="11" cy="1"/>
              </a:xfrm>
              <a:prstGeom prst="line">
                <a:avLst/>
              </a:prstGeom>
              <a:noFill/>
              <a:ln w="0">
                <a:solidFill>
                  <a:srgbClr val="FFDF7F"/>
                </a:solidFill>
                <a:round/>
                <a:headEnd/>
                <a:tailEnd/>
              </a:ln>
            </p:spPr>
            <p:txBody>
              <a:bodyPr/>
              <a:lstStyle/>
              <a:p>
                <a:endParaRPr lang="en-US"/>
              </a:p>
            </p:txBody>
          </p:sp>
          <p:sp>
            <p:nvSpPr>
              <p:cNvPr id="122725" name="Line 2917"/>
              <p:cNvSpPr>
                <a:spLocks noChangeShapeType="1"/>
              </p:cNvSpPr>
              <p:nvPr/>
            </p:nvSpPr>
            <p:spPr bwMode="auto">
              <a:xfrm>
                <a:off x="2242" y="2844"/>
                <a:ext cx="15" cy="10"/>
              </a:xfrm>
              <a:prstGeom prst="line">
                <a:avLst/>
              </a:prstGeom>
              <a:noFill/>
              <a:ln w="0">
                <a:solidFill>
                  <a:srgbClr val="FFDF7F"/>
                </a:solidFill>
                <a:round/>
                <a:headEnd/>
                <a:tailEnd/>
              </a:ln>
            </p:spPr>
            <p:txBody>
              <a:bodyPr/>
              <a:lstStyle/>
              <a:p>
                <a:endParaRPr lang="en-US"/>
              </a:p>
            </p:txBody>
          </p:sp>
          <p:sp>
            <p:nvSpPr>
              <p:cNvPr id="122726" name="Line 2918"/>
              <p:cNvSpPr>
                <a:spLocks noChangeShapeType="1"/>
              </p:cNvSpPr>
              <p:nvPr/>
            </p:nvSpPr>
            <p:spPr bwMode="auto">
              <a:xfrm>
                <a:off x="2257" y="2854"/>
                <a:ext cx="15" cy="9"/>
              </a:xfrm>
              <a:prstGeom prst="line">
                <a:avLst/>
              </a:prstGeom>
              <a:noFill/>
              <a:ln w="0">
                <a:solidFill>
                  <a:srgbClr val="FFDF7F"/>
                </a:solidFill>
                <a:round/>
                <a:headEnd/>
                <a:tailEnd/>
              </a:ln>
            </p:spPr>
            <p:txBody>
              <a:bodyPr/>
              <a:lstStyle/>
              <a:p>
                <a:endParaRPr lang="en-US"/>
              </a:p>
            </p:txBody>
          </p:sp>
          <p:sp>
            <p:nvSpPr>
              <p:cNvPr id="122727" name="Line 2919"/>
              <p:cNvSpPr>
                <a:spLocks noChangeShapeType="1"/>
              </p:cNvSpPr>
              <p:nvPr/>
            </p:nvSpPr>
            <p:spPr bwMode="auto">
              <a:xfrm>
                <a:off x="2272" y="2863"/>
                <a:ext cx="3" cy="1"/>
              </a:xfrm>
              <a:prstGeom prst="line">
                <a:avLst/>
              </a:prstGeom>
              <a:noFill/>
              <a:ln w="0">
                <a:solidFill>
                  <a:srgbClr val="FFDF7F"/>
                </a:solidFill>
                <a:round/>
                <a:headEnd/>
                <a:tailEnd/>
              </a:ln>
            </p:spPr>
            <p:txBody>
              <a:bodyPr/>
              <a:lstStyle/>
              <a:p>
                <a:endParaRPr lang="en-US"/>
              </a:p>
            </p:txBody>
          </p:sp>
          <p:sp>
            <p:nvSpPr>
              <p:cNvPr id="122728" name="Line 2920"/>
              <p:cNvSpPr>
                <a:spLocks noChangeShapeType="1"/>
              </p:cNvSpPr>
              <p:nvPr/>
            </p:nvSpPr>
            <p:spPr bwMode="auto">
              <a:xfrm>
                <a:off x="2275" y="2864"/>
                <a:ext cx="4" cy="1"/>
              </a:xfrm>
              <a:prstGeom prst="line">
                <a:avLst/>
              </a:prstGeom>
              <a:noFill/>
              <a:ln w="0">
                <a:solidFill>
                  <a:srgbClr val="FFDF7F"/>
                </a:solidFill>
                <a:round/>
                <a:headEnd/>
                <a:tailEnd/>
              </a:ln>
            </p:spPr>
            <p:txBody>
              <a:bodyPr/>
              <a:lstStyle/>
              <a:p>
                <a:endParaRPr lang="en-US"/>
              </a:p>
            </p:txBody>
          </p:sp>
          <p:sp>
            <p:nvSpPr>
              <p:cNvPr id="122729" name="Line 2921"/>
              <p:cNvSpPr>
                <a:spLocks noChangeShapeType="1"/>
              </p:cNvSpPr>
              <p:nvPr/>
            </p:nvSpPr>
            <p:spPr bwMode="auto">
              <a:xfrm>
                <a:off x="2279" y="2864"/>
                <a:ext cx="7" cy="1"/>
              </a:xfrm>
              <a:prstGeom prst="line">
                <a:avLst/>
              </a:prstGeom>
              <a:noFill/>
              <a:ln w="0">
                <a:solidFill>
                  <a:srgbClr val="FFDF7F"/>
                </a:solidFill>
                <a:round/>
                <a:headEnd/>
                <a:tailEnd/>
              </a:ln>
            </p:spPr>
            <p:txBody>
              <a:bodyPr/>
              <a:lstStyle/>
              <a:p>
                <a:endParaRPr lang="en-US"/>
              </a:p>
            </p:txBody>
          </p:sp>
          <p:sp>
            <p:nvSpPr>
              <p:cNvPr id="122730" name="Line 2922"/>
              <p:cNvSpPr>
                <a:spLocks noChangeShapeType="1"/>
              </p:cNvSpPr>
              <p:nvPr/>
            </p:nvSpPr>
            <p:spPr bwMode="auto">
              <a:xfrm flipH="1" flipV="1">
                <a:off x="2286" y="2864"/>
                <a:ext cx="6" cy="1"/>
              </a:xfrm>
              <a:prstGeom prst="line">
                <a:avLst/>
              </a:prstGeom>
              <a:noFill/>
              <a:ln w="0">
                <a:solidFill>
                  <a:srgbClr val="FFDF7F"/>
                </a:solidFill>
                <a:round/>
                <a:headEnd/>
                <a:tailEnd/>
              </a:ln>
            </p:spPr>
            <p:txBody>
              <a:bodyPr/>
              <a:lstStyle/>
              <a:p>
                <a:endParaRPr lang="en-US"/>
              </a:p>
            </p:txBody>
          </p:sp>
          <p:sp>
            <p:nvSpPr>
              <p:cNvPr id="122731" name="Line 2923"/>
              <p:cNvSpPr>
                <a:spLocks noChangeShapeType="1"/>
              </p:cNvSpPr>
              <p:nvPr/>
            </p:nvSpPr>
            <p:spPr bwMode="auto">
              <a:xfrm flipH="1" flipV="1">
                <a:off x="2292" y="2865"/>
                <a:ext cx="2" cy="1"/>
              </a:xfrm>
              <a:prstGeom prst="line">
                <a:avLst/>
              </a:prstGeom>
              <a:noFill/>
              <a:ln w="0">
                <a:solidFill>
                  <a:srgbClr val="FFDF7F"/>
                </a:solidFill>
                <a:round/>
                <a:headEnd/>
                <a:tailEnd/>
              </a:ln>
            </p:spPr>
            <p:txBody>
              <a:bodyPr/>
              <a:lstStyle/>
              <a:p>
                <a:endParaRPr lang="en-US"/>
              </a:p>
            </p:txBody>
          </p:sp>
          <p:sp>
            <p:nvSpPr>
              <p:cNvPr id="122732" name="Line 2924"/>
              <p:cNvSpPr>
                <a:spLocks noChangeShapeType="1"/>
              </p:cNvSpPr>
              <p:nvPr/>
            </p:nvSpPr>
            <p:spPr bwMode="auto">
              <a:xfrm>
                <a:off x="2294" y="2866"/>
                <a:ext cx="3" cy="1"/>
              </a:xfrm>
              <a:prstGeom prst="line">
                <a:avLst/>
              </a:prstGeom>
              <a:noFill/>
              <a:ln w="0">
                <a:solidFill>
                  <a:srgbClr val="FFDF7F"/>
                </a:solidFill>
                <a:round/>
                <a:headEnd/>
                <a:tailEnd/>
              </a:ln>
            </p:spPr>
            <p:txBody>
              <a:bodyPr/>
              <a:lstStyle/>
              <a:p>
                <a:endParaRPr lang="en-US"/>
              </a:p>
            </p:txBody>
          </p:sp>
          <p:sp>
            <p:nvSpPr>
              <p:cNvPr id="122733" name="Line 2925"/>
              <p:cNvSpPr>
                <a:spLocks noChangeShapeType="1"/>
              </p:cNvSpPr>
              <p:nvPr/>
            </p:nvSpPr>
            <p:spPr bwMode="auto">
              <a:xfrm>
                <a:off x="2297" y="2867"/>
                <a:ext cx="5" cy="1"/>
              </a:xfrm>
              <a:prstGeom prst="line">
                <a:avLst/>
              </a:prstGeom>
              <a:noFill/>
              <a:ln w="0">
                <a:solidFill>
                  <a:srgbClr val="FFDF7F"/>
                </a:solidFill>
                <a:round/>
                <a:headEnd/>
                <a:tailEnd/>
              </a:ln>
            </p:spPr>
            <p:txBody>
              <a:bodyPr/>
              <a:lstStyle/>
              <a:p>
                <a:endParaRPr lang="en-US"/>
              </a:p>
            </p:txBody>
          </p:sp>
          <p:sp>
            <p:nvSpPr>
              <p:cNvPr id="122734" name="Line 2926"/>
              <p:cNvSpPr>
                <a:spLocks noChangeShapeType="1"/>
              </p:cNvSpPr>
              <p:nvPr/>
            </p:nvSpPr>
            <p:spPr bwMode="auto">
              <a:xfrm flipH="1">
                <a:off x="2302" y="2867"/>
                <a:ext cx="5" cy="1"/>
              </a:xfrm>
              <a:prstGeom prst="line">
                <a:avLst/>
              </a:prstGeom>
              <a:noFill/>
              <a:ln w="0">
                <a:solidFill>
                  <a:srgbClr val="FFDF7F"/>
                </a:solidFill>
                <a:round/>
                <a:headEnd/>
                <a:tailEnd/>
              </a:ln>
            </p:spPr>
            <p:txBody>
              <a:bodyPr/>
              <a:lstStyle/>
              <a:p>
                <a:endParaRPr lang="en-US"/>
              </a:p>
            </p:txBody>
          </p:sp>
          <p:sp>
            <p:nvSpPr>
              <p:cNvPr id="122735" name="Line 2927"/>
              <p:cNvSpPr>
                <a:spLocks noChangeShapeType="1"/>
              </p:cNvSpPr>
              <p:nvPr/>
            </p:nvSpPr>
            <p:spPr bwMode="auto">
              <a:xfrm flipH="1" flipV="1">
                <a:off x="2307" y="2867"/>
                <a:ext cx="3" cy="1"/>
              </a:xfrm>
              <a:prstGeom prst="line">
                <a:avLst/>
              </a:prstGeom>
              <a:noFill/>
              <a:ln w="0">
                <a:solidFill>
                  <a:srgbClr val="FFDF7F"/>
                </a:solidFill>
                <a:round/>
                <a:headEnd/>
                <a:tailEnd/>
              </a:ln>
            </p:spPr>
            <p:txBody>
              <a:bodyPr/>
              <a:lstStyle/>
              <a:p>
                <a:endParaRPr lang="en-US"/>
              </a:p>
            </p:txBody>
          </p:sp>
          <p:sp>
            <p:nvSpPr>
              <p:cNvPr id="122736" name="Line 2928"/>
              <p:cNvSpPr>
                <a:spLocks noChangeShapeType="1"/>
              </p:cNvSpPr>
              <p:nvPr/>
            </p:nvSpPr>
            <p:spPr bwMode="auto">
              <a:xfrm flipH="1">
                <a:off x="2310" y="2867"/>
                <a:ext cx="3" cy="1"/>
              </a:xfrm>
              <a:prstGeom prst="line">
                <a:avLst/>
              </a:prstGeom>
              <a:noFill/>
              <a:ln w="0">
                <a:solidFill>
                  <a:srgbClr val="FFDF7F"/>
                </a:solidFill>
                <a:round/>
                <a:headEnd/>
                <a:tailEnd/>
              </a:ln>
            </p:spPr>
            <p:txBody>
              <a:bodyPr/>
              <a:lstStyle/>
              <a:p>
                <a:endParaRPr lang="en-US"/>
              </a:p>
            </p:txBody>
          </p:sp>
          <p:sp>
            <p:nvSpPr>
              <p:cNvPr id="122737" name="Line 2929"/>
              <p:cNvSpPr>
                <a:spLocks noChangeShapeType="1"/>
              </p:cNvSpPr>
              <p:nvPr/>
            </p:nvSpPr>
            <p:spPr bwMode="auto">
              <a:xfrm flipH="1" flipV="1">
                <a:off x="2313" y="2867"/>
                <a:ext cx="3" cy="1"/>
              </a:xfrm>
              <a:prstGeom prst="line">
                <a:avLst/>
              </a:prstGeom>
              <a:noFill/>
              <a:ln w="0">
                <a:solidFill>
                  <a:srgbClr val="FFDF7F"/>
                </a:solidFill>
                <a:round/>
                <a:headEnd/>
                <a:tailEnd/>
              </a:ln>
            </p:spPr>
            <p:txBody>
              <a:bodyPr/>
              <a:lstStyle/>
              <a:p>
                <a:endParaRPr lang="en-US"/>
              </a:p>
            </p:txBody>
          </p:sp>
          <p:sp>
            <p:nvSpPr>
              <p:cNvPr id="122738" name="Line 2930"/>
              <p:cNvSpPr>
                <a:spLocks noChangeShapeType="1"/>
              </p:cNvSpPr>
              <p:nvPr/>
            </p:nvSpPr>
            <p:spPr bwMode="auto">
              <a:xfrm>
                <a:off x="2316" y="2868"/>
                <a:ext cx="2" cy="2"/>
              </a:xfrm>
              <a:prstGeom prst="line">
                <a:avLst/>
              </a:prstGeom>
              <a:noFill/>
              <a:ln w="0">
                <a:solidFill>
                  <a:srgbClr val="FFDF7F"/>
                </a:solidFill>
                <a:round/>
                <a:headEnd/>
                <a:tailEnd/>
              </a:ln>
            </p:spPr>
            <p:txBody>
              <a:bodyPr/>
              <a:lstStyle/>
              <a:p>
                <a:endParaRPr lang="en-US"/>
              </a:p>
            </p:txBody>
          </p:sp>
          <p:sp>
            <p:nvSpPr>
              <p:cNvPr id="122739" name="Line 2931"/>
              <p:cNvSpPr>
                <a:spLocks noChangeShapeType="1"/>
              </p:cNvSpPr>
              <p:nvPr/>
            </p:nvSpPr>
            <p:spPr bwMode="auto">
              <a:xfrm>
                <a:off x="2318" y="2870"/>
                <a:ext cx="10" cy="1"/>
              </a:xfrm>
              <a:prstGeom prst="line">
                <a:avLst/>
              </a:prstGeom>
              <a:noFill/>
              <a:ln w="0">
                <a:solidFill>
                  <a:srgbClr val="FFDF7F"/>
                </a:solidFill>
                <a:round/>
                <a:headEnd/>
                <a:tailEnd/>
              </a:ln>
            </p:spPr>
            <p:txBody>
              <a:bodyPr/>
              <a:lstStyle/>
              <a:p>
                <a:endParaRPr lang="en-US"/>
              </a:p>
            </p:txBody>
          </p:sp>
          <p:sp>
            <p:nvSpPr>
              <p:cNvPr id="122740" name="Line 2932"/>
              <p:cNvSpPr>
                <a:spLocks noChangeShapeType="1"/>
              </p:cNvSpPr>
              <p:nvPr/>
            </p:nvSpPr>
            <p:spPr bwMode="auto">
              <a:xfrm flipH="1" flipV="1">
                <a:off x="2328" y="2871"/>
                <a:ext cx="11" cy="1"/>
              </a:xfrm>
              <a:prstGeom prst="line">
                <a:avLst/>
              </a:prstGeom>
              <a:noFill/>
              <a:ln w="0">
                <a:solidFill>
                  <a:srgbClr val="FFDF7F"/>
                </a:solidFill>
                <a:round/>
                <a:headEnd/>
                <a:tailEnd/>
              </a:ln>
            </p:spPr>
            <p:txBody>
              <a:bodyPr/>
              <a:lstStyle/>
              <a:p>
                <a:endParaRPr lang="en-US"/>
              </a:p>
            </p:txBody>
          </p:sp>
          <p:sp>
            <p:nvSpPr>
              <p:cNvPr id="122741" name="Line 2933"/>
              <p:cNvSpPr>
                <a:spLocks noChangeShapeType="1"/>
              </p:cNvSpPr>
              <p:nvPr/>
            </p:nvSpPr>
            <p:spPr bwMode="auto">
              <a:xfrm>
                <a:off x="2242" y="2851"/>
                <a:ext cx="15" cy="14"/>
              </a:xfrm>
              <a:prstGeom prst="line">
                <a:avLst/>
              </a:prstGeom>
              <a:noFill/>
              <a:ln w="0">
                <a:solidFill>
                  <a:srgbClr val="FFDF7F"/>
                </a:solidFill>
                <a:round/>
                <a:headEnd/>
                <a:tailEnd/>
              </a:ln>
            </p:spPr>
            <p:txBody>
              <a:bodyPr/>
              <a:lstStyle/>
              <a:p>
                <a:endParaRPr lang="en-US"/>
              </a:p>
            </p:txBody>
          </p:sp>
          <p:sp>
            <p:nvSpPr>
              <p:cNvPr id="122742" name="Line 2934"/>
              <p:cNvSpPr>
                <a:spLocks noChangeShapeType="1"/>
              </p:cNvSpPr>
              <p:nvPr/>
            </p:nvSpPr>
            <p:spPr bwMode="auto">
              <a:xfrm>
                <a:off x="2257" y="2865"/>
                <a:ext cx="18" cy="8"/>
              </a:xfrm>
              <a:prstGeom prst="line">
                <a:avLst/>
              </a:prstGeom>
              <a:noFill/>
              <a:ln w="0">
                <a:solidFill>
                  <a:srgbClr val="FFDF7F"/>
                </a:solidFill>
                <a:round/>
                <a:headEnd/>
                <a:tailEnd/>
              </a:ln>
            </p:spPr>
            <p:txBody>
              <a:bodyPr/>
              <a:lstStyle/>
              <a:p>
                <a:endParaRPr lang="en-US"/>
              </a:p>
            </p:txBody>
          </p:sp>
          <p:sp>
            <p:nvSpPr>
              <p:cNvPr id="122743" name="Line 2935"/>
              <p:cNvSpPr>
                <a:spLocks noChangeShapeType="1"/>
              </p:cNvSpPr>
              <p:nvPr/>
            </p:nvSpPr>
            <p:spPr bwMode="auto">
              <a:xfrm>
                <a:off x="2275" y="2873"/>
                <a:ext cx="4" cy="1"/>
              </a:xfrm>
              <a:prstGeom prst="line">
                <a:avLst/>
              </a:prstGeom>
              <a:noFill/>
              <a:ln w="0">
                <a:solidFill>
                  <a:srgbClr val="FFDF7F"/>
                </a:solidFill>
                <a:round/>
                <a:headEnd/>
                <a:tailEnd/>
              </a:ln>
            </p:spPr>
            <p:txBody>
              <a:bodyPr/>
              <a:lstStyle/>
              <a:p>
                <a:endParaRPr lang="en-US"/>
              </a:p>
            </p:txBody>
          </p:sp>
          <p:sp>
            <p:nvSpPr>
              <p:cNvPr id="122744" name="Line 2936"/>
              <p:cNvSpPr>
                <a:spLocks noChangeShapeType="1"/>
              </p:cNvSpPr>
              <p:nvPr/>
            </p:nvSpPr>
            <p:spPr bwMode="auto">
              <a:xfrm flipH="1" flipV="1">
                <a:off x="2279" y="2873"/>
                <a:ext cx="3" cy="1"/>
              </a:xfrm>
              <a:prstGeom prst="line">
                <a:avLst/>
              </a:prstGeom>
              <a:noFill/>
              <a:ln w="0">
                <a:solidFill>
                  <a:srgbClr val="FFDF7F"/>
                </a:solidFill>
                <a:round/>
                <a:headEnd/>
                <a:tailEnd/>
              </a:ln>
            </p:spPr>
            <p:txBody>
              <a:bodyPr/>
              <a:lstStyle/>
              <a:p>
                <a:endParaRPr lang="en-US"/>
              </a:p>
            </p:txBody>
          </p:sp>
          <p:sp>
            <p:nvSpPr>
              <p:cNvPr id="122745" name="Line 2937"/>
              <p:cNvSpPr>
                <a:spLocks noChangeShapeType="1"/>
              </p:cNvSpPr>
              <p:nvPr/>
            </p:nvSpPr>
            <p:spPr bwMode="auto">
              <a:xfrm flipH="1" flipV="1">
                <a:off x="2282" y="2874"/>
                <a:ext cx="6" cy="1"/>
              </a:xfrm>
              <a:prstGeom prst="line">
                <a:avLst/>
              </a:prstGeom>
              <a:noFill/>
              <a:ln w="0">
                <a:solidFill>
                  <a:srgbClr val="FFDF7F"/>
                </a:solidFill>
                <a:round/>
                <a:headEnd/>
                <a:tailEnd/>
              </a:ln>
            </p:spPr>
            <p:txBody>
              <a:bodyPr/>
              <a:lstStyle/>
              <a:p>
                <a:endParaRPr lang="en-US"/>
              </a:p>
            </p:txBody>
          </p:sp>
          <p:sp>
            <p:nvSpPr>
              <p:cNvPr id="122746" name="Line 2938"/>
              <p:cNvSpPr>
                <a:spLocks noChangeShapeType="1"/>
              </p:cNvSpPr>
              <p:nvPr/>
            </p:nvSpPr>
            <p:spPr bwMode="auto">
              <a:xfrm flipH="1" flipV="1">
                <a:off x="2288" y="2875"/>
                <a:ext cx="5" cy="1"/>
              </a:xfrm>
              <a:prstGeom prst="line">
                <a:avLst/>
              </a:prstGeom>
              <a:noFill/>
              <a:ln w="0">
                <a:solidFill>
                  <a:srgbClr val="FFDF7F"/>
                </a:solidFill>
                <a:round/>
                <a:headEnd/>
                <a:tailEnd/>
              </a:ln>
            </p:spPr>
            <p:txBody>
              <a:bodyPr/>
              <a:lstStyle/>
              <a:p>
                <a:endParaRPr lang="en-US"/>
              </a:p>
            </p:txBody>
          </p:sp>
          <p:sp>
            <p:nvSpPr>
              <p:cNvPr id="122747" name="Line 2939"/>
              <p:cNvSpPr>
                <a:spLocks noChangeShapeType="1"/>
              </p:cNvSpPr>
              <p:nvPr/>
            </p:nvSpPr>
            <p:spPr bwMode="auto">
              <a:xfrm flipH="1" flipV="1">
                <a:off x="2293" y="2876"/>
                <a:ext cx="7" cy="3"/>
              </a:xfrm>
              <a:prstGeom prst="line">
                <a:avLst/>
              </a:prstGeom>
              <a:noFill/>
              <a:ln w="0">
                <a:solidFill>
                  <a:srgbClr val="FFDF7F"/>
                </a:solidFill>
                <a:round/>
                <a:headEnd/>
                <a:tailEnd/>
              </a:ln>
            </p:spPr>
            <p:txBody>
              <a:bodyPr/>
              <a:lstStyle/>
              <a:p>
                <a:endParaRPr lang="en-US"/>
              </a:p>
            </p:txBody>
          </p:sp>
          <p:sp>
            <p:nvSpPr>
              <p:cNvPr id="122748" name="Line 2940"/>
              <p:cNvSpPr>
                <a:spLocks noChangeShapeType="1"/>
              </p:cNvSpPr>
              <p:nvPr/>
            </p:nvSpPr>
            <p:spPr bwMode="auto">
              <a:xfrm>
                <a:off x="2300" y="2879"/>
                <a:ext cx="6" cy="2"/>
              </a:xfrm>
              <a:prstGeom prst="line">
                <a:avLst/>
              </a:prstGeom>
              <a:noFill/>
              <a:ln w="0">
                <a:solidFill>
                  <a:srgbClr val="FFDF7F"/>
                </a:solidFill>
                <a:round/>
                <a:headEnd/>
                <a:tailEnd/>
              </a:ln>
            </p:spPr>
            <p:txBody>
              <a:bodyPr/>
              <a:lstStyle/>
              <a:p>
                <a:endParaRPr lang="en-US"/>
              </a:p>
            </p:txBody>
          </p:sp>
          <p:sp>
            <p:nvSpPr>
              <p:cNvPr id="122749" name="Line 2941"/>
              <p:cNvSpPr>
                <a:spLocks noChangeShapeType="1"/>
              </p:cNvSpPr>
              <p:nvPr/>
            </p:nvSpPr>
            <p:spPr bwMode="auto">
              <a:xfrm>
                <a:off x="2306" y="2881"/>
                <a:ext cx="6" cy="1"/>
              </a:xfrm>
              <a:prstGeom prst="line">
                <a:avLst/>
              </a:prstGeom>
              <a:noFill/>
              <a:ln w="0">
                <a:solidFill>
                  <a:srgbClr val="FFDF7F"/>
                </a:solidFill>
                <a:round/>
                <a:headEnd/>
                <a:tailEnd/>
              </a:ln>
            </p:spPr>
            <p:txBody>
              <a:bodyPr/>
              <a:lstStyle/>
              <a:p>
                <a:endParaRPr lang="en-US"/>
              </a:p>
            </p:txBody>
          </p:sp>
          <p:sp>
            <p:nvSpPr>
              <p:cNvPr id="122750" name="Line 2942"/>
              <p:cNvSpPr>
                <a:spLocks noChangeShapeType="1"/>
              </p:cNvSpPr>
              <p:nvPr/>
            </p:nvSpPr>
            <p:spPr bwMode="auto">
              <a:xfrm flipH="1" flipV="1">
                <a:off x="2312" y="2882"/>
                <a:ext cx="5" cy="1"/>
              </a:xfrm>
              <a:prstGeom prst="line">
                <a:avLst/>
              </a:prstGeom>
              <a:noFill/>
              <a:ln w="0">
                <a:solidFill>
                  <a:srgbClr val="FFDF7F"/>
                </a:solidFill>
                <a:round/>
                <a:headEnd/>
                <a:tailEnd/>
              </a:ln>
            </p:spPr>
            <p:txBody>
              <a:bodyPr/>
              <a:lstStyle/>
              <a:p>
                <a:endParaRPr lang="en-US"/>
              </a:p>
            </p:txBody>
          </p:sp>
          <p:sp>
            <p:nvSpPr>
              <p:cNvPr id="122751" name="Line 2943"/>
              <p:cNvSpPr>
                <a:spLocks noChangeShapeType="1"/>
              </p:cNvSpPr>
              <p:nvPr/>
            </p:nvSpPr>
            <p:spPr bwMode="auto">
              <a:xfrm flipH="1" flipV="1">
                <a:off x="2317" y="2882"/>
                <a:ext cx="5" cy="1"/>
              </a:xfrm>
              <a:prstGeom prst="line">
                <a:avLst/>
              </a:prstGeom>
              <a:noFill/>
              <a:ln w="0">
                <a:solidFill>
                  <a:srgbClr val="FFDF7F"/>
                </a:solidFill>
                <a:round/>
                <a:headEnd/>
                <a:tailEnd/>
              </a:ln>
            </p:spPr>
            <p:txBody>
              <a:bodyPr/>
              <a:lstStyle/>
              <a:p>
                <a:endParaRPr lang="en-US"/>
              </a:p>
            </p:txBody>
          </p:sp>
          <p:sp>
            <p:nvSpPr>
              <p:cNvPr id="122752" name="Line 2944"/>
              <p:cNvSpPr>
                <a:spLocks noChangeShapeType="1"/>
              </p:cNvSpPr>
              <p:nvPr/>
            </p:nvSpPr>
            <p:spPr bwMode="auto">
              <a:xfrm flipH="1" flipV="1">
                <a:off x="2322" y="2883"/>
                <a:ext cx="5" cy="1"/>
              </a:xfrm>
              <a:prstGeom prst="line">
                <a:avLst/>
              </a:prstGeom>
              <a:noFill/>
              <a:ln w="0">
                <a:solidFill>
                  <a:srgbClr val="FFDF7F"/>
                </a:solidFill>
                <a:round/>
                <a:headEnd/>
                <a:tailEnd/>
              </a:ln>
            </p:spPr>
            <p:txBody>
              <a:bodyPr/>
              <a:lstStyle/>
              <a:p>
                <a:endParaRPr lang="en-US"/>
              </a:p>
            </p:txBody>
          </p:sp>
          <p:sp>
            <p:nvSpPr>
              <p:cNvPr id="122753" name="Line 2945"/>
              <p:cNvSpPr>
                <a:spLocks noChangeShapeType="1"/>
              </p:cNvSpPr>
              <p:nvPr/>
            </p:nvSpPr>
            <p:spPr bwMode="auto">
              <a:xfrm flipH="1" flipV="1">
                <a:off x="2327" y="2884"/>
                <a:ext cx="4" cy="1"/>
              </a:xfrm>
              <a:prstGeom prst="line">
                <a:avLst/>
              </a:prstGeom>
              <a:noFill/>
              <a:ln w="0">
                <a:solidFill>
                  <a:srgbClr val="FFDF7F"/>
                </a:solidFill>
                <a:round/>
                <a:headEnd/>
                <a:tailEnd/>
              </a:ln>
            </p:spPr>
            <p:txBody>
              <a:bodyPr/>
              <a:lstStyle/>
              <a:p>
                <a:endParaRPr lang="en-US"/>
              </a:p>
            </p:txBody>
          </p:sp>
          <p:sp>
            <p:nvSpPr>
              <p:cNvPr id="122754" name="Line 2946"/>
              <p:cNvSpPr>
                <a:spLocks noChangeShapeType="1"/>
              </p:cNvSpPr>
              <p:nvPr/>
            </p:nvSpPr>
            <p:spPr bwMode="auto">
              <a:xfrm flipH="1" flipV="1">
                <a:off x="2331" y="2885"/>
                <a:ext cx="5" cy="1"/>
              </a:xfrm>
              <a:prstGeom prst="line">
                <a:avLst/>
              </a:prstGeom>
              <a:noFill/>
              <a:ln w="0">
                <a:solidFill>
                  <a:srgbClr val="FFDF7F"/>
                </a:solidFill>
                <a:round/>
                <a:headEnd/>
                <a:tailEnd/>
              </a:ln>
            </p:spPr>
            <p:txBody>
              <a:bodyPr/>
              <a:lstStyle/>
              <a:p>
                <a:endParaRPr lang="en-US"/>
              </a:p>
            </p:txBody>
          </p:sp>
          <p:sp>
            <p:nvSpPr>
              <p:cNvPr id="122755" name="Line 2947"/>
              <p:cNvSpPr>
                <a:spLocks noChangeShapeType="1"/>
              </p:cNvSpPr>
              <p:nvPr/>
            </p:nvSpPr>
            <p:spPr bwMode="auto">
              <a:xfrm flipH="1" flipV="1">
                <a:off x="2336" y="2886"/>
                <a:ext cx="4" cy="2"/>
              </a:xfrm>
              <a:prstGeom prst="line">
                <a:avLst/>
              </a:prstGeom>
              <a:noFill/>
              <a:ln w="0">
                <a:solidFill>
                  <a:srgbClr val="FFDF7F"/>
                </a:solidFill>
                <a:round/>
                <a:headEnd/>
                <a:tailEnd/>
              </a:ln>
            </p:spPr>
            <p:txBody>
              <a:bodyPr/>
              <a:lstStyle/>
              <a:p>
                <a:endParaRPr lang="en-US"/>
              </a:p>
            </p:txBody>
          </p:sp>
          <p:sp>
            <p:nvSpPr>
              <p:cNvPr id="122756" name="Line 2948"/>
              <p:cNvSpPr>
                <a:spLocks noChangeShapeType="1"/>
              </p:cNvSpPr>
              <p:nvPr/>
            </p:nvSpPr>
            <p:spPr bwMode="auto">
              <a:xfrm>
                <a:off x="2340" y="2888"/>
                <a:ext cx="4" cy="3"/>
              </a:xfrm>
              <a:prstGeom prst="line">
                <a:avLst/>
              </a:prstGeom>
              <a:noFill/>
              <a:ln w="0">
                <a:solidFill>
                  <a:srgbClr val="FFDF7F"/>
                </a:solidFill>
                <a:round/>
                <a:headEnd/>
                <a:tailEnd/>
              </a:ln>
            </p:spPr>
            <p:txBody>
              <a:bodyPr/>
              <a:lstStyle/>
              <a:p>
                <a:endParaRPr lang="en-US"/>
              </a:p>
            </p:txBody>
          </p:sp>
          <p:sp>
            <p:nvSpPr>
              <p:cNvPr id="122757" name="Line 2949"/>
              <p:cNvSpPr>
                <a:spLocks noChangeShapeType="1"/>
              </p:cNvSpPr>
              <p:nvPr/>
            </p:nvSpPr>
            <p:spPr bwMode="auto">
              <a:xfrm>
                <a:off x="2344" y="2891"/>
                <a:ext cx="2" cy="1"/>
              </a:xfrm>
              <a:prstGeom prst="line">
                <a:avLst/>
              </a:prstGeom>
              <a:noFill/>
              <a:ln w="0">
                <a:solidFill>
                  <a:srgbClr val="FFDF7F"/>
                </a:solidFill>
                <a:round/>
                <a:headEnd/>
                <a:tailEnd/>
              </a:ln>
            </p:spPr>
            <p:txBody>
              <a:bodyPr/>
              <a:lstStyle/>
              <a:p>
                <a:endParaRPr lang="en-US"/>
              </a:p>
            </p:txBody>
          </p:sp>
          <p:sp>
            <p:nvSpPr>
              <p:cNvPr id="122758" name="Line 2950"/>
              <p:cNvSpPr>
                <a:spLocks noChangeShapeType="1"/>
              </p:cNvSpPr>
              <p:nvPr/>
            </p:nvSpPr>
            <p:spPr bwMode="auto">
              <a:xfrm>
                <a:off x="2346" y="2892"/>
                <a:ext cx="3" cy="1"/>
              </a:xfrm>
              <a:prstGeom prst="line">
                <a:avLst/>
              </a:prstGeom>
              <a:noFill/>
              <a:ln w="0">
                <a:solidFill>
                  <a:srgbClr val="FFDF7F"/>
                </a:solidFill>
                <a:round/>
                <a:headEnd/>
                <a:tailEnd/>
              </a:ln>
            </p:spPr>
            <p:txBody>
              <a:bodyPr/>
              <a:lstStyle/>
              <a:p>
                <a:endParaRPr lang="en-US"/>
              </a:p>
            </p:txBody>
          </p:sp>
          <p:sp>
            <p:nvSpPr>
              <p:cNvPr id="122759" name="Line 2951"/>
              <p:cNvSpPr>
                <a:spLocks noChangeShapeType="1"/>
              </p:cNvSpPr>
              <p:nvPr/>
            </p:nvSpPr>
            <p:spPr bwMode="auto">
              <a:xfrm>
                <a:off x="2349" y="2892"/>
                <a:ext cx="5" cy="1"/>
              </a:xfrm>
              <a:prstGeom prst="line">
                <a:avLst/>
              </a:prstGeom>
              <a:noFill/>
              <a:ln w="0">
                <a:solidFill>
                  <a:srgbClr val="FFDF7F"/>
                </a:solidFill>
                <a:round/>
                <a:headEnd/>
                <a:tailEnd/>
              </a:ln>
            </p:spPr>
            <p:txBody>
              <a:bodyPr/>
              <a:lstStyle/>
              <a:p>
                <a:endParaRPr lang="en-US"/>
              </a:p>
            </p:txBody>
          </p:sp>
          <p:sp>
            <p:nvSpPr>
              <p:cNvPr id="122760" name="Line 2952"/>
              <p:cNvSpPr>
                <a:spLocks noChangeShapeType="1"/>
              </p:cNvSpPr>
              <p:nvPr/>
            </p:nvSpPr>
            <p:spPr bwMode="auto">
              <a:xfrm>
                <a:off x="2354" y="2892"/>
                <a:ext cx="4" cy="1"/>
              </a:xfrm>
              <a:prstGeom prst="line">
                <a:avLst/>
              </a:prstGeom>
              <a:noFill/>
              <a:ln w="0">
                <a:solidFill>
                  <a:srgbClr val="FFDF7F"/>
                </a:solidFill>
                <a:round/>
                <a:headEnd/>
                <a:tailEnd/>
              </a:ln>
            </p:spPr>
            <p:txBody>
              <a:bodyPr/>
              <a:lstStyle/>
              <a:p>
                <a:endParaRPr lang="en-US"/>
              </a:p>
            </p:txBody>
          </p:sp>
          <p:sp>
            <p:nvSpPr>
              <p:cNvPr id="122761" name="Line 2953"/>
              <p:cNvSpPr>
                <a:spLocks noChangeShapeType="1"/>
              </p:cNvSpPr>
              <p:nvPr/>
            </p:nvSpPr>
            <p:spPr bwMode="auto">
              <a:xfrm>
                <a:off x="2294" y="2890"/>
                <a:ext cx="6" cy="2"/>
              </a:xfrm>
              <a:prstGeom prst="line">
                <a:avLst/>
              </a:prstGeom>
              <a:noFill/>
              <a:ln w="0">
                <a:solidFill>
                  <a:srgbClr val="FFDF7F"/>
                </a:solidFill>
                <a:round/>
                <a:headEnd/>
                <a:tailEnd/>
              </a:ln>
            </p:spPr>
            <p:txBody>
              <a:bodyPr/>
              <a:lstStyle/>
              <a:p>
                <a:endParaRPr lang="en-US"/>
              </a:p>
            </p:txBody>
          </p:sp>
          <p:sp>
            <p:nvSpPr>
              <p:cNvPr id="122762" name="Line 2954"/>
              <p:cNvSpPr>
                <a:spLocks noChangeShapeType="1"/>
              </p:cNvSpPr>
              <p:nvPr/>
            </p:nvSpPr>
            <p:spPr bwMode="auto">
              <a:xfrm>
                <a:off x="2300" y="2892"/>
                <a:ext cx="6" cy="1"/>
              </a:xfrm>
              <a:prstGeom prst="line">
                <a:avLst/>
              </a:prstGeom>
              <a:noFill/>
              <a:ln w="0">
                <a:solidFill>
                  <a:srgbClr val="FFDF7F"/>
                </a:solidFill>
                <a:round/>
                <a:headEnd/>
                <a:tailEnd/>
              </a:ln>
            </p:spPr>
            <p:txBody>
              <a:bodyPr/>
              <a:lstStyle/>
              <a:p>
                <a:endParaRPr lang="en-US"/>
              </a:p>
            </p:txBody>
          </p:sp>
          <p:sp>
            <p:nvSpPr>
              <p:cNvPr id="122763" name="Line 2955"/>
              <p:cNvSpPr>
                <a:spLocks noChangeShapeType="1"/>
              </p:cNvSpPr>
              <p:nvPr/>
            </p:nvSpPr>
            <p:spPr bwMode="auto">
              <a:xfrm>
                <a:off x="2306" y="2892"/>
                <a:ext cx="6" cy="1"/>
              </a:xfrm>
              <a:prstGeom prst="line">
                <a:avLst/>
              </a:prstGeom>
              <a:noFill/>
              <a:ln w="0">
                <a:solidFill>
                  <a:srgbClr val="FFDF7F"/>
                </a:solidFill>
                <a:round/>
                <a:headEnd/>
                <a:tailEnd/>
              </a:ln>
            </p:spPr>
            <p:txBody>
              <a:bodyPr/>
              <a:lstStyle/>
              <a:p>
                <a:endParaRPr lang="en-US"/>
              </a:p>
            </p:txBody>
          </p:sp>
          <p:sp>
            <p:nvSpPr>
              <p:cNvPr id="122764" name="Line 2956"/>
              <p:cNvSpPr>
                <a:spLocks noChangeShapeType="1"/>
              </p:cNvSpPr>
              <p:nvPr/>
            </p:nvSpPr>
            <p:spPr bwMode="auto">
              <a:xfrm flipH="1">
                <a:off x="2312" y="2892"/>
                <a:ext cx="5" cy="1"/>
              </a:xfrm>
              <a:prstGeom prst="line">
                <a:avLst/>
              </a:prstGeom>
              <a:noFill/>
              <a:ln w="0">
                <a:solidFill>
                  <a:srgbClr val="FFDF7F"/>
                </a:solidFill>
                <a:round/>
                <a:headEnd/>
                <a:tailEnd/>
              </a:ln>
            </p:spPr>
            <p:txBody>
              <a:bodyPr/>
              <a:lstStyle/>
              <a:p>
                <a:endParaRPr lang="en-US"/>
              </a:p>
            </p:txBody>
          </p:sp>
          <p:sp>
            <p:nvSpPr>
              <p:cNvPr id="122765" name="Line 2957"/>
              <p:cNvSpPr>
                <a:spLocks noChangeShapeType="1"/>
              </p:cNvSpPr>
              <p:nvPr/>
            </p:nvSpPr>
            <p:spPr bwMode="auto">
              <a:xfrm flipH="1" flipV="1">
                <a:off x="2317" y="2892"/>
                <a:ext cx="5" cy="1"/>
              </a:xfrm>
              <a:prstGeom prst="line">
                <a:avLst/>
              </a:prstGeom>
              <a:noFill/>
              <a:ln w="0">
                <a:solidFill>
                  <a:srgbClr val="FFDF7F"/>
                </a:solidFill>
                <a:round/>
                <a:headEnd/>
                <a:tailEnd/>
              </a:ln>
            </p:spPr>
            <p:txBody>
              <a:bodyPr/>
              <a:lstStyle/>
              <a:p>
                <a:endParaRPr lang="en-US"/>
              </a:p>
            </p:txBody>
          </p:sp>
          <p:sp>
            <p:nvSpPr>
              <p:cNvPr id="122766" name="Line 2958"/>
              <p:cNvSpPr>
                <a:spLocks noChangeShapeType="1"/>
              </p:cNvSpPr>
              <p:nvPr/>
            </p:nvSpPr>
            <p:spPr bwMode="auto">
              <a:xfrm flipH="1" flipV="1">
                <a:off x="2322" y="2893"/>
                <a:ext cx="6" cy="1"/>
              </a:xfrm>
              <a:prstGeom prst="line">
                <a:avLst/>
              </a:prstGeom>
              <a:noFill/>
              <a:ln w="0">
                <a:solidFill>
                  <a:srgbClr val="FFDF7F"/>
                </a:solidFill>
                <a:round/>
                <a:headEnd/>
                <a:tailEnd/>
              </a:ln>
            </p:spPr>
            <p:txBody>
              <a:bodyPr/>
              <a:lstStyle/>
              <a:p>
                <a:endParaRPr lang="en-US"/>
              </a:p>
            </p:txBody>
          </p:sp>
          <p:sp>
            <p:nvSpPr>
              <p:cNvPr id="122767" name="Line 2959"/>
              <p:cNvSpPr>
                <a:spLocks noChangeShapeType="1"/>
              </p:cNvSpPr>
              <p:nvPr/>
            </p:nvSpPr>
            <p:spPr bwMode="auto">
              <a:xfrm flipH="1" flipV="1">
                <a:off x="2328" y="2893"/>
                <a:ext cx="6" cy="2"/>
              </a:xfrm>
              <a:prstGeom prst="line">
                <a:avLst/>
              </a:prstGeom>
              <a:noFill/>
              <a:ln w="0">
                <a:solidFill>
                  <a:srgbClr val="FFDF7F"/>
                </a:solidFill>
                <a:round/>
                <a:headEnd/>
                <a:tailEnd/>
              </a:ln>
            </p:spPr>
            <p:txBody>
              <a:bodyPr/>
              <a:lstStyle/>
              <a:p>
                <a:endParaRPr lang="en-US"/>
              </a:p>
            </p:txBody>
          </p:sp>
          <p:sp>
            <p:nvSpPr>
              <p:cNvPr id="122768" name="Line 2960"/>
              <p:cNvSpPr>
                <a:spLocks noChangeShapeType="1"/>
              </p:cNvSpPr>
              <p:nvPr/>
            </p:nvSpPr>
            <p:spPr bwMode="auto">
              <a:xfrm>
                <a:off x="2334" y="2895"/>
                <a:ext cx="7" cy="2"/>
              </a:xfrm>
              <a:prstGeom prst="line">
                <a:avLst/>
              </a:prstGeom>
              <a:noFill/>
              <a:ln w="0">
                <a:solidFill>
                  <a:srgbClr val="FFDF7F"/>
                </a:solidFill>
                <a:round/>
                <a:headEnd/>
                <a:tailEnd/>
              </a:ln>
            </p:spPr>
            <p:txBody>
              <a:bodyPr/>
              <a:lstStyle/>
              <a:p>
                <a:endParaRPr lang="en-US"/>
              </a:p>
            </p:txBody>
          </p:sp>
          <p:sp>
            <p:nvSpPr>
              <p:cNvPr id="122769" name="Line 2961"/>
              <p:cNvSpPr>
                <a:spLocks noChangeShapeType="1"/>
              </p:cNvSpPr>
              <p:nvPr/>
            </p:nvSpPr>
            <p:spPr bwMode="auto">
              <a:xfrm>
                <a:off x="2341" y="2897"/>
                <a:ext cx="8" cy="1"/>
              </a:xfrm>
              <a:prstGeom prst="line">
                <a:avLst/>
              </a:prstGeom>
              <a:noFill/>
              <a:ln w="0">
                <a:solidFill>
                  <a:srgbClr val="FFDF7F"/>
                </a:solidFill>
                <a:round/>
                <a:headEnd/>
                <a:tailEnd/>
              </a:ln>
            </p:spPr>
            <p:txBody>
              <a:bodyPr/>
              <a:lstStyle/>
              <a:p>
                <a:endParaRPr lang="en-US"/>
              </a:p>
            </p:txBody>
          </p:sp>
          <p:sp>
            <p:nvSpPr>
              <p:cNvPr id="122770" name="Line 2962"/>
              <p:cNvSpPr>
                <a:spLocks noChangeShapeType="1"/>
              </p:cNvSpPr>
              <p:nvPr/>
            </p:nvSpPr>
            <p:spPr bwMode="auto">
              <a:xfrm>
                <a:off x="2349" y="2898"/>
                <a:ext cx="9" cy="1"/>
              </a:xfrm>
              <a:prstGeom prst="line">
                <a:avLst/>
              </a:prstGeom>
              <a:noFill/>
              <a:ln w="0">
                <a:solidFill>
                  <a:srgbClr val="FFDF7F"/>
                </a:solidFill>
                <a:round/>
                <a:headEnd/>
                <a:tailEnd/>
              </a:ln>
            </p:spPr>
            <p:txBody>
              <a:bodyPr/>
              <a:lstStyle/>
              <a:p>
                <a:endParaRPr lang="en-US"/>
              </a:p>
            </p:txBody>
          </p:sp>
          <p:sp>
            <p:nvSpPr>
              <p:cNvPr id="122771" name="Line 2963"/>
              <p:cNvSpPr>
                <a:spLocks noChangeShapeType="1"/>
              </p:cNvSpPr>
              <p:nvPr/>
            </p:nvSpPr>
            <p:spPr bwMode="auto">
              <a:xfrm>
                <a:off x="2242" y="2798"/>
                <a:ext cx="15" cy="10"/>
              </a:xfrm>
              <a:prstGeom prst="line">
                <a:avLst/>
              </a:prstGeom>
              <a:noFill/>
              <a:ln w="0">
                <a:solidFill>
                  <a:srgbClr val="FFDF7F"/>
                </a:solidFill>
                <a:round/>
                <a:headEnd/>
                <a:tailEnd/>
              </a:ln>
            </p:spPr>
            <p:txBody>
              <a:bodyPr/>
              <a:lstStyle/>
              <a:p>
                <a:endParaRPr lang="en-US"/>
              </a:p>
            </p:txBody>
          </p:sp>
          <p:sp>
            <p:nvSpPr>
              <p:cNvPr id="122772" name="Line 2964"/>
              <p:cNvSpPr>
                <a:spLocks noChangeShapeType="1"/>
              </p:cNvSpPr>
              <p:nvPr/>
            </p:nvSpPr>
            <p:spPr bwMode="auto">
              <a:xfrm>
                <a:off x="2257" y="2808"/>
                <a:ext cx="15" cy="9"/>
              </a:xfrm>
              <a:prstGeom prst="line">
                <a:avLst/>
              </a:prstGeom>
              <a:noFill/>
              <a:ln w="0">
                <a:solidFill>
                  <a:srgbClr val="FFDF7F"/>
                </a:solidFill>
                <a:round/>
                <a:headEnd/>
                <a:tailEnd/>
              </a:ln>
            </p:spPr>
            <p:txBody>
              <a:bodyPr/>
              <a:lstStyle/>
              <a:p>
                <a:endParaRPr lang="en-US"/>
              </a:p>
            </p:txBody>
          </p:sp>
          <p:sp>
            <p:nvSpPr>
              <p:cNvPr id="122773" name="Line 2965"/>
              <p:cNvSpPr>
                <a:spLocks noChangeShapeType="1"/>
              </p:cNvSpPr>
              <p:nvPr/>
            </p:nvSpPr>
            <p:spPr bwMode="auto">
              <a:xfrm>
                <a:off x="2272" y="2817"/>
                <a:ext cx="3" cy="1"/>
              </a:xfrm>
              <a:prstGeom prst="line">
                <a:avLst/>
              </a:prstGeom>
              <a:noFill/>
              <a:ln w="0">
                <a:solidFill>
                  <a:srgbClr val="FFDF7F"/>
                </a:solidFill>
                <a:round/>
                <a:headEnd/>
                <a:tailEnd/>
              </a:ln>
            </p:spPr>
            <p:txBody>
              <a:bodyPr/>
              <a:lstStyle/>
              <a:p>
                <a:endParaRPr lang="en-US"/>
              </a:p>
            </p:txBody>
          </p:sp>
          <p:sp>
            <p:nvSpPr>
              <p:cNvPr id="122774" name="Line 2966"/>
              <p:cNvSpPr>
                <a:spLocks noChangeShapeType="1"/>
              </p:cNvSpPr>
              <p:nvPr/>
            </p:nvSpPr>
            <p:spPr bwMode="auto">
              <a:xfrm>
                <a:off x="2275" y="2818"/>
                <a:ext cx="4" cy="1"/>
              </a:xfrm>
              <a:prstGeom prst="line">
                <a:avLst/>
              </a:prstGeom>
              <a:noFill/>
              <a:ln w="0">
                <a:solidFill>
                  <a:srgbClr val="FFDF7F"/>
                </a:solidFill>
                <a:round/>
                <a:headEnd/>
                <a:tailEnd/>
              </a:ln>
            </p:spPr>
            <p:txBody>
              <a:bodyPr/>
              <a:lstStyle/>
              <a:p>
                <a:endParaRPr lang="en-US"/>
              </a:p>
            </p:txBody>
          </p:sp>
          <p:sp>
            <p:nvSpPr>
              <p:cNvPr id="122775" name="Line 2967"/>
              <p:cNvSpPr>
                <a:spLocks noChangeShapeType="1"/>
              </p:cNvSpPr>
              <p:nvPr/>
            </p:nvSpPr>
            <p:spPr bwMode="auto">
              <a:xfrm>
                <a:off x="2279" y="2818"/>
                <a:ext cx="7" cy="1"/>
              </a:xfrm>
              <a:prstGeom prst="line">
                <a:avLst/>
              </a:prstGeom>
              <a:noFill/>
              <a:ln w="0">
                <a:solidFill>
                  <a:srgbClr val="FFDF7F"/>
                </a:solidFill>
                <a:round/>
                <a:headEnd/>
                <a:tailEnd/>
              </a:ln>
            </p:spPr>
            <p:txBody>
              <a:bodyPr/>
              <a:lstStyle/>
              <a:p>
                <a:endParaRPr lang="en-US"/>
              </a:p>
            </p:txBody>
          </p:sp>
          <p:sp>
            <p:nvSpPr>
              <p:cNvPr id="122776" name="Line 2968"/>
              <p:cNvSpPr>
                <a:spLocks noChangeShapeType="1"/>
              </p:cNvSpPr>
              <p:nvPr/>
            </p:nvSpPr>
            <p:spPr bwMode="auto">
              <a:xfrm flipH="1" flipV="1">
                <a:off x="2286" y="2819"/>
                <a:ext cx="6" cy="1"/>
              </a:xfrm>
              <a:prstGeom prst="line">
                <a:avLst/>
              </a:prstGeom>
              <a:noFill/>
              <a:ln w="0">
                <a:solidFill>
                  <a:srgbClr val="FFDF7F"/>
                </a:solidFill>
                <a:round/>
                <a:headEnd/>
                <a:tailEnd/>
              </a:ln>
            </p:spPr>
            <p:txBody>
              <a:bodyPr/>
              <a:lstStyle/>
              <a:p>
                <a:endParaRPr lang="en-US"/>
              </a:p>
            </p:txBody>
          </p:sp>
          <p:sp>
            <p:nvSpPr>
              <p:cNvPr id="122777" name="Line 2969"/>
              <p:cNvSpPr>
                <a:spLocks noChangeShapeType="1"/>
              </p:cNvSpPr>
              <p:nvPr/>
            </p:nvSpPr>
            <p:spPr bwMode="auto">
              <a:xfrm flipH="1" flipV="1">
                <a:off x="2292" y="2819"/>
                <a:ext cx="2" cy="1"/>
              </a:xfrm>
              <a:prstGeom prst="line">
                <a:avLst/>
              </a:prstGeom>
              <a:noFill/>
              <a:ln w="0">
                <a:solidFill>
                  <a:srgbClr val="FFDF7F"/>
                </a:solidFill>
                <a:round/>
                <a:headEnd/>
                <a:tailEnd/>
              </a:ln>
            </p:spPr>
            <p:txBody>
              <a:bodyPr/>
              <a:lstStyle/>
              <a:p>
                <a:endParaRPr lang="en-US"/>
              </a:p>
            </p:txBody>
          </p:sp>
          <p:sp>
            <p:nvSpPr>
              <p:cNvPr id="122778" name="Line 2970"/>
              <p:cNvSpPr>
                <a:spLocks noChangeShapeType="1"/>
              </p:cNvSpPr>
              <p:nvPr/>
            </p:nvSpPr>
            <p:spPr bwMode="auto">
              <a:xfrm>
                <a:off x="2294" y="2820"/>
                <a:ext cx="3" cy="1"/>
              </a:xfrm>
              <a:prstGeom prst="line">
                <a:avLst/>
              </a:prstGeom>
              <a:noFill/>
              <a:ln w="0">
                <a:solidFill>
                  <a:srgbClr val="FFDF7F"/>
                </a:solidFill>
                <a:round/>
                <a:headEnd/>
                <a:tailEnd/>
              </a:ln>
            </p:spPr>
            <p:txBody>
              <a:bodyPr/>
              <a:lstStyle/>
              <a:p>
                <a:endParaRPr lang="en-US"/>
              </a:p>
            </p:txBody>
          </p:sp>
          <p:sp>
            <p:nvSpPr>
              <p:cNvPr id="122779" name="Line 2971"/>
              <p:cNvSpPr>
                <a:spLocks noChangeShapeType="1"/>
              </p:cNvSpPr>
              <p:nvPr/>
            </p:nvSpPr>
            <p:spPr bwMode="auto">
              <a:xfrm>
                <a:off x="2297" y="2821"/>
                <a:ext cx="5" cy="1"/>
              </a:xfrm>
              <a:prstGeom prst="line">
                <a:avLst/>
              </a:prstGeom>
              <a:noFill/>
              <a:ln w="0">
                <a:solidFill>
                  <a:srgbClr val="FFDF7F"/>
                </a:solidFill>
                <a:round/>
                <a:headEnd/>
                <a:tailEnd/>
              </a:ln>
            </p:spPr>
            <p:txBody>
              <a:bodyPr/>
              <a:lstStyle/>
              <a:p>
                <a:endParaRPr lang="en-US"/>
              </a:p>
            </p:txBody>
          </p:sp>
          <p:sp>
            <p:nvSpPr>
              <p:cNvPr id="122780" name="Line 2972"/>
              <p:cNvSpPr>
                <a:spLocks noChangeShapeType="1"/>
              </p:cNvSpPr>
              <p:nvPr/>
            </p:nvSpPr>
            <p:spPr bwMode="auto">
              <a:xfrm flipH="1" flipV="1">
                <a:off x="2302" y="2821"/>
                <a:ext cx="5" cy="1"/>
              </a:xfrm>
              <a:prstGeom prst="line">
                <a:avLst/>
              </a:prstGeom>
              <a:noFill/>
              <a:ln w="0">
                <a:solidFill>
                  <a:srgbClr val="FFDF7F"/>
                </a:solidFill>
                <a:round/>
                <a:headEnd/>
                <a:tailEnd/>
              </a:ln>
            </p:spPr>
            <p:txBody>
              <a:bodyPr/>
              <a:lstStyle/>
              <a:p>
                <a:endParaRPr lang="en-US"/>
              </a:p>
            </p:txBody>
          </p:sp>
          <p:sp>
            <p:nvSpPr>
              <p:cNvPr id="122781" name="Line 2973"/>
              <p:cNvSpPr>
                <a:spLocks noChangeShapeType="1"/>
              </p:cNvSpPr>
              <p:nvPr/>
            </p:nvSpPr>
            <p:spPr bwMode="auto">
              <a:xfrm flipH="1">
                <a:off x="2307" y="2821"/>
                <a:ext cx="3" cy="1"/>
              </a:xfrm>
              <a:prstGeom prst="line">
                <a:avLst/>
              </a:prstGeom>
              <a:noFill/>
              <a:ln w="0">
                <a:solidFill>
                  <a:srgbClr val="FFDF7F"/>
                </a:solidFill>
                <a:round/>
                <a:headEnd/>
                <a:tailEnd/>
              </a:ln>
            </p:spPr>
            <p:txBody>
              <a:bodyPr/>
              <a:lstStyle/>
              <a:p>
                <a:endParaRPr lang="en-US"/>
              </a:p>
            </p:txBody>
          </p:sp>
          <p:sp>
            <p:nvSpPr>
              <p:cNvPr id="122782" name="Line 2974"/>
              <p:cNvSpPr>
                <a:spLocks noChangeShapeType="1"/>
              </p:cNvSpPr>
              <p:nvPr/>
            </p:nvSpPr>
            <p:spPr bwMode="auto">
              <a:xfrm flipH="1" flipV="1">
                <a:off x="2310" y="2821"/>
                <a:ext cx="3" cy="1"/>
              </a:xfrm>
              <a:prstGeom prst="line">
                <a:avLst/>
              </a:prstGeom>
              <a:noFill/>
              <a:ln w="0">
                <a:solidFill>
                  <a:srgbClr val="FFDF7F"/>
                </a:solidFill>
                <a:round/>
                <a:headEnd/>
                <a:tailEnd/>
              </a:ln>
            </p:spPr>
            <p:txBody>
              <a:bodyPr/>
              <a:lstStyle/>
              <a:p>
                <a:endParaRPr lang="en-US"/>
              </a:p>
            </p:txBody>
          </p:sp>
          <p:sp>
            <p:nvSpPr>
              <p:cNvPr id="122783" name="Line 2975"/>
              <p:cNvSpPr>
                <a:spLocks noChangeShapeType="1"/>
              </p:cNvSpPr>
              <p:nvPr/>
            </p:nvSpPr>
            <p:spPr bwMode="auto">
              <a:xfrm flipH="1" flipV="1">
                <a:off x="2313" y="2821"/>
                <a:ext cx="3" cy="2"/>
              </a:xfrm>
              <a:prstGeom prst="line">
                <a:avLst/>
              </a:prstGeom>
              <a:noFill/>
              <a:ln w="0">
                <a:solidFill>
                  <a:srgbClr val="FFDF7F"/>
                </a:solidFill>
                <a:round/>
                <a:headEnd/>
                <a:tailEnd/>
              </a:ln>
            </p:spPr>
            <p:txBody>
              <a:bodyPr/>
              <a:lstStyle/>
              <a:p>
                <a:endParaRPr lang="en-US"/>
              </a:p>
            </p:txBody>
          </p:sp>
          <p:sp>
            <p:nvSpPr>
              <p:cNvPr id="122784" name="Line 2976"/>
              <p:cNvSpPr>
                <a:spLocks noChangeShapeType="1"/>
              </p:cNvSpPr>
              <p:nvPr/>
            </p:nvSpPr>
            <p:spPr bwMode="auto">
              <a:xfrm>
                <a:off x="2316" y="2823"/>
                <a:ext cx="2" cy="1"/>
              </a:xfrm>
              <a:prstGeom prst="line">
                <a:avLst/>
              </a:prstGeom>
              <a:noFill/>
              <a:ln w="0">
                <a:solidFill>
                  <a:srgbClr val="FFDF7F"/>
                </a:solidFill>
                <a:round/>
                <a:headEnd/>
                <a:tailEnd/>
              </a:ln>
            </p:spPr>
            <p:txBody>
              <a:bodyPr/>
              <a:lstStyle/>
              <a:p>
                <a:endParaRPr lang="en-US"/>
              </a:p>
            </p:txBody>
          </p:sp>
          <p:sp>
            <p:nvSpPr>
              <p:cNvPr id="122785" name="Line 2977"/>
              <p:cNvSpPr>
                <a:spLocks noChangeShapeType="1"/>
              </p:cNvSpPr>
              <p:nvPr/>
            </p:nvSpPr>
            <p:spPr bwMode="auto">
              <a:xfrm>
                <a:off x="2318" y="2824"/>
                <a:ext cx="6" cy="1"/>
              </a:xfrm>
              <a:prstGeom prst="line">
                <a:avLst/>
              </a:prstGeom>
              <a:noFill/>
              <a:ln w="0">
                <a:solidFill>
                  <a:srgbClr val="FFDF7F"/>
                </a:solidFill>
                <a:round/>
                <a:headEnd/>
                <a:tailEnd/>
              </a:ln>
            </p:spPr>
            <p:txBody>
              <a:bodyPr/>
              <a:lstStyle/>
              <a:p>
                <a:endParaRPr lang="en-US"/>
              </a:p>
            </p:txBody>
          </p:sp>
          <p:sp>
            <p:nvSpPr>
              <p:cNvPr id="122786" name="Line 2978"/>
              <p:cNvSpPr>
                <a:spLocks noChangeShapeType="1"/>
              </p:cNvSpPr>
              <p:nvPr/>
            </p:nvSpPr>
            <p:spPr bwMode="auto">
              <a:xfrm flipH="1" flipV="1">
                <a:off x="2324" y="2825"/>
                <a:ext cx="6" cy="1"/>
              </a:xfrm>
              <a:prstGeom prst="line">
                <a:avLst/>
              </a:prstGeom>
              <a:noFill/>
              <a:ln w="0">
                <a:solidFill>
                  <a:srgbClr val="FFDF7F"/>
                </a:solidFill>
                <a:round/>
                <a:headEnd/>
                <a:tailEnd/>
              </a:ln>
            </p:spPr>
            <p:txBody>
              <a:bodyPr/>
              <a:lstStyle/>
              <a:p>
                <a:endParaRPr lang="en-US"/>
              </a:p>
            </p:txBody>
          </p:sp>
          <p:sp>
            <p:nvSpPr>
              <p:cNvPr id="122787" name="Line 2979"/>
              <p:cNvSpPr>
                <a:spLocks noChangeShapeType="1"/>
              </p:cNvSpPr>
              <p:nvPr/>
            </p:nvSpPr>
            <p:spPr bwMode="auto">
              <a:xfrm>
                <a:off x="2242" y="2805"/>
                <a:ext cx="15" cy="14"/>
              </a:xfrm>
              <a:prstGeom prst="line">
                <a:avLst/>
              </a:prstGeom>
              <a:noFill/>
              <a:ln w="0">
                <a:solidFill>
                  <a:srgbClr val="FFDF7F"/>
                </a:solidFill>
                <a:round/>
                <a:headEnd/>
                <a:tailEnd/>
              </a:ln>
            </p:spPr>
            <p:txBody>
              <a:bodyPr/>
              <a:lstStyle/>
              <a:p>
                <a:endParaRPr lang="en-US"/>
              </a:p>
            </p:txBody>
          </p:sp>
          <p:sp>
            <p:nvSpPr>
              <p:cNvPr id="122788" name="Line 2980"/>
              <p:cNvSpPr>
                <a:spLocks noChangeShapeType="1"/>
              </p:cNvSpPr>
              <p:nvPr/>
            </p:nvSpPr>
            <p:spPr bwMode="auto">
              <a:xfrm>
                <a:off x="2257" y="2819"/>
                <a:ext cx="18" cy="8"/>
              </a:xfrm>
              <a:prstGeom prst="line">
                <a:avLst/>
              </a:prstGeom>
              <a:noFill/>
              <a:ln w="0">
                <a:solidFill>
                  <a:srgbClr val="FFDF7F"/>
                </a:solidFill>
                <a:round/>
                <a:headEnd/>
                <a:tailEnd/>
              </a:ln>
            </p:spPr>
            <p:txBody>
              <a:bodyPr/>
              <a:lstStyle/>
              <a:p>
                <a:endParaRPr lang="en-US"/>
              </a:p>
            </p:txBody>
          </p:sp>
          <p:sp>
            <p:nvSpPr>
              <p:cNvPr id="122789" name="Line 2981"/>
              <p:cNvSpPr>
                <a:spLocks noChangeShapeType="1"/>
              </p:cNvSpPr>
              <p:nvPr/>
            </p:nvSpPr>
            <p:spPr bwMode="auto">
              <a:xfrm>
                <a:off x="2275" y="2827"/>
                <a:ext cx="4" cy="1"/>
              </a:xfrm>
              <a:prstGeom prst="line">
                <a:avLst/>
              </a:prstGeom>
              <a:noFill/>
              <a:ln w="0">
                <a:solidFill>
                  <a:srgbClr val="FFDF7F"/>
                </a:solidFill>
                <a:round/>
                <a:headEnd/>
                <a:tailEnd/>
              </a:ln>
            </p:spPr>
            <p:txBody>
              <a:bodyPr/>
              <a:lstStyle/>
              <a:p>
                <a:endParaRPr lang="en-US"/>
              </a:p>
            </p:txBody>
          </p:sp>
          <p:sp>
            <p:nvSpPr>
              <p:cNvPr id="122790" name="Line 2982"/>
              <p:cNvSpPr>
                <a:spLocks noChangeShapeType="1"/>
              </p:cNvSpPr>
              <p:nvPr/>
            </p:nvSpPr>
            <p:spPr bwMode="auto">
              <a:xfrm flipH="1">
                <a:off x="2279" y="2827"/>
                <a:ext cx="3" cy="1"/>
              </a:xfrm>
              <a:prstGeom prst="line">
                <a:avLst/>
              </a:prstGeom>
              <a:noFill/>
              <a:ln w="0">
                <a:solidFill>
                  <a:srgbClr val="FFDF7F"/>
                </a:solidFill>
                <a:round/>
                <a:headEnd/>
                <a:tailEnd/>
              </a:ln>
            </p:spPr>
            <p:txBody>
              <a:bodyPr/>
              <a:lstStyle/>
              <a:p>
                <a:endParaRPr lang="en-US"/>
              </a:p>
            </p:txBody>
          </p:sp>
          <p:sp>
            <p:nvSpPr>
              <p:cNvPr id="122791" name="Line 2983"/>
              <p:cNvSpPr>
                <a:spLocks noChangeShapeType="1"/>
              </p:cNvSpPr>
              <p:nvPr/>
            </p:nvSpPr>
            <p:spPr bwMode="auto">
              <a:xfrm flipH="1" flipV="1">
                <a:off x="2282" y="2827"/>
                <a:ext cx="6" cy="2"/>
              </a:xfrm>
              <a:prstGeom prst="line">
                <a:avLst/>
              </a:prstGeom>
              <a:noFill/>
              <a:ln w="0">
                <a:solidFill>
                  <a:srgbClr val="FFDF7F"/>
                </a:solidFill>
                <a:round/>
                <a:headEnd/>
                <a:tailEnd/>
              </a:ln>
            </p:spPr>
            <p:txBody>
              <a:bodyPr/>
              <a:lstStyle/>
              <a:p>
                <a:endParaRPr lang="en-US"/>
              </a:p>
            </p:txBody>
          </p:sp>
          <p:sp>
            <p:nvSpPr>
              <p:cNvPr id="122792" name="Line 2984"/>
              <p:cNvSpPr>
                <a:spLocks noChangeShapeType="1"/>
              </p:cNvSpPr>
              <p:nvPr/>
            </p:nvSpPr>
            <p:spPr bwMode="auto">
              <a:xfrm flipH="1" flipV="1">
                <a:off x="2288" y="2829"/>
                <a:ext cx="5" cy="2"/>
              </a:xfrm>
              <a:prstGeom prst="line">
                <a:avLst/>
              </a:prstGeom>
              <a:noFill/>
              <a:ln w="0">
                <a:solidFill>
                  <a:srgbClr val="FFDF7F"/>
                </a:solidFill>
                <a:round/>
                <a:headEnd/>
                <a:tailEnd/>
              </a:ln>
            </p:spPr>
            <p:txBody>
              <a:bodyPr/>
              <a:lstStyle/>
              <a:p>
                <a:endParaRPr lang="en-US"/>
              </a:p>
            </p:txBody>
          </p:sp>
          <p:sp>
            <p:nvSpPr>
              <p:cNvPr id="122793" name="Line 2985"/>
              <p:cNvSpPr>
                <a:spLocks noChangeShapeType="1"/>
              </p:cNvSpPr>
              <p:nvPr/>
            </p:nvSpPr>
            <p:spPr bwMode="auto">
              <a:xfrm flipH="1" flipV="1">
                <a:off x="2293" y="2831"/>
                <a:ext cx="7" cy="2"/>
              </a:xfrm>
              <a:prstGeom prst="line">
                <a:avLst/>
              </a:prstGeom>
              <a:noFill/>
              <a:ln w="0">
                <a:solidFill>
                  <a:srgbClr val="FFDF7F"/>
                </a:solidFill>
                <a:round/>
                <a:headEnd/>
                <a:tailEnd/>
              </a:ln>
            </p:spPr>
            <p:txBody>
              <a:bodyPr/>
              <a:lstStyle/>
              <a:p>
                <a:endParaRPr lang="en-US"/>
              </a:p>
            </p:txBody>
          </p:sp>
          <p:sp>
            <p:nvSpPr>
              <p:cNvPr id="122794" name="Line 2986"/>
              <p:cNvSpPr>
                <a:spLocks noChangeShapeType="1"/>
              </p:cNvSpPr>
              <p:nvPr/>
            </p:nvSpPr>
            <p:spPr bwMode="auto">
              <a:xfrm>
                <a:off x="2300" y="2833"/>
                <a:ext cx="6" cy="2"/>
              </a:xfrm>
              <a:prstGeom prst="line">
                <a:avLst/>
              </a:prstGeom>
              <a:noFill/>
              <a:ln w="0">
                <a:solidFill>
                  <a:srgbClr val="FFDF7F"/>
                </a:solidFill>
                <a:round/>
                <a:headEnd/>
                <a:tailEnd/>
              </a:ln>
            </p:spPr>
            <p:txBody>
              <a:bodyPr/>
              <a:lstStyle/>
              <a:p>
                <a:endParaRPr lang="en-US"/>
              </a:p>
            </p:txBody>
          </p:sp>
          <p:sp>
            <p:nvSpPr>
              <p:cNvPr id="122795" name="Line 2987"/>
              <p:cNvSpPr>
                <a:spLocks noChangeShapeType="1"/>
              </p:cNvSpPr>
              <p:nvPr/>
            </p:nvSpPr>
            <p:spPr bwMode="auto">
              <a:xfrm>
                <a:off x="2306" y="2835"/>
                <a:ext cx="6" cy="1"/>
              </a:xfrm>
              <a:prstGeom prst="line">
                <a:avLst/>
              </a:prstGeom>
              <a:noFill/>
              <a:ln w="0">
                <a:solidFill>
                  <a:srgbClr val="FFDF7F"/>
                </a:solidFill>
                <a:round/>
                <a:headEnd/>
                <a:tailEnd/>
              </a:ln>
            </p:spPr>
            <p:txBody>
              <a:bodyPr/>
              <a:lstStyle/>
              <a:p>
                <a:endParaRPr lang="en-US"/>
              </a:p>
            </p:txBody>
          </p:sp>
          <p:sp>
            <p:nvSpPr>
              <p:cNvPr id="122796" name="Line 2988"/>
              <p:cNvSpPr>
                <a:spLocks noChangeShapeType="1"/>
              </p:cNvSpPr>
              <p:nvPr/>
            </p:nvSpPr>
            <p:spPr bwMode="auto">
              <a:xfrm flipH="1">
                <a:off x="2312" y="2836"/>
                <a:ext cx="5" cy="1"/>
              </a:xfrm>
              <a:prstGeom prst="line">
                <a:avLst/>
              </a:prstGeom>
              <a:noFill/>
              <a:ln w="0">
                <a:solidFill>
                  <a:srgbClr val="FFDF7F"/>
                </a:solidFill>
                <a:round/>
                <a:headEnd/>
                <a:tailEnd/>
              </a:ln>
            </p:spPr>
            <p:txBody>
              <a:bodyPr/>
              <a:lstStyle/>
              <a:p>
                <a:endParaRPr lang="en-US"/>
              </a:p>
            </p:txBody>
          </p:sp>
          <p:sp>
            <p:nvSpPr>
              <p:cNvPr id="122797" name="Line 2989"/>
              <p:cNvSpPr>
                <a:spLocks noChangeShapeType="1"/>
              </p:cNvSpPr>
              <p:nvPr/>
            </p:nvSpPr>
            <p:spPr bwMode="auto">
              <a:xfrm flipH="1" flipV="1">
                <a:off x="2317" y="2836"/>
                <a:ext cx="5" cy="1"/>
              </a:xfrm>
              <a:prstGeom prst="line">
                <a:avLst/>
              </a:prstGeom>
              <a:noFill/>
              <a:ln w="0">
                <a:solidFill>
                  <a:srgbClr val="FFDF7F"/>
                </a:solidFill>
                <a:round/>
                <a:headEnd/>
                <a:tailEnd/>
              </a:ln>
            </p:spPr>
            <p:txBody>
              <a:bodyPr/>
              <a:lstStyle/>
              <a:p>
                <a:endParaRPr lang="en-US"/>
              </a:p>
            </p:txBody>
          </p:sp>
          <p:sp>
            <p:nvSpPr>
              <p:cNvPr id="122798" name="Line 2990"/>
              <p:cNvSpPr>
                <a:spLocks noChangeShapeType="1"/>
              </p:cNvSpPr>
              <p:nvPr/>
            </p:nvSpPr>
            <p:spPr bwMode="auto">
              <a:xfrm flipH="1" flipV="1">
                <a:off x="2322" y="2837"/>
                <a:ext cx="5" cy="1"/>
              </a:xfrm>
              <a:prstGeom prst="line">
                <a:avLst/>
              </a:prstGeom>
              <a:noFill/>
              <a:ln w="0">
                <a:solidFill>
                  <a:srgbClr val="FFDF7F"/>
                </a:solidFill>
                <a:round/>
                <a:headEnd/>
                <a:tailEnd/>
              </a:ln>
            </p:spPr>
            <p:txBody>
              <a:bodyPr/>
              <a:lstStyle/>
              <a:p>
                <a:endParaRPr lang="en-US"/>
              </a:p>
            </p:txBody>
          </p:sp>
          <p:sp>
            <p:nvSpPr>
              <p:cNvPr id="122799" name="Line 2991"/>
              <p:cNvSpPr>
                <a:spLocks noChangeShapeType="1"/>
              </p:cNvSpPr>
              <p:nvPr/>
            </p:nvSpPr>
            <p:spPr bwMode="auto">
              <a:xfrm flipH="1" flipV="1">
                <a:off x="2327" y="2838"/>
                <a:ext cx="4" cy="1"/>
              </a:xfrm>
              <a:prstGeom prst="line">
                <a:avLst/>
              </a:prstGeom>
              <a:noFill/>
              <a:ln w="0">
                <a:solidFill>
                  <a:srgbClr val="FFDF7F"/>
                </a:solidFill>
                <a:round/>
                <a:headEnd/>
                <a:tailEnd/>
              </a:ln>
            </p:spPr>
            <p:txBody>
              <a:bodyPr/>
              <a:lstStyle/>
              <a:p>
                <a:endParaRPr lang="en-US"/>
              </a:p>
            </p:txBody>
          </p:sp>
          <p:sp>
            <p:nvSpPr>
              <p:cNvPr id="122800" name="Line 2992"/>
              <p:cNvSpPr>
                <a:spLocks noChangeShapeType="1"/>
              </p:cNvSpPr>
              <p:nvPr/>
            </p:nvSpPr>
            <p:spPr bwMode="auto">
              <a:xfrm flipH="1" flipV="1">
                <a:off x="2331" y="2839"/>
                <a:ext cx="5" cy="2"/>
              </a:xfrm>
              <a:prstGeom prst="line">
                <a:avLst/>
              </a:prstGeom>
              <a:noFill/>
              <a:ln w="0">
                <a:solidFill>
                  <a:srgbClr val="FFDF7F"/>
                </a:solidFill>
                <a:round/>
                <a:headEnd/>
                <a:tailEnd/>
              </a:ln>
            </p:spPr>
            <p:txBody>
              <a:bodyPr/>
              <a:lstStyle/>
              <a:p>
                <a:endParaRPr lang="en-US"/>
              </a:p>
            </p:txBody>
          </p:sp>
          <p:sp>
            <p:nvSpPr>
              <p:cNvPr id="122801" name="Line 2993"/>
              <p:cNvSpPr>
                <a:spLocks noChangeShapeType="1"/>
              </p:cNvSpPr>
              <p:nvPr/>
            </p:nvSpPr>
            <p:spPr bwMode="auto">
              <a:xfrm flipH="1" flipV="1">
                <a:off x="2336" y="2841"/>
                <a:ext cx="4" cy="2"/>
              </a:xfrm>
              <a:prstGeom prst="line">
                <a:avLst/>
              </a:prstGeom>
              <a:noFill/>
              <a:ln w="0">
                <a:solidFill>
                  <a:srgbClr val="FFDF7F"/>
                </a:solidFill>
                <a:round/>
                <a:headEnd/>
                <a:tailEnd/>
              </a:ln>
            </p:spPr>
            <p:txBody>
              <a:bodyPr/>
              <a:lstStyle/>
              <a:p>
                <a:endParaRPr lang="en-US"/>
              </a:p>
            </p:txBody>
          </p:sp>
          <p:sp>
            <p:nvSpPr>
              <p:cNvPr id="122802" name="Line 2994"/>
              <p:cNvSpPr>
                <a:spLocks noChangeShapeType="1"/>
              </p:cNvSpPr>
              <p:nvPr/>
            </p:nvSpPr>
            <p:spPr bwMode="auto">
              <a:xfrm>
                <a:off x="2340" y="2843"/>
                <a:ext cx="4" cy="2"/>
              </a:xfrm>
              <a:prstGeom prst="line">
                <a:avLst/>
              </a:prstGeom>
              <a:noFill/>
              <a:ln w="0">
                <a:solidFill>
                  <a:srgbClr val="FFDF7F"/>
                </a:solidFill>
                <a:round/>
                <a:headEnd/>
                <a:tailEnd/>
              </a:ln>
            </p:spPr>
            <p:txBody>
              <a:bodyPr/>
              <a:lstStyle/>
              <a:p>
                <a:endParaRPr lang="en-US"/>
              </a:p>
            </p:txBody>
          </p:sp>
          <p:sp>
            <p:nvSpPr>
              <p:cNvPr id="122803" name="Line 2995"/>
              <p:cNvSpPr>
                <a:spLocks noChangeShapeType="1"/>
              </p:cNvSpPr>
              <p:nvPr/>
            </p:nvSpPr>
            <p:spPr bwMode="auto">
              <a:xfrm>
                <a:off x="2344" y="2845"/>
                <a:ext cx="2" cy="1"/>
              </a:xfrm>
              <a:prstGeom prst="line">
                <a:avLst/>
              </a:prstGeom>
              <a:noFill/>
              <a:ln w="0">
                <a:solidFill>
                  <a:srgbClr val="FFDF7F"/>
                </a:solidFill>
                <a:round/>
                <a:headEnd/>
                <a:tailEnd/>
              </a:ln>
            </p:spPr>
            <p:txBody>
              <a:bodyPr/>
              <a:lstStyle/>
              <a:p>
                <a:endParaRPr lang="en-US"/>
              </a:p>
            </p:txBody>
          </p:sp>
          <p:sp>
            <p:nvSpPr>
              <p:cNvPr id="122804" name="Line 2996"/>
              <p:cNvSpPr>
                <a:spLocks noChangeShapeType="1"/>
              </p:cNvSpPr>
              <p:nvPr/>
            </p:nvSpPr>
            <p:spPr bwMode="auto">
              <a:xfrm>
                <a:off x="2346" y="2845"/>
                <a:ext cx="3" cy="1"/>
              </a:xfrm>
              <a:prstGeom prst="line">
                <a:avLst/>
              </a:prstGeom>
              <a:noFill/>
              <a:ln w="0">
                <a:solidFill>
                  <a:srgbClr val="FFDF7F"/>
                </a:solidFill>
                <a:round/>
                <a:headEnd/>
                <a:tailEnd/>
              </a:ln>
            </p:spPr>
            <p:txBody>
              <a:bodyPr/>
              <a:lstStyle/>
              <a:p>
                <a:endParaRPr lang="en-US"/>
              </a:p>
            </p:txBody>
          </p:sp>
          <p:sp>
            <p:nvSpPr>
              <p:cNvPr id="122805" name="Line 2997"/>
              <p:cNvSpPr>
                <a:spLocks noChangeShapeType="1"/>
              </p:cNvSpPr>
              <p:nvPr/>
            </p:nvSpPr>
            <p:spPr bwMode="auto">
              <a:xfrm>
                <a:off x="2349" y="2846"/>
                <a:ext cx="5" cy="1"/>
              </a:xfrm>
              <a:prstGeom prst="line">
                <a:avLst/>
              </a:prstGeom>
              <a:noFill/>
              <a:ln w="0">
                <a:solidFill>
                  <a:srgbClr val="FFDF7F"/>
                </a:solidFill>
                <a:round/>
                <a:headEnd/>
                <a:tailEnd/>
              </a:ln>
            </p:spPr>
            <p:txBody>
              <a:bodyPr/>
              <a:lstStyle/>
              <a:p>
                <a:endParaRPr lang="en-US"/>
              </a:p>
            </p:txBody>
          </p:sp>
          <p:sp>
            <p:nvSpPr>
              <p:cNvPr id="122806" name="Line 2998"/>
              <p:cNvSpPr>
                <a:spLocks noChangeShapeType="1"/>
              </p:cNvSpPr>
              <p:nvPr/>
            </p:nvSpPr>
            <p:spPr bwMode="auto">
              <a:xfrm flipV="1">
                <a:off x="2354" y="2846"/>
                <a:ext cx="4" cy="1"/>
              </a:xfrm>
              <a:prstGeom prst="line">
                <a:avLst/>
              </a:prstGeom>
              <a:noFill/>
              <a:ln w="0">
                <a:solidFill>
                  <a:srgbClr val="FFDF7F"/>
                </a:solidFill>
                <a:round/>
                <a:headEnd/>
                <a:tailEnd/>
              </a:ln>
            </p:spPr>
            <p:txBody>
              <a:bodyPr/>
              <a:lstStyle/>
              <a:p>
                <a:endParaRPr lang="en-US"/>
              </a:p>
            </p:txBody>
          </p:sp>
          <p:sp>
            <p:nvSpPr>
              <p:cNvPr id="122807" name="Line 2999"/>
              <p:cNvSpPr>
                <a:spLocks noChangeShapeType="1"/>
              </p:cNvSpPr>
              <p:nvPr/>
            </p:nvSpPr>
            <p:spPr bwMode="auto">
              <a:xfrm>
                <a:off x="2294" y="2844"/>
                <a:ext cx="6" cy="1"/>
              </a:xfrm>
              <a:prstGeom prst="line">
                <a:avLst/>
              </a:prstGeom>
              <a:noFill/>
              <a:ln w="0">
                <a:solidFill>
                  <a:srgbClr val="FFDF7F"/>
                </a:solidFill>
                <a:round/>
                <a:headEnd/>
                <a:tailEnd/>
              </a:ln>
            </p:spPr>
            <p:txBody>
              <a:bodyPr/>
              <a:lstStyle/>
              <a:p>
                <a:endParaRPr lang="en-US"/>
              </a:p>
            </p:txBody>
          </p:sp>
          <p:sp>
            <p:nvSpPr>
              <p:cNvPr id="122808" name="Line 3000"/>
              <p:cNvSpPr>
                <a:spLocks noChangeShapeType="1"/>
              </p:cNvSpPr>
              <p:nvPr/>
            </p:nvSpPr>
            <p:spPr bwMode="auto">
              <a:xfrm>
                <a:off x="2300" y="2845"/>
                <a:ext cx="6" cy="2"/>
              </a:xfrm>
              <a:prstGeom prst="line">
                <a:avLst/>
              </a:prstGeom>
              <a:noFill/>
              <a:ln w="0">
                <a:solidFill>
                  <a:srgbClr val="FFDF7F"/>
                </a:solidFill>
                <a:round/>
                <a:headEnd/>
                <a:tailEnd/>
              </a:ln>
            </p:spPr>
            <p:txBody>
              <a:bodyPr/>
              <a:lstStyle/>
              <a:p>
                <a:endParaRPr lang="en-US"/>
              </a:p>
            </p:txBody>
          </p:sp>
          <p:sp>
            <p:nvSpPr>
              <p:cNvPr id="122809" name="Line 3001"/>
              <p:cNvSpPr>
                <a:spLocks noChangeShapeType="1"/>
              </p:cNvSpPr>
              <p:nvPr/>
            </p:nvSpPr>
            <p:spPr bwMode="auto">
              <a:xfrm>
                <a:off x="2306" y="2847"/>
                <a:ext cx="6" cy="1"/>
              </a:xfrm>
              <a:prstGeom prst="line">
                <a:avLst/>
              </a:prstGeom>
              <a:noFill/>
              <a:ln w="0">
                <a:solidFill>
                  <a:srgbClr val="FFDF7F"/>
                </a:solidFill>
                <a:round/>
                <a:headEnd/>
                <a:tailEnd/>
              </a:ln>
            </p:spPr>
            <p:txBody>
              <a:bodyPr/>
              <a:lstStyle/>
              <a:p>
                <a:endParaRPr lang="en-US"/>
              </a:p>
            </p:txBody>
          </p:sp>
          <p:sp>
            <p:nvSpPr>
              <p:cNvPr id="122810" name="Line 3002"/>
              <p:cNvSpPr>
                <a:spLocks noChangeShapeType="1"/>
              </p:cNvSpPr>
              <p:nvPr/>
            </p:nvSpPr>
            <p:spPr bwMode="auto">
              <a:xfrm flipH="1">
                <a:off x="2312" y="2847"/>
                <a:ext cx="5" cy="1"/>
              </a:xfrm>
              <a:prstGeom prst="line">
                <a:avLst/>
              </a:prstGeom>
              <a:noFill/>
              <a:ln w="0">
                <a:solidFill>
                  <a:srgbClr val="FFDF7F"/>
                </a:solidFill>
                <a:round/>
                <a:headEnd/>
                <a:tailEnd/>
              </a:ln>
            </p:spPr>
            <p:txBody>
              <a:bodyPr/>
              <a:lstStyle/>
              <a:p>
                <a:endParaRPr lang="en-US"/>
              </a:p>
            </p:txBody>
          </p:sp>
          <p:sp>
            <p:nvSpPr>
              <p:cNvPr id="122811" name="Line 3003"/>
              <p:cNvSpPr>
                <a:spLocks noChangeShapeType="1"/>
              </p:cNvSpPr>
              <p:nvPr/>
            </p:nvSpPr>
            <p:spPr bwMode="auto">
              <a:xfrm flipH="1" flipV="1">
                <a:off x="2317" y="2847"/>
                <a:ext cx="5" cy="1"/>
              </a:xfrm>
              <a:prstGeom prst="line">
                <a:avLst/>
              </a:prstGeom>
              <a:noFill/>
              <a:ln w="0">
                <a:solidFill>
                  <a:srgbClr val="FFDF7F"/>
                </a:solidFill>
                <a:round/>
                <a:headEnd/>
                <a:tailEnd/>
              </a:ln>
            </p:spPr>
            <p:txBody>
              <a:bodyPr/>
              <a:lstStyle/>
              <a:p>
                <a:endParaRPr lang="en-US"/>
              </a:p>
            </p:txBody>
          </p:sp>
          <p:sp>
            <p:nvSpPr>
              <p:cNvPr id="122812" name="Line 3004"/>
              <p:cNvSpPr>
                <a:spLocks noChangeShapeType="1"/>
              </p:cNvSpPr>
              <p:nvPr/>
            </p:nvSpPr>
            <p:spPr bwMode="auto">
              <a:xfrm flipH="1" flipV="1">
                <a:off x="2322" y="2847"/>
                <a:ext cx="6" cy="1"/>
              </a:xfrm>
              <a:prstGeom prst="line">
                <a:avLst/>
              </a:prstGeom>
              <a:noFill/>
              <a:ln w="0">
                <a:solidFill>
                  <a:srgbClr val="FFDF7F"/>
                </a:solidFill>
                <a:round/>
                <a:headEnd/>
                <a:tailEnd/>
              </a:ln>
            </p:spPr>
            <p:txBody>
              <a:bodyPr/>
              <a:lstStyle/>
              <a:p>
                <a:endParaRPr lang="en-US"/>
              </a:p>
            </p:txBody>
          </p:sp>
          <p:sp>
            <p:nvSpPr>
              <p:cNvPr id="122813" name="Line 3005"/>
              <p:cNvSpPr>
                <a:spLocks noChangeShapeType="1"/>
              </p:cNvSpPr>
              <p:nvPr/>
            </p:nvSpPr>
            <p:spPr bwMode="auto">
              <a:xfrm flipH="1" flipV="1">
                <a:off x="2328" y="2847"/>
                <a:ext cx="6" cy="2"/>
              </a:xfrm>
              <a:prstGeom prst="line">
                <a:avLst/>
              </a:prstGeom>
              <a:noFill/>
              <a:ln w="0">
                <a:solidFill>
                  <a:srgbClr val="FFDF7F"/>
                </a:solidFill>
                <a:round/>
                <a:headEnd/>
                <a:tailEnd/>
              </a:ln>
            </p:spPr>
            <p:txBody>
              <a:bodyPr/>
              <a:lstStyle/>
              <a:p>
                <a:endParaRPr lang="en-US"/>
              </a:p>
            </p:txBody>
          </p:sp>
          <p:sp>
            <p:nvSpPr>
              <p:cNvPr id="122814" name="Line 3006"/>
              <p:cNvSpPr>
                <a:spLocks noChangeShapeType="1"/>
              </p:cNvSpPr>
              <p:nvPr/>
            </p:nvSpPr>
            <p:spPr bwMode="auto">
              <a:xfrm>
                <a:off x="2334" y="2849"/>
                <a:ext cx="7" cy="2"/>
              </a:xfrm>
              <a:prstGeom prst="line">
                <a:avLst/>
              </a:prstGeom>
              <a:noFill/>
              <a:ln w="0">
                <a:solidFill>
                  <a:srgbClr val="FFDF7F"/>
                </a:solidFill>
                <a:round/>
                <a:headEnd/>
                <a:tailEnd/>
              </a:ln>
            </p:spPr>
            <p:txBody>
              <a:bodyPr/>
              <a:lstStyle/>
              <a:p>
                <a:endParaRPr lang="en-US"/>
              </a:p>
            </p:txBody>
          </p:sp>
          <p:sp>
            <p:nvSpPr>
              <p:cNvPr id="122815" name="Line 3007"/>
              <p:cNvSpPr>
                <a:spLocks noChangeShapeType="1"/>
              </p:cNvSpPr>
              <p:nvPr/>
            </p:nvSpPr>
            <p:spPr bwMode="auto">
              <a:xfrm>
                <a:off x="2341" y="2851"/>
                <a:ext cx="8" cy="1"/>
              </a:xfrm>
              <a:prstGeom prst="line">
                <a:avLst/>
              </a:prstGeom>
              <a:noFill/>
              <a:ln w="0">
                <a:solidFill>
                  <a:srgbClr val="FFDF7F"/>
                </a:solidFill>
                <a:round/>
                <a:headEnd/>
                <a:tailEnd/>
              </a:ln>
            </p:spPr>
            <p:txBody>
              <a:bodyPr/>
              <a:lstStyle/>
              <a:p>
                <a:endParaRPr lang="en-US"/>
              </a:p>
            </p:txBody>
          </p:sp>
          <p:sp>
            <p:nvSpPr>
              <p:cNvPr id="122816" name="Line 3008"/>
              <p:cNvSpPr>
                <a:spLocks noChangeShapeType="1"/>
              </p:cNvSpPr>
              <p:nvPr/>
            </p:nvSpPr>
            <p:spPr bwMode="auto">
              <a:xfrm>
                <a:off x="2349" y="2852"/>
                <a:ext cx="9" cy="1"/>
              </a:xfrm>
              <a:prstGeom prst="line">
                <a:avLst/>
              </a:prstGeom>
              <a:noFill/>
              <a:ln w="0">
                <a:solidFill>
                  <a:srgbClr val="FFDF7F"/>
                </a:solidFill>
                <a:round/>
                <a:headEnd/>
                <a:tailEnd/>
              </a:ln>
            </p:spPr>
            <p:txBody>
              <a:bodyPr/>
              <a:lstStyle/>
              <a:p>
                <a:endParaRPr lang="en-US"/>
              </a:p>
            </p:txBody>
          </p:sp>
          <p:sp>
            <p:nvSpPr>
              <p:cNvPr id="122817" name="Line 3009"/>
              <p:cNvSpPr>
                <a:spLocks noChangeShapeType="1"/>
              </p:cNvSpPr>
              <p:nvPr/>
            </p:nvSpPr>
            <p:spPr bwMode="auto">
              <a:xfrm>
                <a:off x="2242" y="2770"/>
                <a:ext cx="1" cy="87"/>
              </a:xfrm>
              <a:prstGeom prst="line">
                <a:avLst/>
              </a:prstGeom>
              <a:noFill/>
              <a:ln w="0">
                <a:solidFill>
                  <a:srgbClr val="FFDF7F"/>
                </a:solidFill>
                <a:round/>
                <a:headEnd/>
                <a:tailEnd/>
              </a:ln>
            </p:spPr>
            <p:txBody>
              <a:bodyPr/>
              <a:lstStyle/>
              <a:p>
                <a:endParaRPr lang="en-US"/>
              </a:p>
            </p:txBody>
          </p:sp>
          <p:sp>
            <p:nvSpPr>
              <p:cNvPr id="122818" name="Line 3010"/>
              <p:cNvSpPr>
                <a:spLocks noChangeShapeType="1"/>
              </p:cNvSpPr>
              <p:nvPr/>
            </p:nvSpPr>
            <p:spPr bwMode="auto">
              <a:xfrm>
                <a:off x="2242" y="2780"/>
                <a:ext cx="4" cy="6"/>
              </a:xfrm>
              <a:prstGeom prst="line">
                <a:avLst/>
              </a:prstGeom>
              <a:noFill/>
              <a:ln w="0">
                <a:solidFill>
                  <a:srgbClr val="FFDF7F"/>
                </a:solidFill>
                <a:round/>
                <a:headEnd/>
                <a:tailEnd/>
              </a:ln>
            </p:spPr>
            <p:txBody>
              <a:bodyPr/>
              <a:lstStyle/>
              <a:p>
                <a:endParaRPr lang="en-US"/>
              </a:p>
            </p:txBody>
          </p:sp>
          <p:sp>
            <p:nvSpPr>
              <p:cNvPr id="122819" name="Line 3011"/>
              <p:cNvSpPr>
                <a:spLocks noChangeShapeType="1"/>
              </p:cNvSpPr>
              <p:nvPr/>
            </p:nvSpPr>
            <p:spPr bwMode="auto">
              <a:xfrm>
                <a:off x="2246" y="2786"/>
                <a:ext cx="14" cy="12"/>
              </a:xfrm>
              <a:prstGeom prst="line">
                <a:avLst/>
              </a:prstGeom>
              <a:noFill/>
              <a:ln w="0">
                <a:solidFill>
                  <a:srgbClr val="FFDF7F"/>
                </a:solidFill>
                <a:round/>
                <a:headEnd/>
                <a:tailEnd/>
              </a:ln>
            </p:spPr>
            <p:txBody>
              <a:bodyPr/>
              <a:lstStyle/>
              <a:p>
                <a:endParaRPr lang="en-US"/>
              </a:p>
            </p:txBody>
          </p:sp>
          <p:sp>
            <p:nvSpPr>
              <p:cNvPr id="122820" name="Line 3012"/>
              <p:cNvSpPr>
                <a:spLocks noChangeShapeType="1"/>
              </p:cNvSpPr>
              <p:nvPr/>
            </p:nvSpPr>
            <p:spPr bwMode="auto">
              <a:xfrm>
                <a:off x="2260" y="2798"/>
                <a:ext cx="4" cy="2"/>
              </a:xfrm>
              <a:prstGeom prst="line">
                <a:avLst/>
              </a:prstGeom>
              <a:noFill/>
              <a:ln w="0">
                <a:solidFill>
                  <a:srgbClr val="FFDF7F"/>
                </a:solidFill>
                <a:round/>
                <a:headEnd/>
                <a:tailEnd/>
              </a:ln>
            </p:spPr>
            <p:txBody>
              <a:bodyPr/>
              <a:lstStyle/>
              <a:p>
                <a:endParaRPr lang="en-US"/>
              </a:p>
            </p:txBody>
          </p:sp>
          <p:sp>
            <p:nvSpPr>
              <p:cNvPr id="122821" name="Line 3013"/>
              <p:cNvSpPr>
                <a:spLocks noChangeShapeType="1"/>
              </p:cNvSpPr>
              <p:nvPr/>
            </p:nvSpPr>
            <p:spPr bwMode="auto">
              <a:xfrm>
                <a:off x="2264" y="2800"/>
                <a:ext cx="5" cy="2"/>
              </a:xfrm>
              <a:prstGeom prst="line">
                <a:avLst/>
              </a:prstGeom>
              <a:noFill/>
              <a:ln w="0">
                <a:solidFill>
                  <a:srgbClr val="FFDF7F"/>
                </a:solidFill>
                <a:round/>
                <a:headEnd/>
                <a:tailEnd/>
              </a:ln>
            </p:spPr>
            <p:txBody>
              <a:bodyPr/>
              <a:lstStyle/>
              <a:p>
                <a:endParaRPr lang="en-US"/>
              </a:p>
            </p:txBody>
          </p:sp>
          <p:sp>
            <p:nvSpPr>
              <p:cNvPr id="122822" name="Line 3014"/>
              <p:cNvSpPr>
                <a:spLocks noChangeShapeType="1"/>
              </p:cNvSpPr>
              <p:nvPr/>
            </p:nvSpPr>
            <p:spPr bwMode="auto">
              <a:xfrm flipH="1" flipV="1">
                <a:off x="2269" y="2802"/>
                <a:ext cx="4" cy="1"/>
              </a:xfrm>
              <a:prstGeom prst="line">
                <a:avLst/>
              </a:prstGeom>
              <a:noFill/>
              <a:ln w="0">
                <a:solidFill>
                  <a:srgbClr val="FFDF7F"/>
                </a:solidFill>
                <a:round/>
                <a:headEnd/>
                <a:tailEnd/>
              </a:ln>
            </p:spPr>
            <p:txBody>
              <a:bodyPr/>
              <a:lstStyle/>
              <a:p>
                <a:endParaRPr lang="en-US"/>
              </a:p>
            </p:txBody>
          </p:sp>
          <p:sp>
            <p:nvSpPr>
              <p:cNvPr id="122823" name="Line 3015"/>
              <p:cNvSpPr>
                <a:spLocks noChangeShapeType="1"/>
              </p:cNvSpPr>
              <p:nvPr/>
            </p:nvSpPr>
            <p:spPr bwMode="auto">
              <a:xfrm>
                <a:off x="2273" y="2803"/>
                <a:ext cx="5" cy="1"/>
              </a:xfrm>
              <a:prstGeom prst="line">
                <a:avLst/>
              </a:prstGeom>
              <a:noFill/>
              <a:ln w="0">
                <a:solidFill>
                  <a:srgbClr val="FFDF7F"/>
                </a:solidFill>
                <a:round/>
                <a:headEnd/>
                <a:tailEnd/>
              </a:ln>
            </p:spPr>
            <p:txBody>
              <a:bodyPr/>
              <a:lstStyle/>
              <a:p>
                <a:endParaRPr lang="en-US"/>
              </a:p>
            </p:txBody>
          </p:sp>
          <p:sp>
            <p:nvSpPr>
              <p:cNvPr id="122824" name="Line 3016"/>
              <p:cNvSpPr>
                <a:spLocks noChangeShapeType="1"/>
              </p:cNvSpPr>
              <p:nvPr/>
            </p:nvSpPr>
            <p:spPr bwMode="auto">
              <a:xfrm flipH="1" flipV="1">
                <a:off x="2278" y="2804"/>
                <a:ext cx="3" cy="1"/>
              </a:xfrm>
              <a:prstGeom prst="line">
                <a:avLst/>
              </a:prstGeom>
              <a:noFill/>
              <a:ln w="0">
                <a:solidFill>
                  <a:srgbClr val="FFDF7F"/>
                </a:solidFill>
                <a:round/>
                <a:headEnd/>
                <a:tailEnd/>
              </a:ln>
            </p:spPr>
            <p:txBody>
              <a:bodyPr/>
              <a:lstStyle/>
              <a:p>
                <a:endParaRPr lang="en-US"/>
              </a:p>
            </p:txBody>
          </p:sp>
          <p:sp>
            <p:nvSpPr>
              <p:cNvPr id="122825" name="Line 3017"/>
              <p:cNvSpPr>
                <a:spLocks noChangeShapeType="1"/>
              </p:cNvSpPr>
              <p:nvPr/>
            </p:nvSpPr>
            <p:spPr bwMode="auto">
              <a:xfrm>
                <a:off x="2281" y="2805"/>
                <a:ext cx="3" cy="1"/>
              </a:xfrm>
              <a:prstGeom prst="line">
                <a:avLst/>
              </a:prstGeom>
              <a:noFill/>
              <a:ln w="0">
                <a:solidFill>
                  <a:srgbClr val="FFDF7F"/>
                </a:solidFill>
                <a:round/>
                <a:headEnd/>
                <a:tailEnd/>
              </a:ln>
            </p:spPr>
            <p:txBody>
              <a:bodyPr/>
              <a:lstStyle/>
              <a:p>
                <a:endParaRPr lang="en-US"/>
              </a:p>
            </p:txBody>
          </p:sp>
          <p:sp>
            <p:nvSpPr>
              <p:cNvPr id="122826" name="Line 3018"/>
              <p:cNvSpPr>
                <a:spLocks noChangeShapeType="1"/>
              </p:cNvSpPr>
              <p:nvPr/>
            </p:nvSpPr>
            <p:spPr bwMode="auto">
              <a:xfrm>
                <a:off x="2284" y="2806"/>
                <a:ext cx="2" cy="1"/>
              </a:xfrm>
              <a:prstGeom prst="line">
                <a:avLst/>
              </a:prstGeom>
              <a:noFill/>
              <a:ln w="0">
                <a:solidFill>
                  <a:srgbClr val="FFDF7F"/>
                </a:solidFill>
                <a:round/>
                <a:headEnd/>
                <a:tailEnd/>
              </a:ln>
            </p:spPr>
            <p:txBody>
              <a:bodyPr/>
              <a:lstStyle/>
              <a:p>
                <a:endParaRPr lang="en-US"/>
              </a:p>
            </p:txBody>
          </p:sp>
          <p:sp>
            <p:nvSpPr>
              <p:cNvPr id="122827" name="Line 3019"/>
              <p:cNvSpPr>
                <a:spLocks noChangeShapeType="1"/>
              </p:cNvSpPr>
              <p:nvPr/>
            </p:nvSpPr>
            <p:spPr bwMode="auto">
              <a:xfrm flipH="1">
                <a:off x="2286" y="2806"/>
                <a:ext cx="2" cy="1"/>
              </a:xfrm>
              <a:prstGeom prst="line">
                <a:avLst/>
              </a:prstGeom>
              <a:noFill/>
              <a:ln w="0">
                <a:solidFill>
                  <a:srgbClr val="FFDF7F"/>
                </a:solidFill>
                <a:round/>
                <a:headEnd/>
                <a:tailEnd/>
              </a:ln>
            </p:spPr>
            <p:txBody>
              <a:bodyPr/>
              <a:lstStyle/>
              <a:p>
                <a:endParaRPr lang="en-US"/>
              </a:p>
            </p:txBody>
          </p:sp>
          <p:sp>
            <p:nvSpPr>
              <p:cNvPr id="122828" name="Line 3020"/>
              <p:cNvSpPr>
                <a:spLocks noChangeShapeType="1"/>
              </p:cNvSpPr>
              <p:nvPr/>
            </p:nvSpPr>
            <p:spPr bwMode="auto">
              <a:xfrm flipH="1" flipV="1">
                <a:off x="2288" y="2806"/>
                <a:ext cx="7" cy="1"/>
              </a:xfrm>
              <a:prstGeom prst="line">
                <a:avLst/>
              </a:prstGeom>
              <a:noFill/>
              <a:ln w="0">
                <a:solidFill>
                  <a:srgbClr val="FFDF7F"/>
                </a:solidFill>
                <a:round/>
                <a:headEnd/>
                <a:tailEnd/>
              </a:ln>
            </p:spPr>
            <p:txBody>
              <a:bodyPr/>
              <a:lstStyle/>
              <a:p>
                <a:endParaRPr lang="en-US"/>
              </a:p>
            </p:txBody>
          </p:sp>
          <p:sp>
            <p:nvSpPr>
              <p:cNvPr id="122829" name="Line 3021"/>
              <p:cNvSpPr>
                <a:spLocks noChangeShapeType="1"/>
              </p:cNvSpPr>
              <p:nvPr/>
            </p:nvSpPr>
            <p:spPr bwMode="auto">
              <a:xfrm>
                <a:off x="2295" y="2807"/>
                <a:ext cx="6" cy="1"/>
              </a:xfrm>
              <a:prstGeom prst="line">
                <a:avLst/>
              </a:prstGeom>
              <a:noFill/>
              <a:ln w="0">
                <a:solidFill>
                  <a:srgbClr val="FFDF7F"/>
                </a:solidFill>
                <a:round/>
                <a:headEnd/>
                <a:tailEnd/>
              </a:ln>
            </p:spPr>
            <p:txBody>
              <a:bodyPr/>
              <a:lstStyle/>
              <a:p>
                <a:endParaRPr lang="en-US"/>
              </a:p>
            </p:txBody>
          </p:sp>
          <p:sp>
            <p:nvSpPr>
              <p:cNvPr id="122830" name="Line 3022"/>
              <p:cNvSpPr>
                <a:spLocks noChangeShapeType="1"/>
              </p:cNvSpPr>
              <p:nvPr/>
            </p:nvSpPr>
            <p:spPr bwMode="auto">
              <a:xfrm flipH="1" flipV="1">
                <a:off x="2161" y="2794"/>
                <a:ext cx="1" cy="4"/>
              </a:xfrm>
              <a:prstGeom prst="line">
                <a:avLst/>
              </a:prstGeom>
              <a:noFill/>
              <a:ln w="0">
                <a:solidFill>
                  <a:srgbClr val="FFDF7F"/>
                </a:solidFill>
                <a:round/>
                <a:headEnd/>
                <a:tailEnd/>
              </a:ln>
            </p:spPr>
            <p:txBody>
              <a:bodyPr/>
              <a:lstStyle/>
              <a:p>
                <a:endParaRPr lang="en-US"/>
              </a:p>
            </p:txBody>
          </p:sp>
          <p:sp>
            <p:nvSpPr>
              <p:cNvPr id="122831" name="Line 3023"/>
              <p:cNvSpPr>
                <a:spLocks noChangeShapeType="1"/>
              </p:cNvSpPr>
              <p:nvPr/>
            </p:nvSpPr>
            <p:spPr bwMode="auto">
              <a:xfrm flipH="1" flipV="1">
                <a:off x="2157" y="2793"/>
                <a:ext cx="4" cy="1"/>
              </a:xfrm>
              <a:prstGeom prst="line">
                <a:avLst/>
              </a:prstGeom>
              <a:noFill/>
              <a:ln w="0">
                <a:solidFill>
                  <a:srgbClr val="FFDF7F"/>
                </a:solidFill>
                <a:round/>
                <a:headEnd/>
                <a:tailEnd/>
              </a:ln>
            </p:spPr>
            <p:txBody>
              <a:bodyPr/>
              <a:lstStyle/>
              <a:p>
                <a:endParaRPr lang="en-US"/>
              </a:p>
            </p:txBody>
          </p:sp>
          <p:sp>
            <p:nvSpPr>
              <p:cNvPr id="122832" name="Line 3024"/>
              <p:cNvSpPr>
                <a:spLocks noChangeShapeType="1"/>
              </p:cNvSpPr>
              <p:nvPr/>
            </p:nvSpPr>
            <p:spPr bwMode="auto">
              <a:xfrm flipH="1">
                <a:off x="2154" y="2793"/>
                <a:ext cx="3" cy="1"/>
              </a:xfrm>
              <a:prstGeom prst="line">
                <a:avLst/>
              </a:prstGeom>
              <a:noFill/>
              <a:ln w="0">
                <a:solidFill>
                  <a:srgbClr val="FFDF7F"/>
                </a:solidFill>
                <a:round/>
                <a:headEnd/>
                <a:tailEnd/>
              </a:ln>
            </p:spPr>
            <p:txBody>
              <a:bodyPr/>
              <a:lstStyle/>
              <a:p>
                <a:endParaRPr lang="en-US"/>
              </a:p>
            </p:txBody>
          </p:sp>
          <p:sp>
            <p:nvSpPr>
              <p:cNvPr id="122833" name="Line 3025"/>
              <p:cNvSpPr>
                <a:spLocks noChangeShapeType="1"/>
              </p:cNvSpPr>
              <p:nvPr/>
            </p:nvSpPr>
            <p:spPr bwMode="auto">
              <a:xfrm flipH="1">
                <a:off x="2153" y="2794"/>
                <a:ext cx="1" cy="4"/>
              </a:xfrm>
              <a:prstGeom prst="line">
                <a:avLst/>
              </a:prstGeom>
              <a:noFill/>
              <a:ln w="0">
                <a:solidFill>
                  <a:srgbClr val="FFDF7F"/>
                </a:solidFill>
                <a:round/>
                <a:headEnd/>
                <a:tailEnd/>
              </a:ln>
            </p:spPr>
            <p:txBody>
              <a:bodyPr/>
              <a:lstStyle/>
              <a:p>
                <a:endParaRPr lang="en-US"/>
              </a:p>
            </p:txBody>
          </p:sp>
          <p:sp>
            <p:nvSpPr>
              <p:cNvPr id="122834" name="Line 3026"/>
              <p:cNvSpPr>
                <a:spLocks noChangeShapeType="1"/>
              </p:cNvSpPr>
              <p:nvPr/>
            </p:nvSpPr>
            <p:spPr bwMode="auto">
              <a:xfrm>
                <a:off x="2153" y="2798"/>
                <a:ext cx="1" cy="3"/>
              </a:xfrm>
              <a:prstGeom prst="line">
                <a:avLst/>
              </a:prstGeom>
              <a:noFill/>
              <a:ln w="0">
                <a:solidFill>
                  <a:srgbClr val="FFDF7F"/>
                </a:solidFill>
                <a:round/>
                <a:headEnd/>
                <a:tailEnd/>
              </a:ln>
            </p:spPr>
            <p:txBody>
              <a:bodyPr/>
              <a:lstStyle/>
              <a:p>
                <a:endParaRPr lang="en-US"/>
              </a:p>
            </p:txBody>
          </p:sp>
          <p:sp>
            <p:nvSpPr>
              <p:cNvPr id="122835" name="Line 3027"/>
              <p:cNvSpPr>
                <a:spLocks noChangeShapeType="1"/>
              </p:cNvSpPr>
              <p:nvPr/>
            </p:nvSpPr>
            <p:spPr bwMode="auto">
              <a:xfrm>
                <a:off x="2154" y="2801"/>
                <a:ext cx="3" cy="2"/>
              </a:xfrm>
              <a:prstGeom prst="line">
                <a:avLst/>
              </a:prstGeom>
              <a:noFill/>
              <a:ln w="0">
                <a:solidFill>
                  <a:srgbClr val="FFDF7F"/>
                </a:solidFill>
                <a:round/>
                <a:headEnd/>
                <a:tailEnd/>
              </a:ln>
            </p:spPr>
            <p:txBody>
              <a:bodyPr/>
              <a:lstStyle/>
              <a:p>
                <a:endParaRPr lang="en-US"/>
              </a:p>
            </p:txBody>
          </p:sp>
          <p:sp>
            <p:nvSpPr>
              <p:cNvPr id="122836" name="Line 3028"/>
              <p:cNvSpPr>
                <a:spLocks noChangeShapeType="1"/>
              </p:cNvSpPr>
              <p:nvPr/>
            </p:nvSpPr>
            <p:spPr bwMode="auto">
              <a:xfrm flipV="1">
                <a:off x="2157" y="2801"/>
                <a:ext cx="4" cy="2"/>
              </a:xfrm>
              <a:prstGeom prst="line">
                <a:avLst/>
              </a:prstGeom>
              <a:noFill/>
              <a:ln w="0">
                <a:solidFill>
                  <a:srgbClr val="FFDF7F"/>
                </a:solidFill>
                <a:round/>
                <a:headEnd/>
                <a:tailEnd/>
              </a:ln>
            </p:spPr>
            <p:txBody>
              <a:bodyPr/>
              <a:lstStyle/>
              <a:p>
                <a:endParaRPr lang="en-US"/>
              </a:p>
            </p:txBody>
          </p:sp>
          <p:sp>
            <p:nvSpPr>
              <p:cNvPr id="122837" name="Line 3029"/>
              <p:cNvSpPr>
                <a:spLocks noChangeShapeType="1"/>
              </p:cNvSpPr>
              <p:nvPr/>
            </p:nvSpPr>
            <p:spPr bwMode="auto">
              <a:xfrm flipV="1">
                <a:off x="2161" y="2798"/>
                <a:ext cx="1" cy="3"/>
              </a:xfrm>
              <a:prstGeom prst="line">
                <a:avLst/>
              </a:prstGeom>
              <a:noFill/>
              <a:ln w="0">
                <a:solidFill>
                  <a:srgbClr val="FFDF7F"/>
                </a:solidFill>
                <a:round/>
                <a:headEnd/>
                <a:tailEnd/>
              </a:ln>
            </p:spPr>
            <p:txBody>
              <a:bodyPr/>
              <a:lstStyle/>
              <a:p>
                <a:endParaRPr lang="en-US"/>
              </a:p>
            </p:txBody>
          </p:sp>
          <p:sp>
            <p:nvSpPr>
              <p:cNvPr id="122838" name="Line 3030"/>
              <p:cNvSpPr>
                <a:spLocks noChangeShapeType="1"/>
              </p:cNvSpPr>
              <p:nvPr/>
            </p:nvSpPr>
            <p:spPr bwMode="auto">
              <a:xfrm>
                <a:off x="2359" y="2841"/>
                <a:ext cx="1" cy="90"/>
              </a:xfrm>
              <a:prstGeom prst="line">
                <a:avLst/>
              </a:prstGeom>
              <a:noFill/>
              <a:ln w="0">
                <a:solidFill>
                  <a:srgbClr val="FFDF7F"/>
                </a:solidFill>
                <a:round/>
                <a:headEnd/>
                <a:tailEnd/>
              </a:ln>
            </p:spPr>
            <p:txBody>
              <a:bodyPr/>
              <a:lstStyle/>
              <a:p>
                <a:endParaRPr lang="en-US"/>
              </a:p>
            </p:txBody>
          </p:sp>
          <p:sp>
            <p:nvSpPr>
              <p:cNvPr id="122839" name="Line 3031"/>
              <p:cNvSpPr>
                <a:spLocks noChangeShapeType="1"/>
              </p:cNvSpPr>
              <p:nvPr/>
            </p:nvSpPr>
            <p:spPr bwMode="auto">
              <a:xfrm>
                <a:off x="2319" y="2905"/>
                <a:ext cx="2" cy="1"/>
              </a:xfrm>
              <a:prstGeom prst="line">
                <a:avLst/>
              </a:prstGeom>
              <a:noFill/>
              <a:ln w="0">
                <a:solidFill>
                  <a:srgbClr val="FFDF7F"/>
                </a:solidFill>
                <a:round/>
                <a:headEnd/>
                <a:tailEnd/>
              </a:ln>
            </p:spPr>
            <p:txBody>
              <a:bodyPr/>
              <a:lstStyle/>
              <a:p>
                <a:endParaRPr lang="en-US"/>
              </a:p>
            </p:txBody>
          </p:sp>
          <p:sp>
            <p:nvSpPr>
              <p:cNvPr id="122840" name="Line 3032"/>
              <p:cNvSpPr>
                <a:spLocks noChangeShapeType="1"/>
              </p:cNvSpPr>
              <p:nvPr/>
            </p:nvSpPr>
            <p:spPr bwMode="auto">
              <a:xfrm>
                <a:off x="2321" y="2906"/>
                <a:ext cx="3" cy="2"/>
              </a:xfrm>
              <a:prstGeom prst="line">
                <a:avLst/>
              </a:prstGeom>
              <a:noFill/>
              <a:ln w="0">
                <a:solidFill>
                  <a:srgbClr val="FFDF7F"/>
                </a:solidFill>
                <a:round/>
                <a:headEnd/>
                <a:tailEnd/>
              </a:ln>
            </p:spPr>
            <p:txBody>
              <a:bodyPr/>
              <a:lstStyle/>
              <a:p>
                <a:endParaRPr lang="en-US"/>
              </a:p>
            </p:txBody>
          </p:sp>
          <p:sp>
            <p:nvSpPr>
              <p:cNvPr id="122841" name="Line 3033"/>
              <p:cNvSpPr>
                <a:spLocks noChangeShapeType="1"/>
              </p:cNvSpPr>
              <p:nvPr/>
            </p:nvSpPr>
            <p:spPr bwMode="auto">
              <a:xfrm>
                <a:off x="2324" y="2908"/>
                <a:ext cx="4" cy="1"/>
              </a:xfrm>
              <a:prstGeom prst="line">
                <a:avLst/>
              </a:prstGeom>
              <a:noFill/>
              <a:ln w="0">
                <a:solidFill>
                  <a:srgbClr val="FFDF7F"/>
                </a:solidFill>
                <a:round/>
                <a:headEnd/>
                <a:tailEnd/>
              </a:ln>
            </p:spPr>
            <p:txBody>
              <a:bodyPr/>
              <a:lstStyle/>
              <a:p>
                <a:endParaRPr lang="en-US"/>
              </a:p>
            </p:txBody>
          </p:sp>
          <p:sp>
            <p:nvSpPr>
              <p:cNvPr id="122842" name="Line 3034"/>
              <p:cNvSpPr>
                <a:spLocks noChangeShapeType="1"/>
              </p:cNvSpPr>
              <p:nvPr/>
            </p:nvSpPr>
            <p:spPr bwMode="auto">
              <a:xfrm flipH="1" flipV="1">
                <a:off x="2328" y="2908"/>
                <a:ext cx="4" cy="1"/>
              </a:xfrm>
              <a:prstGeom prst="line">
                <a:avLst/>
              </a:prstGeom>
              <a:noFill/>
              <a:ln w="0">
                <a:solidFill>
                  <a:srgbClr val="FFDF7F"/>
                </a:solidFill>
                <a:round/>
                <a:headEnd/>
                <a:tailEnd/>
              </a:ln>
            </p:spPr>
            <p:txBody>
              <a:bodyPr/>
              <a:lstStyle/>
              <a:p>
                <a:endParaRPr lang="en-US"/>
              </a:p>
            </p:txBody>
          </p:sp>
          <p:sp>
            <p:nvSpPr>
              <p:cNvPr id="122843" name="Line 3035"/>
              <p:cNvSpPr>
                <a:spLocks noChangeShapeType="1"/>
              </p:cNvSpPr>
              <p:nvPr/>
            </p:nvSpPr>
            <p:spPr bwMode="auto">
              <a:xfrm flipH="1" flipV="1">
                <a:off x="2332" y="2908"/>
                <a:ext cx="4" cy="2"/>
              </a:xfrm>
              <a:prstGeom prst="line">
                <a:avLst/>
              </a:prstGeom>
              <a:noFill/>
              <a:ln w="0">
                <a:solidFill>
                  <a:srgbClr val="FFDF7F"/>
                </a:solidFill>
                <a:round/>
                <a:headEnd/>
                <a:tailEnd/>
              </a:ln>
            </p:spPr>
            <p:txBody>
              <a:bodyPr/>
              <a:lstStyle/>
              <a:p>
                <a:endParaRPr lang="en-US"/>
              </a:p>
            </p:txBody>
          </p:sp>
          <p:sp>
            <p:nvSpPr>
              <p:cNvPr id="122844" name="Line 3036"/>
              <p:cNvSpPr>
                <a:spLocks noChangeShapeType="1"/>
              </p:cNvSpPr>
              <p:nvPr/>
            </p:nvSpPr>
            <p:spPr bwMode="auto">
              <a:xfrm>
                <a:off x="2336" y="2910"/>
                <a:ext cx="3" cy="1"/>
              </a:xfrm>
              <a:prstGeom prst="line">
                <a:avLst/>
              </a:prstGeom>
              <a:noFill/>
              <a:ln w="0">
                <a:solidFill>
                  <a:srgbClr val="FFDF7F"/>
                </a:solidFill>
                <a:round/>
                <a:headEnd/>
                <a:tailEnd/>
              </a:ln>
            </p:spPr>
            <p:txBody>
              <a:bodyPr/>
              <a:lstStyle/>
              <a:p>
                <a:endParaRPr lang="en-US"/>
              </a:p>
            </p:txBody>
          </p:sp>
          <p:sp>
            <p:nvSpPr>
              <p:cNvPr id="122845" name="Line 3037"/>
              <p:cNvSpPr>
                <a:spLocks noChangeShapeType="1"/>
              </p:cNvSpPr>
              <p:nvPr/>
            </p:nvSpPr>
            <p:spPr bwMode="auto">
              <a:xfrm>
                <a:off x="2339" y="2911"/>
                <a:ext cx="3" cy="1"/>
              </a:xfrm>
              <a:prstGeom prst="line">
                <a:avLst/>
              </a:prstGeom>
              <a:noFill/>
              <a:ln w="0">
                <a:solidFill>
                  <a:srgbClr val="FFDF7F"/>
                </a:solidFill>
                <a:round/>
                <a:headEnd/>
                <a:tailEnd/>
              </a:ln>
            </p:spPr>
            <p:txBody>
              <a:bodyPr/>
              <a:lstStyle/>
              <a:p>
                <a:endParaRPr lang="en-US"/>
              </a:p>
            </p:txBody>
          </p:sp>
          <p:sp>
            <p:nvSpPr>
              <p:cNvPr id="122846" name="Line 3038"/>
              <p:cNvSpPr>
                <a:spLocks noChangeShapeType="1"/>
              </p:cNvSpPr>
              <p:nvPr/>
            </p:nvSpPr>
            <p:spPr bwMode="auto">
              <a:xfrm flipV="1">
                <a:off x="2342" y="2910"/>
                <a:ext cx="4" cy="1"/>
              </a:xfrm>
              <a:prstGeom prst="line">
                <a:avLst/>
              </a:prstGeom>
              <a:noFill/>
              <a:ln w="0">
                <a:solidFill>
                  <a:srgbClr val="FFDF7F"/>
                </a:solidFill>
                <a:round/>
                <a:headEnd/>
                <a:tailEnd/>
              </a:ln>
            </p:spPr>
            <p:txBody>
              <a:bodyPr/>
              <a:lstStyle/>
              <a:p>
                <a:endParaRPr lang="en-US"/>
              </a:p>
            </p:txBody>
          </p:sp>
          <p:sp>
            <p:nvSpPr>
              <p:cNvPr id="122847" name="Line 3039"/>
              <p:cNvSpPr>
                <a:spLocks noChangeShapeType="1"/>
              </p:cNvSpPr>
              <p:nvPr/>
            </p:nvSpPr>
            <p:spPr bwMode="auto">
              <a:xfrm flipV="1">
                <a:off x="2346" y="2908"/>
                <a:ext cx="3" cy="2"/>
              </a:xfrm>
              <a:prstGeom prst="line">
                <a:avLst/>
              </a:prstGeom>
              <a:noFill/>
              <a:ln w="0">
                <a:solidFill>
                  <a:srgbClr val="FFDF7F"/>
                </a:solidFill>
                <a:round/>
                <a:headEnd/>
                <a:tailEnd/>
              </a:ln>
            </p:spPr>
            <p:txBody>
              <a:bodyPr/>
              <a:lstStyle/>
              <a:p>
                <a:endParaRPr lang="en-US"/>
              </a:p>
            </p:txBody>
          </p:sp>
          <p:sp>
            <p:nvSpPr>
              <p:cNvPr id="122848" name="Line 3040"/>
              <p:cNvSpPr>
                <a:spLocks noChangeShapeType="1"/>
              </p:cNvSpPr>
              <p:nvPr/>
            </p:nvSpPr>
            <p:spPr bwMode="auto">
              <a:xfrm flipH="1">
                <a:off x="2349" y="2906"/>
                <a:ext cx="3" cy="2"/>
              </a:xfrm>
              <a:prstGeom prst="line">
                <a:avLst/>
              </a:prstGeom>
              <a:noFill/>
              <a:ln w="0">
                <a:solidFill>
                  <a:srgbClr val="FFDF7F"/>
                </a:solidFill>
                <a:round/>
                <a:headEnd/>
                <a:tailEnd/>
              </a:ln>
            </p:spPr>
            <p:txBody>
              <a:bodyPr/>
              <a:lstStyle/>
              <a:p>
                <a:endParaRPr lang="en-US"/>
              </a:p>
            </p:txBody>
          </p:sp>
          <p:sp>
            <p:nvSpPr>
              <p:cNvPr id="122849" name="Line 3041"/>
              <p:cNvSpPr>
                <a:spLocks noChangeShapeType="1"/>
              </p:cNvSpPr>
              <p:nvPr/>
            </p:nvSpPr>
            <p:spPr bwMode="auto">
              <a:xfrm flipH="1">
                <a:off x="2352" y="2906"/>
                <a:ext cx="3" cy="1"/>
              </a:xfrm>
              <a:prstGeom prst="line">
                <a:avLst/>
              </a:prstGeom>
              <a:noFill/>
              <a:ln w="0">
                <a:solidFill>
                  <a:srgbClr val="FFDF7F"/>
                </a:solidFill>
                <a:round/>
                <a:headEnd/>
                <a:tailEnd/>
              </a:ln>
            </p:spPr>
            <p:txBody>
              <a:bodyPr/>
              <a:lstStyle/>
              <a:p>
                <a:endParaRPr lang="en-US"/>
              </a:p>
            </p:txBody>
          </p:sp>
          <p:sp>
            <p:nvSpPr>
              <p:cNvPr id="122850" name="Line 3042"/>
              <p:cNvSpPr>
                <a:spLocks noChangeShapeType="1"/>
              </p:cNvSpPr>
              <p:nvPr/>
            </p:nvSpPr>
            <p:spPr bwMode="auto">
              <a:xfrm flipH="1" flipV="1">
                <a:off x="2355" y="2906"/>
                <a:ext cx="4" cy="1"/>
              </a:xfrm>
              <a:prstGeom prst="line">
                <a:avLst/>
              </a:prstGeom>
              <a:noFill/>
              <a:ln w="0">
                <a:solidFill>
                  <a:srgbClr val="FFDF7F"/>
                </a:solidFill>
                <a:round/>
                <a:headEnd/>
                <a:tailEnd/>
              </a:ln>
            </p:spPr>
            <p:txBody>
              <a:bodyPr/>
              <a:lstStyle/>
              <a:p>
                <a:endParaRPr lang="en-US"/>
              </a:p>
            </p:txBody>
          </p:sp>
          <p:sp>
            <p:nvSpPr>
              <p:cNvPr id="122851" name="Line 3043"/>
              <p:cNvSpPr>
                <a:spLocks noChangeShapeType="1"/>
              </p:cNvSpPr>
              <p:nvPr/>
            </p:nvSpPr>
            <p:spPr bwMode="auto">
              <a:xfrm>
                <a:off x="2354" y="2915"/>
                <a:ext cx="4" cy="1"/>
              </a:xfrm>
              <a:prstGeom prst="line">
                <a:avLst/>
              </a:prstGeom>
              <a:noFill/>
              <a:ln w="0">
                <a:solidFill>
                  <a:srgbClr val="FFDF7F"/>
                </a:solidFill>
                <a:round/>
                <a:headEnd/>
                <a:tailEnd/>
              </a:ln>
            </p:spPr>
            <p:txBody>
              <a:bodyPr/>
              <a:lstStyle/>
              <a:p>
                <a:endParaRPr lang="en-US"/>
              </a:p>
            </p:txBody>
          </p:sp>
          <p:sp>
            <p:nvSpPr>
              <p:cNvPr id="122852" name="Line 3044"/>
              <p:cNvSpPr>
                <a:spLocks noChangeShapeType="1"/>
              </p:cNvSpPr>
              <p:nvPr/>
            </p:nvSpPr>
            <p:spPr bwMode="auto">
              <a:xfrm flipH="1" flipV="1">
                <a:off x="2351" y="2914"/>
                <a:ext cx="3" cy="1"/>
              </a:xfrm>
              <a:prstGeom prst="line">
                <a:avLst/>
              </a:prstGeom>
              <a:noFill/>
              <a:ln w="0">
                <a:solidFill>
                  <a:srgbClr val="FFDF7F"/>
                </a:solidFill>
                <a:round/>
                <a:headEnd/>
                <a:tailEnd/>
              </a:ln>
            </p:spPr>
            <p:txBody>
              <a:bodyPr/>
              <a:lstStyle/>
              <a:p>
                <a:endParaRPr lang="en-US"/>
              </a:p>
            </p:txBody>
          </p:sp>
          <p:sp>
            <p:nvSpPr>
              <p:cNvPr id="122853" name="Line 3045"/>
              <p:cNvSpPr>
                <a:spLocks noChangeShapeType="1"/>
              </p:cNvSpPr>
              <p:nvPr/>
            </p:nvSpPr>
            <p:spPr bwMode="auto">
              <a:xfrm flipH="1">
                <a:off x="2346" y="2914"/>
                <a:ext cx="5" cy="1"/>
              </a:xfrm>
              <a:prstGeom prst="line">
                <a:avLst/>
              </a:prstGeom>
              <a:noFill/>
              <a:ln w="0">
                <a:solidFill>
                  <a:srgbClr val="FFDF7F"/>
                </a:solidFill>
                <a:round/>
                <a:headEnd/>
                <a:tailEnd/>
              </a:ln>
            </p:spPr>
            <p:txBody>
              <a:bodyPr/>
              <a:lstStyle/>
              <a:p>
                <a:endParaRPr lang="en-US"/>
              </a:p>
            </p:txBody>
          </p:sp>
          <p:sp>
            <p:nvSpPr>
              <p:cNvPr id="122854" name="Line 3046"/>
              <p:cNvSpPr>
                <a:spLocks noChangeShapeType="1"/>
              </p:cNvSpPr>
              <p:nvPr/>
            </p:nvSpPr>
            <p:spPr bwMode="auto">
              <a:xfrm flipH="1">
                <a:off x="2343" y="2914"/>
                <a:ext cx="3" cy="1"/>
              </a:xfrm>
              <a:prstGeom prst="line">
                <a:avLst/>
              </a:prstGeom>
              <a:noFill/>
              <a:ln w="0">
                <a:solidFill>
                  <a:srgbClr val="FFDF7F"/>
                </a:solidFill>
                <a:round/>
                <a:headEnd/>
                <a:tailEnd/>
              </a:ln>
            </p:spPr>
            <p:txBody>
              <a:bodyPr/>
              <a:lstStyle/>
              <a:p>
                <a:endParaRPr lang="en-US"/>
              </a:p>
            </p:txBody>
          </p:sp>
          <p:sp>
            <p:nvSpPr>
              <p:cNvPr id="122855" name="Line 3047"/>
              <p:cNvSpPr>
                <a:spLocks noChangeShapeType="1"/>
              </p:cNvSpPr>
              <p:nvPr/>
            </p:nvSpPr>
            <p:spPr bwMode="auto">
              <a:xfrm flipH="1">
                <a:off x="2340" y="2915"/>
                <a:ext cx="3" cy="1"/>
              </a:xfrm>
              <a:prstGeom prst="line">
                <a:avLst/>
              </a:prstGeom>
              <a:noFill/>
              <a:ln w="0">
                <a:solidFill>
                  <a:srgbClr val="FFDF7F"/>
                </a:solidFill>
                <a:round/>
                <a:headEnd/>
                <a:tailEnd/>
              </a:ln>
            </p:spPr>
            <p:txBody>
              <a:bodyPr/>
              <a:lstStyle/>
              <a:p>
                <a:endParaRPr lang="en-US"/>
              </a:p>
            </p:txBody>
          </p:sp>
          <p:sp>
            <p:nvSpPr>
              <p:cNvPr id="122856" name="Line 3048"/>
              <p:cNvSpPr>
                <a:spLocks noChangeShapeType="1"/>
              </p:cNvSpPr>
              <p:nvPr/>
            </p:nvSpPr>
            <p:spPr bwMode="auto">
              <a:xfrm flipH="1">
                <a:off x="2340" y="2915"/>
                <a:ext cx="1" cy="1"/>
              </a:xfrm>
              <a:prstGeom prst="line">
                <a:avLst/>
              </a:prstGeom>
              <a:noFill/>
              <a:ln w="0">
                <a:solidFill>
                  <a:srgbClr val="FFDF7F"/>
                </a:solidFill>
                <a:round/>
                <a:headEnd/>
                <a:tailEnd/>
              </a:ln>
            </p:spPr>
            <p:txBody>
              <a:bodyPr/>
              <a:lstStyle/>
              <a:p>
                <a:endParaRPr lang="en-US"/>
              </a:p>
            </p:txBody>
          </p:sp>
          <p:sp>
            <p:nvSpPr>
              <p:cNvPr id="122857" name="Line 3049"/>
              <p:cNvSpPr>
                <a:spLocks noChangeShapeType="1"/>
              </p:cNvSpPr>
              <p:nvPr/>
            </p:nvSpPr>
            <p:spPr bwMode="auto">
              <a:xfrm flipH="1">
                <a:off x="2339" y="2915"/>
                <a:ext cx="1" cy="1"/>
              </a:xfrm>
              <a:prstGeom prst="line">
                <a:avLst/>
              </a:prstGeom>
              <a:noFill/>
              <a:ln w="0">
                <a:solidFill>
                  <a:srgbClr val="FFDF7F"/>
                </a:solidFill>
                <a:round/>
                <a:headEnd/>
                <a:tailEnd/>
              </a:ln>
            </p:spPr>
            <p:txBody>
              <a:bodyPr/>
              <a:lstStyle/>
              <a:p>
                <a:endParaRPr lang="en-US"/>
              </a:p>
            </p:txBody>
          </p:sp>
          <p:sp>
            <p:nvSpPr>
              <p:cNvPr id="122858" name="Line 3050"/>
              <p:cNvSpPr>
                <a:spLocks noChangeShapeType="1"/>
              </p:cNvSpPr>
              <p:nvPr/>
            </p:nvSpPr>
            <p:spPr bwMode="auto">
              <a:xfrm>
                <a:off x="2339" y="2915"/>
                <a:ext cx="1" cy="1"/>
              </a:xfrm>
              <a:prstGeom prst="line">
                <a:avLst/>
              </a:prstGeom>
              <a:noFill/>
              <a:ln w="0">
                <a:solidFill>
                  <a:srgbClr val="FFDF7F"/>
                </a:solidFill>
                <a:round/>
                <a:headEnd/>
                <a:tailEnd/>
              </a:ln>
            </p:spPr>
            <p:txBody>
              <a:bodyPr/>
              <a:lstStyle/>
              <a:p>
                <a:endParaRPr lang="en-US"/>
              </a:p>
            </p:txBody>
          </p:sp>
          <p:sp>
            <p:nvSpPr>
              <p:cNvPr id="122859" name="Line 3051"/>
              <p:cNvSpPr>
                <a:spLocks noChangeShapeType="1"/>
              </p:cNvSpPr>
              <p:nvPr/>
            </p:nvSpPr>
            <p:spPr bwMode="auto">
              <a:xfrm>
                <a:off x="2339" y="2916"/>
                <a:ext cx="3" cy="1"/>
              </a:xfrm>
              <a:prstGeom prst="line">
                <a:avLst/>
              </a:prstGeom>
              <a:noFill/>
              <a:ln w="0">
                <a:solidFill>
                  <a:srgbClr val="FFDF7F"/>
                </a:solidFill>
                <a:round/>
                <a:headEnd/>
                <a:tailEnd/>
              </a:ln>
            </p:spPr>
            <p:txBody>
              <a:bodyPr/>
              <a:lstStyle/>
              <a:p>
                <a:endParaRPr lang="en-US"/>
              </a:p>
            </p:txBody>
          </p:sp>
          <p:sp>
            <p:nvSpPr>
              <p:cNvPr id="122860" name="Line 3052"/>
              <p:cNvSpPr>
                <a:spLocks noChangeShapeType="1"/>
              </p:cNvSpPr>
              <p:nvPr/>
            </p:nvSpPr>
            <p:spPr bwMode="auto">
              <a:xfrm>
                <a:off x="2342" y="2917"/>
                <a:ext cx="3" cy="1"/>
              </a:xfrm>
              <a:prstGeom prst="line">
                <a:avLst/>
              </a:prstGeom>
              <a:noFill/>
              <a:ln w="0">
                <a:solidFill>
                  <a:srgbClr val="FFDF7F"/>
                </a:solidFill>
                <a:round/>
                <a:headEnd/>
                <a:tailEnd/>
              </a:ln>
            </p:spPr>
            <p:txBody>
              <a:bodyPr/>
              <a:lstStyle/>
              <a:p>
                <a:endParaRPr lang="en-US"/>
              </a:p>
            </p:txBody>
          </p:sp>
          <p:sp>
            <p:nvSpPr>
              <p:cNvPr id="122861" name="Line 3053"/>
              <p:cNvSpPr>
                <a:spLocks noChangeShapeType="1"/>
              </p:cNvSpPr>
              <p:nvPr/>
            </p:nvSpPr>
            <p:spPr bwMode="auto">
              <a:xfrm>
                <a:off x="2345" y="2918"/>
                <a:ext cx="3" cy="1"/>
              </a:xfrm>
              <a:prstGeom prst="line">
                <a:avLst/>
              </a:prstGeom>
              <a:noFill/>
              <a:ln w="0">
                <a:solidFill>
                  <a:srgbClr val="FFDF7F"/>
                </a:solidFill>
                <a:round/>
                <a:headEnd/>
                <a:tailEnd/>
              </a:ln>
            </p:spPr>
            <p:txBody>
              <a:bodyPr/>
              <a:lstStyle/>
              <a:p>
                <a:endParaRPr lang="en-US"/>
              </a:p>
            </p:txBody>
          </p:sp>
          <p:sp>
            <p:nvSpPr>
              <p:cNvPr id="122862" name="Line 3054"/>
              <p:cNvSpPr>
                <a:spLocks noChangeShapeType="1"/>
              </p:cNvSpPr>
              <p:nvPr/>
            </p:nvSpPr>
            <p:spPr bwMode="auto">
              <a:xfrm flipH="1" flipV="1">
                <a:off x="2348" y="2918"/>
                <a:ext cx="1" cy="1"/>
              </a:xfrm>
              <a:prstGeom prst="line">
                <a:avLst/>
              </a:prstGeom>
              <a:noFill/>
              <a:ln w="0">
                <a:solidFill>
                  <a:srgbClr val="FFDF7F"/>
                </a:solidFill>
                <a:round/>
                <a:headEnd/>
                <a:tailEnd/>
              </a:ln>
            </p:spPr>
            <p:txBody>
              <a:bodyPr/>
              <a:lstStyle/>
              <a:p>
                <a:endParaRPr lang="en-US"/>
              </a:p>
            </p:txBody>
          </p:sp>
          <p:sp>
            <p:nvSpPr>
              <p:cNvPr id="122863" name="Line 3055"/>
              <p:cNvSpPr>
                <a:spLocks noChangeShapeType="1"/>
              </p:cNvSpPr>
              <p:nvPr/>
            </p:nvSpPr>
            <p:spPr bwMode="auto">
              <a:xfrm flipH="1" flipV="1">
                <a:off x="2349" y="2919"/>
                <a:ext cx="1" cy="1"/>
              </a:xfrm>
              <a:prstGeom prst="line">
                <a:avLst/>
              </a:prstGeom>
              <a:noFill/>
              <a:ln w="0">
                <a:solidFill>
                  <a:srgbClr val="FFDF7F"/>
                </a:solidFill>
                <a:round/>
                <a:headEnd/>
                <a:tailEnd/>
              </a:ln>
            </p:spPr>
            <p:txBody>
              <a:bodyPr/>
              <a:lstStyle/>
              <a:p>
                <a:endParaRPr lang="en-US"/>
              </a:p>
            </p:txBody>
          </p:sp>
          <p:sp>
            <p:nvSpPr>
              <p:cNvPr id="122864" name="Line 3056"/>
              <p:cNvSpPr>
                <a:spLocks noChangeShapeType="1"/>
              </p:cNvSpPr>
              <p:nvPr/>
            </p:nvSpPr>
            <p:spPr bwMode="auto">
              <a:xfrm>
                <a:off x="2350" y="2920"/>
                <a:ext cx="1" cy="1"/>
              </a:xfrm>
              <a:prstGeom prst="line">
                <a:avLst/>
              </a:prstGeom>
              <a:noFill/>
              <a:ln w="0">
                <a:solidFill>
                  <a:srgbClr val="FFDF7F"/>
                </a:solidFill>
                <a:round/>
                <a:headEnd/>
                <a:tailEnd/>
              </a:ln>
            </p:spPr>
            <p:txBody>
              <a:bodyPr/>
              <a:lstStyle/>
              <a:p>
                <a:endParaRPr lang="en-US"/>
              </a:p>
            </p:txBody>
          </p:sp>
        </p:grpSp>
        <p:grpSp>
          <p:nvGrpSpPr>
            <p:cNvPr id="123066" name="Group 3258"/>
            <p:cNvGrpSpPr>
              <a:grpSpLocks/>
            </p:cNvGrpSpPr>
            <p:nvPr/>
          </p:nvGrpSpPr>
          <p:grpSpPr bwMode="auto">
            <a:xfrm>
              <a:off x="1947" y="1982"/>
              <a:ext cx="503" cy="945"/>
              <a:chOff x="1947" y="1982"/>
              <a:chExt cx="503" cy="945"/>
            </a:xfrm>
          </p:grpSpPr>
          <p:sp>
            <p:nvSpPr>
              <p:cNvPr id="122866" name="Line 3058"/>
              <p:cNvSpPr>
                <a:spLocks noChangeShapeType="1"/>
              </p:cNvSpPr>
              <p:nvPr/>
            </p:nvSpPr>
            <p:spPr bwMode="auto">
              <a:xfrm>
                <a:off x="2350" y="2921"/>
                <a:ext cx="2" cy="2"/>
              </a:xfrm>
              <a:prstGeom prst="line">
                <a:avLst/>
              </a:prstGeom>
              <a:noFill/>
              <a:ln w="0">
                <a:solidFill>
                  <a:srgbClr val="FFDF7F"/>
                </a:solidFill>
                <a:round/>
                <a:headEnd/>
                <a:tailEnd/>
              </a:ln>
            </p:spPr>
            <p:txBody>
              <a:bodyPr/>
              <a:lstStyle/>
              <a:p>
                <a:endParaRPr lang="en-US"/>
              </a:p>
            </p:txBody>
          </p:sp>
          <p:sp>
            <p:nvSpPr>
              <p:cNvPr id="122867" name="Line 3059"/>
              <p:cNvSpPr>
                <a:spLocks noChangeShapeType="1"/>
              </p:cNvSpPr>
              <p:nvPr/>
            </p:nvSpPr>
            <p:spPr bwMode="auto">
              <a:xfrm>
                <a:off x="2352" y="2923"/>
                <a:ext cx="2" cy="2"/>
              </a:xfrm>
              <a:prstGeom prst="line">
                <a:avLst/>
              </a:prstGeom>
              <a:noFill/>
              <a:ln w="0">
                <a:solidFill>
                  <a:srgbClr val="FFDF7F"/>
                </a:solidFill>
                <a:round/>
                <a:headEnd/>
                <a:tailEnd/>
              </a:ln>
            </p:spPr>
            <p:txBody>
              <a:bodyPr/>
              <a:lstStyle/>
              <a:p>
                <a:endParaRPr lang="en-US"/>
              </a:p>
            </p:txBody>
          </p:sp>
          <p:sp>
            <p:nvSpPr>
              <p:cNvPr id="122868" name="Line 3060"/>
              <p:cNvSpPr>
                <a:spLocks noChangeShapeType="1"/>
              </p:cNvSpPr>
              <p:nvPr/>
            </p:nvSpPr>
            <p:spPr bwMode="auto">
              <a:xfrm>
                <a:off x="2354" y="2925"/>
                <a:ext cx="2" cy="1"/>
              </a:xfrm>
              <a:prstGeom prst="line">
                <a:avLst/>
              </a:prstGeom>
              <a:noFill/>
              <a:ln w="0">
                <a:solidFill>
                  <a:srgbClr val="FFDF7F"/>
                </a:solidFill>
                <a:round/>
                <a:headEnd/>
                <a:tailEnd/>
              </a:ln>
            </p:spPr>
            <p:txBody>
              <a:bodyPr/>
              <a:lstStyle/>
              <a:p>
                <a:endParaRPr lang="en-US"/>
              </a:p>
            </p:txBody>
          </p:sp>
          <p:sp>
            <p:nvSpPr>
              <p:cNvPr id="122869" name="Line 3061"/>
              <p:cNvSpPr>
                <a:spLocks noChangeShapeType="1"/>
              </p:cNvSpPr>
              <p:nvPr/>
            </p:nvSpPr>
            <p:spPr bwMode="auto">
              <a:xfrm>
                <a:off x="2356" y="2926"/>
                <a:ext cx="2" cy="1"/>
              </a:xfrm>
              <a:prstGeom prst="line">
                <a:avLst/>
              </a:prstGeom>
              <a:noFill/>
              <a:ln w="0">
                <a:solidFill>
                  <a:srgbClr val="FFDF7F"/>
                </a:solidFill>
                <a:round/>
                <a:headEnd/>
                <a:tailEnd/>
              </a:ln>
            </p:spPr>
            <p:txBody>
              <a:bodyPr/>
              <a:lstStyle/>
              <a:p>
                <a:endParaRPr lang="en-US"/>
              </a:p>
            </p:txBody>
          </p:sp>
          <p:sp>
            <p:nvSpPr>
              <p:cNvPr id="122870" name="Line 3062"/>
              <p:cNvSpPr>
                <a:spLocks noChangeShapeType="1"/>
              </p:cNvSpPr>
              <p:nvPr/>
            </p:nvSpPr>
            <p:spPr bwMode="auto">
              <a:xfrm>
                <a:off x="2319" y="2859"/>
                <a:ext cx="2" cy="1"/>
              </a:xfrm>
              <a:prstGeom prst="line">
                <a:avLst/>
              </a:prstGeom>
              <a:noFill/>
              <a:ln w="0">
                <a:solidFill>
                  <a:srgbClr val="FFDF7F"/>
                </a:solidFill>
                <a:round/>
                <a:headEnd/>
                <a:tailEnd/>
              </a:ln>
            </p:spPr>
            <p:txBody>
              <a:bodyPr/>
              <a:lstStyle/>
              <a:p>
                <a:endParaRPr lang="en-US"/>
              </a:p>
            </p:txBody>
          </p:sp>
          <p:sp>
            <p:nvSpPr>
              <p:cNvPr id="122871" name="Line 3063"/>
              <p:cNvSpPr>
                <a:spLocks noChangeShapeType="1"/>
              </p:cNvSpPr>
              <p:nvPr/>
            </p:nvSpPr>
            <p:spPr bwMode="auto">
              <a:xfrm>
                <a:off x="2321" y="2860"/>
                <a:ext cx="3" cy="1"/>
              </a:xfrm>
              <a:prstGeom prst="line">
                <a:avLst/>
              </a:prstGeom>
              <a:noFill/>
              <a:ln w="0">
                <a:solidFill>
                  <a:srgbClr val="FFDF7F"/>
                </a:solidFill>
                <a:round/>
                <a:headEnd/>
                <a:tailEnd/>
              </a:ln>
            </p:spPr>
            <p:txBody>
              <a:bodyPr/>
              <a:lstStyle/>
              <a:p>
                <a:endParaRPr lang="en-US"/>
              </a:p>
            </p:txBody>
          </p:sp>
          <p:sp>
            <p:nvSpPr>
              <p:cNvPr id="122872" name="Line 3064"/>
              <p:cNvSpPr>
                <a:spLocks noChangeShapeType="1"/>
              </p:cNvSpPr>
              <p:nvPr/>
            </p:nvSpPr>
            <p:spPr bwMode="auto">
              <a:xfrm>
                <a:off x="2324" y="2861"/>
                <a:ext cx="4" cy="1"/>
              </a:xfrm>
              <a:prstGeom prst="line">
                <a:avLst/>
              </a:prstGeom>
              <a:noFill/>
              <a:ln w="0">
                <a:solidFill>
                  <a:srgbClr val="FFDF7F"/>
                </a:solidFill>
                <a:round/>
                <a:headEnd/>
                <a:tailEnd/>
              </a:ln>
            </p:spPr>
            <p:txBody>
              <a:bodyPr/>
              <a:lstStyle/>
              <a:p>
                <a:endParaRPr lang="en-US"/>
              </a:p>
            </p:txBody>
          </p:sp>
          <p:sp>
            <p:nvSpPr>
              <p:cNvPr id="122873" name="Line 3065"/>
              <p:cNvSpPr>
                <a:spLocks noChangeShapeType="1"/>
              </p:cNvSpPr>
              <p:nvPr/>
            </p:nvSpPr>
            <p:spPr bwMode="auto">
              <a:xfrm flipH="1" flipV="1">
                <a:off x="2328" y="2862"/>
                <a:ext cx="4" cy="1"/>
              </a:xfrm>
              <a:prstGeom prst="line">
                <a:avLst/>
              </a:prstGeom>
              <a:noFill/>
              <a:ln w="0">
                <a:solidFill>
                  <a:srgbClr val="FFDF7F"/>
                </a:solidFill>
                <a:round/>
                <a:headEnd/>
                <a:tailEnd/>
              </a:ln>
            </p:spPr>
            <p:txBody>
              <a:bodyPr/>
              <a:lstStyle/>
              <a:p>
                <a:endParaRPr lang="en-US"/>
              </a:p>
            </p:txBody>
          </p:sp>
          <p:sp>
            <p:nvSpPr>
              <p:cNvPr id="122874" name="Line 3066"/>
              <p:cNvSpPr>
                <a:spLocks noChangeShapeType="1"/>
              </p:cNvSpPr>
              <p:nvPr/>
            </p:nvSpPr>
            <p:spPr bwMode="auto">
              <a:xfrm flipH="1" flipV="1">
                <a:off x="2332" y="2862"/>
                <a:ext cx="4" cy="2"/>
              </a:xfrm>
              <a:prstGeom prst="line">
                <a:avLst/>
              </a:prstGeom>
              <a:noFill/>
              <a:ln w="0">
                <a:solidFill>
                  <a:srgbClr val="FFDF7F"/>
                </a:solidFill>
                <a:round/>
                <a:headEnd/>
                <a:tailEnd/>
              </a:ln>
            </p:spPr>
            <p:txBody>
              <a:bodyPr/>
              <a:lstStyle/>
              <a:p>
                <a:endParaRPr lang="en-US"/>
              </a:p>
            </p:txBody>
          </p:sp>
          <p:sp>
            <p:nvSpPr>
              <p:cNvPr id="122875" name="Line 3067"/>
              <p:cNvSpPr>
                <a:spLocks noChangeShapeType="1"/>
              </p:cNvSpPr>
              <p:nvPr/>
            </p:nvSpPr>
            <p:spPr bwMode="auto">
              <a:xfrm>
                <a:off x="2336" y="2864"/>
                <a:ext cx="3" cy="1"/>
              </a:xfrm>
              <a:prstGeom prst="line">
                <a:avLst/>
              </a:prstGeom>
              <a:noFill/>
              <a:ln w="0">
                <a:solidFill>
                  <a:srgbClr val="FFDF7F"/>
                </a:solidFill>
                <a:round/>
                <a:headEnd/>
                <a:tailEnd/>
              </a:ln>
            </p:spPr>
            <p:txBody>
              <a:bodyPr/>
              <a:lstStyle/>
              <a:p>
                <a:endParaRPr lang="en-US"/>
              </a:p>
            </p:txBody>
          </p:sp>
          <p:sp>
            <p:nvSpPr>
              <p:cNvPr id="122876" name="Line 3068"/>
              <p:cNvSpPr>
                <a:spLocks noChangeShapeType="1"/>
              </p:cNvSpPr>
              <p:nvPr/>
            </p:nvSpPr>
            <p:spPr bwMode="auto">
              <a:xfrm>
                <a:off x="2339" y="2865"/>
                <a:ext cx="3" cy="1"/>
              </a:xfrm>
              <a:prstGeom prst="line">
                <a:avLst/>
              </a:prstGeom>
              <a:noFill/>
              <a:ln w="0">
                <a:solidFill>
                  <a:srgbClr val="FFDF7F"/>
                </a:solidFill>
                <a:round/>
                <a:headEnd/>
                <a:tailEnd/>
              </a:ln>
            </p:spPr>
            <p:txBody>
              <a:bodyPr/>
              <a:lstStyle/>
              <a:p>
                <a:endParaRPr lang="en-US"/>
              </a:p>
            </p:txBody>
          </p:sp>
          <p:sp>
            <p:nvSpPr>
              <p:cNvPr id="122877" name="Line 3069"/>
              <p:cNvSpPr>
                <a:spLocks noChangeShapeType="1"/>
              </p:cNvSpPr>
              <p:nvPr/>
            </p:nvSpPr>
            <p:spPr bwMode="auto">
              <a:xfrm flipV="1">
                <a:off x="2342" y="2864"/>
                <a:ext cx="4" cy="1"/>
              </a:xfrm>
              <a:prstGeom prst="line">
                <a:avLst/>
              </a:prstGeom>
              <a:noFill/>
              <a:ln w="0">
                <a:solidFill>
                  <a:srgbClr val="FFDF7F"/>
                </a:solidFill>
                <a:round/>
                <a:headEnd/>
                <a:tailEnd/>
              </a:ln>
            </p:spPr>
            <p:txBody>
              <a:bodyPr/>
              <a:lstStyle/>
              <a:p>
                <a:endParaRPr lang="en-US"/>
              </a:p>
            </p:txBody>
          </p:sp>
          <p:sp>
            <p:nvSpPr>
              <p:cNvPr id="122878" name="Line 3070"/>
              <p:cNvSpPr>
                <a:spLocks noChangeShapeType="1"/>
              </p:cNvSpPr>
              <p:nvPr/>
            </p:nvSpPr>
            <p:spPr bwMode="auto">
              <a:xfrm flipV="1">
                <a:off x="2346" y="2862"/>
                <a:ext cx="3" cy="2"/>
              </a:xfrm>
              <a:prstGeom prst="line">
                <a:avLst/>
              </a:prstGeom>
              <a:noFill/>
              <a:ln w="0">
                <a:solidFill>
                  <a:srgbClr val="FFDF7F"/>
                </a:solidFill>
                <a:round/>
                <a:headEnd/>
                <a:tailEnd/>
              </a:ln>
            </p:spPr>
            <p:txBody>
              <a:bodyPr/>
              <a:lstStyle/>
              <a:p>
                <a:endParaRPr lang="en-US"/>
              </a:p>
            </p:txBody>
          </p:sp>
          <p:sp>
            <p:nvSpPr>
              <p:cNvPr id="122879" name="Line 3071"/>
              <p:cNvSpPr>
                <a:spLocks noChangeShapeType="1"/>
              </p:cNvSpPr>
              <p:nvPr/>
            </p:nvSpPr>
            <p:spPr bwMode="auto">
              <a:xfrm flipH="1">
                <a:off x="2349" y="2860"/>
                <a:ext cx="3" cy="2"/>
              </a:xfrm>
              <a:prstGeom prst="line">
                <a:avLst/>
              </a:prstGeom>
              <a:noFill/>
              <a:ln w="0">
                <a:solidFill>
                  <a:srgbClr val="FFDF7F"/>
                </a:solidFill>
                <a:round/>
                <a:headEnd/>
                <a:tailEnd/>
              </a:ln>
            </p:spPr>
            <p:txBody>
              <a:bodyPr/>
              <a:lstStyle/>
              <a:p>
                <a:endParaRPr lang="en-US"/>
              </a:p>
            </p:txBody>
          </p:sp>
          <p:sp>
            <p:nvSpPr>
              <p:cNvPr id="122880" name="Line 3072"/>
              <p:cNvSpPr>
                <a:spLocks noChangeShapeType="1"/>
              </p:cNvSpPr>
              <p:nvPr/>
            </p:nvSpPr>
            <p:spPr bwMode="auto">
              <a:xfrm flipH="1">
                <a:off x="2352" y="2859"/>
                <a:ext cx="3" cy="1"/>
              </a:xfrm>
              <a:prstGeom prst="line">
                <a:avLst/>
              </a:prstGeom>
              <a:noFill/>
              <a:ln w="0">
                <a:solidFill>
                  <a:srgbClr val="FFDF7F"/>
                </a:solidFill>
                <a:round/>
                <a:headEnd/>
                <a:tailEnd/>
              </a:ln>
            </p:spPr>
            <p:txBody>
              <a:bodyPr/>
              <a:lstStyle/>
              <a:p>
                <a:endParaRPr lang="en-US"/>
              </a:p>
            </p:txBody>
          </p:sp>
          <p:sp>
            <p:nvSpPr>
              <p:cNvPr id="122881" name="Line 3073"/>
              <p:cNvSpPr>
                <a:spLocks noChangeShapeType="1"/>
              </p:cNvSpPr>
              <p:nvPr/>
            </p:nvSpPr>
            <p:spPr bwMode="auto">
              <a:xfrm flipH="1" flipV="1">
                <a:off x="2355" y="2859"/>
                <a:ext cx="4" cy="1"/>
              </a:xfrm>
              <a:prstGeom prst="line">
                <a:avLst/>
              </a:prstGeom>
              <a:noFill/>
              <a:ln w="0">
                <a:solidFill>
                  <a:srgbClr val="FFDF7F"/>
                </a:solidFill>
                <a:round/>
                <a:headEnd/>
                <a:tailEnd/>
              </a:ln>
            </p:spPr>
            <p:txBody>
              <a:bodyPr/>
              <a:lstStyle/>
              <a:p>
                <a:endParaRPr lang="en-US"/>
              </a:p>
            </p:txBody>
          </p:sp>
          <p:sp>
            <p:nvSpPr>
              <p:cNvPr id="122882" name="Line 3074"/>
              <p:cNvSpPr>
                <a:spLocks noChangeShapeType="1"/>
              </p:cNvSpPr>
              <p:nvPr/>
            </p:nvSpPr>
            <p:spPr bwMode="auto">
              <a:xfrm flipH="1" flipV="1">
                <a:off x="2354" y="2868"/>
                <a:ext cx="4" cy="1"/>
              </a:xfrm>
              <a:prstGeom prst="line">
                <a:avLst/>
              </a:prstGeom>
              <a:noFill/>
              <a:ln w="0">
                <a:solidFill>
                  <a:srgbClr val="FFDF7F"/>
                </a:solidFill>
                <a:round/>
                <a:headEnd/>
                <a:tailEnd/>
              </a:ln>
            </p:spPr>
            <p:txBody>
              <a:bodyPr/>
              <a:lstStyle/>
              <a:p>
                <a:endParaRPr lang="en-US"/>
              </a:p>
            </p:txBody>
          </p:sp>
          <p:sp>
            <p:nvSpPr>
              <p:cNvPr id="122883" name="Line 3075"/>
              <p:cNvSpPr>
                <a:spLocks noChangeShapeType="1"/>
              </p:cNvSpPr>
              <p:nvPr/>
            </p:nvSpPr>
            <p:spPr bwMode="auto">
              <a:xfrm flipH="1">
                <a:off x="2351" y="2868"/>
                <a:ext cx="3" cy="1"/>
              </a:xfrm>
              <a:prstGeom prst="line">
                <a:avLst/>
              </a:prstGeom>
              <a:noFill/>
              <a:ln w="0">
                <a:solidFill>
                  <a:srgbClr val="FFDF7F"/>
                </a:solidFill>
                <a:round/>
                <a:headEnd/>
                <a:tailEnd/>
              </a:ln>
            </p:spPr>
            <p:txBody>
              <a:bodyPr/>
              <a:lstStyle/>
              <a:p>
                <a:endParaRPr lang="en-US"/>
              </a:p>
            </p:txBody>
          </p:sp>
          <p:sp>
            <p:nvSpPr>
              <p:cNvPr id="122884" name="Line 3076"/>
              <p:cNvSpPr>
                <a:spLocks noChangeShapeType="1"/>
              </p:cNvSpPr>
              <p:nvPr/>
            </p:nvSpPr>
            <p:spPr bwMode="auto">
              <a:xfrm flipH="1">
                <a:off x="2346" y="2868"/>
                <a:ext cx="5" cy="1"/>
              </a:xfrm>
              <a:prstGeom prst="line">
                <a:avLst/>
              </a:prstGeom>
              <a:noFill/>
              <a:ln w="0">
                <a:solidFill>
                  <a:srgbClr val="FFDF7F"/>
                </a:solidFill>
                <a:round/>
                <a:headEnd/>
                <a:tailEnd/>
              </a:ln>
            </p:spPr>
            <p:txBody>
              <a:bodyPr/>
              <a:lstStyle/>
              <a:p>
                <a:endParaRPr lang="en-US"/>
              </a:p>
            </p:txBody>
          </p:sp>
          <p:sp>
            <p:nvSpPr>
              <p:cNvPr id="122885" name="Line 3077"/>
              <p:cNvSpPr>
                <a:spLocks noChangeShapeType="1"/>
              </p:cNvSpPr>
              <p:nvPr/>
            </p:nvSpPr>
            <p:spPr bwMode="auto">
              <a:xfrm flipH="1">
                <a:off x="2343" y="2868"/>
                <a:ext cx="3" cy="1"/>
              </a:xfrm>
              <a:prstGeom prst="line">
                <a:avLst/>
              </a:prstGeom>
              <a:noFill/>
              <a:ln w="0">
                <a:solidFill>
                  <a:srgbClr val="FFDF7F"/>
                </a:solidFill>
                <a:round/>
                <a:headEnd/>
                <a:tailEnd/>
              </a:ln>
            </p:spPr>
            <p:txBody>
              <a:bodyPr/>
              <a:lstStyle/>
              <a:p>
                <a:endParaRPr lang="en-US"/>
              </a:p>
            </p:txBody>
          </p:sp>
          <p:sp>
            <p:nvSpPr>
              <p:cNvPr id="122886" name="Line 3078"/>
              <p:cNvSpPr>
                <a:spLocks noChangeShapeType="1"/>
              </p:cNvSpPr>
              <p:nvPr/>
            </p:nvSpPr>
            <p:spPr bwMode="auto">
              <a:xfrm flipH="1">
                <a:off x="2340" y="2868"/>
                <a:ext cx="3" cy="1"/>
              </a:xfrm>
              <a:prstGeom prst="line">
                <a:avLst/>
              </a:prstGeom>
              <a:noFill/>
              <a:ln w="0">
                <a:solidFill>
                  <a:srgbClr val="FFDF7F"/>
                </a:solidFill>
                <a:round/>
                <a:headEnd/>
                <a:tailEnd/>
              </a:ln>
            </p:spPr>
            <p:txBody>
              <a:bodyPr/>
              <a:lstStyle/>
              <a:p>
                <a:endParaRPr lang="en-US"/>
              </a:p>
            </p:txBody>
          </p:sp>
          <p:sp>
            <p:nvSpPr>
              <p:cNvPr id="122887" name="Line 3079"/>
              <p:cNvSpPr>
                <a:spLocks noChangeShapeType="1"/>
              </p:cNvSpPr>
              <p:nvPr/>
            </p:nvSpPr>
            <p:spPr bwMode="auto">
              <a:xfrm flipH="1">
                <a:off x="2340" y="2869"/>
                <a:ext cx="1" cy="1"/>
              </a:xfrm>
              <a:prstGeom prst="line">
                <a:avLst/>
              </a:prstGeom>
              <a:noFill/>
              <a:ln w="0">
                <a:solidFill>
                  <a:srgbClr val="FFDF7F"/>
                </a:solidFill>
                <a:round/>
                <a:headEnd/>
                <a:tailEnd/>
              </a:ln>
            </p:spPr>
            <p:txBody>
              <a:bodyPr/>
              <a:lstStyle/>
              <a:p>
                <a:endParaRPr lang="en-US"/>
              </a:p>
            </p:txBody>
          </p:sp>
          <p:sp>
            <p:nvSpPr>
              <p:cNvPr id="122888" name="Line 3080"/>
              <p:cNvSpPr>
                <a:spLocks noChangeShapeType="1"/>
              </p:cNvSpPr>
              <p:nvPr/>
            </p:nvSpPr>
            <p:spPr bwMode="auto">
              <a:xfrm flipH="1">
                <a:off x="2339" y="2869"/>
                <a:ext cx="1" cy="1"/>
              </a:xfrm>
              <a:prstGeom prst="line">
                <a:avLst/>
              </a:prstGeom>
              <a:noFill/>
              <a:ln w="0">
                <a:solidFill>
                  <a:srgbClr val="FFDF7F"/>
                </a:solidFill>
                <a:round/>
                <a:headEnd/>
                <a:tailEnd/>
              </a:ln>
            </p:spPr>
            <p:txBody>
              <a:bodyPr/>
              <a:lstStyle/>
              <a:p>
                <a:endParaRPr lang="en-US"/>
              </a:p>
            </p:txBody>
          </p:sp>
          <p:sp>
            <p:nvSpPr>
              <p:cNvPr id="122889" name="Line 3081"/>
              <p:cNvSpPr>
                <a:spLocks noChangeShapeType="1"/>
              </p:cNvSpPr>
              <p:nvPr/>
            </p:nvSpPr>
            <p:spPr bwMode="auto">
              <a:xfrm>
                <a:off x="2339" y="2869"/>
                <a:ext cx="1" cy="1"/>
              </a:xfrm>
              <a:prstGeom prst="line">
                <a:avLst/>
              </a:prstGeom>
              <a:noFill/>
              <a:ln w="0">
                <a:solidFill>
                  <a:srgbClr val="FFDF7F"/>
                </a:solidFill>
                <a:round/>
                <a:headEnd/>
                <a:tailEnd/>
              </a:ln>
            </p:spPr>
            <p:txBody>
              <a:bodyPr/>
              <a:lstStyle/>
              <a:p>
                <a:endParaRPr lang="en-US"/>
              </a:p>
            </p:txBody>
          </p:sp>
          <p:sp>
            <p:nvSpPr>
              <p:cNvPr id="122890" name="Line 3082"/>
              <p:cNvSpPr>
                <a:spLocks noChangeShapeType="1"/>
              </p:cNvSpPr>
              <p:nvPr/>
            </p:nvSpPr>
            <p:spPr bwMode="auto">
              <a:xfrm>
                <a:off x="2339" y="2870"/>
                <a:ext cx="3" cy="1"/>
              </a:xfrm>
              <a:prstGeom prst="line">
                <a:avLst/>
              </a:prstGeom>
              <a:noFill/>
              <a:ln w="0">
                <a:solidFill>
                  <a:srgbClr val="FFDF7F"/>
                </a:solidFill>
                <a:round/>
                <a:headEnd/>
                <a:tailEnd/>
              </a:ln>
            </p:spPr>
            <p:txBody>
              <a:bodyPr/>
              <a:lstStyle/>
              <a:p>
                <a:endParaRPr lang="en-US"/>
              </a:p>
            </p:txBody>
          </p:sp>
          <p:sp>
            <p:nvSpPr>
              <p:cNvPr id="122891" name="Line 3083"/>
              <p:cNvSpPr>
                <a:spLocks noChangeShapeType="1"/>
              </p:cNvSpPr>
              <p:nvPr/>
            </p:nvSpPr>
            <p:spPr bwMode="auto">
              <a:xfrm>
                <a:off x="2342" y="2871"/>
                <a:ext cx="3" cy="1"/>
              </a:xfrm>
              <a:prstGeom prst="line">
                <a:avLst/>
              </a:prstGeom>
              <a:noFill/>
              <a:ln w="0">
                <a:solidFill>
                  <a:srgbClr val="FFDF7F"/>
                </a:solidFill>
                <a:round/>
                <a:headEnd/>
                <a:tailEnd/>
              </a:ln>
            </p:spPr>
            <p:txBody>
              <a:bodyPr/>
              <a:lstStyle/>
              <a:p>
                <a:endParaRPr lang="en-US"/>
              </a:p>
            </p:txBody>
          </p:sp>
          <p:sp>
            <p:nvSpPr>
              <p:cNvPr id="122892" name="Line 3084"/>
              <p:cNvSpPr>
                <a:spLocks noChangeShapeType="1"/>
              </p:cNvSpPr>
              <p:nvPr/>
            </p:nvSpPr>
            <p:spPr bwMode="auto">
              <a:xfrm>
                <a:off x="2345" y="2872"/>
                <a:ext cx="3" cy="1"/>
              </a:xfrm>
              <a:prstGeom prst="line">
                <a:avLst/>
              </a:prstGeom>
              <a:noFill/>
              <a:ln w="0">
                <a:solidFill>
                  <a:srgbClr val="FFDF7F"/>
                </a:solidFill>
                <a:round/>
                <a:headEnd/>
                <a:tailEnd/>
              </a:ln>
            </p:spPr>
            <p:txBody>
              <a:bodyPr/>
              <a:lstStyle/>
              <a:p>
                <a:endParaRPr lang="en-US"/>
              </a:p>
            </p:txBody>
          </p:sp>
          <p:sp>
            <p:nvSpPr>
              <p:cNvPr id="122893" name="Line 3085"/>
              <p:cNvSpPr>
                <a:spLocks noChangeShapeType="1"/>
              </p:cNvSpPr>
              <p:nvPr/>
            </p:nvSpPr>
            <p:spPr bwMode="auto">
              <a:xfrm flipH="1" flipV="1">
                <a:off x="2348" y="2872"/>
                <a:ext cx="1" cy="1"/>
              </a:xfrm>
              <a:prstGeom prst="line">
                <a:avLst/>
              </a:prstGeom>
              <a:noFill/>
              <a:ln w="0">
                <a:solidFill>
                  <a:srgbClr val="FFDF7F"/>
                </a:solidFill>
                <a:round/>
                <a:headEnd/>
                <a:tailEnd/>
              </a:ln>
            </p:spPr>
            <p:txBody>
              <a:bodyPr/>
              <a:lstStyle/>
              <a:p>
                <a:endParaRPr lang="en-US"/>
              </a:p>
            </p:txBody>
          </p:sp>
          <p:sp>
            <p:nvSpPr>
              <p:cNvPr id="122894" name="Line 3086"/>
              <p:cNvSpPr>
                <a:spLocks noChangeShapeType="1"/>
              </p:cNvSpPr>
              <p:nvPr/>
            </p:nvSpPr>
            <p:spPr bwMode="auto">
              <a:xfrm flipH="1" flipV="1">
                <a:off x="2349" y="2873"/>
                <a:ext cx="1" cy="1"/>
              </a:xfrm>
              <a:prstGeom prst="line">
                <a:avLst/>
              </a:prstGeom>
              <a:noFill/>
              <a:ln w="0">
                <a:solidFill>
                  <a:srgbClr val="FFDF7F"/>
                </a:solidFill>
                <a:round/>
                <a:headEnd/>
                <a:tailEnd/>
              </a:ln>
            </p:spPr>
            <p:txBody>
              <a:bodyPr/>
              <a:lstStyle/>
              <a:p>
                <a:endParaRPr lang="en-US"/>
              </a:p>
            </p:txBody>
          </p:sp>
          <p:sp>
            <p:nvSpPr>
              <p:cNvPr id="122895" name="Line 3087"/>
              <p:cNvSpPr>
                <a:spLocks noChangeShapeType="1"/>
              </p:cNvSpPr>
              <p:nvPr/>
            </p:nvSpPr>
            <p:spPr bwMode="auto">
              <a:xfrm>
                <a:off x="2350" y="2874"/>
                <a:ext cx="1" cy="1"/>
              </a:xfrm>
              <a:prstGeom prst="line">
                <a:avLst/>
              </a:prstGeom>
              <a:noFill/>
              <a:ln w="0">
                <a:solidFill>
                  <a:srgbClr val="FFDF7F"/>
                </a:solidFill>
                <a:round/>
                <a:headEnd/>
                <a:tailEnd/>
              </a:ln>
            </p:spPr>
            <p:txBody>
              <a:bodyPr/>
              <a:lstStyle/>
              <a:p>
                <a:endParaRPr lang="en-US"/>
              </a:p>
            </p:txBody>
          </p:sp>
          <p:sp>
            <p:nvSpPr>
              <p:cNvPr id="122896" name="Line 3088"/>
              <p:cNvSpPr>
                <a:spLocks noChangeShapeType="1"/>
              </p:cNvSpPr>
              <p:nvPr/>
            </p:nvSpPr>
            <p:spPr bwMode="auto">
              <a:xfrm>
                <a:off x="2350" y="2875"/>
                <a:ext cx="2" cy="2"/>
              </a:xfrm>
              <a:prstGeom prst="line">
                <a:avLst/>
              </a:prstGeom>
              <a:noFill/>
              <a:ln w="0">
                <a:solidFill>
                  <a:srgbClr val="FFDF7F"/>
                </a:solidFill>
                <a:round/>
                <a:headEnd/>
                <a:tailEnd/>
              </a:ln>
            </p:spPr>
            <p:txBody>
              <a:bodyPr/>
              <a:lstStyle/>
              <a:p>
                <a:endParaRPr lang="en-US"/>
              </a:p>
            </p:txBody>
          </p:sp>
          <p:sp>
            <p:nvSpPr>
              <p:cNvPr id="122897" name="Line 3089"/>
              <p:cNvSpPr>
                <a:spLocks noChangeShapeType="1"/>
              </p:cNvSpPr>
              <p:nvPr/>
            </p:nvSpPr>
            <p:spPr bwMode="auto">
              <a:xfrm>
                <a:off x="2352" y="2877"/>
                <a:ext cx="2" cy="2"/>
              </a:xfrm>
              <a:prstGeom prst="line">
                <a:avLst/>
              </a:prstGeom>
              <a:noFill/>
              <a:ln w="0">
                <a:solidFill>
                  <a:srgbClr val="FFDF7F"/>
                </a:solidFill>
                <a:round/>
                <a:headEnd/>
                <a:tailEnd/>
              </a:ln>
            </p:spPr>
            <p:txBody>
              <a:bodyPr/>
              <a:lstStyle/>
              <a:p>
                <a:endParaRPr lang="en-US"/>
              </a:p>
            </p:txBody>
          </p:sp>
          <p:sp>
            <p:nvSpPr>
              <p:cNvPr id="122898" name="Line 3090"/>
              <p:cNvSpPr>
                <a:spLocks noChangeShapeType="1"/>
              </p:cNvSpPr>
              <p:nvPr/>
            </p:nvSpPr>
            <p:spPr bwMode="auto">
              <a:xfrm>
                <a:off x="2354" y="2879"/>
                <a:ext cx="3" cy="1"/>
              </a:xfrm>
              <a:prstGeom prst="line">
                <a:avLst/>
              </a:prstGeom>
              <a:noFill/>
              <a:ln w="0">
                <a:solidFill>
                  <a:srgbClr val="FFDF7F"/>
                </a:solidFill>
                <a:round/>
                <a:headEnd/>
                <a:tailEnd/>
              </a:ln>
            </p:spPr>
            <p:txBody>
              <a:bodyPr/>
              <a:lstStyle/>
              <a:p>
                <a:endParaRPr lang="en-US"/>
              </a:p>
            </p:txBody>
          </p:sp>
          <p:sp>
            <p:nvSpPr>
              <p:cNvPr id="122899" name="Line 3091"/>
              <p:cNvSpPr>
                <a:spLocks noChangeShapeType="1"/>
              </p:cNvSpPr>
              <p:nvPr/>
            </p:nvSpPr>
            <p:spPr bwMode="auto">
              <a:xfrm>
                <a:off x="2357" y="2880"/>
                <a:ext cx="2" cy="1"/>
              </a:xfrm>
              <a:prstGeom prst="line">
                <a:avLst/>
              </a:prstGeom>
              <a:noFill/>
              <a:ln w="0">
                <a:solidFill>
                  <a:srgbClr val="FFDF7F"/>
                </a:solidFill>
                <a:round/>
                <a:headEnd/>
                <a:tailEnd/>
              </a:ln>
            </p:spPr>
            <p:txBody>
              <a:bodyPr/>
              <a:lstStyle/>
              <a:p>
                <a:endParaRPr lang="en-US"/>
              </a:p>
            </p:txBody>
          </p:sp>
          <p:sp>
            <p:nvSpPr>
              <p:cNvPr id="122900" name="Line 3092"/>
              <p:cNvSpPr>
                <a:spLocks noChangeShapeType="1"/>
              </p:cNvSpPr>
              <p:nvPr/>
            </p:nvSpPr>
            <p:spPr bwMode="auto">
              <a:xfrm flipH="1" flipV="1">
                <a:off x="2376" y="2469"/>
                <a:ext cx="2" cy="2"/>
              </a:xfrm>
              <a:prstGeom prst="line">
                <a:avLst/>
              </a:prstGeom>
              <a:noFill/>
              <a:ln w="0">
                <a:solidFill>
                  <a:srgbClr val="FFDF7F"/>
                </a:solidFill>
                <a:round/>
                <a:headEnd/>
                <a:tailEnd/>
              </a:ln>
            </p:spPr>
            <p:txBody>
              <a:bodyPr/>
              <a:lstStyle/>
              <a:p>
                <a:endParaRPr lang="en-US"/>
              </a:p>
            </p:txBody>
          </p:sp>
          <p:sp>
            <p:nvSpPr>
              <p:cNvPr id="122901" name="Line 3093"/>
              <p:cNvSpPr>
                <a:spLocks noChangeShapeType="1"/>
              </p:cNvSpPr>
              <p:nvPr/>
            </p:nvSpPr>
            <p:spPr bwMode="auto">
              <a:xfrm>
                <a:off x="2378" y="2471"/>
                <a:ext cx="1" cy="2"/>
              </a:xfrm>
              <a:prstGeom prst="line">
                <a:avLst/>
              </a:prstGeom>
              <a:noFill/>
              <a:ln w="0">
                <a:solidFill>
                  <a:srgbClr val="FFDF7F"/>
                </a:solidFill>
                <a:round/>
                <a:headEnd/>
                <a:tailEnd/>
              </a:ln>
            </p:spPr>
            <p:txBody>
              <a:bodyPr/>
              <a:lstStyle/>
              <a:p>
                <a:endParaRPr lang="en-US"/>
              </a:p>
            </p:txBody>
          </p:sp>
          <p:sp>
            <p:nvSpPr>
              <p:cNvPr id="122902" name="Line 3094"/>
              <p:cNvSpPr>
                <a:spLocks noChangeShapeType="1"/>
              </p:cNvSpPr>
              <p:nvPr/>
            </p:nvSpPr>
            <p:spPr bwMode="auto">
              <a:xfrm flipH="1" flipV="1">
                <a:off x="2379" y="2473"/>
                <a:ext cx="2" cy="1"/>
              </a:xfrm>
              <a:prstGeom prst="line">
                <a:avLst/>
              </a:prstGeom>
              <a:noFill/>
              <a:ln w="0">
                <a:solidFill>
                  <a:srgbClr val="FFDF7F"/>
                </a:solidFill>
                <a:round/>
                <a:headEnd/>
                <a:tailEnd/>
              </a:ln>
            </p:spPr>
            <p:txBody>
              <a:bodyPr/>
              <a:lstStyle/>
              <a:p>
                <a:endParaRPr lang="en-US"/>
              </a:p>
            </p:txBody>
          </p:sp>
          <p:sp>
            <p:nvSpPr>
              <p:cNvPr id="122903" name="Line 3095"/>
              <p:cNvSpPr>
                <a:spLocks noChangeShapeType="1"/>
              </p:cNvSpPr>
              <p:nvPr/>
            </p:nvSpPr>
            <p:spPr bwMode="auto">
              <a:xfrm flipH="1" flipV="1">
                <a:off x="2381" y="2474"/>
                <a:ext cx="1" cy="1"/>
              </a:xfrm>
              <a:prstGeom prst="line">
                <a:avLst/>
              </a:prstGeom>
              <a:noFill/>
              <a:ln w="0">
                <a:solidFill>
                  <a:srgbClr val="FFDF7F"/>
                </a:solidFill>
                <a:round/>
                <a:headEnd/>
                <a:tailEnd/>
              </a:ln>
            </p:spPr>
            <p:txBody>
              <a:bodyPr/>
              <a:lstStyle/>
              <a:p>
                <a:endParaRPr lang="en-US"/>
              </a:p>
            </p:txBody>
          </p:sp>
          <p:sp>
            <p:nvSpPr>
              <p:cNvPr id="122904" name="Line 3096"/>
              <p:cNvSpPr>
                <a:spLocks noChangeShapeType="1"/>
              </p:cNvSpPr>
              <p:nvPr/>
            </p:nvSpPr>
            <p:spPr bwMode="auto">
              <a:xfrm flipH="1" flipV="1">
                <a:off x="2381" y="2475"/>
                <a:ext cx="1" cy="2"/>
              </a:xfrm>
              <a:prstGeom prst="line">
                <a:avLst/>
              </a:prstGeom>
              <a:noFill/>
              <a:ln w="0">
                <a:solidFill>
                  <a:srgbClr val="FFDF7F"/>
                </a:solidFill>
                <a:round/>
                <a:headEnd/>
                <a:tailEnd/>
              </a:ln>
            </p:spPr>
            <p:txBody>
              <a:bodyPr/>
              <a:lstStyle/>
              <a:p>
                <a:endParaRPr lang="en-US"/>
              </a:p>
            </p:txBody>
          </p:sp>
          <p:sp>
            <p:nvSpPr>
              <p:cNvPr id="122905" name="Line 3097"/>
              <p:cNvSpPr>
                <a:spLocks noChangeShapeType="1"/>
              </p:cNvSpPr>
              <p:nvPr/>
            </p:nvSpPr>
            <p:spPr bwMode="auto">
              <a:xfrm>
                <a:off x="2382" y="2477"/>
                <a:ext cx="2" cy="2"/>
              </a:xfrm>
              <a:prstGeom prst="line">
                <a:avLst/>
              </a:prstGeom>
              <a:noFill/>
              <a:ln w="0">
                <a:solidFill>
                  <a:srgbClr val="FFDF7F"/>
                </a:solidFill>
                <a:round/>
                <a:headEnd/>
                <a:tailEnd/>
              </a:ln>
            </p:spPr>
            <p:txBody>
              <a:bodyPr/>
              <a:lstStyle/>
              <a:p>
                <a:endParaRPr lang="en-US"/>
              </a:p>
            </p:txBody>
          </p:sp>
          <p:sp>
            <p:nvSpPr>
              <p:cNvPr id="122906" name="Line 3098"/>
              <p:cNvSpPr>
                <a:spLocks noChangeShapeType="1"/>
              </p:cNvSpPr>
              <p:nvPr/>
            </p:nvSpPr>
            <p:spPr bwMode="auto">
              <a:xfrm>
                <a:off x="2384" y="2479"/>
                <a:ext cx="2" cy="2"/>
              </a:xfrm>
              <a:prstGeom prst="line">
                <a:avLst/>
              </a:prstGeom>
              <a:noFill/>
              <a:ln w="0">
                <a:solidFill>
                  <a:srgbClr val="FFDF7F"/>
                </a:solidFill>
                <a:round/>
                <a:headEnd/>
                <a:tailEnd/>
              </a:ln>
            </p:spPr>
            <p:txBody>
              <a:bodyPr/>
              <a:lstStyle/>
              <a:p>
                <a:endParaRPr lang="en-US"/>
              </a:p>
            </p:txBody>
          </p:sp>
          <p:sp>
            <p:nvSpPr>
              <p:cNvPr id="122907" name="Line 3099"/>
              <p:cNvSpPr>
                <a:spLocks noChangeShapeType="1"/>
              </p:cNvSpPr>
              <p:nvPr/>
            </p:nvSpPr>
            <p:spPr bwMode="auto">
              <a:xfrm flipH="1" flipV="1">
                <a:off x="2386" y="2481"/>
                <a:ext cx="2" cy="2"/>
              </a:xfrm>
              <a:prstGeom prst="line">
                <a:avLst/>
              </a:prstGeom>
              <a:noFill/>
              <a:ln w="0">
                <a:solidFill>
                  <a:srgbClr val="FFDF7F"/>
                </a:solidFill>
                <a:round/>
                <a:headEnd/>
                <a:tailEnd/>
              </a:ln>
            </p:spPr>
            <p:txBody>
              <a:bodyPr/>
              <a:lstStyle/>
              <a:p>
                <a:endParaRPr lang="en-US"/>
              </a:p>
            </p:txBody>
          </p:sp>
          <p:sp>
            <p:nvSpPr>
              <p:cNvPr id="122908" name="Line 3100"/>
              <p:cNvSpPr>
                <a:spLocks noChangeShapeType="1"/>
              </p:cNvSpPr>
              <p:nvPr/>
            </p:nvSpPr>
            <p:spPr bwMode="auto">
              <a:xfrm flipH="1" flipV="1">
                <a:off x="2388" y="2483"/>
                <a:ext cx="1" cy="4"/>
              </a:xfrm>
              <a:prstGeom prst="line">
                <a:avLst/>
              </a:prstGeom>
              <a:noFill/>
              <a:ln w="0">
                <a:solidFill>
                  <a:srgbClr val="FFDF7F"/>
                </a:solidFill>
                <a:round/>
                <a:headEnd/>
                <a:tailEnd/>
              </a:ln>
            </p:spPr>
            <p:txBody>
              <a:bodyPr/>
              <a:lstStyle/>
              <a:p>
                <a:endParaRPr lang="en-US"/>
              </a:p>
            </p:txBody>
          </p:sp>
          <p:sp>
            <p:nvSpPr>
              <p:cNvPr id="122909" name="Line 3101"/>
              <p:cNvSpPr>
                <a:spLocks noChangeShapeType="1"/>
              </p:cNvSpPr>
              <p:nvPr/>
            </p:nvSpPr>
            <p:spPr bwMode="auto">
              <a:xfrm flipV="1">
                <a:off x="2387" y="2489"/>
                <a:ext cx="2" cy="1"/>
              </a:xfrm>
              <a:prstGeom prst="line">
                <a:avLst/>
              </a:prstGeom>
              <a:noFill/>
              <a:ln w="0">
                <a:solidFill>
                  <a:srgbClr val="FFDF7F"/>
                </a:solidFill>
                <a:round/>
                <a:headEnd/>
                <a:tailEnd/>
              </a:ln>
            </p:spPr>
            <p:txBody>
              <a:bodyPr/>
              <a:lstStyle/>
              <a:p>
                <a:endParaRPr lang="en-US"/>
              </a:p>
            </p:txBody>
          </p:sp>
          <p:sp>
            <p:nvSpPr>
              <p:cNvPr id="122910" name="Line 3102"/>
              <p:cNvSpPr>
                <a:spLocks noChangeShapeType="1"/>
              </p:cNvSpPr>
              <p:nvPr/>
            </p:nvSpPr>
            <p:spPr bwMode="auto">
              <a:xfrm flipV="1">
                <a:off x="2389" y="2487"/>
                <a:ext cx="1" cy="2"/>
              </a:xfrm>
              <a:prstGeom prst="line">
                <a:avLst/>
              </a:prstGeom>
              <a:noFill/>
              <a:ln w="0">
                <a:solidFill>
                  <a:srgbClr val="FFDF7F"/>
                </a:solidFill>
                <a:round/>
                <a:headEnd/>
                <a:tailEnd/>
              </a:ln>
            </p:spPr>
            <p:txBody>
              <a:bodyPr/>
              <a:lstStyle/>
              <a:p>
                <a:endParaRPr lang="en-US"/>
              </a:p>
            </p:txBody>
          </p:sp>
          <p:sp>
            <p:nvSpPr>
              <p:cNvPr id="122911" name="Line 3103"/>
              <p:cNvSpPr>
                <a:spLocks noChangeShapeType="1"/>
              </p:cNvSpPr>
              <p:nvPr/>
            </p:nvSpPr>
            <p:spPr bwMode="auto">
              <a:xfrm flipV="1">
                <a:off x="2385" y="2490"/>
                <a:ext cx="2" cy="1"/>
              </a:xfrm>
              <a:prstGeom prst="line">
                <a:avLst/>
              </a:prstGeom>
              <a:noFill/>
              <a:ln w="0">
                <a:solidFill>
                  <a:srgbClr val="FFDF7F"/>
                </a:solidFill>
                <a:round/>
                <a:headEnd/>
                <a:tailEnd/>
              </a:ln>
            </p:spPr>
            <p:txBody>
              <a:bodyPr/>
              <a:lstStyle/>
              <a:p>
                <a:endParaRPr lang="en-US"/>
              </a:p>
            </p:txBody>
          </p:sp>
          <p:sp>
            <p:nvSpPr>
              <p:cNvPr id="122912" name="Line 3104"/>
              <p:cNvSpPr>
                <a:spLocks noChangeShapeType="1"/>
              </p:cNvSpPr>
              <p:nvPr/>
            </p:nvSpPr>
            <p:spPr bwMode="auto">
              <a:xfrm>
                <a:off x="2384" y="2490"/>
                <a:ext cx="1" cy="1"/>
              </a:xfrm>
              <a:prstGeom prst="line">
                <a:avLst/>
              </a:prstGeom>
              <a:noFill/>
              <a:ln w="0">
                <a:solidFill>
                  <a:srgbClr val="FFDF7F"/>
                </a:solidFill>
                <a:round/>
                <a:headEnd/>
                <a:tailEnd/>
              </a:ln>
            </p:spPr>
            <p:txBody>
              <a:bodyPr/>
              <a:lstStyle/>
              <a:p>
                <a:endParaRPr lang="en-US"/>
              </a:p>
            </p:txBody>
          </p:sp>
          <p:sp>
            <p:nvSpPr>
              <p:cNvPr id="122913" name="Line 3105"/>
              <p:cNvSpPr>
                <a:spLocks noChangeShapeType="1"/>
              </p:cNvSpPr>
              <p:nvPr/>
            </p:nvSpPr>
            <p:spPr bwMode="auto">
              <a:xfrm flipH="1">
                <a:off x="2381" y="2490"/>
                <a:ext cx="3" cy="1"/>
              </a:xfrm>
              <a:prstGeom prst="line">
                <a:avLst/>
              </a:prstGeom>
              <a:noFill/>
              <a:ln w="0">
                <a:solidFill>
                  <a:srgbClr val="FFDF7F"/>
                </a:solidFill>
                <a:round/>
                <a:headEnd/>
                <a:tailEnd/>
              </a:ln>
            </p:spPr>
            <p:txBody>
              <a:bodyPr/>
              <a:lstStyle/>
              <a:p>
                <a:endParaRPr lang="en-US"/>
              </a:p>
            </p:txBody>
          </p:sp>
          <p:sp>
            <p:nvSpPr>
              <p:cNvPr id="122914" name="Line 3106"/>
              <p:cNvSpPr>
                <a:spLocks noChangeShapeType="1"/>
              </p:cNvSpPr>
              <p:nvPr/>
            </p:nvSpPr>
            <p:spPr bwMode="auto">
              <a:xfrm>
                <a:off x="2378" y="2490"/>
                <a:ext cx="3" cy="1"/>
              </a:xfrm>
              <a:prstGeom prst="line">
                <a:avLst/>
              </a:prstGeom>
              <a:noFill/>
              <a:ln w="0">
                <a:solidFill>
                  <a:srgbClr val="FFDF7F"/>
                </a:solidFill>
                <a:round/>
                <a:headEnd/>
                <a:tailEnd/>
              </a:ln>
            </p:spPr>
            <p:txBody>
              <a:bodyPr/>
              <a:lstStyle/>
              <a:p>
                <a:endParaRPr lang="en-US"/>
              </a:p>
            </p:txBody>
          </p:sp>
          <p:sp>
            <p:nvSpPr>
              <p:cNvPr id="122915" name="Line 3107"/>
              <p:cNvSpPr>
                <a:spLocks noChangeShapeType="1"/>
              </p:cNvSpPr>
              <p:nvPr/>
            </p:nvSpPr>
            <p:spPr bwMode="auto">
              <a:xfrm flipH="1">
                <a:off x="2385" y="2464"/>
                <a:ext cx="3" cy="1"/>
              </a:xfrm>
              <a:prstGeom prst="line">
                <a:avLst/>
              </a:prstGeom>
              <a:noFill/>
              <a:ln w="0">
                <a:solidFill>
                  <a:srgbClr val="FFDF7F"/>
                </a:solidFill>
                <a:round/>
                <a:headEnd/>
                <a:tailEnd/>
              </a:ln>
            </p:spPr>
            <p:txBody>
              <a:bodyPr/>
              <a:lstStyle/>
              <a:p>
                <a:endParaRPr lang="en-US"/>
              </a:p>
            </p:txBody>
          </p:sp>
          <p:sp>
            <p:nvSpPr>
              <p:cNvPr id="122916" name="Line 3108"/>
              <p:cNvSpPr>
                <a:spLocks noChangeShapeType="1"/>
              </p:cNvSpPr>
              <p:nvPr/>
            </p:nvSpPr>
            <p:spPr bwMode="auto">
              <a:xfrm flipH="1" flipV="1">
                <a:off x="2388" y="2464"/>
                <a:ext cx="3" cy="3"/>
              </a:xfrm>
              <a:prstGeom prst="line">
                <a:avLst/>
              </a:prstGeom>
              <a:noFill/>
              <a:ln w="0">
                <a:solidFill>
                  <a:srgbClr val="FFDF7F"/>
                </a:solidFill>
                <a:round/>
                <a:headEnd/>
                <a:tailEnd/>
              </a:ln>
            </p:spPr>
            <p:txBody>
              <a:bodyPr/>
              <a:lstStyle/>
              <a:p>
                <a:endParaRPr lang="en-US"/>
              </a:p>
            </p:txBody>
          </p:sp>
          <p:sp>
            <p:nvSpPr>
              <p:cNvPr id="122917" name="Line 3109"/>
              <p:cNvSpPr>
                <a:spLocks noChangeShapeType="1"/>
              </p:cNvSpPr>
              <p:nvPr/>
            </p:nvSpPr>
            <p:spPr bwMode="auto">
              <a:xfrm flipH="1" flipV="1">
                <a:off x="2391" y="2467"/>
                <a:ext cx="1" cy="2"/>
              </a:xfrm>
              <a:prstGeom prst="line">
                <a:avLst/>
              </a:prstGeom>
              <a:noFill/>
              <a:ln w="0">
                <a:solidFill>
                  <a:srgbClr val="FFDF7F"/>
                </a:solidFill>
                <a:round/>
                <a:headEnd/>
                <a:tailEnd/>
              </a:ln>
            </p:spPr>
            <p:txBody>
              <a:bodyPr/>
              <a:lstStyle/>
              <a:p>
                <a:endParaRPr lang="en-US"/>
              </a:p>
            </p:txBody>
          </p:sp>
          <p:sp>
            <p:nvSpPr>
              <p:cNvPr id="122918" name="Line 3110"/>
              <p:cNvSpPr>
                <a:spLocks noChangeShapeType="1"/>
              </p:cNvSpPr>
              <p:nvPr/>
            </p:nvSpPr>
            <p:spPr bwMode="auto">
              <a:xfrm flipH="1" flipV="1">
                <a:off x="2392" y="2469"/>
                <a:ext cx="1" cy="2"/>
              </a:xfrm>
              <a:prstGeom prst="line">
                <a:avLst/>
              </a:prstGeom>
              <a:noFill/>
              <a:ln w="0">
                <a:solidFill>
                  <a:srgbClr val="FFDF7F"/>
                </a:solidFill>
                <a:round/>
                <a:headEnd/>
                <a:tailEnd/>
              </a:ln>
            </p:spPr>
            <p:txBody>
              <a:bodyPr/>
              <a:lstStyle/>
              <a:p>
                <a:endParaRPr lang="en-US"/>
              </a:p>
            </p:txBody>
          </p:sp>
          <p:sp>
            <p:nvSpPr>
              <p:cNvPr id="122919" name="Line 3111"/>
              <p:cNvSpPr>
                <a:spLocks noChangeShapeType="1"/>
              </p:cNvSpPr>
              <p:nvPr/>
            </p:nvSpPr>
            <p:spPr bwMode="auto">
              <a:xfrm flipH="1" flipV="1">
                <a:off x="2393" y="2471"/>
                <a:ext cx="1" cy="3"/>
              </a:xfrm>
              <a:prstGeom prst="line">
                <a:avLst/>
              </a:prstGeom>
              <a:noFill/>
              <a:ln w="0">
                <a:solidFill>
                  <a:srgbClr val="FFDF7F"/>
                </a:solidFill>
                <a:round/>
                <a:headEnd/>
                <a:tailEnd/>
              </a:ln>
            </p:spPr>
            <p:txBody>
              <a:bodyPr/>
              <a:lstStyle/>
              <a:p>
                <a:endParaRPr lang="en-US"/>
              </a:p>
            </p:txBody>
          </p:sp>
          <p:sp>
            <p:nvSpPr>
              <p:cNvPr id="122920" name="Line 3112"/>
              <p:cNvSpPr>
                <a:spLocks noChangeShapeType="1"/>
              </p:cNvSpPr>
              <p:nvPr/>
            </p:nvSpPr>
            <p:spPr bwMode="auto">
              <a:xfrm>
                <a:off x="2394" y="2474"/>
                <a:ext cx="1" cy="2"/>
              </a:xfrm>
              <a:prstGeom prst="line">
                <a:avLst/>
              </a:prstGeom>
              <a:noFill/>
              <a:ln w="0">
                <a:solidFill>
                  <a:srgbClr val="FFDF7F"/>
                </a:solidFill>
                <a:round/>
                <a:headEnd/>
                <a:tailEnd/>
              </a:ln>
            </p:spPr>
            <p:txBody>
              <a:bodyPr/>
              <a:lstStyle/>
              <a:p>
                <a:endParaRPr lang="en-US"/>
              </a:p>
            </p:txBody>
          </p:sp>
          <p:sp>
            <p:nvSpPr>
              <p:cNvPr id="122921" name="Line 3113"/>
              <p:cNvSpPr>
                <a:spLocks noChangeShapeType="1"/>
              </p:cNvSpPr>
              <p:nvPr/>
            </p:nvSpPr>
            <p:spPr bwMode="auto">
              <a:xfrm>
                <a:off x="2395" y="2476"/>
                <a:ext cx="2" cy="3"/>
              </a:xfrm>
              <a:prstGeom prst="line">
                <a:avLst/>
              </a:prstGeom>
              <a:noFill/>
              <a:ln w="0">
                <a:solidFill>
                  <a:srgbClr val="FFDF7F"/>
                </a:solidFill>
                <a:round/>
                <a:headEnd/>
                <a:tailEnd/>
              </a:ln>
            </p:spPr>
            <p:txBody>
              <a:bodyPr/>
              <a:lstStyle/>
              <a:p>
                <a:endParaRPr lang="en-US"/>
              </a:p>
            </p:txBody>
          </p:sp>
          <p:sp>
            <p:nvSpPr>
              <p:cNvPr id="122922" name="Line 3114"/>
              <p:cNvSpPr>
                <a:spLocks noChangeShapeType="1"/>
              </p:cNvSpPr>
              <p:nvPr/>
            </p:nvSpPr>
            <p:spPr bwMode="auto">
              <a:xfrm>
                <a:off x="2397" y="2479"/>
                <a:ext cx="2" cy="3"/>
              </a:xfrm>
              <a:prstGeom prst="line">
                <a:avLst/>
              </a:prstGeom>
              <a:noFill/>
              <a:ln w="0">
                <a:solidFill>
                  <a:srgbClr val="FFDF7F"/>
                </a:solidFill>
                <a:round/>
                <a:headEnd/>
                <a:tailEnd/>
              </a:ln>
            </p:spPr>
            <p:txBody>
              <a:bodyPr/>
              <a:lstStyle/>
              <a:p>
                <a:endParaRPr lang="en-US"/>
              </a:p>
            </p:txBody>
          </p:sp>
          <p:sp>
            <p:nvSpPr>
              <p:cNvPr id="122923" name="Line 3115"/>
              <p:cNvSpPr>
                <a:spLocks noChangeShapeType="1"/>
              </p:cNvSpPr>
              <p:nvPr/>
            </p:nvSpPr>
            <p:spPr bwMode="auto">
              <a:xfrm>
                <a:off x="2399" y="2482"/>
                <a:ext cx="3" cy="3"/>
              </a:xfrm>
              <a:prstGeom prst="line">
                <a:avLst/>
              </a:prstGeom>
              <a:noFill/>
              <a:ln w="0">
                <a:solidFill>
                  <a:srgbClr val="FFDF7F"/>
                </a:solidFill>
                <a:round/>
                <a:headEnd/>
                <a:tailEnd/>
              </a:ln>
            </p:spPr>
            <p:txBody>
              <a:bodyPr/>
              <a:lstStyle/>
              <a:p>
                <a:endParaRPr lang="en-US"/>
              </a:p>
            </p:txBody>
          </p:sp>
          <p:sp>
            <p:nvSpPr>
              <p:cNvPr id="122924" name="Line 3116"/>
              <p:cNvSpPr>
                <a:spLocks noChangeShapeType="1"/>
              </p:cNvSpPr>
              <p:nvPr/>
            </p:nvSpPr>
            <p:spPr bwMode="auto">
              <a:xfrm>
                <a:off x="2402" y="2485"/>
                <a:ext cx="2" cy="2"/>
              </a:xfrm>
              <a:prstGeom prst="line">
                <a:avLst/>
              </a:prstGeom>
              <a:noFill/>
              <a:ln w="0">
                <a:solidFill>
                  <a:srgbClr val="FFDF7F"/>
                </a:solidFill>
                <a:round/>
                <a:headEnd/>
                <a:tailEnd/>
              </a:ln>
            </p:spPr>
            <p:txBody>
              <a:bodyPr/>
              <a:lstStyle/>
              <a:p>
                <a:endParaRPr lang="en-US"/>
              </a:p>
            </p:txBody>
          </p:sp>
          <p:sp>
            <p:nvSpPr>
              <p:cNvPr id="122925" name="Line 3117"/>
              <p:cNvSpPr>
                <a:spLocks noChangeShapeType="1"/>
              </p:cNvSpPr>
              <p:nvPr/>
            </p:nvSpPr>
            <p:spPr bwMode="auto">
              <a:xfrm>
                <a:off x="2404" y="2487"/>
                <a:ext cx="4" cy="3"/>
              </a:xfrm>
              <a:prstGeom prst="line">
                <a:avLst/>
              </a:prstGeom>
              <a:noFill/>
              <a:ln w="0">
                <a:solidFill>
                  <a:srgbClr val="FFDF7F"/>
                </a:solidFill>
                <a:round/>
                <a:headEnd/>
                <a:tailEnd/>
              </a:ln>
            </p:spPr>
            <p:txBody>
              <a:bodyPr/>
              <a:lstStyle/>
              <a:p>
                <a:endParaRPr lang="en-US"/>
              </a:p>
            </p:txBody>
          </p:sp>
          <p:sp>
            <p:nvSpPr>
              <p:cNvPr id="122926" name="Line 3118"/>
              <p:cNvSpPr>
                <a:spLocks noChangeShapeType="1"/>
              </p:cNvSpPr>
              <p:nvPr/>
            </p:nvSpPr>
            <p:spPr bwMode="auto">
              <a:xfrm flipH="1" flipV="1">
                <a:off x="2408" y="2490"/>
                <a:ext cx="3" cy="3"/>
              </a:xfrm>
              <a:prstGeom prst="line">
                <a:avLst/>
              </a:prstGeom>
              <a:noFill/>
              <a:ln w="0">
                <a:solidFill>
                  <a:srgbClr val="FFDF7F"/>
                </a:solidFill>
                <a:round/>
                <a:headEnd/>
                <a:tailEnd/>
              </a:ln>
            </p:spPr>
            <p:txBody>
              <a:bodyPr/>
              <a:lstStyle/>
              <a:p>
                <a:endParaRPr lang="en-US"/>
              </a:p>
            </p:txBody>
          </p:sp>
          <p:sp>
            <p:nvSpPr>
              <p:cNvPr id="122927" name="Line 3119"/>
              <p:cNvSpPr>
                <a:spLocks noChangeShapeType="1"/>
              </p:cNvSpPr>
              <p:nvPr/>
            </p:nvSpPr>
            <p:spPr bwMode="auto">
              <a:xfrm flipH="1" flipV="1">
                <a:off x="2411" y="2493"/>
                <a:ext cx="2" cy="4"/>
              </a:xfrm>
              <a:prstGeom prst="line">
                <a:avLst/>
              </a:prstGeom>
              <a:noFill/>
              <a:ln w="0">
                <a:solidFill>
                  <a:srgbClr val="FFDF7F"/>
                </a:solidFill>
                <a:round/>
                <a:headEnd/>
                <a:tailEnd/>
              </a:ln>
            </p:spPr>
            <p:txBody>
              <a:bodyPr/>
              <a:lstStyle/>
              <a:p>
                <a:endParaRPr lang="en-US"/>
              </a:p>
            </p:txBody>
          </p:sp>
          <p:sp>
            <p:nvSpPr>
              <p:cNvPr id="122928" name="Line 3120"/>
              <p:cNvSpPr>
                <a:spLocks noChangeShapeType="1"/>
              </p:cNvSpPr>
              <p:nvPr/>
            </p:nvSpPr>
            <p:spPr bwMode="auto">
              <a:xfrm flipH="1" flipV="1">
                <a:off x="2413" y="2497"/>
                <a:ext cx="1" cy="3"/>
              </a:xfrm>
              <a:prstGeom prst="line">
                <a:avLst/>
              </a:prstGeom>
              <a:noFill/>
              <a:ln w="0">
                <a:solidFill>
                  <a:srgbClr val="FFDF7F"/>
                </a:solidFill>
                <a:round/>
                <a:headEnd/>
                <a:tailEnd/>
              </a:ln>
            </p:spPr>
            <p:txBody>
              <a:bodyPr/>
              <a:lstStyle/>
              <a:p>
                <a:endParaRPr lang="en-US"/>
              </a:p>
            </p:txBody>
          </p:sp>
          <p:sp>
            <p:nvSpPr>
              <p:cNvPr id="122929" name="Line 3121"/>
              <p:cNvSpPr>
                <a:spLocks noChangeShapeType="1"/>
              </p:cNvSpPr>
              <p:nvPr/>
            </p:nvSpPr>
            <p:spPr bwMode="auto">
              <a:xfrm>
                <a:off x="2414" y="2500"/>
                <a:ext cx="1" cy="3"/>
              </a:xfrm>
              <a:prstGeom prst="line">
                <a:avLst/>
              </a:prstGeom>
              <a:noFill/>
              <a:ln w="0">
                <a:solidFill>
                  <a:srgbClr val="FFDF7F"/>
                </a:solidFill>
                <a:round/>
                <a:headEnd/>
                <a:tailEnd/>
              </a:ln>
            </p:spPr>
            <p:txBody>
              <a:bodyPr/>
              <a:lstStyle/>
              <a:p>
                <a:endParaRPr lang="en-US"/>
              </a:p>
            </p:txBody>
          </p:sp>
          <p:sp>
            <p:nvSpPr>
              <p:cNvPr id="122930" name="Line 3122"/>
              <p:cNvSpPr>
                <a:spLocks noChangeShapeType="1"/>
              </p:cNvSpPr>
              <p:nvPr/>
            </p:nvSpPr>
            <p:spPr bwMode="auto">
              <a:xfrm flipH="1" flipV="1">
                <a:off x="2415" y="2503"/>
                <a:ext cx="1" cy="2"/>
              </a:xfrm>
              <a:prstGeom prst="line">
                <a:avLst/>
              </a:prstGeom>
              <a:noFill/>
              <a:ln w="0">
                <a:solidFill>
                  <a:srgbClr val="FFDF7F"/>
                </a:solidFill>
                <a:round/>
                <a:headEnd/>
                <a:tailEnd/>
              </a:ln>
            </p:spPr>
            <p:txBody>
              <a:bodyPr/>
              <a:lstStyle/>
              <a:p>
                <a:endParaRPr lang="en-US"/>
              </a:p>
            </p:txBody>
          </p:sp>
          <p:sp>
            <p:nvSpPr>
              <p:cNvPr id="122931" name="Line 3123"/>
              <p:cNvSpPr>
                <a:spLocks noChangeShapeType="1"/>
              </p:cNvSpPr>
              <p:nvPr/>
            </p:nvSpPr>
            <p:spPr bwMode="auto">
              <a:xfrm flipV="1">
                <a:off x="2416" y="2505"/>
                <a:ext cx="1" cy="1"/>
              </a:xfrm>
              <a:prstGeom prst="line">
                <a:avLst/>
              </a:prstGeom>
              <a:noFill/>
              <a:ln w="0">
                <a:solidFill>
                  <a:srgbClr val="FFDF7F"/>
                </a:solidFill>
                <a:round/>
                <a:headEnd/>
                <a:tailEnd/>
              </a:ln>
            </p:spPr>
            <p:txBody>
              <a:bodyPr/>
              <a:lstStyle/>
              <a:p>
                <a:endParaRPr lang="en-US"/>
              </a:p>
            </p:txBody>
          </p:sp>
          <p:sp>
            <p:nvSpPr>
              <p:cNvPr id="122932" name="Line 3124"/>
              <p:cNvSpPr>
                <a:spLocks noChangeShapeType="1"/>
              </p:cNvSpPr>
              <p:nvPr/>
            </p:nvSpPr>
            <p:spPr bwMode="auto">
              <a:xfrm flipV="1">
                <a:off x="2416" y="2506"/>
                <a:ext cx="1" cy="1"/>
              </a:xfrm>
              <a:prstGeom prst="line">
                <a:avLst/>
              </a:prstGeom>
              <a:noFill/>
              <a:ln w="0">
                <a:solidFill>
                  <a:srgbClr val="FFDF7F"/>
                </a:solidFill>
                <a:round/>
                <a:headEnd/>
                <a:tailEnd/>
              </a:ln>
            </p:spPr>
            <p:txBody>
              <a:bodyPr/>
              <a:lstStyle/>
              <a:p>
                <a:endParaRPr lang="en-US"/>
              </a:p>
            </p:txBody>
          </p:sp>
          <p:sp>
            <p:nvSpPr>
              <p:cNvPr id="122933" name="Line 3125"/>
              <p:cNvSpPr>
                <a:spLocks noChangeShapeType="1"/>
              </p:cNvSpPr>
              <p:nvPr/>
            </p:nvSpPr>
            <p:spPr bwMode="auto">
              <a:xfrm flipV="1">
                <a:off x="2415" y="2506"/>
                <a:ext cx="1" cy="1"/>
              </a:xfrm>
              <a:prstGeom prst="line">
                <a:avLst/>
              </a:prstGeom>
              <a:noFill/>
              <a:ln w="0">
                <a:solidFill>
                  <a:srgbClr val="FFDF7F"/>
                </a:solidFill>
                <a:round/>
                <a:headEnd/>
                <a:tailEnd/>
              </a:ln>
            </p:spPr>
            <p:txBody>
              <a:bodyPr/>
              <a:lstStyle/>
              <a:p>
                <a:endParaRPr lang="en-US"/>
              </a:p>
            </p:txBody>
          </p:sp>
          <p:sp>
            <p:nvSpPr>
              <p:cNvPr id="122934" name="Line 3126"/>
              <p:cNvSpPr>
                <a:spLocks noChangeShapeType="1"/>
              </p:cNvSpPr>
              <p:nvPr/>
            </p:nvSpPr>
            <p:spPr bwMode="auto">
              <a:xfrm flipH="1">
                <a:off x="2414" y="2507"/>
                <a:ext cx="1" cy="1"/>
              </a:xfrm>
              <a:prstGeom prst="line">
                <a:avLst/>
              </a:prstGeom>
              <a:noFill/>
              <a:ln w="0">
                <a:solidFill>
                  <a:srgbClr val="FFDF7F"/>
                </a:solidFill>
                <a:round/>
                <a:headEnd/>
                <a:tailEnd/>
              </a:ln>
            </p:spPr>
            <p:txBody>
              <a:bodyPr/>
              <a:lstStyle/>
              <a:p>
                <a:endParaRPr lang="en-US"/>
              </a:p>
            </p:txBody>
          </p:sp>
          <p:sp>
            <p:nvSpPr>
              <p:cNvPr id="122935" name="Line 3127"/>
              <p:cNvSpPr>
                <a:spLocks noChangeShapeType="1"/>
              </p:cNvSpPr>
              <p:nvPr/>
            </p:nvSpPr>
            <p:spPr bwMode="auto">
              <a:xfrm flipH="1">
                <a:off x="2413" y="2507"/>
                <a:ext cx="1" cy="1"/>
              </a:xfrm>
              <a:prstGeom prst="line">
                <a:avLst/>
              </a:prstGeom>
              <a:noFill/>
              <a:ln w="0">
                <a:solidFill>
                  <a:srgbClr val="FFDF7F"/>
                </a:solidFill>
                <a:round/>
                <a:headEnd/>
                <a:tailEnd/>
              </a:ln>
            </p:spPr>
            <p:txBody>
              <a:bodyPr/>
              <a:lstStyle/>
              <a:p>
                <a:endParaRPr lang="en-US"/>
              </a:p>
            </p:txBody>
          </p:sp>
          <p:sp>
            <p:nvSpPr>
              <p:cNvPr id="122936" name="Line 3128"/>
              <p:cNvSpPr>
                <a:spLocks noChangeShapeType="1"/>
              </p:cNvSpPr>
              <p:nvPr/>
            </p:nvSpPr>
            <p:spPr bwMode="auto">
              <a:xfrm flipV="1">
                <a:off x="2412" y="2508"/>
                <a:ext cx="1" cy="1"/>
              </a:xfrm>
              <a:prstGeom prst="line">
                <a:avLst/>
              </a:prstGeom>
              <a:noFill/>
              <a:ln w="0">
                <a:solidFill>
                  <a:srgbClr val="FFDF7F"/>
                </a:solidFill>
                <a:round/>
                <a:headEnd/>
                <a:tailEnd/>
              </a:ln>
            </p:spPr>
            <p:txBody>
              <a:bodyPr/>
              <a:lstStyle/>
              <a:p>
                <a:endParaRPr lang="en-US"/>
              </a:p>
            </p:txBody>
          </p:sp>
          <p:sp>
            <p:nvSpPr>
              <p:cNvPr id="122937" name="Line 3129"/>
              <p:cNvSpPr>
                <a:spLocks noChangeShapeType="1"/>
              </p:cNvSpPr>
              <p:nvPr/>
            </p:nvSpPr>
            <p:spPr bwMode="auto">
              <a:xfrm flipV="1">
                <a:off x="2410" y="2509"/>
                <a:ext cx="2" cy="1"/>
              </a:xfrm>
              <a:prstGeom prst="line">
                <a:avLst/>
              </a:prstGeom>
              <a:noFill/>
              <a:ln w="0">
                <a:solidFill>
                  <a:srgbClr val="FFDF7F"/>
                </a:solidFill>
                <a:round/>
                <a:headEnd/>
                <a:tailEnd/>
              </a:ln>
            </p:spPr>
            <p:txBody>
              <a:bodyPr/>
              <a:lstStyle/>
              <a:p>
                <a:endParaRPr lang="en-US"/>
              </a:p>
            </p:txBody>
          </p:sp>
          <p:sp>
            <p:nvSpPr>
              <p:cNvPr id="122938" name="Line 3130"/>
              <p:cNvSpPr>
                <a:spLocks noChangeShapeType="1"/>
              </p:cNvSpPr>
              <p:nvPr/>
            </p:nvSpPr>
            <p:spPr bwMode="auto">
              <a:xfrm>
                <a:off x="2408" y="2509"/>
                <a:ext cx="2" cy="1"/>
              </a:xfrm>
              <a:prstGeom prst="line">
                <a:avLst/>
              </a:prstGeom>
              <a:noFill/>
              <a:ln w="0">
                <a:solidFill>
                  <a:srgbClr val="FFDF7F"/>
                </a:solidFill>
                <a:round/>
                <a:headEnd/>
                <a:tailEnd/>
              </a:ln>
            </p:spPr>
            <p:txBody>
              <a:bodyPr/>
              <a:lstStyle/>
              <a:p>
                <a:endParaRPr lang="en-US"/>
              </a:p>
            </p:txBody>
          </p:sp>
          <p:sp>
            <p:nvSpPr>
              <p:cNvPr id="122939" name="Line 3131"/>
              <p:cNvSpPr>
                <a:spLocks noChangeShapeType="1"/>
              </p:cNvSpPr>
              <p:nvPr/>
            </p:nvSpPr>
            <p:spPr bwMode="auto">
              <a:xfrm flipH="1" flipV="1">
                <a:off x="2397" y="2456"/>
                <a:ext cx="1" cy="3"/>
              </a:xfrm>
              <a:prstGeom prst="line">
                <a:avLst/>
              </a:prstGeom>
              <a:noFill/>
              <a:ln w="0">
                <a:solidFill>
                  <a:srgbClr val="FFDF7F"/>
                </a:solidFill>
                <a:round/>
                <a:headEnd/>
                <a:tailEnd/>
              </a:ln>
            </p:spPr>
            <p:txBody>
              <a:bodyPr/>
              <a:lstStyle/>
              <a:p>
                <a:endParaRPr lang="en-US"/>
              </a:p>
            </p:txBody>
          </p:sp>
          <p:sp>
            <p:nvSpPr>
              <p:cNvPr id="122940" name="Line 3132"/>
              <p:cNvSpPr>
                <a:spLocks noChangeShapeType="1"/>
              </p:cNvSpPr>
              <p:nvPr/>
            </p:nvSpPr>
            <p:spPr bwMode="auto">
              <a:xfrm>
                <a:off x="2398" y="2459"/>
                <a:ext cx="1" cy="3"/>
              </a:xfrm>
              <a:prstGeom prst="line">
                <a:avLst/>
              </a:prstGeom>
              <a:noFill/>
              <a:ln w="0">
                <a:solidFill>
                  <a:srgbClr val="FFDF7F"/>
                </a:solidFill>
                <a:round/>
                <a:headEnd/>
                <a:tailEnd/>
              </a:ln>
            </p:spPr>
            <p:txBody>
              <a:bodyPr/>
              <a:lstStyle/>
              <a:p>
                <a:endParaRPr lang="en-US"/>
              </a:p>
            </p:txBody>
          </p:sp>
          <p:sp>
            <p:nvSpPr>
              <p:cNvPr id="122941" name="Line 3133"/>
              <p:cNvSpPr>
                <a:spLocks noChangeShapeType="1"/>
              </p:cNvSpPr>
              <p:nvPr/>
            </p:nvSpPr>
            <p:spPr bwMode="auto">
              <a:xfrm>
                <a:off x="2399" y="2462"/>
                <a:ext cx="4" cy="2"/>
              </a:xfrm>
              <a:prstGeom prst="line">
                <a:avLst/>
              </a:prstGeom>
              <a:noFill/>
              <a:ln w="0">
                <a:solidFill>
                  <a:srgbClr val="FFDF7F"/>
                </a:solidFill>
                <a:round/>
                <a:headEnd/>
                <a:tailEnd/>
              </a:ln>
            </p:spPr>
            <p:txBody>
              <a:bodyPr/>
              <a:lstStyle/>
              <a:p>
                <a:endParaRPr lang="en-US"/>
              </a:p>
            </p:txBody>
          </p:sp>
          <p:sp>
            <p:nvSpPr>
              <p:cNvPr id="122942" name="Line 3134"/>
              <p:cNvSpPr>
                <a:spLocks noChangeShapeType="1"/>
              </p:cNvSpPr>
              <p:nvPr/>
            </p:nvSpPr>
            <p:spPr bwMode="auto">
              <a:xfrm>
                <a:off x="2403" y="2464"/>
                <a:ext cx="3" cy="2"/>
              </a:xfrm>
              <a:prstGeom prst="line">
                <a:avLst/>
              </a:prstGeom>
              <a:noFill/>
              <a:ln w="0">
                <a:solidFill>
                  <a:srgbClr val="FFDF7F"/>
                </a:solidFill>
                <a:round/>
                <a:headEnd/>
                <a:tailEnd/>
              </a:ln>
            </p:spPr>
            <p:txBody>
              <a:bodyPr/>
              <a:lstStyle/>
              <a:p>
                <a:endParaRPr lang="en-US"/>
              </a:p>
            </p:txBody>
          </p:sp>
          <p:sp>
            <p:nvSpPr>
              <p:cNvPr id="122943" name="Line 3135"/>
              <p:cNvSpPr>
                <a:spLocks noChangeShapeType="1"/>
              </p:cNvSpPr>
              <p:nvPr/>
            </p:nvSpPr>
            <p:spPr bwMode="auto">
              <a:xfrm>
                <a:off x="2406" y="2466"/>
                <a:ext cx="5" cy="4"/>
              </a:xfrm>
              <a:prstGeom prst="line">
                <a:avLst/>
              </a:prstGeom>
              <a:noFill/>
              <a:ln w="0">
                <a:solidFill>
                  <a:srgbClr val="FFDF7F"/>
                </a:solidFill>
                <a:round/>
                <a:headEnd/>
                <a:tailEnd/>
              </a:ln>
            </p:spPr>
            <p:txBody>
              <a:bodyPr/>
              <a:lstStyle/>
              <a:p>
                <a:endParaRPr lang="en-US"/>
              </a:p>
            </p:txBody>
          </p:sp>
          <p:sp>
            <p:nvSpPr>
              <p:cNvPr id="122944" name="Line 3136"/>
              <p:cNvSpPr>
                <a:spLocks noChangeShapeType="1"/>
              </p:cNvSpPr>
              <p:nvPr/>
            </p:nvSpPr>
            <p:spPr bwMode="auto">
              <a:xfrm flipH="1" flipV="1">
                <a:off x="2411" y="2470"/>
                <a:ext cx="6" cy="3"/>
              </a:xfrm>
              <a:prstGeom prst="line">
                <a:avLst/>
              </a:prstGeom>
              <a:noFill/>
              <a:ln w="0">
                <a:solidFill>
                  <a:srgbClr val="FFDF7F"/>
                </a:solidFill>
                <a:round/>
                <a:headEnd/>
                <a:tailEnd/>
              </a:ln>
            </p:spPr>
            <p:txBody>
              <a:bodyPr/>
              <a:lstStyle/>
              <a:p>
                <a:endParaRPr lang="en-US"/>
              </a:p>
            </p:txBody>
          </p:sp>
          <p:sp>
            <p:nvSpPr>
              <p:cNvPr id="122945" name="Line 3137"/>
              <p:cNvSpPr>
                <a:spLocks noChangeShapeType="1"/>
              </p:cNvSpPr>
              <p:nvPr/>
            </p:nvSpPr>
            <p:spPr bwMode="auto">
              <a:xfrm flipH="1" flipV="1">
                <a:off x="2417" y="2473"/>
                <a:ext cx="3" cy="4"/>
              </a:xfrm>
              <a:prstGeom prst="line">
                <a:avLst/>
              </a:prstGeom>
              <a:noFill/>
              <a:ln w="0">
                <a:solidFill>
                  <a:srgbClr val="FFDF7F"/>
                </a:solidFill>
                <a:round/>
                <a:headEnd/>
                <a:tailEnd/>
              </a:ln>
            </p:spPr>
            <p:txBody>
              <a:bodyPr/>
              <a:lstStyle/>
              <a:p>
                <a:endParaRPr lang="en-US"/>
              </a:p>
            </p:txBody>
          </p:sp>
          <p:sp>
            <p:nvSpPr>
              <p:cNvPr id="122946" name="Line 3138"/>
              <p:cNvSpPr>
                <a:spLocks noChangeShapeType="1"/>
              </p:cNvSpPr>
              <p:nvPr/>
            </p:nvSpPr>
            <p:spPr bwMode="auto">
              <a:xfrm flipH="1" flipV="1">
                <a:off x="2420" y="2477"/>
                <a:ext cx="2" cy="5"/>
              </a:xfrm>
              <a:prstGeom prst="line">
                <a:avLst/>
              </a:prstGeom>
              <a:noFill/>
              <a:ln w="0">
                <a:solidFill>
                  <a:srgbClr val="FFDF7F"/>
                </a:solidFill>
                <a:round/>
                <a:headEnd/>
                <a:tailEnd/>
              </a:ln>
            </p:spPr>
            <p:txBody>
              <a:bodyPr/>
              <a:lstStyle/>
              <a:p>
                <a:endParaRPr lang="en-US"/>
              </a:p>
            </p:txBody>
          </p:sp>
          <p:sp>
            <p:nvSpPr>
              <p:cNvPr id="122947" name="Line 3139"/>
              <p:cNvSpPr>
                <a:spLocks noChangeShapeType="1"/>
              </p:cNvSpPr>
              <p:nvPr/>
            </p:nvSpPr>
            <p:spPr bwMode="auto">
              <a:xfrm flipH="1" flipV="1">
                <a:off x="2422" y="2482"/>
                <a:ext cx="2" cy="5"/>
              </a:xfrm>
              <a:prstGeom prst="line">
                <a:avLst/>
              </a:prstGeom>
              <a:noFill/>
              <a:ln w="0">
                <a:solidFill>
                  <a:srgbClr val="FFDF7F"/>
                </a:solidFill>
                <a:round/>
                <a:headEnd/>
                <a:tailEnd/>
              </a:ln>
            </p:spPr>
            <p:txBody>
              <a:bodyPr/>
              <a:lstStyle/>
              <a:p>
                <a:endParaRPr lang="en-US"/>
              </a:p>
            </p:txBody>
          </p:sp>
          <p:sp>
            <p:nvSpPr>
              <p:cNvPr id="122948" name="Line 3140"/>
              <p:cNvSpPr>
                <a:spLocks noChangeShapeType="1"/>
              </p:cNvSpPr>
              <p:nvPr/>
            </p:nvSpPr>
            <p:spPr bwMode="auto">
              <a:xfrm flipH="1" flipV="1">
                <a:off x="2424" y="2487"/>
                <a:ext cx="2" cy="6"/>
              </a:xfrm>
              <a:prstGeom prst="line">
                <a:avLst/>
              </a:prstGeom>
              <a:noFill/>
              <a:ln w="0">
                <a:solidFill>
                  <a:srgbClr val="FFDF7F"/>
                </a:solidFill>
                <a:round/>
                <a:headEnd/>
                <a:tailEnd/>
              </a:ln>
            </p:spPr>
            <p:txBody>
              <a:bodyPr/>
              <a:lstStyle/>
              <a:p>
                <a:endParaRPr lang="en-US"/>
              </a:p>
            </p:txBody>
          </p:sp>
          <p:sp>
            <p:nvSpPr>
              <p:cNvPr id="122949" name="Line 3141"/>
              <p:cNvSpPr>
                <a:spLocks noChangeShapeType="1"/>
              </p:cNvSpPr>
              <p:nvPr/>
            </p:nvSpPr>
            <p:spPr bwMode="auto">
              <a:xfrm flipH="1" flipV="1">
                <a:off x="2426" y="2493"/>
                <a:ext cx="2" cy="4"/>
              </a:xfrm>
              <a:prstGeom prst="line">
                <a:avLst/>
              </a:prstGeom>
              <a:noFill/>
              <a:ln w="0">
                <a:solidFill>
                  <a:srgbClr val="FFDF7F"/>
                </a:solidFill>
                <a:round/>
                <a:headEnd/>
                <a:tailEnd/>
              </a:ln>
            </p:spPr>
            <p:txBody>
              <a:bodyPr/>
              <a:lstStyle/>
              <a:p>
                <a:endParaRPr lang="en-US"/>
              </a:p>
            </p:txBody>
          </p:sp>
          <p:sp>
            <p:nvSpPr>
              <p:cNvPr id="122950" name="Line 3142"/>
              <p:cNvSpPr>
                <a:spLocks noChangeShapeType="1"/>
              </p:cNvSpPr>
              <p:nvPr/>
            </p:nvSpPr>
            <p:spPr bwMode="auto">
              <a:xfrm>
                <a:off x="2428" y="2497"/>
                <a:ext cx="1" cy="3"/>
              </a:xfrm>
              <a:prstGeom prst="line">
                <a:avLst/>
              </a:prstGeom>
              <a:noFill/>
              <a:ln w="0">
                <a:solidFill>
                  <a:srgbClr val="FFDF7F"/>
                </a:solidFill>
                <a:round/>
                <a:headEnd/>
                <a:tailEnd/>
              </a:ln>
            </p:spPr>
            <p:txBody>
              <a:bodyPr/>
              <a:lstStyle/>
              <a:p>
                <a:endParaRPr lang="en-US"/>
              </a:p>
            </p:txBody>
          </p:sp>
          <p:sp>
            <p:nvSpPr>
              <p:cNvPr id="122951" name="Line 3143"/>
              <p:cNvSpPr>
                <a:spLocks noChangeShapeType="1"/>
              </p:cNvSpPr>
              <p:nvPr/>
            </p:nvSpPr>
            <p:spPr bwMode="auto">
              <a:xfrm>
                <a:off x="2429" y="2500"/>
                <a:ext cx="3" cy="5"/>
              </a:xfrm>
              <a:prstGeom prst="line">
                <a:avLst/>
              </a:prstGeom>
              <a:noFill/>
              <a:ln w="0">
                <a:solidFill>
                  <a:srgbClr val="FFDF7F"/>
                </a:solidFill>
                <a:round/>
                <a:headEnd/>
                <a:tailEnd/>
              </a:ln>
            </p:spPr>
            <p:txBody>
              <a:bodyPr/>
              <a:lstStyle/>
              <a:p>
                <a:endParaRPr lang="en-US"/>
              </a:p>
            </p:txBody>
          </p:sp>
          <p:sp>
            <p:nvSpPr>
              <p:cNvPr id="122952" name="Line 3144"/>
              <p:cNvSpPr>
                <a:spLocks noChangeShapeType="1"/>
              </p:cNvSpPr>
              <p:nvPr/>
            </p:nvSpPr>
            <p:spPr bwMode="auto">
              <a:xfrm flipH="1" flipV="1">
                <a:off x="2432" y="2505"/>
                <a:ext cx="3" cy="4"/>
              </a:xfrm>
              <a:prstGeom prst="line">
                <a:avLst/>
              </a:prstGeom>
              <a:noFill/>
              <a:ln w="0">
                <a:solidFill>
                  <a:srgbClr val="FFDF7F"/>
                </a:solidFill>
                <a:round/>
                <a:headEnd/>
                <a:tailEnd/>
              </a:ln>
            </p:spPr>
            <p:txBody>
              <a:bodyPr/>
              <a:lstStyle/>
              <a:p>
                <a:endParaRPr lang="en-US"/>
              </a:p>
            </p:txBody>
          </p:sp>
          <p:sp>
            <p:nvSpPr>
              <p:cNvPr id="122953" name="Line 3145"/>
              <p:cNvSpPr>
                <a:spLocks noChangeShapeType="1"/>
              </p:cNvSpPr>
              <p:nvPr/>
            </p:nvSpPr>
            <p:spPr bwMode="auto">
              <a:xfrm>
                <a:off x="2435" y="2509"/>
                <a:ext cx="2" cy="2"/>
              </a:xfrm>
              <a:prstGeom prst="line">
                <a:avLst/>
              </a:prstGeom>
              <a:noFill/>
              <a:ln w="0">
                <a:solidFill>
                  <a:srgbClr val="FFDF7F"/>
                </a:solidFill>
                <a:round/>
                <a:headEnd/>
                <a:tailEnd/>
              </a:ln>
            </p:spPr>
            <p:txBody>
              <a:bodyPr/>
              <a:lstStyle/>
              <a:p>
                <a:endParaRPr lang="en-US"/>
              </a:p>
            </p:txBody>
          </p:sp>
          <p:sp>
            <p:nvSpPr>
              <p:cNvPr id="122954" name="Line 3146"/>
              <p:cNvSpPr>
                <a:spLocks noChangeShapeType="1"/>
              </p:cNvSpPr>
              <p:nvPr/>
            </p:nvSpPr>
            <p:spPr bwMode="auto">
              <a:xfrm flipH="1" flipV="1">
                <a:off x="2437" y="2511"/>
                <a:ext cx="2" cy="3"/>
              </a:xfrm>
              <a:prstGeom prst="line">
                <a:avLst/>
              </a:prstGeom>
              <a:noFill/>
              <a:ln w="0">
                <a:solidFill>
                  <a:srgbClr val="FFDF7F"/>
                </a:solidFill>
                <a:round/>
                <a:headEnd/>
                <a:tailEnd/>
              </a:ln>
            </p:spPr>
            <p:txBody>
              <a:bodyPr/>
              <a:lstStyle/>
              <a:p>
                <a:endParaRPr lang="en-US"/>
              </a:p>
            </p:txBody>
          </p:sp>
          <p:sp>
            <p:nvSpPr>
              <p:cNvPr id="122955" name="Line 3147"/>
              <p:cNvSpPr>
                <a:spLocks noChangeShapeType="1"/>
              </p:cNvSpPr>
              <p:nvPr/>
            </p:nvSpPr>
            <p:spPr bwMode="auto">
              <a:xfrm flipH="1" flipV="1">
                <a:off x="2439" y="2514"/>
                <a:ext cx="4" cy="7"/>
              </a:xfrm>
              <a:prstGeom prst="line">
                <a:avLst/>
              </a:prstGeom>
              <a:noFill/>
              <a:ln w="0">
                <a:solidFill>
                  <a:srgbClr val="FFDF7F"/>
                </a:solidFill>
                <a:round/>
                <a:headEnd/>
                <a:tailEnd/>
              </a:ln>
            </p:spPr>
            <p:txBody>
              <a:bodyPr/>
              <a:lstStyle/>
              <a:p>
                <a:endParaRPr lang="en-US"/>
              </a:p>
            </p:txBody>
          </p:sp>
          <p:sp>
            <p:nvSpPr>
              <p:cNvPr id="122956" name="Line 3148"/>
              <p:cNvSpPr>
                <a:spLocks noChangeShapeType="1"/>
              </p:cNvSpPr>
              <p:nvPr/>
            </p:nvSpPr>
            <p:spPr bwMode="auto">
              <a:xfrm flipH="1" flipV="1">
                <a:off x="2443" y="2521"/>
                <a:ext cx="3" cy="7"/>
              </a:xfrm>
              <a:prstGeom prst="line">
                <a:avLst/>
              </a:prstGeom>
              <a:noFill/>
              <a:ln w="0">
                <a:solidFill>
                  <a:srgbClr val="FFDF7F"/>
                </a:solidFill>
                <a:round/>
                <a:headEnd/>
                <a:tailEnd/>
              </a:ln>
            </p:spPr>
            <p:txBody>
              <a:bodyPr/>
              <a:lstStyle/>
              <a:p>
                <a:endParaRPr lang="en-US"/>
              </a:p>
            </p:txBody>
          </p:sp>
          <p:sp>
            <p:nvSpPr>
              <p:cNvPr id="122957" name="Line 3149"/>
              <p:cNvSpPr>
                <a:spLocks noChangeShapeType="1"/>
              </p:cNvSpPr>
              <p:nvPr/>
            </p:nvSpPr>
            <p:spPr bwMode="auto">
              <a:xfrm flipH="1" flipV="1">
                <a:off x="2446" y="2528"/>
                <a:ext cx="1" cy="2"/>
              </a:xfrm>
              <a:prstGeom prst="line">
                <a:avLst/>
              </a:prstGeom>
              <a:noFill/>
              <a:ln w="0">
                <a:solidFill>
                  <a:srgbClr val="FFDF7F"/>
                </a:solidFill>
                <a:round/>
                <a:headEnd/>
                <a:tailEnd/>
              </a:ln>
            </p:spPr>
            <p:txBody>
              <a:bodyPr/>
              <a:lstStyle/>
              <a:p>
                <a:endParaRPr lang="en-US"/>
              </a:p>
            </p:txBody>
          </p:sp>
          <p:sp>
            <p:nvSpPr>
              <p:cNvPr id="122958" name="Line 3150"/>
              <p:cNvSpPr>
                <a:spLocks noChangeShapeType="1"/>
              </p:cNvSpPr>
              <p:nvPr/>
            </p:nvSpPr>
            <p:spPr bwMode="auto">
              <a:xfrm flipH="1" flipV="1">
                <a:off x="2446" y="2530"/>
                <a:ext cx="1" cy="2"/>
              </a:xfrm>
              <a:prstGeom prst="line">
                <a:avLst/>
              </a:prstGeom>
              <a:noFill/>
              <a:ln w="0">
                <a:solidFill>
                  <a:srgbClr val="FFDF7F"/>
                </a:solidFill>
                <a:round/>
                <a:headEnd/>
                <a:tailEnd/>
              </a:ln>
            </p:spPr>
            <p:txBody>
              <a:bodyPr/>
              <a:lstStyle/>
              <a:p>
                <a:endParaRPr lang="en-US"/>
              </a:p>
            </p:txBody>
          </p:sp>
          <p:sp>
            <p:nvSpPr>
              <p:cNvPr id="122959" name="Line 3151"/>
              <p:cNvSpPr>
                <a:spLocks noChangeShapeType="1"/>
              </p:cNvSpPr>
              <p:nvPr/>
            </p:nvSpPr>
            <p:spPr bwMode="auto">
              <a:xfrm>
                <a:off x="2369" y="2409"/>
                <a:ext cx="38" cy="24"/>
              </a:xfrm>
              <a:prstGeom prst="line">
                <a:avLst/>
              </a:prstGeom>
              <a:noFill/>
              <a:ln w="0">
                <a:solidFill>
                  <a:srgbClr val="FFDF7F"/>
                </a:solidFill>
                <a:round/>
                <a:headEnd/>
                <a:tailEnd/>
              </a:ln>
            </p:spPr>
            <p:txBody>
              <a:bodyPr/>
              <a:lstStyle/>
              <a:p>
                <a:endParaRPr lang="en-US"/>
              </a:p>
            </p:txBody>
          </p:sp>
          <p:sp>
            <p:nvSpPr>
              <p:cNvPr id="122960" name="Line 3152"/>
              <p:cNvSpPr>
                <a:spLocks noChangeShapeType="1"/>
              </p:cNvSpPr>
              <p:nvPr/>
            </p:nvSpPr>
            <p:spPr bwMode="auto">
              <a:xfrm flipH="1" flipV="1">
                <a:off x="2390" y="2395"/>
                <a:ext cx="2" cy="3"/>
              </a:xfrm>
              <a:prstGeom prst="line">
                <a:avLst/>
              </a:prstGeom>
              <a:noFill/>
              <a:ln w="0">
                <a:solidFill>
                  <a:srgbClr val="FFDF7F"/>
                </a:solidFill>
                <a:round/>
                <a:headEnd/>
                <a:tailEnd/>
              </a:ln>
            </p:spPr>
            <p:txBody>
              <a:bodyPr/>
              <a:lstStyle/>
              <a:p>
                <a:endParaRPr lang="en-US"/>
              </a:p>
            </p:txBody>
          </p:sp>
          <p:sp>
            <p:nvSpPr>
              <p:cNvPr id="122961" name="Line 3153"/>
              <p:cNvSpPr>
                <a:spLocks noChangeShapeType="1"/>
              </p:cNvSpPr>
              <p:nvPr/>
            </p:nvSpPr>
            <p:spPr bwMode="auto">
              <a:xfrm flipH="1" flipV="1">
                <a:off x="2387" y="2393"/>
                <a:ext cx="3" cy="2"/>
              </a:xfrm>
              <a:prstGeom prst="line">
                <a:avLst/>
              </a:prstGeom>
              <a:noFill/>
              <a:ln w="0">
                <a:solidFill>
                  <a:srgbClr val="FFDF7F"/>
                </a:solidFill>
                <a:round/>
                <a:headEnd/>
                <a:tailEnd/>
              </a:ln>
            </p:spPr>
            <p:txBody>
              <a:bodyPr/>
              <a:lstStyle/>
              <a:p>
                <a:endParaRPr lang="en-US"/>
              </a:p>
            </p:txBody>
          </p:sp>
          <p:sp>
            <p:nvSpPr>
              <p:cNvPr id="122962" name="Line 3154"/>
              <p:cNvSpPr>
                <a:spLocks noChangeShapeType="1"/>
              </p:cNvSpPr>
              <p:nvPr/>
            </p:nvSpPr>
            <p:spPr bwMode="auto">
              <a:xfrm flipH="1">
                <a:off x="2384" y="2393"/>
                <a:ext cx="3" cy="2"/>
              </a:xfrm>
              <a:prstGeom prst="line">
                <a:avLst/>
              </a:prstGeom>
              <a:noFill/>
              <a:ln w="0">
                <a:solidFill>
                  <a:srgbClr val="FFDF7F"/>
                </a:solidFill>
                <a:round/>
                <a:headEnd/>
                <a:tailEnd/>
              </a:ln>
            </p:spPr>
            <p:txBody>
              <a:bodyPr/>
              <a:lstStyle/>
              <a:p>
                <a:endParaRPr lang="en-US"/>
              </a:p>
            </p:txBody>
          </p:sp>
          <p:sp>
            <p:nvSpPr>
              <p:cNvPr id="122963" name="Line 3155"/>
              <p:cNvSpPr>
                <a:spLocks noChangeShapeType="1"/>
              </p:cNvSpPr>
              <p:nvPr/>
            </p:nvSpPr>
            <p:spPr bwMode="auto">
              <a:xfrm flipH="1">
                <a:off x="2382" y="2395"/>
                <a:ext cx="2" cy="3"/>
              </a:xfrm>
              <a:prstGeom prst="line">
                <a:avLst/>
              </a:prstGeom>
              <a:noFill/>
              <a:ln w="0">
                <a:solidFill>
                  <a:srgbClr val="FFDF7F"/>
                </a:solidFill>
                <a:round/>
                <a:headEnd/>
                <a:tailEnd/>
              </a:ln>
            </p:spPr>
            <p:txBody>
              <a:bodyPr/>
              <a:lstStyle/>
              <a:p>
                <a:endParaRPr lang="en-US"/>
              </a:p>
            </p:txBody>
          </p:sp>
          <p:sp>
            <p:nvSpPr>
              <p:cNvPr id="122964" name="Line 3156"/>
              <p:cNvSpPr>
                <a:spLocks noChangeShapeType="1"/>
              </p:cNvSpPr>
              <p:nvPr/>
            </p:nvSpPr>
            <p:spPr bwMode="auto">
              <a:xfrm>
                <a:off x="2382" y="2398"/>
                <a:ext cx="2" cy="3"/>
              </a:xfrm>
              <a:prstGeom prst="line">
                <a:avLst/>
              </a:prstGeom>
              <a:noFill/>
              <a:ln w="0">
                <a:solidFill>
                  <a:srgbClr val="FFDF7F"/>
                </a:solidFill>
                <a:round/>
                <a:headEnd/>
                <a:tailEnd/>
              </a:ln>
            </p:spPr>
            <p:txBody>
              <a:bodyPr/>
              <a:lstStyle/>
              <a:p>
                <a:endParaRPr lang="en-US"/>
              </a:p>
            </p:txBody>
          </p:sp>
          <p:sp>
            <p:nvSpPr>
              <p:cNvPr id="122965" name="Line 3157"/>
              <p:cNvSpPr>
                <a:spLocks noChangeShapeType="1"/>
              </p:cNvSpPr>
              <p:nvPr/>
            </p:nvSpPr>
            <p:spPr bwMode="auto">
              <a:xfrm>
                <a:off x="2384" y="2401"/>
                <a:ext cx="3" cy="2"/>
              </a:xfrm>
              <a:prstGeom prst="line">
                <a:avLst/>
              </a:prstGeom>
              <a:noFill/>
              <a:ln w="0">
                <a:solidFill>
                  <a:srgbClr val="FFDF7F"/>
                </a:solidFill>
                <a:round/>
                <a:headEnd/>
                <a:tailEnd/>
              </a:ln>
            </p:spPr>
            <p:txBody>
              <a:bodyPr/>
              <a:lstStyle/>
              <a:p>
                <a:endParaRPr lang="en-US"/>
              </a:p>
            </p:txBody>
          </p:sp>
          <p:sp>
            <p:nvSpPr>
              <p:cNvPr id="122966" name="Line 3158"/>
              <p:cNvSpPr>
                <a:spLocks noChangeShapeType="1"/>
              </p:cNvSpPr>
              <p:nvPr/>
            </p:nvSpPr>
            <p:spPr bwMode="auto">
              <a:xfrm flipV="1">
                <a:off x="2387" y="2401"/>
                <a:ext cx="3" cy="2"/>
              </a:xfrm>
              <a:prstGeom prst="line">
                <a:avLst/>
              </a:prstGeom>
              <a:noFill/>
              <a:ln w="0">
                <a:solidFill>
                  <a:srgbClr val="FFDF7F"/>
                </a:solidFill>
                <a:round/>
                <a:headEnd/>
                <a:tailEnd/>
              </a:ln>
            </p:spPr>
            <p:txBody>
              <a:bodyPr/>
              <a:lstStyle/>
              <a:p>
                <a:endParaRPr lang="en-US"/>
              </a:p>
            </p:txBody>
          </p:sp>
          <p:sp>
            <p:nvSpPr>
              <p:cNvPr id="122967" name="Line 3159"/>
              <p:cNvSpPr>
                <a:spLocks noChangeShapeType="1"/>
              </p:cNvSpPr>
              <p:nvPr/>
            </p:nvSpPr>
            <p:spPr bwMode="auto">
              <a:xfrm flipV="1">
                <a:off x="2390" y="2398"/>
                <a:ext cx="2" cy="3"/>
              </a:xfrm>
              <a:prstGeom prst="line">
                <a:avLst/>
              </a:prstGeom>
              <a:noFill/>
              <a:ln w="0">
                <a:solidFill>
                  <a:srgbClr val="FFDF7F"/>
                </a:solidFill>
                <a:round/>
                <a:headEnd/>
                <a:tailEnd/>
              </a:ln>
            </p:spPr>
            <p:txBody>
              <a:bodyPr/>
              <a:lstStyle/>
              <a:p>
                <a:endParaRPr lang="en-US"/>
              </a:p>
            </p:txBody>
          </p:sp>
          <p:sp>
            <p:nvSpPr>
              <p:cNvPr id="122968" name="Line 3160"/>
              <p:cNvSpPr>
                <a:spLocks noChangeShapeType="1"/>
              </p:cNvSpPr>
              <p:nvPr/>
            </p:nvSpPr>
            <p:spPr bwMode="auto">
              <a:xfrm>
                <a:off x="2336" y="2429"/>
                <a:ext cx="38" cy="24"/>
              </a:xfrm>
              <a:prstGeom prst="line">
                <a:avLst/>
              </a:prstGeom>
              <a:noFill/>
              <a:ln w="0">
                <a:solidFill>
                  <a:srgbClr val="FFDF7F"/>
                </a:solidFill>
                <a:round/>
                <a:headEnd/>
                <a:tailEnd/>
              </a:ln>
            </p:spPr>
            <p:txBody>
              <a:bodyPr/>
              <a:lstStyle/>
              <a:p>
                <a:endParaRPr lang="en-US"/>
              </a:p>
            </p:txBody>
          </p:sp>
          <p:sp>
            <p:nvSpPr>
              <p:cNvPr id="122969" name="Line 3161"/>
              <p:cNvSpPr>
                <a:spLocks noChangeShapeType="1"/>
              </p:cNvSpPr>
              <p:nvPr/>
            </p:nvSpPr>
            <p:spPr bwMode="auto">
              <a:xfrm>
                <a:off x="2336" y="2471"/>
                <a:ext cx="10" cy="6"/>
              </a:xfrm>
              <a:prstGeom prst="line">
                <a:avLst/>
              </a:prstGeom>
              <a:noFill/>
              <a:ln w="0">
                <a:solidFill>
                  <a:srgbClr val="FFDF7F"/>
                </a:solidFill>
                <a:round/>
                <a:headEnd/>
                <a:tailEnd/>
              </a:ln>
            </p:spPr>
            <p:txBody>
              <a:bodyPr/>
              <a:lstStyle/>
              <a:p>
                <a:endParaRPr lang="en-US"/>
              </a:p>
            </p:txBody>
          </p:sp>
          <p:sp>
            <p:nvSpPr>
              <p:cNvPr id="122970" name="Line 3162"/>
              <p:cNvSpPr>
                <a:spLocks noChangeShapeType="1"/>
              </p:cNvSpPr>
              <p:nvPr/>
            </p:nvSpPr>
            <p:spPr bwMode="auto">
              <a:xfrm flipV="1">
                <a:off x="2336" y="2409"/>
                <a:ext cx="33" cy="20"/>
              </a:xfrm>
              <a:prstGeom prst="line">
                <a:avLst/>
              </a:prstGeom>
              <a:noFill/>
              <a:ln w="0">
                <a:solidFill>
                  <a:srgbClr val="FFDF7F"/>
                </a:solidFill>
                <a:round/>
                <a:headEnd/>
                <a:tailEnd/>
              </a:ln>
            </p:spPr>
            <p:txBody>
              <a:bodyPr/>
              <a:lstStyle/>
              <a:p>
                <a:endParaRPr lang="en-US"/>
              </a:p>
            </p:txBody>
          </p:sp>
          <p:sp>
            <p:nvSpPr>
              <p:cNvPr id="122971" name="Line 3163"/>
              <p:cNvSpPr>
                <a:spLocks noChangeShapeType="1"/>
              </p:cNvSpPr>
              <p:nvPr/>
            </p:nvSpPr>
            <p:spPr bwMode="auto">
              <a:xfrm>
                <a:off x="2336" y="2429"/>
                <a:ext cx="1" cy="42"/>
              </a:xfrm>
              <a:prstGeom prst="line">
                <a:avLst/>
              </a:prstGeom>
              <a:noFill/>
              <a:ln w="0">
                <a:solidFill>
                  <a:srgbClr val="FFDF7F"/>
                </a:solidFill>
                <a:round/>
                <a:headEnd/>
                <a:tailEnd/>
              </a:ln>
            </p:spPr>
            <p:txBody>
              <a:bodyPr/>
              <a:lstStyle/>
              <a:p>
                <a:endParaRPr lang="en-US"/>
              </a:p>
            </p:txBody>
          </p:sp>
          <p:sp>
            <p:nvSpPr>
              <p:cNvPr id="122972" name="Line 3164"/>
              <p:cNvSpPr>
                <a:spLocks noChangeShapeType="1"/>
              </p:cNvSpPr>
              <p:nvPr/>
            </p:nvSpPr>
            <p:spPr bwMode="auto">
              <a:xfrm flipH="1" flipV="1">
                <a:off x="2425" y="2325"/>
                <a:ext cx="9" cy="9"/>
              </a:xfrm>
              <a:prstGeom prst="line">
                <a:avLst/>
              </a:prstGeom>
              <a:noFill/>
              <a:ln w="0">
                <a:solidFill>
                  <a:srgbClr val="FFDF7F"/>
                </a:solidFill>
                <a:round/>
                <a:headEnd/>
                <a:tailEnd/>
              </a:ln>
            </p:spPr>
            <p:txBody>
              <a:bodyPr/>
              <a:lstStyle/>
              <a:p>
                <a:endParaRPr lang="en-US"/>
              </a:p>
            </p:txBody>
          </p:sp>
          <p:sp>
            <p:nvSpPr>
              <p:cNvPr id="122973" name="Line 3165"/>
              <p:cNvSpPr>
                <a:spLocks noChangeShapeType="1"/>
              </p:cNvSpPr>
              <p:nvPr/>
            </p:nvSpPr>
            <p:spPr bwMode="auto">
              <a:xfrm flipH="1" flipV="1">
                <a:off x="2414" y="2323"/>
                <a:ext cx="11" cy="2"/>
              </a:xfrm>
              <a:prstGeom prst="line">
                <a:avLst/>
              </a:prstGeom>
              <a:noFill/>
              <a:ln w="0">
                <a:solidFill>
                  <a:srgbClr val="FFDF7F"/>
                </a:solidFill>
                <a:round/>
                <a:headEnd/>
                <a:tailEnd/>
              </a:ln>
            </p:spPr>
            <p:txBody>
              <a:bodyPr/>
              <a:lstStyle/>
              <a:p>
                <a:endParaRPr lang="en-US"/>
              </a:p>
            </p:txBody>
          </p:sp>
          <p:sp>
            <p:nvSpPr>
              <p:cNvPr id="122974" name="Line 3166"/>
              <p:cNvSpPr>
                <a:spLocks noChangeShapeType="1"/>
              </p:cNvSpPr>
              <p:nvPr/>
            </p:nvSpPr>
            <p:spPr bwMode="auto">
              <a:xfrm flipH="1" flipV="1">
                <a:off x="2434" y="2334"/>
                <a:ext cx="16" cy="8"/>
              </a:xfrm>
              <a:prstGeom prst="line">
                <a:avLst/>
              </a:prstGeom>
              <a:noFill/>
              <a:ln w="0">
                <a:solidFill>
                  <a:srgbClr val="FFDF7F"/>
                </a:solidFill>
                <a:round/>
                <a:headEnd/>
                <a:tailEnd/>
              </a:ln>
            </p:spPr>
            <p:txBody>
              <a:bodyPr/>
              <a:lstStyle/>
              <a:p>
                <a:endParaRPr lang="en-US"/>
              </a:p>
            </p:txBody>
          </p:sp>
          <p:sp>
            <p:nvSpPr>
              <p:cNvPr id="122975" name="Line 3167"/>
              <p:cNvSpPr>
                <a:spLocks noChangeShapeType="1"/>
              </p:cNvSpPr>
              <p:nvPr/>
            </p:nvSpPr>
            <p:spPr bwMode="auto">
              <a:xfrm>
                <a:off x="2434" y="2334"/>
                <a:ext cx="16" cy="8"/>
              </a:xfrm>
              <a:prstGeom prst="line">
                <a:avLst/>
              </a:prstGeom>
              <a:noFill/>
              <a:ln w="0">
                <a:solidFill>
                  <a:srgbClr val="FFDF7F"/>
                </a:solidFill>
                <a:round/>
                <a:headEnd/>
                <a:tailEnd/>
              </a:ln>
            </p:spPr>
            <p:txBody>
              <a:bodyPr/>
              <a:lstStyle/>
              <a:p>
                <a:endParaRPr lang="en-US"/>
              </a:p>
            </p:txBody>
          </p:sp>
          <p:sp>
            <p:nvSpPr>
              <p:cNvPr id="122976" name="Line 3168"/>
              <p:cNvSpPr>
                <a:spLocks noChangeShapeType="1"/>
              </p:cNvSpPr>
              <p:nvPr/>
            </p:nvSpPr>
            <p:spPr bwMode="auto">
              <a:xfrm>
                <a:off x="2414" y="2323"/>
                <a:ext cx="20" cy="11"/>
              </a:xfrm>
              <a:prstGeom prst="line">
                <a:avLst/>
              </a:prstGeom>
              <a:noFill/>
              <a:ln w="0">
                <a:solidFill>
                  <a:srgbClr val="FFDF7F"/>
                </a:solidFill>
                <a:round/>
                <a:headEnd/>
                <a:tailEnd/>
              </a:ln>
            </p:spPr>
            <p:txBody>
              <a:bodyPr/>
              <a:lstStyle/>
              <a:p>
                <a:endParaRPr lang="en-US"/>
              </a:p>
            </p:txBody>
          </p:sp>
          <p:sp>
            <p:nvSpPr>
              <p:cNvPr id="122977" name="Line 3169"/>
              <p:cNvSpPr>
                <a:spLocks noChangeShapeType="1"/>
              </p:cNvSpPr>
              <p:nvPr/>
            </p:nvSpPr>
            <p:spPr bwMode="auto">
              <a:xfrm>
                <a:off x="2152" y="2104"/>
                <a:ext cx="70" cy="45"/>
              </a:xfrm>
              <a:prstGeom prst="line">
                <a:avLst/>
              </a:prstGeom>
              <a:noFill/>
              <a:ln w="0">
                <a:solidFill>
                  <a:srgbClr val="FFDF7F"/>
                </a:solidFill>
                <a:round/>
                <a:headEnd/>
                <a:tailEnd/>
              </a:ln>
            </p:spPr>
            <p:txBody>
              <a:bodyPr/>
              <a:lstStyle/>
              <a:p>
                <a:endParaRPr lang="en-US"/>
              </a:p>
            </p:txBody>
          </p:sp>
          <p:sp>
            <p:nvSpPr>
              <p:cNvPr id="122978" name="Line 3170"/>
              <p:cNvSpPr>
                <a:spLocks noChangeShapeType="1"/>
              </p:cNvSpPr>
              <p:nvPr/>
            </p:nvSpPr>
            <p:spPr bwMode="auto">
              <a:xfrm>
                <a:off x="2046" y="2232"/>
                <a:ext cx="107" cy="68"/>
              </a:xfrm>
              <a:prstGeom prst="line">
                <a:avLst/>
              </a:prstGeom>
              <a:noFill/>
              <a:ln w="0">
                <a:solidFill>
                  <a:srgbClr val="FFDF7F"/>
                </a:solidFill>
                <a:round/>
                <a:headEnd/>
                <a:tailEnd/>
              </a:ln>
            </p:spPr>
            <p:txBody>
              <a:bodyPr/>
              <a:lstStyle/>
              <a:p>
                <a:endParaRPr lang="en-US"/>
              </a:p>
            </p:txBody>
          </p:sp>
          <p:sp>
            <p:nvSpPr>
              <p:cNvPr id="122979" name="Line 3171"/>
              <p:cNvSpPr>
                <a:spLocks noChangeShapeType="1"/>
              </p:cNvSpPr>
              <p:nvPr/>
            </p:nvSpPr>
            <p:spPr bwMode="auto">
              <a:xfrm>
                <a:off x="1947" y="2232"/>
                <a:ext cx="62" cy="39"/>
              </a:xfrm>
              <a:prstGeom prst="line">
                <a:avLst/>
              </a:prstGeom>
              <a:noFill/>
              <a:ln w="0">
                <a:solidFill>
                  <a:srgbClr val="FFDF7F"/>
                </a:solidFill>
                <a:round/>
                <a:headEnd/>
                <a:tailEnd/>
              </a:ln>
            </p:spPr>
            <p:txBody>
              <a:bodyPr/>
              <a:lstStyle/>
              <a:p>
                <a:endParaRPr lang="en-US"/>
              </a:p>
            </p:txBody>
          </p:sp>
          <p:sp>
            <p:nvSpPr>
              <p:cNvPr id="122980" name="Line 3172"/>
              <p:cNvSpPr>
                <a:spLocks noChangeShapeType="1"/>
              </p:cNvSpPr>
              <p:nvPr/>
            </p:nvSpPr>
            <p:spPr bwMode="auto">
              <a:xfrm flipH="1" flipV="1">
                <a:off x="2046" y="2232"/>
                <a:ext cx="1" cy="4"/>
              </a:xfrm>
              <a:prstGeom prst="line">
                <a:avLst/>
              </a:prstGeom>
              <a:noFill/>
              <a:ln w="0">
                <a:solidFill>
                  <a:srgbClr val="FFDF7F"/>
                </a:solidFill>
                <a:round/>
                <a:headEnd/>
                <a:tailEnd/>
              </a:ln>
            </p:spPr>
            <p:txBody>
              <a:bodyPr/>
              <a:lstStyle/>
              <a:p>
                <a:endParaRPr lang="en-US"/>
              </a:p>
            </p:txBody>
          </p:sp>
          <p:sp>
            <p:nvSpPr>
              <p:cNvPr id="122981" name="Line 3173"/>
              <p:cNvSpPr>
                <a:spLocks noChangeShapeType="1"/>
              </p:cNvSpPr>
              <p:nvPr/>
            </p:nvSpPr>
            <p:spPr bwMode="auto">
              <a:xfrm>
                <a:off x="2046" y="2236"/>
                <a:ext cx="1" cy="3"/>
              </a:xfrm>
              <a:prstGeom prst="line">
                <a:avLst/>
              </a:prstGeom>
              <a:noFill/>
              <a:ln w="0">
                <a:solidFill>
                  <a:srgbClr val="FFDF7F"/>
                </a:solidFill>
                <a:round/>
                <a:headEnd/>
                <a:tailEnd/>
              </a:ln>
            </p:spPr>
            <p:txBody>
              <a:bodyPr/>
              <a:lstStyle/>
              <a:p>
                <a:endParaRPr lang="en-US"/>
              </a:p>
            </p:txBody>
          </p:sp>
          <p:sp>
            <p:nvSpPr>
              <p:cNvPr id="122982" name="Line 3174"/>
              <p:cNvSpPr>
                <a:spLocks noChangeShapeType="1"/>
              </p:cNvSpPr>
              <p:nvPr/>
            </p:nvSpPr>
            <p:spPr bwMode="auto">
              <a:xfrm>
                <a:off x="2047" y="2239"/>
                <a:ext cx="4" cy="2"/>
              </a:xfrm>
              <a:prstGeom prst="line">
                <a:avLst/>
              </a:prstGeom>
              <a:noFill/>
              <a:ln w="0">
                <a:solidFill>
                  <a:srgbClr val="FFDF7F"/>
                </a:solidFill>
                <a:round/>
                <a:headEnd/>
                <a:tailEnd/>
              </a:ln>
            </p:spPr>
            <p:txBody>
              <a:bodyPr/>
              <a:lstStyle/>
              <a:p>
                <a:endParaRPr lang="en-US"/>
              </a:p>
            </p:txBody>
          </p:sp>
          <p:sp>
            <p:nvSpPr>
              <p:cNvPr id="122983" name="Line 3175"/>
              <p:cNvSpPr>
                <a:spLocks noChangeShapeType="1"/>
              </p:cNvSpPr>
              <p:nvPr/>
            </p:nvSpPr>
            <p:spPr bwMode="auto">
              <a:xfrm>
                <a:off x="2051" y="2241"/>
                <a:ext cx="3" cy="2"/>
              </a:xfrm>
              <a:prstGeom prst="line">
                <a:avLst/>
              </a:prstGeom>
              <a:noFill/>
              <a:ln w="0">
                <a:solidFill>
                  <a:srgbClr val="FFDF7F"/>
                </a:solidFill>
                <a:round/>
                <a:headEnd/>
                <a:tailEnd/>
              </a:ln>
            </p:spPr>
            <p:txBody>
              <a:bodyPr/>
              <a:lstStyle/>
              <a:p>
                <a:endParaRPr lang="en-US"/>
              </a:p>
            </p:txBody>
          </p:sp>
          <p:sp>
            <p:nvSpPr>
              <p:cNvPr id="122984" name="Line 3176"/>
              <p:cNvSpPr>
                <a:spLocks noChangeShapeType="1"/>
              </p:cNvSpPr>
              <p:nvPr/>
            </p:nvSpPr>
            <p:spPr bwMode="auto">
              <a:xfrm>
                <a:off x="2054" y="2243"/>
                <a:ext cx="5" cy="3"/>
              </a:xfrm>
              <a:prstGeom prst="line">
                <a:avLst/>
              </a:prstGeom>
              <a:noFill/>
              <a:ln w="0">
                <a:solidFill>
                  <a:srgbClr val="FFDF7F"/>
                </a:solidFill>
                <a:round/>
                <a:headEnd/>
                <a:tailEnd/>
              </a:ln>
            </p:spPr>
            <p:txBody>
              <a:bodyPr/>
              <a:lstStyle/>
              <a:p>
                <a:endParaRPr lang="en-US"/>
              </a:p>
            </p:txBody>
          </p:sp>
          <p:sp>
            <p:nvSpPr>
              <p:cNvPr id="122985" name="Line 3177"/>
              <p:cNvSpPr>
                <a:spLocks noChangeShapeType="1"/>
              </p:cNvSpPr>
              <p:nvPr/>
            </p:nvSpPr>
            <p:spPr bwMode="auto">
              <a:xfrm flipH="1" flipV="1">
                <a:off x="2059" y="2246"/>
                <a:ext cx="6" cy="4"/>
              </a:xfrm>
              <a:prstGeom prst="line">
                <a:avLst/>
              </a:prstGeom>
              <a:noFill/>
              <a:ln w="0">
                <a:solidFill>
                  <a:srgbClr val="FFDF7F"/>
                </a:solidFill>
                <a:round/>
                <a:headEnd/>
                <a:tailEnd/>
              </a:ln>
            </p:spPr>
            <p:txBody>
              <a:bodyPr/>
              <a:lstStyle/>
              <a:p>
                <a:endParaRPr lang="en-US"/>
              </a:p>
            </p:txBody>
          </p:sp>
          <p:sp>
            <p:nvSpPr>
              <p:cNvPr id="122986" name="Line 3178"/>
              <p:cNvSpPr>
                <a:spLocks noChangeShapeType="1"/>
              </p:cNvSpPr>
              <p:nvPr/>
            </p:nvSpPr>
            <p:spPr bwMode="auto">
              <a:xfrm flipH="1" flipV="1">
                <a:off x="2065" y="2250"/>
                <a:ext cx="3" cy="3"/>
              </a:xfrm>
              <a:prstGeom prst="line">
                <a:avLst/>
              </a:prstGeom>
              <a:noFill/>
              <a:ln w="0">
                <a:solidFill>
                  <a:srgbClr val="FFDF7F"/>
                </a:solidFill>
                <a:round/>
                <a:headEnd/>
                <a:tailEnd/>
              </a:ln>
            </p:spPr>
            <p:txBody>
              <a:bodyPr/>
              <a:lstStyle/>
              <a:p>
                <a:endParaRPr lang="en-US"/>
              </a:p>
            </p:txBody>
          </p:sp>
          <p:sp>
            <p:nvSpPr>
              <p:cNvPr id="122987" name="Line 3179"/>
              <p:cNvSpPr>
                <a:spLocks noChangeShapeType="1"/>
              </p:cNvSpPr>
              <p:nvPr/>
            </p:nvSpPr>
            <p:spPr bwMode="auto">
              <a:xfrm flipH="1" flipV="1">
                <a:off x="2068" y="2253"/>
                <a:ext cx="2" cy="5"/>
              </a:xfrm>
              <a:prstGeom prst="line">
                <a:avLst/>
              </a:prstGeom>
              <a:noFill/>
              <a:ln w="0">
                <a:solidFill>
                  <a:srgbClr val="FFDF7F"/>
                </a:solidFill>
                <a:round/>
                <a:headEnd/>
                <a:tailEnd/>
              </a:ln>
            </p:spPr>
            <p:txBody>
              <a:bodyPr/>
              <a:lstStyle/>
              <a:p>
                <a:endParaRPr lang="en-US"/>
              </a:p>
            </p:txBody>
          </p:sp>
          <p:sp>
            <p:nvSpPr>
              <p:cNvPr id="122988" name="Line 3180"/>
              <p:cNvSpPr>
                <a:spLocks noChangeShapeType="1"/>
              </p:cNvSpPr>
              <p:nvPr/>
            </p:nvSpPr>
            <p:spPr bwMode="auto">
              <a:xfrm flipH="1" flipV="1">
                <a:off x="2070" y="2258"/>
                <a:ext cx="2" cy="6"/>
              </a:xfrm>
              <a:prstGeom prst="line">
                <a:avLst/>
              </a:prstGeom>
              <a:noFill/>
              <a:ln w="0">
                <a:solidFill>
                  <a:srgbClr val="FFDF7F"/>
                </a:solidFill>
                <a:round/>
                <a:headEnd/>
                <a:tailEnd/>
              </a:ln>
            </p:spPr>
            <p:txBody>
              <a:bodyPr/>
              <a:lstStyle/>
              <a:p>
                <a:endParaRPr lang="en-US"/>
              </a:p>
            </p:txBody>
          </p:sp>
          <p:sp>
            <p:nvSpPr>
              <p:cNvPr id="122989" name="Line 3181"/>
              <p:cNvSpPr>
                <a:spLocks noChangeShapeType="1"/>
              </p:cNvSpPr>
              <p:nvPr/>
            </p:nvSpPr>
            <p:spPr bwMode="auto">
              <a:xfrm flipH="1" flipV="1">
                <a:off x="2072" y="2264"/>
                <a:ext cx="2" cy="5"/>
              </a:xfrm>
              <a:prstGeom prst="line">
                <a:avLst/>
              </a:prstGeom>
              <a:noFill/>
              <a:ln w="0">
                <a:solidFill>
                  <a:srgbClr val="FFDF7F"/>
                </a:solidFill>
                <a:round/>
                <a:headEnd/>
                <a:tailEnd/>
              </a:ln>
            </p:spPr>
            <p:txBody>
              <a:bodyPr/>
              <a:lstStyle/>
              <a:p>
                <a:endParaRPr lang="en-US"/>
              </a:p>
            </p:txBody>
          </p:sp>
          <p:sp>
            <p:nvSpPr>
              <p:cNvPr id="122990" name="Line 3182"/>
              <p:cNvSpPr>
                <a:spLocks noChangeShapeType="1"/>
              </p:cNvSpPr>
              <p:nvPr/>
            </p:nvSpPr>
            <p:spPr bwMode="auto">
              <a:xfrm flipH="1" flipV="1">
                <a:off x="2074" y="2269"/>
                <a:ext cx="2" cy="4"/>
              </a:xfrm>
              <a:prstGeom prst="line">
                <a:avLst/>
              </a:prstGeom>
              <a:noFill/>
              <a:ln w="0">
                <a:solidFill>
                  <a:srgbClr val="FFDF7F"/>
                </a:solidFill>
                <a:round/>
                <a:headEnd/>
                <a:tailEnd/>
              </a:ln>
            </p:spPr>
            <p:txBody>
              <a:bodyPr/>
              <a:lstStyle/>
              <a:p>
                <a:endParaRPr lang="en-US"/>
              </a:p>
            </p:txBody>
          </p:sp>
          <p:sp>
            <p:nvSpPr>
              <p:cNvPr id="122991" name="Line 3183"/>
              <p:cNvSpPr>
                <a:spLocks noChangeShapeType="1"/>
              </p:cNvSpPr>
              <p:nvPr/>
            </p:nvSpPr>
            <p:spPr bwMode="auto">
              <a:xfrm>
                <a:off x="2076" y="2273"/>
                <a:ext cx="1" cy="4"/>
              </a:xfrm>
              <a:prstGeom prst="line">
                <a:avLst/>
              </a:prstGeom>
              <a:noFill/>
              <a:ln w="0">
                <a:solidFill>
                  <a:srgbClr val="FFDF7F"/>
                </a:solidFill>
                <a:round/>
                <a:headEnd/>
                <a:tailEnd/>
              </a:ln>
            </p:spPr>
            <p:txBody>
              <a:bodyPr/>
              <a:lstStyle/>
              <a:p>
                <a:endParaRPr lang="en-US"/>
              </a:p>
            </p:txBody>
          </p:sp>
          <p:sp>
            <p:nvSpPr>
              <p:cNvPr id="122992" name="Line 3184"/>
              <p:cNvSpPr>
                <a:spLocks noChangeShapeType="1"/>
              </p:cNvSpPr>
              <p:nvPr/>
            </p:nvSpPr>
            <p:spPr bwMode="auto">
              <a:xfrm>
                <a:off x="2077" y="2277"/>
                <a:ext cx="3" cy="4"/>
              </a:xfrm>
              <a:prstGeom prst="line">
                <a:avLst/>
              </a:prstGeom>
              <a:noFill/>
              <a:ln w="0">
                <a:solidFill>
                  <a:srgbClr val="FFDF7F"/>
                </a:solidFill>
                <a:round/>
                <a:headEnd/>
                <a:tailEnd/>
              </a:ln>
            </p:spPr>
            <p:txBody>
              <a:bodyPr/>
              <a:lstStyle/>
              <a:p>
                <a:endParaRPr lang="en-US"/>
              </a:p>
            </p:txBody>
          </p:sp>
          <p:sp>
            <p:nvSpPr>
              <p:cNvPr id="122993" name="Line 3185"/>
              <p:cNvSpPr>
                <a:spLocks noChangeShapeType="1"/>
              </p:cNvSpPr>
              <p:nvPr/>
            </p:nvSpPr>
            <p:spPr bwMode="auto">
              <a:xfrm flipH="1" flipV="1">
                <a:off x="2080" y="2281"/>
                <a:ext cx="3" cy="4"/>
              </a:xfrm>
              <a:prstGeom prst="line">
                <a:avLst/>
              </a:prstGeom>
              <a:noFill/>
              <a:ln w="0">
                <a:solidFill>
                  <a:srgbClr val="FFDF7F"/>
                </a:solidFill>
                <a:round/>
                <a:headEnd/>
                <a:tailEnd/>
              </a:ln>
            </p:spPr>
            <p:txBody>
              <a:bodyPr/>
              <a:lstStyle/>
              <a:p>
                <a:endParaRPr lang="en-US"/>
              </a:p>
            </p:txBody>
          </p:sp>
          <p:sp>
            <p:nvSpPr>
              <p:cNvPr id="122994" name="Line 3186"/>
              <p:cNvSpPr>
                <a:spLocks noChangeShapeType="1"/>
              </p:cNvSpPr>
              <p:nvPr/>
            </p:nvSpPr>
            <p:spPr bwMode="auto">
              <a:xfrm>
                <a:off x="2083" y="2285"/>
                <a:ext cx="2" cy="3"/>
              </a:xfrm>
              <a:prstGeom prst="line">
                <a:avLst/>
              </a:prstGeom>
              <a:noFill/>
              <a:ln w="0">
                <a:solidFill>
                  <a:srgbClr val="FFDF7F"/>
                </a:solidFill>
                <a:round/>
                <a:headEnd/>
                <a:tailEnd/>
              </a:ln>
            </p:spPr>
            <p:txBody>
              <a:bodyPr/>
              <a:lstStyle/>
              <a:p>
                <a:endParaRPr lang="en-US"/>
              </a:p>
            </p:txBody>
          </p:sp>
          <p:sp>
            <p:nvSpPr>
              <p:cNvPr id="122995" name="Line 3187"/>
              <p:cNvSpPr>
                <a:spLocks noChangeShapeType="1"/>
              </p:cNvSpPr>
              <p:nvPr/>
            </p:nvSpPr>
            <p:spPr bwMode="auto">
              <a:xfrm flipH="1" flipV="1">
                <a:off x="2085" y="2288"/>
                <a:ext cx="3" cy="3"/>
              </a:xfrm>
              <a:prstGeom prst="line">
                <a:avLst/>
              </a:prstGeom>
              <a:noFill/>
              <a:ln w="0">
                <a:solidFill>
                  <a:srgbClr val="FFDF7F"/>
                </a:solidFill>
                <a:round/>
                <a:headEnd/>
                <a:tailEnd/>
              </a:ln>
            </p:spPr>
            <p:txBody>
              <a:bodyPr/>
              <a:lstStyle/>
              <a:p>
                <a:endParaRPr lang="en-US"/>
              </a:p>
            </p:txBody>
          </p:sp>
          <p:sp>
            <p:nvSpPr>
              <p:cNvPr id="122996" name="Line 3188"/>
              <p:cNvSpPr>
                <a:spLocks noChangeShapeType="1"/>
              </p:cNvSpPr>
              <p:nvPr/>
            </p:nvSpPr>
            <p:spPr bwMode="auto">
              <a:xfrm flipH="1" flipV="1">
                <a:off x="2088" y="2291"/>
                <a:ext cx="3" cy="7"/>
              </a:xfrm>
              <a:prstGeom prst="line">
                <a:avLst/>
              </a:prstGeom>
              <a:noFill/>
              <a:ln w="0">
                <a:solidFill>
                  <a:srgbClr val="FFDF7F"/>
                </a:solidFill>
                <a:round/>
                <a:headEnd/>
                <a:tailEnd/>
              </a:ln>
            </p:spPr>
            <p:txBody>
              <a:bodyPr/>
              <a:lstStyle/>
              <a:p>
                <a:endParaRPr lang="en-US"/>
              </a:p>
            </p:txBody>
          </p:sp>
          <p:sp>
            <p:nvSpPr>
              <p:cNvPr id="122997" name="Line 3189"/>
              <p:cNvSpPr>
                <a:spLocks noChangeShapeType="1"/>
              </p:cNvSpPr>
              <p:nvPr/>
            </p:nvSpPr>
            <p:spPr bwMode="auto">
              <a:xfrm flipH="1" flipV="1">
                <a:off x="2091" y="2298"/>
                <a:ext cx="3" cy="7"/>
              </a:xfrm>
              <a:prstGeom prst="line">
                <a:avLst/>
              </a:prstGeom>
              <a:noFill/>
              <a:ln w="0">
                <a:solidFill>
                  <a:srgbClr val="FFDF7F"/>
                </a:solidFill>
                <a:round/>
                <a:headEnd/>
                <a:tailEnd/>
              </a:ln>
            </p:spPr>
            <p:txBody>
              <a:bodyPr/>
              <a:lstStyle/>
              <a:p>
                <a:endParaRPr lang="en-US"/>
              </a:p>
            </p:txBody>
          </p:sp>
          <p:sp>
            <p:nvSpPr>
              <p:cNvPr id="122998" name="Line 3190"/>
              <p:cNvSpPr>
                <a:spLocks noChangeShapeType="1"/>
              </p:cNvSpPr>
              <p:nvPr/>
            </p:nvSpPr>
            <p:spPr bwMode="auto">
              <a:xfrm flipH="1" flipV="1">
                <a:off x="2094" y="2305"/>
                <a:ext cx="1" cy="2"/>
              </a:xfrm>
              <a:prstGeom prst="line">
                <a:avLst/>
              </a:prstGeom>
              <a:noFill/>
              <a:ln w="0">
                <a:solidFill>
                  <a:srgbClr val="FFDF7F"/>
                </a:solidFill>
                <a:round/>
                <a:headEnd/>
                <a:tailEnd/>
              </a:ln>
            </p:spPr>
            <p:txBody>
              <a:bodyPr/>
              <a:lstStyle/>
              <a:p>
                <a:endParaRPr lang="en-US"/>
              </a:p>
            </p:txBody>
          </p:sp>
          <p:sp>
            <p:nvSpPr>
              <p:cNvPr id="122999" name="Line 3191"/>
              <p:cNvSpPr>
                <a:spLocks noChangeShapeType="1"/>
              </p:cNvSpPr>
              <p:nvPr/>
            </p:nvSpPr>
            <p:spPr bwMode="auto">
              <a:xfrm flipH="1" flipV="1">
                <a:off x="2095" y="2307"/>
                <a:ext cx="1" cy="2"/>
              </a:xfrm>
              <a:prstGeom prst="line">
                <a:avLst/>
              </a:prstGeom>
              <a:noFill/>
              <a:ln w="0">
                <a:solidFill>
                  <a:srgbClr val="FFDF7F"/>
                </a:solidFill>
                <a:round/>
                <a:headEnd/>
                <a:tailEnd/>
              </a:ln>
            </p:spPr>
            <p:txBody>
              <a:bodyPr/>
              <a:lstStyle/>
              <a:p>
                <a:endParaRPr lang="en-US"/>
              </a:p>
            </p:txBody>
          </p:sp>
          <p:sp>
            <p:nvSpPr>
              <p:cNvPr id="123000" name="Line 3192"/>
              <p:cNvSpPr>
                <a:spLocks noChangeShapeType="1"/>
              </p:cNvSpPr>
              <p:nvPr/>
            </p:nvSpPr>
            <p:spPr bwMode="auto">
              <a:xfrm flipV="1">
                <a:off x="2008" y="2232"/>
                <a:ext cx="38" cy="23"/>
              </a:xfrm>
              <a:prstGeom prst="line">
                <a:avLst/>
              </a:prstGeom>
              <a:noFill/>
              <a:ln w="0">
                <a:solidFill>
                  <a:srgbClr val="FFDF7F"/>
                </a:solidFill>
                <a:round/>
                <a:headEnd/>
                <a:tailEnd/>
              </a:ln>
            </p:spPr>
            <p:txBody>
              <a:bodyPr/>
              <a:lstStyle/>
              <a:p>
                <a:endParaRPr lang="en-US"/>
              </a:p>
            </p:txBody>
          </p:sp>
          <p:sp>
            <p:nvSpPr>
              <p:cNvPr id="123001" name="Line 3193"/>
              <p:cNvSpPr>
                <a:spLocks noChangeShapeType="1"/>
              </p:cNvSpPr>
              <p:nvPr/>
            </p:nvSpPr>
            <p:spPr bwMode="auto">
              <a:xfrm flipH="1" flipV="1">
                <a:off x="2024" y="2246"/>
                <a:ext cx="2" cy="2"/>
              </a:xfrm>
              <a:prstGeom prst="line">
                <a:avLst/>
              </a:prstGeom>
              <a:noFill/>
              <a:ln w="0">
                <a:solidFill>
                  <a:srgbClr val="FFDF7F"/>
                </a:solidFill>
                <a:round/>
                <a:headEnd/>
                <a:tailEnd/>
              </a:ln>
            </p:spPr>
            <p:txBody>
              <a:bodyPr/>
              <a:lstStyle/>
              <a:p>
                <a:endParaRPr lang="en-US"/>
              </a:p>
            </p:txBody>
          </p:sp>
          <p:sp>
            <p:nvSpPr>
              <p:cNvPr id="123002" name="Line 3194"/>
              <p:cNvSpPr>
                <a:spLocks noChangeShapeType="1"/>
              </p:cNvSpPr>
              <p:nvPr/>
            </p:nvSpPr>
            <p:spPr bwMode="auto">
              <a:xfrm>
                <a:off x="2026" y="2248"/>
                <a:ext cx="2" cy="1"/>
              </a:xfrm>
              <a:prstGeom prst="line">
                <a:avLst/>
              </a:prstGeom>
              <a:noFill/>
              <a:ln w="0">
                <a:solidFill>
                  <a:srgbClr val="FFDF7F"/>
                </a:solidFill>
                <a:round/>
                <a:headEnd/>
                <a:tailEnd/>
              </a:ln>
            </p:spPr>
            <p:txBody>
              <a:bodyPr/>
              <a:lstStyle/>
              <a:p>
                <a:endParaRPr lang="en-US"/>
              </a:p>
            </p:txBody>
          </p:sp>
          <p:sp>
            <p:nvSpPr>
              <p:cNvPr id="123003" name="Line 3195"/>
              <p:cNvSpPr>
                <a:spLocks noChangeShapeType="1"/>
              </p:cNvSpPr>
              <p:nvPr/>
            </p:nvSpPr>
            <p:spPr bwMode="auto">
              <a:xfrm flipH="1" flipV="1">
                <a:off x="2028" y="2249"/>
                <a:ext cx="1" cy="1"/>
              </a:xfrm>
              <a:prstGeom prst="line">
                <a:avLst/>
              </a:prstGeom>
              <a:noFill/>
              <a:ln w="0">
                <a:solidFill>
                  <a:srgbClr val="FFDF7F"/>
                </a:solidFill>
                <a:round/>
                <a:headEnd/>
                <a:tailEnd/>
              </a:ln>
            </p:spPr>
            <p:txBody>
              <a:bodyPr/>
              <a:lstStyle/>
              <a:p>
                <a:endParaRPr lang="en-US"/>
              </a:p>
            </p:txBody>
          </p:sp>
          <p:sp>
            <p:nvSpPr>
              <p:cNvPr id="123004" name="Line 3196"/>
              <p:cNvSpPr>
                <a:spLocks noChangeShapeType="1"/>
              </p:cNvSpPr>
              <p:nvPr/>
            </p:nvSpPr>
            <p:spPr bwMode="auto">
              <a:xfrm flipH="1" flipV="1">
                <a:off x="2029" y="2250"/>
                <a:ext cx="1" cy="1"/>
              </a:xfrm>
              <a:prstGeom prst="line">
                <a:avLst/>
              </a:prstGeom>
              <a:noFill/>
              <a:ln w="0">
                <a:solidFill>
                  <a:srgbClr val="FFDF7F"/>
                </a:solidFill>
                <a:round/>
                <a:headEnd/>
                <a:tailEnd/>
              </a:ln>
            </p:spPr>
            <p:txBody>
              <a:bodyPr/>
              <a:lstStyle/>
              <a:p>
                <a:endParaRPr lang="en-US"/>
              </a:p>
            </p:txBody>
          </p:sp>
          <p:sp>
            <p:nvSpPr>
              <p:cNvPr id="123005" name="Line 3197"/>
              <p:cNvSpPr>
                <a:spLocks noChangeShapeType="1"/>
              </p:cNvSpPr>
              <p:nvPr/>
            </p:nvSpPr>
            <p:spPr bwMode="auto">
              <a:xfrm flipH="1" flipV="1">
                <a:off x="2030" y="2251"/>
                <a:ext cx="1" cy="3"/>
              </a:xfrm>
              <a:prstGeom prst="line">
                <a:avLst/>
              </a:prstGeom>
              <a:noFill/>
              <a:ln w="0">
                <a:solidFill>
                  <a:srgbClr val="FFDF7F"/>
                </a:solidFill>
                <a:round/>
                <a:headEnd/>
                <a:tailEnd/>
              </a:ln>
            </p:spPr>
            <p:txBody>
              <a:bodyPr/>
              <a:lstStyle/>
              <a:p>
                <a:endParaRPr lang="en-US"/>
              </a:p>
            </p:txBody>
          </p:sp>
          <p:sp>
            <p:nvSpPr>
              <p:cNvPr id="123006" name="Line 3198"/>
              <p:cNvSpPr>
                <a:spLocks noChangeShapeType="1"/>
              </p:cNvSpPr>
              <p:nvPr/>
            </p:nvSpPr>
            <p:spPr bwMode="auto">
              <a:xfrm>
                <a:off x="2031" y="2254"/>
                <a:ext cx="1" cy="2"/>
              </a:xfrm>
              <a:prstGeom prst="line">
                <a:avLst/>
              </a:prstGeom>
              <a:noFill/>
              <a:ln w="0">
                <a:solidFill>
                  <a:srgbClr val="FFDF7F"/>
                </a:solidFill>
                <a:round/>
                <a:headEnd/>
                <a:tailEnd/>
              </a:ln>
            </p:spPr>
            <p:txBody>
              <a:bodyPr/>
              <a:lstStyle/>
              <a:p>
                <a:endParaRPr lang="en-US"/>
              </a:p>
            </p:txBody>
          </p:sp>
          <p:sp>
            <p:nvSpPr>
              <p:cNvPr id="123007" name="Line 3199"/>
              <p:cNvSpPr>
                <a:spLocks noChangeShapeType="1"/>
              </p:cNvSpPr>
              <p:nvPr/>
            </p:nvSpPr>
            <p:spPr bwMode="auto">
              <a:xfrm>
                <a:off x="2032" y="2256"/>
                <a:ext cx="2" cy="2"/>
              </a:xfrm>
              <a:prstGeom prst="line">
                <a:avLst/>
              </a:prstGeom>
              <a:noFill/>
              <a:ln w="0">
                <a:solidFill>
                  <a:srgbClr val="FFDF7F"/>
                </a:solidFill>
                <a:round/>
                <a:headEnd/>
                <a:tailEnd/>
              </a:ln>
            </p:spPr>
            <p:txBody>
              <a:bodyPr/>
              <a:lstStyle/>
              <a:p>
                <a:endParaRPr lang="en-US"/>
              </a:p>
            </p:txBody>
          </p:sp>
          <p:sp>
            <p:nvSpPr>
              <p:cNvPr id="123008" name="Line 3200"/>
              <p:cNvSpPr>
                <a:spLocks noChangeShapeType="1"/>
              </p:cNvSpPr>
              <p:nvPr/>
            </p:nvSpPr>
            <p:spPr bwMode="auto">
              <a:xfrm flipH="1" flipV="1">
                <a:off x="2034" y="2258"/>
                <a:ext cx="3" cy="1"/>
              </a:xfrm>
              <a:prstGeom prst="line">
                <a:avLst/>
              </a:prstGeom>
              <a:noFill/>
              <a:ln w="0">
                <a:solidFill>
                  <a:srgbClr val="FFDF7F"/>
                </a:solidFill>
                <a:round/>
                <a:headEnd/>
                <a:tailEnd/>
              </a:ln>
            </p:spPr>
            <p:txBody>
              <a:bodyPr/>
              <a:lstStyle/>
              <a:p>
                <a:endParaRPr lang="en-US"/>
              </a:p>
            </p:txBody>
          </p:sp>
          <p:sp>
            <p:nvSpPr>
              <p:cNvPr id="123009" name="Line 3201"/>
              <p:cNvSpPr>
                <a:spLocks noChangeShapeType="1"/>
              </p:cNvSpPr>
              <p:nvPr/>
            </p:nvSpPr>
            <p:spPr bwMode="auto">
              <a:xfrm flipH="1" flipV="1">
                <a:off x="2037" y="2259"/>
                <a:ext cx="1" cy="4"/>
              </a:xfrm>
              <a:prstGeom prst="line">
                <a:avLst/>
              </a:prstGeom>
              <a:noFill/>
              <a:ln w="0">
                <a:solidFill>
                  <a:srgbClr val="FFDF7F"/>
                </a:solidFill>
                <a:round/>
                <a:headEnd/>
                <a:tailEnd/>
              </a:ln>
            </p:spPr>
            <p:txBody>
              <a:bodyPr/>
              <a:lstStyle/>
              <a:p>
                <a:endParaRPr lang="en-US"/>
              </a:p>
            </p:txBody>
          </p:sp>
          <p:sp>
            <p:nvSpPr>
              <p:cNvPr id="123010" name="Line 3202"/>
              <p:cNvSpPr>
                <a:spLocks noChangeShapeType="1"/>
              </p:cNvSpPr>
              <p:nvPr/>
            </p:nvSpPr>
            <p:spPr bwMode="auto">
              <a:xfrm flipV="1">
                <a:off x="2035" y="2265"/>
                <a:ext cx="2" cy="1"/>
              </a:xfrm>
              <a:prstGeom prst="line">
                <a:avLst/>
              </a:prstGeom>
              <a:noFill/>
              <a:ln w="0">
                <a:solidFill>
                  <a:srgbClr val="FFDF7F"/>
                </a:solidFill>
                <a:round/>
                <a:headEnd/>
                <a:tailEnd/>
              </a:ln>
            </p:spPr>
            <p:txBody>
              <a:bodyPr/>
              <a:lstStyle/>
              <a:p>
                <a:endParaRPr lang="en-US"/>
              </a:p>
            </p:txBody>
          </p:sp>
          <p:sp>
            <p:nvSpPr>
              <p:cNvPr id="123011" name="Line 3203"/>
              <p:cNvSpPr>
                <a:spLocks noChangeShapeType="1"/>
              </p:cNvSpPr>
              <p:nvPr/>
            </p:nvSpPr>
            <p:spPr bwMode="auto">
              <a:xfrm flipV="1">
                <a:off x="2037" y="2263"/>
                <a:ext cx="1" cy="2"/>
              </a:xfrm>
              <a:prstGeom prst="line">
                <a:avLst/>
              </a:prstGeom>
              <a:noFill/>
              <a:ln w="0">
                <a:solidFill>
                  <a:srgbClr val="FFDF7F"/>
                </a:solidFill>
                <a:round/>
                <a:headEnd/>
                <a:tailEnd/>
              </a:ln>
            </p:spPr>
            <p:txBody>
              <a:bodyPr/>
              <a:lstStyle/>
              <a:p>
                <a:endParaRPr lang="en-US"/>
              </a:p>
            </p:txBody>
          </p:sp>
          <p:sp>
            <p:nvSpPr>
              <p:cNvPr id="123012" name="Line 3204"/>
              <p:cNvSpPr>
                <a:spLocks noChangeShapeType="1"/>
              </p:cNvSpPr>
              <p:nvPr/>
            </p:nvSpPr>
            <p:spPr bwMode="auto">
              <a:xfrm flipV="1">
                <a:off x="2034" y="2266"/>
                <a:ext cx="1" cy="1"/>
              </a:xfrm>
              <a:prstGeom prst="line">
                <a:avLst/>
              </a:prstGeom>
              <a:noFill/>
              <a:ln w="0">
                <a:solidFill>
                  <a:srgbClr val="FFDF7F"/>
                </a:solidFill>
                <a:round/>
                <a:headEnd/>
                <a:tailEnd/>
              </a:ln>
            </p:spPr>
            <p:txBody>
              <a:bodyPr/>
              <a:lstStyle/>
              <a:p>
                <a:endParaRPr lang="en-US"/>
              </a:p>
            </p:txBody>
          </p:sp>
          <p:sp>
            <p:nvSpPr>
              <p:cNvPr id="123013" name="Line 3205"/>
              <p:cNvSpPr>
                <a:spLocks noChangeShapeType="1"/>
              </p:cNvSpPr>
              <p:nvPr/>
            </p:nvSpPr>
            <p:spPr bwMode="auto">
              <a:xfrm flipV="1">
                <a:off x="2032" y="2267"/>
                <a:ext cx="2" cy="1"/>
              </a:xfrm>
              <a:prstGeom prst="line">
                <a:avLst/>
              </a:prstGeom>
              <a:noFill/>
              <a:ln w="0">
                <a:solidFill>
                  <a:srgbClr val="FFDF7F"/>
                </a:solidFill>
                <a:round/>
                <a:headEnd/>
                <a:tailEnd/>
              </a:ln>
            </p:spPr>
            <p:txBody>
              <a:bodyPr/>
              <a:lstStyle/>
              <a:p>
                <a:endParaRPr lang="en-US"/>
              </a:p>
            </p:txBody>
          </p:sp>
          <p:sp>
            <p:nvSpPr>
              <p:cNvPr id="123014" name="Line 3206"/>
              <p:cNvSpPr>
                <a:spLocks noChangeShapeType="1"/>
              </p:cNvSpPr>
              <p:nvPr/>
            </p:nvSpPr>
            <p:spPr bwMode="auto">
              <a:xfrm flipH="1">
                <a:off x="2029" y="2267"/>
                <a:ext cx="3" cy="1"/>
              </a:xfrm>
              <a:prstGeom prst="line">
                <a:avLst/>
              </a:prstGeom>
              <a:noFill/>
              <a:ln w="0">
                <a:solidFill>
                  <a:srgbClr val="FFDF7F"/>
                </a:solidFill>
                <a:round/>
                <a:headEnd/>
                <a:tailEnd/>
              </a:ln>
            </p:spPr>
            <p:txBody>
              <a:bodyPr/>
              <a:lstStyle/>
              <a:p>
                <a:endParaRPr lang="en-US"/>
              </a:p>
            </p:txBody>
          </p:sp>
          <p:sp>
            <p:nvSpPr>
              <p:cNvPr id="123015" name="Line 3207"/>
              <p:cNvSpPr>
                <a:spLocks noChangeShapeType="1"/>
              </p:cNvSpPr>
              <p:nvPr/>
            </p:nvSpPr>
            <p:spPr bwMode="auto">
              <a:xfrm>
                <a:off x="2027" y="2267"/>
                <a:ext cx="2" cy="1"/>
              </a:xfrm>
              <a:prstGeom prst="line">
                <a:avLst/>
              </a:prstGeom>
              <a:noFill/>
              <a:ln w="0">
                <a:solidFill>
                  <a:srgbClr val="FFDF7F"/>
                </a:solidFill>
                <a:round/>
                <a:headEnd/>
                <a:tailEnd/>
              </a:ln>
            </p:spPr>
            <p:txBody>
              <a:bodyPr/>
              <a:lstStyle/>
              <a:p>
                <a:endParaRPr lang="en-US"/>
              </a:p>
            </p:txBody>
          </p:sp>
          <p:sp>
            <p:nvSpPr>
              <p:cNvPr id="123016" name="Line 3208"/>
              <p:cNvSpPr>
                <a:spLocks noChangeShapeType="1"/>
              </p:cNvSpPr>
              <p:nvPr/>
            </p:nvSpPr>
            <p:spPr bwMode="auto">
              <a:xfrm flipH="1" flipV="1">
                <a:off x="2033" y="2241"/>
                <a:ext cx="4" cy="1"/>
              </a:xfrm>
              <a:prstGeom prst="line">
                <a:avLst/>
              </a:prstGeom>
              <a:noFill/>
              <a:ln w="0">
                <a:solidFill>
                  <a:srgbClr val="FFDF7F"/>
                </a:solidFill>
                <a:round/>
                <a:headEnd/>
                <a:tailEnd/>
              </a:ln>
            </p:spPr>
            <p:txBody>
              <a:bodyPr/>
              <a:lstStyle/>
              <a:p>
                <a:endParaRPr lang="en-US"/>
              </a:p>
            </p:txBody>
          </p:sp>
          <p:sp>
            <p:nvSpPr>
              <p:cNvPr id="123017" name="Line 3209"/>
              <p:cNvSpPr>
                <a:spLocks noChangeShapeType="1"/>
              </p:cNvSpPr>
              <p:nvPr/>
            </p:nvSpPr>
            <p:spPr bwMode="auto">
              <a:xfrm flipH="1" flipV="1">
                <a:off x="2037" y="2241"/>
                <a:ext cx="2" cy="3"/>
              </a:xfrm>
              <a:prstGeom prst="line">
                <a:avLst/>
              </a:prstGeom>
              <a:noFill/>
              <a:ln w="0">
                <a:solidFill>
                  <a:srgbClr val="FFDF7F"/>
                </a:solidFill>
                <a:round/>
                <a:headEnd/>
                <a:tailEnd/>
              </a:ln>
            </p:spPr>
            <p:txBody>
              <a:bodyPr/>
              <a:lstStyle/>
              <a:p>
                <a:endParaRPr lang="en-US"/>
              </a:p>
            </p:txBody>
          </p:sp>
          <p:sp>
            <p:nvSpPr>
              <p:cNvPr id="123018" name="Line 3210"/>
              <p:cNvSpPr>
                <a:spLocks noChangeShapeType="1"/>
              </p:cNvSpPr>
              <p:nvPr/>
            </p:nvSpPr>
            <p:spPr bwMode="auto">
              <a:xfrm flipH="1" flipV="1">
                <a:off x="2039" y="2244"/>
                <a:ext cx="1" cy="2"/>
              </a:xfrm>
              <a:prstGeom prst="line">
                <a:avLst/>
              </a:prstGeom>
              <a:noFill/>
              <a:ln w="0">
                <a:solidFill>
                  <a:srgbClr val="FFDF7F"/>
                </a:solidFill>
                <a:round/>
                <a:headEnd/>
                <a:tailEnd/>
              </a:ln>
            </p:spPr>
            <p:txBody>
              <a:bodyPr/>
              <a:lstStyle/>
              <a:p>
                <a:endParaRPr lang="en-US"/>
              </a:p>
            </p:txBody>
          </p:sp>
          <p:sp>
            <p:nvSpPr>
              <p:cNvPr id="123019" name="Line 3211"/>
              <p:cNvSpPr>
                <a:spLocks noChangeShapeType="1"/>
              </p:cNvSpPr>
              <p:nvPr/>
            </p:nvSpPr>
            <p:spPr bwMode="auto">
              <a:xfrm flipH="1" flipV="1">
                <a:off x="2040" y="2246"/>
                <a:ext cx="1" cy="2"/>
              </a:xfrm>
              <a:prstGeom prst="line">
                <a:avLst/>
              </a:prstGeom>
              <a:noFill/>
              <a:ln w="0">
                <a:solidFill>
                  <a:srgbClr val="FFDF7F"/>
                </a:solidFill>
                <a:round/>
                <a:headEnd/>
                <a:tailEnd/>
              </a:ln>
            </p:spPr>
            <p:txBody>
              <a:bodyPr/>
              <a:lstStyle/>
              <a:p>
                <a:endParaRPr lang="en-US"/>
              </a:p>
            </p:txBody>
          </p:sp>
          <p:sp>
            <p:nvSpPr>
              <p:cNvPr id="123020" name="Line 3212"/>
              <p:cNvSpPr>
                <a:spLocks noChangeShapeType="1"/>
              </p:cNvSpPr>
              <p:nvPr/>
            </p:nvSpPr>
            <p:spPr bwMode="auto">
              <a:xfrm flipH="1" flipV="1">
                <a:off x="2041" y="2248"/>
                <a:ext cx="2" cy="3"/>
              </a:xfrm>
              <a:prstGeom prst="line">
                <a:avLst/>
              </a:prstGeom>
              <a:noFill/>
              <a:ln w="0">
                <a:solidFill>
                  <a:srgbClr val="FFDF7F"/>
                </a:solidFill>
                <a:round/>
                <a:headEnd/>
                <a:tailEnd/>
              </a:ln>
            </p:spPr>
            <p:txBody>
              <a:bodyPr/>
              <a:lstStyle/>
              <a:p>
                <a:endParaRPr lang="en-US"/>
              </a:p>
            </p:txBody>
          </p:sp>
          <p:sp>
            <p:nvSpPr>
              <p:cNvPr id="123021" name="Line 3213"/>
              <p:cNvSpPr>
                <a:spLocks noChangeShapeType="1"/>
              </p:cNvSpPr>
              <p:nvPr/>
            </p:nvSpPr>
            <p:spPr bwMode="auto">
              <a:xfrm>
                <a:off x="2043" y="2251"/>
                <a:ext cx="1" cy="2"/>
              </a:xfrm>
              <a:prstGeom prst="line">
                <a:avLst/>
              </a:prstGeom>
              <a:noFill/>
              <a:ln w="0">
                <a:solidFill>
                  <a:srgbClr val="FFDF7F"/>
                </a:solidFill>
                <a:round/>
                <a:headEnd/>
                <a:tailEnd/>
              </a:ln>
            </p:spPr>
            <p:txBody>
              <a:bodyPr/>
              <a:lstStyle/>
              <a:p>
                <a:endParaRPr lang="en-US"/>
              </a:p>
            </p:txBody>
          </p:sp>
          <p:sp>
            <p:nvSpPr>
              <p:cNvPr id="123022" name="Line 3214"/>
              <p:cNvSpPr>
                <a:spLocks noChangeShapeType="1"/>
              </p:cNvSpPr>
              <p:nvPr/>
            </p:nvSpPr>
            <p:spPr bwMode="auto">
              <a:xfrm>
                <a:off x="2044" y="2253"/>
                <a:ext cx="1" cy="3"/>
              </a:xfrm>
              <a:prstGeom prst="line">
                <a:avLst/>
              </a:prstGeom>
              <a:noFill/>
              <a:ln w="0">
                <a:solidFill>
                  <a:srgbClr val="FFDF7F"/>
                </a:solidFill>
                <a:round/>
                <a:headEnd/>
                <a:tailEnd/>
              </a:ln>
            </p:spPr>
            <p:txBody>
              <a:bodyPr/>
              <a:lstStyle/>
              <a:p>
                <a:endParaRPr lang="en-US"/>
              </a:p>
            </p:txBody>
          </p:sp>
          <p:sp>
            <p:nvSpPr>
              <p:cNvPr id="123023" name="Line 3215"/>
              <p:cNvSpPr>
                <a:spLocks noChangeShapeType="1"/>
              </p:cNvSpPr>
              <p:nvPr/>
            </p:nvSpPr>
            <p:spPr bwMode="auto">
              <a:xfrm>
                <a:off x="2045" y="2256"/>
                <a:ext cx="2" cy="2"/>
              </a:xfrm>
              <a:prstGeom prst="line">
                <a:avLst/>
              </a:prstGeom>
              <a:noFill/>
              <a:ln w="0">
                <a:solidFill>
                  <a:srgbClr val="FFDF7F"/>
                </a:solidFill>
                <a:round/>
                <a:headEnd/>
                <a:tailEnd/>
              </a:ln>
            </p:spPr>
            <p:txBody>
              <a:bodyPr/>
              <a:lstStyle/>
              <a:p>
                <a:endParaRPr lang="en-US"/>
              </a:p>
            </p:txBody>
          </p:sp>
          <p:sp>
            <p:nvSpPr>
              <p:cNvPr id="123024" name="Line 3216"/>
              <p:cNvSpPr>
                <a:spLocks noChangeShapeType="1"/>
              </p:cNvSpPr>
              <p:nvPr/>
            </p:nvSpPr>
            <p:spPr bwMode="auto">
              <a:xfrm>
                <a:off x="2047" y="2258"/>
                <a:ext cx="3" cy="3"/>
              </a:xfrm>
              <a:prstGeom prst="line">
                <a:avLst/>
              </a:prstGeom>
              <a:noFill/>
              <a:ln w="0">
                <a:solidFill>
                  <a:srgbClr val="FFDF7F"/>
                </a:solidFill>
                <a:round/>
                <a:headEnd/>
                <a:tailEnd/>
              </a:ln>
            </p:spPr>
            <p:txBody>
              <a:bodyPr/>
              <a:lstStyle/>
              <a:p>
                <a:endParaRPr lang="en-US"/>
              </a:p>
            </p:txBody>
          </p:sp>
          <p:sp>
            <p:nvSpPr>
              <p:cNvPr id="123025" name="Line 3217"/>
              <p:cNvSpPr>
                <a:spLocks noChangeShapeType="1"/>
              </p:cNvSpPr>
              <p:nvPr/>
            </p:nvSpPr>
            <p:spPr bwMode="auto">
              <a:xfrm>
                <a:off x="2050" y="2261"/>
                <a:ext cx="3" cy="3"/>
              </a:xfrm>
              <a:prstGeom prst="line">
                <a:avLst/>
              </a:prstGeom>
              <a:noFill/>
              <a:ln w="0">
                <a:solidFill>
                  <a:srgbClr val="FFDF7F"/>
                </a:solidFill>
                <a:round/>
                <a:headEnd/>
                <a:tailEnd/>
              </a:ln>
            </p:spPr>
            <p:txBody>
              <a:bodyPr/>
              <a:lstStyle/>
              <a:p>
                <a:endParaRPr lang="en-US"/>
              </a:p>
            </p:txBody>
          </p:sp>
          <p:sp>
            <p:nvSpPr>
              <p:cNvPr id="123026" name="Line 3218"/>
              <p:cNvSpPr>
                <a:spLocks noChangeShapeType="1"/>
              </p:cNvSpPr>
              <p:nvPr/>
            </p:nvSpPr>
            <p:spPr bwMode="auto">
              <a:xfrm>
                <a:off x="2053" y="2264"/>
                <a:ext cx="3" cy="3"/>
              </a:xfrm>
              <a:prstGeom prst="line">
                <a:avLst/>
              </a:prstGeom>
              <a:noFill/>
              <a:ln w="0">
                <a:solidFill>
                  <a:srgbClr val="FFDF7F"/>
                </a:solidFill>
                <a:round/>
                <a:headEnd/>
                <a:tailEnd/>
              </a:ln>
            </p:spPr>
            <p:txBody>
              <a:bodyPr/>
              <a:lstStyle/>
              <a:p>
                <a:endParaRPr lang="en-US"/>
              </a:p>
            </p:txBody>
          </p:sp>
          <p:sp>
            <p:nvSpPr>
              <p:cNvPr id="123027" name="Line 3219"/>
              <p:cNvSpPr>
                <a:spLocks noChangeShapeType="1"/>
              </p:cNvSpPr>
              <p:nvPr/>
            </p:nvSpPr>
            <p:spPr bwMode="auto">
              <a:xfrm flipH="1" flipV="1">
                <a:off x="2056" y="2267"/>
                <a:ext cx="3" cy="2"/>
              </a:xfrm>
              <a:prstGeom prst="line">
                <a:avLst/>
              </a:prstGeom>
              <a:noFill/>
              <a:ln w="0">
                <a:solidFill>
                  <a:srgbClr val="FFDF7F"/>
                </a:solidFill>
                <a:round/>
                <a:headEnd/>
                <a:tailEnd/>
              </a:ln>
            </p:spPr>
            <p:txBody>
              <a:bodyPr/>
              <a:lstStyle/>
              <a:p>
                <a:endParaRPr lang="en-US"/>
              </a:p>
            </p:txBody>
          </p:sp>
          <p:sp>
            <p:nvSpPr>
              <p:cNvPr id="123028" name="Line 3220"/>
              <p:cNvSpPr>
                <a:spLocks noChangeShapeType="1"/>
              </p:cNvSpPr>
              <p:nvPr/>
            </p:nvSpPr>
            <p:spPr bwMode="auto">
              <a:xfrm flipH="1" flipV="1">
                <a:off x="2059" y="2269"/>
                <a:ext cx="2" cy="4"/>
              </a:xfrm>
              <a:prstGeom prst="line">
                <a:avLst/>
              </a:prstGeom>
              <a:noFill/>
              <a:ln w="0">
                <a:solidFill>
                  <a:srgbClr val="FFDF7F"/>
                </a:solidFill>
                <a:round/>
                <a:headEnd/>
                <a:tailEnd/>
              </a:ln>
            </p:spPr>
            <p:txBody>
              <a:bodyPr/>
              <a:lstStyle/>
              <a:p>
                <a:endParaRPr lang="en-US"/>
              </a:p>
            </p:txBody>
          </p:sp>
          <p:sp>
            <p:nvSpPr>
              <p:cNvPr id="123029" name="Line 3221"/>
              <p:cNvSpPr>
                <a:spLocks noChangeShapeType="1"/>
              </p:cNvSpPr>
              <p:nvPr/>
            </p:nvSpPr>
            <p:spPr bwMode="auto">
              <a:xfrm flipH="1" flipV="1">
                <a:off x="2061" y="2273"/>
                <a:ext cx="1" cy="4"/>
              </a:xfrm>
              <a:prstGeom prst="line">
                <a:avLst/>
              </a:prstGeom>
              <a:noFill/>
              <a:ln w="0">
                <a:solidFill>
                  <a:srgbClr val="FFDF7F"/>
                </a:solidFill>
                <a:round/>
                <a:headEnd/>
                <a:tailEnd/>
              </a:ln>
            </p:spPr>
            <p:txBody>
              <a:bodyPr/>
              <a:lstStyle/>
              <a:p>
                <a:endParaRPr lang="en-US"/>
              </a:p>
            </p:txBody>
          </p:sp>
          <p:sp>
            <p:nvSpPr>
              <p:cNvPr id="123030" name="Line 3222"/>
              <p:cNvSpPr>
                <a:spLocks noChangeShapeType="1"/>
              </p:cNvSpPr>
              <p:nvPr/>
            </p:nvSpPr>
            <p:spPr bwMode="auto">
              <a:xfrm>
                <a:off x="2062" y="2277"/>
                <a:ext cx="2" cy="2"/>
              </a:xfrm>
              <a:prstGeom prst="line">
                <a:avLst/>
              </a:prstGeom>
              <a:noFill/>
              <a:ln w="0">
                <a:solidFill>
                  <a:srgbClr val="FFDF7F"/>
                </a:solidFill>
                <a:round/>
                <a:headEnd/>
                <a:tailEnd/>
              </a:ln>
            </p:spPr>
            <p:txBody>
              <a:bodyPr/>
              <a:lstStyle/>
              <a:p>
                <a:endParaRPr lang="en-US"/>
              </a:p>
            </p:txBody>
          </p:sp>
          <p:sp>
            <p:nvSpPr>
              <p:cNvPr id="123031" name="Line 3223"/>
              <p:cNvSpPr>
                <a:spLocks noChangeShapeType="1"/>
              </p:cNvSpPr>
              <p:nvPr/>
            </p:nvSpPr>
            <p:spPr bwMode="auto">
              <a:xfrm flipH="1" flipV="1">
                <a:off x="2064" y="2279"/>
                <a:ext cx="1" cy="3"/>
              </a:xfrm>
              <a:prstGeom prst="line">
                <a:avLst/>
              </a:prstGeom>
              <a:noFill/>
              <a:ln w="0">
                <a:solidFill>
                  <a:srgbClr val="FFDF7F"/>
                </a:solidFill>
                <a:round/>
                <a:headEnd/>
                <a:tailEnd/>
              </a:ln>
            </p:spPr>
            <p:txBody>
              <a:bodyPr/>
              <a:lstStyle/>
              <a:p>
                <a:endParaRPr lang="en-US"/>
              </a:p>
            </p:txBody>
          </p:sp>
          <p:sp>
            <p:nvSpPr>
              <p:cNvPr id="123032" name="Line 3224"/>
              <p:cNvSpPr>
                <a:spLocks noChangeShapeType="1"/>
              </p:cNvSpPr>
              <p:nvPr/>
            </p:nvSpPr>
            <p:spPr bwMode="auto">
              <a:xfrm flipH="1" flipV="1">
                <a:off x="2064" y="2282"/>
                <a:ext cx="1" cy="1"/>
              </a:xfrm>
              <a:prstGeom prst="line">
                <a:avLst/>
              </a:prstGeom>
              <a:noFill/>
              <a:ln w="0">
                <a:solidFill>
                  <a:srgbClr val="FFDF7F"/>
                </a:solidFill>
                <a:round/>
                <a:headEnd/>
                <a:tailEnd/>
              </a:ln>
            </p:spPr>
            <p:txBody>
              <a:bodyPr/>
              <a:lstStyle/>
              <a:p>
                <a:endParaRPr lang="en-US"/>
              </a:p>
            </p:txBody>
          </p:sp>
          <p:sp>
            <p:nvSpPr>
              <p:cNvPr id="123033" name="Line 3225"/>
              <p:cNvSpPr>
                <a:spLocks noChangeShapeType="1"/>
              </p:cNvSpPr>
              <p:nvPr/>
            </p:nvSpPr>
            <p:spPr bwMode="auto">
              <a:xfrm flipV="1">
                <a:off x="2064" y="2282"/>
                <a:ext cx="1" cy="1"/>
              </a:xfrm>
              <a:prstGeom prst="line">
                <a:avLst/>
              </a:prstGeom>
              <a:noFill/>
              <a:ln w="0">
                <a:solidFill>
                  <a:srgbClr val="FFDF7F"/>
                </a:solidFill>
                <a:round/>
                <a:headEnd/>
                <a:tailEnd/>
              </a:ln>
            </p:spPr>
            <p:txBody>
              <a:bodyPr/>
              <a:lstStyle/>
              <a:p>
                <a:endParaRPr lang="en-US"/>
              </a:p>
            </p:txBody>
          </p:sp>
          <p:sp>
            <p:nvSpPr>
              <p:cNvPr id="123034" name="Line 3226"/>
              <p:cNvSpPr>
                <a:spLocks noChangeShapeType="1"/>
              </p:cNvSpPr>
              <p:nvPr/>
            </p:nvSpPr>
            <p:spPr bwMode="auto">
              <a:xfrm flipV="1">
                <a:off x="2063" y="2283"/>
                <a:ext cx="1" cy="1"/>
              </a:xfrm>
              <a:prstGeom prst="line">
                <a:avLst/>
              </a:prstGeom>
              <a:noFill/>
              <a:ln w="0">
                <a:solidFill>
                  <a:srgbClr val="FFDF7F"/>
                </a:solidFill>
                <a:round/>
                <a:headEnd/>
                <a:tailEnd/>
              </a:ln>
            </p:spPr>
            <p:txBody>
              <a:bodyPr/>
              <a:lstStyle/>
              <a:p>
                <a:endParaRPr lang="en-US"/>
              </a:p>
            </p:txBody>
          </p:sp>
          <p:sp>
            <p:nvSpPr>
              <p:cNvPr id="123035" name="Line 3227"/>
              <p:cNvSpPr>
                <a:spLocks noChangeShapeType="1"/>
              </p:cNvSpPr>
              <p:nvPr/>
            </p:nvSpPr>
            <p:spPr bwMode="auto">
              <a:xfrm flipH="1">
                <a:off x="2062" y="2283"/>
                <a:ext cx="1" cy="1"/>
              </a:xfrm>
              <a:prstGeom prst="line">
                <a:avLst/>
              </a:prstGeom>
              <a:noFill/>
              <a:ln w="0">
                <a:solidFill>
                  <a:srgbClr val="FFDF7F"/>
                </a:solidFill>
                <a:round/>
                <a:headEnd/>
                <a:tailEnd/>
              </a:ln>
            </p:spPr>
            <p:txBody>
              <a:bodyPr/>
              <a:lstStyle/>
              <a:p>
                <a:endParaRPr lang="en-US"/>
              </a:p>
            </p:txBody>
          </p:sp>
          <p:sp>
            <p:nvSpPr>
              <p:cNvPr id="123036" name="Line 3228"/>
              <p:cNvSpPr>
                <a:spLocks noChangeShapeType="1"/>
              </p:cNvSpPr>
              <p:nvPr/>
            </p:nvSpPr>
            <p:spPr bwMode="auto">
              <a:xfrm flipH="1">
                <a:off x="2062" y="2284"/>
                <a:ext cx="1" cy="1"/>
              </a:xfrm>
              <a:prstGeom prst="line">
                <a:avLst/>
              </a:prstGeom>
              <a:noFill/>
              <a:ln w="0">
                <a:solidFill>
                  <a:srgbClr val="FFDF7F"/>
                </a:solidFill>
                <a:round/>
                <a:headEnd/>
                <a:tailEnd/>
              </a:ln>
            </p:spPr>
            <p:txBody>
              <a:bodyPr/>
              <a:lstStyle/>
              <a:p>
                <a:endParaRPr lang="en-US"/>
              </a:p>
            </p:txBody>
          </p:sp>
          <p:sp>
            <p:nvSpPr>
              <p:cNvPr id="123037" name="Line 3229"/>
              <p:cNvSpPr>
                <a:spLocks noChangeShapeType="1"/>
              </p:cNvSpPr>
              <p:nvPr/>
            </p:nvSpPr>
            <p:spPr bwMode="auto">
              <a:xfrm flipV="1">
                <a:off x="2061" y="2285"/>
                <a:ext cx="1" cy="1"/>
              </a:xfrm>
              <a:prstGeom prst="line">
                <a:avLst/>
              </a:prstGeom>
              <a:noFill/>
              <a:ln w="0">
                <a:solidFill>
                  <a:srgbClr val="FFDF7F"/>
                </a:solidFill>
                <a:round/>
                <a:headEnd/>
                <a:tailEnd/>
              </a:ln>
            </p:spPr>
            <p:txBody>
              <a:bodyPr/>
              <a:lstStyle/>
              <a:p>
                <a:endParaRPr lang="en-US"/>
              </a:p>
            </p:txBody>
          </p:sp>
          <p:sp>
            <p:nvSpPr>
              <p:cNvPr id="123038" name="Line 3230"/>
              <p:cNvSpPr>
                <a:spLocks noChangeShapeType="1"/>
              </p:cNvSpPr>
              <p:nvPr/>
            </p:nvSpPr>
            <p:spPr bwMode="auto">
              <a:xfrm flipV="1">
                <a:off x="2059" y="2285"/>
                <a:ext cx="2" cy="1"/>
              </a:xfrm>
              <a:prstGeom prst="line">
                <a:avLst/>
              </a:prstGeom>
              <a:noFill/>
              <a:ln w="0">
                <a:solidFill>
                  <a:srgbClr val="FFDF7F"/>
                </a:solidFill>
                <a:round/>
                <a:headEnd/>
                <a:tailEnd/>
              </a:ln>
            </p:spPr>
            <p:txBody>
              <a:bodyPr/>
              <a:lstStyle/>
              <a:p>
                <a:endParaRPr lang="en-US"/>
              </a:p>
            </p:txBody>
          </p:sp>
          <p:sp>
            <p:nvSpPr>
              <p:cNvPr id="123039" name="Line 3231"/>
              <p:cNvSpPr>
                <a:spLocks noChangeShapeType="1"/>
              </p:cNvSpPr>
              <p:nvPr/>
            </p:nvSpPr>
            <p:spPr bwMode="auto">
              <a:xfrm>
                <a:off x="2056" y="2285"/>
                <a:ext cx="3" cy="1"/>
              </a:xfrm>
              <a:prstGeom prst="line">
                <a:avLst/>
              </a:prstGeom>
              <a:noFill/>
              <a:ln w="0">
                <a:solidFill>
                  <a:srgbClr val="FFDF7F"/>
                </a:solidFill>
                <a:round/>
                <a:headEnd/>
                <a:tailEnd/>
              </a:ln>
            </p:spPr>
            <p:txBody>
              <a:bodyPr/>
              <a:lstStyle/>
              <a:p>
                <a:endParaRPr lang="en-US"/>
              </a:p>
            </p:txBody>
          </p:sp>
          <p:sp>
            <p:nvSpPr>
              <p:cNvPr id="123040" name="Line 3232"/>
              <p:cNvSpPr>
                <a:spLocks noChangeShapeType="1"/>
              </p:cNvSpPr>
              <p:nvPr/>
            </p:nvSpPr>
            <p:spPr bwMode="auto">
              <a:xfrm>
                <a:off x="2109" y="2273"/>
                <a:ext cx="2" cy="4"/>
              </a:xfrm>
              <a:prstGeom prst="line">
                <a:avLst/>
              </a:prstGeom>
              <a:noFill/>
              <a:ln w="0">
                <a:solidFill>
                  <a:srgbClr val="FFDF7F"/>
                </a:solidFill>
                <a:round/>
                <a:headEnd/>
                <a:tailEnd/>
              </a:ln>
            </p:spPr>
            <p:txBody>
              <a:bodyPr/>
              <a:lstStyle/>
              <a:p>
                <a:endParaRPr lang="en-US"/>
              </a:p>
            </p:txBody>
          </p:sp>
          <p:sp>
            <p:nvSpPr>
              <p:cNvPr id="123041" name="Line 3233"/>
              <p:cNvSpPr>
                <a:spLocks noChangeShapeType="1"/>
              </p:cNvSpPr>
              <p:nvPr/>
            </p:nvSpPr>
            <p:spPr bwMode="auto">
              <a:xfrm>
                <a:off x="2111" y="2277"/>
                <a:ext cx="1" cy="5"/>
              </a:xfrm>
              <a:prstGeom prst="line">
                <a:avLst/>
              </a:prstGeom>
              <a:noFill/>
              <a:ln w="0">
                <a:solidFill>
                  <a:srgbClr val="FFDF7F"/>
                </a:solidFill>
                <a:round/>
                <a:headEnd/>
                <a:tailEnd/>
              </a:ln>
            </p:spPr>
            <p:txBody>
              <a:bodyPr/>
              <a:lstStyle/>
              <a:p>
                <a:endParaRPr lang="en-US"/>
              </a:p>
            </p:txBody>
          </p:sp>
          <p:sp>
            <p:nvSpPr>
              <p:cNvPr id="123042" name="Line 3234"/>
              <p:cNvSpPr>
                <a:spLocks noChangeShapeType="1"/>
              </p:cNvSpPr>
              <p:nvPr/>
            </p:nvSpPr>
            <p:spPr bwMode="auto">
              <a:xfrm>
                <a:off x="2112" y="2282"/>
                <a:ext cx="2" cy="3"/>
              </a:xfrm>
              <a:prstGeom prst="line">
                <a:avLst/>
              </a:prstGeom>
              <a:noFill/>
              <a:ln w="0">
                <a:solidFill>
                  <a:srgbClr val="FFDF7F"/>
                </a:solidFill>
                <a:round/>
                <a:headEnd/>
                <a:tailEnd/>
              </a:ln>
            </p:spPr>
            <p:txBody>
              <a:bodyPr/>
              <a:lstStyle/>
              <a:p>
                <a:endParaRPr lang="en-US"/>
              </a:p>
            </p:txBody>
          </p:sp>
          <p:sp>
            <p:nvSpPr>
              <p:cNvPr id="123043" name="Line 3235"/>
              <p:cNvSpPr>
                <a:spLocks noChangeShapeType="1"/>
              </p:cNvSpPr>
              <p:nvPr/>
            </p:nvSpPr>
            <p:spPr bwMode="auto">
              <a:xfrm>
                <a:off x="2114" y="2285"/>
                <a:ext cx="1" cy="4"/>
              </a:xfrm>
              <a:prstGeom prst="line">
                <a:avLst/>
              </a:prstGeom>
              <a:noFill/>
              <a:ln w="0">
                <a:solidFill>
                  <a:srgbClr val="FFDF7F"/>
                </a:solidFill>
                <a:round/>
                <a:headEnd/>
                <a:tailEnd/>
              </a:ln>
            </p:spPr>
            <p:txBody>
              <a:bodyPr/>
              <a:lstStyle/>
              <a:p>
                <a:endParaRPr lang="en-US"/>
              </a:p>
            </p:txBody>
          </p:sp>
          <p:sp>
            <p:nvSpPr>
              <p:cNvPr id="123044" name="Line 3236"/>
              <p:cNvSpPr>
                <a:spLocks noChangeShapeType="1"/>
              </p:cNvSpPr>
              <p:nvPr/>
            </p:nvSpPr>
            <p:spPr bwMode="auto">
              <a:xfrm>
                <a:off x="2115" y="2289"/>
                <a:ext cx="3" cy="4"/>
              </a:xfrm>
              <a:prstGeom prst="line">
                <a:avLst/>
              </a:prstGeom>
              <a:noFill/>
              <a:ln w="0">
                <a:solidFill>
                  <a:srgbClr val="FFDF7F"/>
                </a:solidFill>
                <a:round/>
                <a:headEnd/>
                <a:tailEnd/>
              </a:ln>
            </p:spPr>
            <p:txBody>
              <a:bodyPr/>
              <a:lstStyle/>
              <a:p>
                <a:endParaRPr lang="en-US"/>
              </a:p>
            </p:txBody>
          </p:sp>
          <p:sp>
            <p:nvSpPr>
              <p:cNvPr id="123045" name="Line 3237"/>
              <p:cNvSpPr>
                <a:spLocks noChangeShapeType="1"/>
              </p:cNvSpPr>
              <p:nvPr/>
            </p:nvSpPr>
            <p:spPr bwMode="auto">
              <a:xfrm flipH="1" flipV="1">
                <a:off x="2118" y="2293"/>
                <a:ext cx="3" cy="4"/>
              </a:xfrm>
              <a:prstGeom prst="line">
                <a:avLst/>
              </a:prstGeom>
              <a:noFill/>
              <a:ln w="0">
                <a:solidFill>
                  <a:srgbClr val="FFDF7F"/>
                </a:solidFill>
                <a:round/>
                <a:headEnd/>
                <a:tailEnd/>
              </a:ln>
            </p:spPr>
            <p:txBody>
              <a:bodyPr/>
              <a:lstStyle/>
              <a:p>
                <a:endParaRPr lang="en-US"/>
              </a:p>
            </p:txBody>
          </p:sp>
          <p:sp>
            <p:nvSpPr>
              <p:cNvPr id="123046" name="Line 3238"/>
              <p:cNvSpPr>
                <a:spLocks noChangeShapeType="1"/>
              </p:cNvSpPr>
              <p:nvPr/>
            </p:nvSpPr>
            <p:spPr bwMode="auto">
              <a:xfrm flipH="1" flipV="1">
                <a:off x="2121" y="2297"/>
                <a:ext cx="3" cy="5"/>
              </a:xfrm>
              <a:prstGeom prst="line">
                <a:avLst/>
              </a:prstGeom>
              <a:noFill/>
              <a:ln w="0">
                <a:solidFill>
                  <a:srgbClr val="FFDF7F"/>
                </a:solidFill>
                <a:round/>
                <a:headEnd/>
                <a:tailEnd/>
              </a:ln>
            </p:spPr>
            <p:txBody>
              <a:bodyPr/>
              <a:lstStyle/>
              <a:p>
                <a:endParaRPr lang="en-US"/>
              </a:p>
            </p:txBody>
          </p:sp>
          <p:sp>
            <p:nvSpPr>
              <p:cNvPr id="123047" name="Line 3239"/>
              <p:cNvSpPr>
                <a:spLocks noChangeShapeType="1"/>
              </p:cNvSpPr>
              <p:nvPr/>
            </p:nvSpPr>
            <p:spPr bwMode="auto">
              <a:xfrm flipH="1" flipV="1">
                <a:off x="2124" y="2302"/>
                <a:ext cx="3" cy="6"/>
              </a:xfrm>
              <a:prstGeom prst="line">
                <a:avLst/>
              </a:prstGeom>
              <a:noFill/>
              <a:ln w="0">
                <a:solidFill>
                  <a:srgbClr val="FFDF7F"/>
                </a:solidFill>
                <a:round/>
                <a:headEnd/>
                <a:tailEnd/>
              </a:ln>
            </p:spPr>
            <p:txBody>
              <a:bodyPr/>
              <a:lstStyle/>
              <a:p>
                <a:endParaRPr lang="en-US"/>
              </a:p>
            </p:txBody>
          </p:sp>
          <p:sp>
            <p:nvSpPr>
              <p:cNvPr id="123048" name="Line 3240"/>
              <p:cNvSpPr>
                <a:spLocks noChangeShapeType="1"/>
              </p:cNvSpPr>
              <p:nvPr/>
            </p:nvSpPr>
            <p:spPr bwMode="auto">
              <a:xfrm flipH="1" flipV="1">
                <a:off x="2127" y="2308"/>
                <a:ext cx="1" cy="3"/>
              </a:xfrm>
              <a:prstGeom prst="line">
                <a:avLst/>
              </a:prstGeom>
              <a:noFill/>
              <a:ln w="0">
                <a:solidFill>
                  <a:srgbClr val="FFDF7F"/>
                </a:solidFill>
                <a:round/>
                <a:headEnd/>
                <a:tailEnd/>
              </a:ln>
            </p:spPr>
            <p:txBody>
              <a:bodyPr/>
              <a:lstStyle/>
              <a:p>
                <a:endParaRPr lang="en-US"/>
              </a:p>
            </p:txBody>
          </p:sp>
          <p:sp>
            <p:nvSpPr>
              <p:cNvPr id="123049" name="Line 3241"/>
              <p:cNvSpPr>
                <a:spLocks noChangeShapeType="1"/>
              </p:cNvSpPr>
              <p:nvPr/>
            </p:nvSpPr>
            <p:spPr bwMode="auto">
              <a:xfrm flipH="1" flipV="1">
                <a:off x="2127" y="2311"/>
                <a:ext cx="1" cy="3"/>
              </a:xfrm>
              <a:prstGeom prst="line">
                <a:avLst/>
              </a:prstGeom>
              <a:noFill/>
              <a:ln w="0">
                <a:solidFill>
                  <a:srgbClr val="FFDF7F"/>
                </a:solidFill>
                <a:round/>
                <a:headEnd/>
                <a:tailEnd/>
              </a:ln>
            </p:spPr>
            <p:txBody>
              <a:bodyPr/>
              <a:lstStyle/>
              <a:p>
                <a:endParaRPr lang="en-US"/>
              </a:p>
            </p:txBody>
          </p:sp>
          <p:sp>
            <p:nvSpPr>
              <p:cNvPr id="123050" name="Line 3242"/>
              <p:cNvSpPr>
                <a:spLocks noChangeShapeType="1"/>
              </p:cNvSpPr>
              <p:nvPr/>
            </p:nvSpPr>
            <p:spPr bwMode="auto">
              <a:xfrm>
                <a:off x="2124" y="2282"/>
                <a:ext cx="1" cy="3"/>
              </a:xfrm>
              <a:prstGeom prst="line">
                <a:avLst/>
              </a:prstGeom>
              <a:noFill/>
              <a:ln w="0">
                <a:solidFill>
                  <a:srgbClr val="FFDF7F"/>
                </a:solidFill>
                <a:round/>
                <a:headEnd/>
                <a:tailEnd/>
              </a:ln>
            </p:spPr>
            <p:txBody>
              <a:bodyPr/>
              <a:lstStyle/>
              <a:p>
                <a:endParaRPr lang="en-US"/>
              </a:p>
            </p:txBody>
          </p:sp>
          <p:sp>
            <p:nvSpPr>
              <p:cNvPr id="123051" name="Line 3243"/>
              <p:cNvSpPr>
                <a:spLocks noChangeShapeType="1"/>
              </p:cNvSpPr>
              <p:nvPr/>
            </p:nvSpPr>
            <p:spPr bwMode="auto">
              <a:xfrm>
                <a:off x="2125" y="2285"/>
                <a:ext cx="1" cy="2"/>
              </a:xfrm>
              <a:prstGeom prst="line">
                <a:avLst/>
              </a:prstGeom>
              <a:noFill/>
              <a:ln w="0">
                <a:solidFill>
                  <a:srgbClr val="FFDF7F"/>
                </a:solidFill>
                <a:round/>
                <a:headEnd/>
                <a:tailEnd/>
              </a:ln>
            </p:spPr>
            <p:txBody>
              <a:bodyPr/>
              <a:lstStyle/>
              <a:p>
                <a:endParaRPr lang="en-US"/>
              </a:p>
            </p:txBody>
          </p:sp>
          <p:sp>
            <p:nvSpPr>
              <p:cNvPr id="123052" name="Line 3244"/>
              <p:cNvSpPr>
                <a:spLocks noChangeShapeType="1"/>
              </p:cNvSpPr>
              <p:nvPr/>
            </p:nvSpPr>
            <p:spPr bwMode="auto">
              <a:xfrm>
                <a:off x="2126" y="2287"/>
                <a:ext cx="2" cy="4"/>
              </a:xfrm>
              <a:prstGeom prst="line">
                <a:avLst/>
              </a:prstGeom>
              <a:noFill/>
              <a:ln w="0">
                <a:solidFill>
                  <a:srgbClr val="FFDF7F"/>
                </a:solidFill>
                <a:round/>
                <a:headEnd/>
                <a:tailEnd/>
              </a:ln>
            </p:spPr>
            <p:txBody>
              <a:bodyPr/>
              <a:lstStyle/>
              <a:p>
                <a:endParaRPr lang="en-US"/>
              </a:p>
            </p:txBody>
          </p:sp>
          <p:sp>
            <p:nvSpPr>
              <p:cNvPr id="123053" name="Line 3245"/>
              <p:cNvSpPr>
                <a:spLocks noChangeShapeType="1"/>
              </p:cNvSpPr>
              <p:nvPr/>
            </p:nvSpPr>
            <p:spPr bwMode="auto">
              <a:xfrm>
                <a:off x="2128" y="2291"/>
                <a:ext cx="3" cy="2"/>
              </a:xfrm>
              <a:prstGeom prst="line">
                <a:avLst/>
              </a:prstGeom>
              <a:noFill/>
              <a:ln w="0">
                <a:solidFill>
                  <a:srgbClr val="FFDF7F"/>
                </a:solidFill>
                <a:round/>
                <a:headEnd/>
                <a:tailEnd/>
              </a:ln>
            </p:spPr>
            <p:txBody>
              <a:bodyPr/>
              <a:lstStyle/>
              <a:p>
                <a:endParaRPr lang="en-US"/>
              </a:p>
            </p:txBody>
          </p:sp>
          <p:sp>
            <p:nvSpPr>
              <p:cNvPr id="123054" name="Line 3246"/>
              <p:cNvSpPr>
                <a:spLocks noChangeShapeType="1"/>
              </p:cNvSpPr>
              <p:nvPr/>
            </p:nvSpPr>
            <p:spPr bwMode="auto">
              <a:xfrm>
                <a:off x="2131" y="2293"/>
                <a:ext cx="4" cy="2"/>
              </a:xfrm>
              <a:prstGeom prst="line">
                <a:avLst/>
              </a:prstGeom>
              <a:noFill/>
              <a:ln w="0">
                <a:solidFill>
                  <a:srgbClr val="FFDF7F"/>
                </a:solidFill>
                <a:round/>
                <a:headEnd/>
                <a:tailEnd/>
              </a:ln>
            </p:spPr>
            <p:txBody>
              <a:bodyPr/>
              <a:lstStyle/>
              <a:p>
                <a:endParaRPr lang="en-US"/>
              </a:p>
            </p:txBody>
          </p:sp>
          <p:sp>
            <p:nvSpPr>
              <p:cNvPr id="123055" name="Line 3247"/>
              <p:cNvSpPr>
                <a:spLocks noChangeShapeType="1"/>
              </p:cNvSpPr>
              <p:nvPr/>
            </p:nvSpPr>
            <p:spPr bwMode="auto">
              <a:xfrm flipH="1" flipV="1">
                <a:off x="2135" y="2295"/>
                <a:ext cx="4" cy="2"/>
              </a:xfrm>
              <a:prstGeom prst="line">
                <a:avLst/>
              </a:prstGeom>
              <a:noFill/>
              <a:ln w="0">
                <a:solidFill>
                  <a:srgbClr val="FFDF7F"/>
                </a:solidFill>
                <a:round/>
                <a:headEnd/>
                <a:tailEnd/>
              </a:ln>
            </p:spPr>
            <p:txBody>
              <a:bodyPr/>
              <a:lstStyle/>
              <a:p>
                <a:endParaRPr lang="en-US"/>
              </a:p>
            </p:txBody>
          </p:sp>
          <p:sp>
            <p:nvSpPr>
              <p:cNvPr id="123056" name="Line 3248"/>
              <p:cNvSpPr>
                <a:spLocks noChangeShapeType="1"/>
              </p:cNvSpPr>
              <p:nvPr/>
            </p:nvSpPr>
            <p:spPr bwMode="auto">
              <a:xfrm flipH="1" flipV="1">
                <a:off x="2139" y="2297"/>
                <a:ext cx="2" cy="2"/>
              </a:xfrm>
              <a:prstGeom prst="line">
                <a:avLst/>
              </a:prstGeom>
              <a:noFill/>
              <a:ln w="0">
                <a:solidFill>
                  <a:srgbClr val="FFDF7F"/>
                </a:solidFill>
                <a:round/>
                <a:headEnd/>
                <a:tailEnd/>
              </a:ln>
            </p:spPr>
            <p:txBody>
              <a:bodyPr/>
              <a:lstStyle/>
              <a:p>
                <a:endParaRPr lang="en-US"/>
              </a:p>
            </p:txBody>
          </p:sp>
          <p:sp>
            <p:nvSpPr>
              <p:cNvPr id="123057" name="Line 3249"/>
              <p:cNvSpPr>
                <a:spLocks noChangeShapeType="1"/>
              </p:cNvSpPr>
              <p:nvPr/>
            </p:nvSpPr>
            <p:spPr bwMode="auto">
              <a:xfrm flipH="1" flipV="1">
                <a:off x="2141" y="2299"/>
                <a:ext cx="1" cy="3"/>
              </a:xfrm>
              <a:prstGeom prst="line">
                <a:avLst/>
              </a:prstGeom>
              <a:noFill/>
              <a:ln w="0">
                <a:solidFill>
                  <a:srgbClr val="FFDF7F"/>
                </a:solidFill>
                <a:round/>
                <a:headEnd/>
                <a:tailEnd/>
              </a:ln>
            </p:spPr>
            <p:txBody>
              <a:bodyPr/>
              <a:lstStyle/>
              <a:p>
                <a:endParaRPr lang="en-US"/>
              </a:p>
            </p:txBody>
          </p:sp>
          <p:sp>
            <p:nvSpPr>
              <p:cNvPr id="123058" name="Line 3250"/>
              <p:cNvSpPr>
                <a:spLocks noChangeShapeType="1"/>
              </p:cNvSpPr>
              <p:nvPr/>
            </p:nvSpPr>
            <p:spPr bwMode="auto">
              <a:xfrm flipV="1">
                <a:off x="2141" y="2302"/>
                <a:ext cx="1" cy="2"/>
              </a:xfrm>
              <a:prstGeom prst="line">
                <a:avLst/>
              </a:prstGeom>
              <a:noFill/>
              <a:ln w="0">
                <a:solidFill>
                  <a:srgbClr val="FFDF7F"/>
                </a:solidFill>
                <a:round/>
                <a:headEnd/>
                <a:tailEnd/>
              </a:ln>
            </p:spPr>
            <p:txBody>
              <a:bodyPr/>
              <a:lstStyle/>
              <a:p>
                <a:endParaRPr lang="en-US"/>
              </a:p>
            </p:txBody>
          </p:sp>
          <p:sp>
            <p:nvSpPr>
              <p:cNvPr id="123059" name="Line 3251"/>
              <p:cNvSpPr>
                <a:spLocks noChangeShapeType="1"/>
              </p:cNvSpPr>
              <p:nvPr/>
            </p:nvSpPr>
            <p:spPr bwMode="auto">
              <a:xfrm flipH="1" flipV="1">
                <a:off x="2141" y="2304"/>
                <a:ext cx="1" cy="2"/>
              </a:xfrm>
              <a:prstGeom prst="line">
                <a:avLst/>
              </a:prstGeom>
              <a:noFill/>
              <a:ln w="0">
                <a:solidFill>
                  <a:srgbClr val="FFDF7F"/>
                </a:solidFill>
                <a:round/>
                <a:headEnd/>
                <a:tailEnd/>
              </a:ln>
            </p:spPr>
            <p:txBody>
              <a:bodyPr/>
              <a:lstStyle/>
              <a:p>
                <a:endParaRPr lang="en-US"/>
              </a:p>
            </p:txBody>
          </p:sp>
          <p:sp>
            <p:nvSpPr>
              <p:cNvPr id="123060" name="Line 3252"/>
              <p:cNvSpPr>
                <a:spLocks noChangeShapeType="1"/>
              </p:cNvSpPr>
              <p:nvPr/>
            </p:nvSpPr>
            <p:spPr bwMode="auto">
              <a:xfrm>
                <a:off x="2348" y="1982"/>
                <a:ext cx="77" cy="49"/>
              </a:xfrm>
              <a:prstGeom prst="line">
                <a:avLst/>
              </a:prstGeom>
              <a:noFill/>
              <a:ln w="0">
                <a:solidFill>
                  <a:srgbClr val="FFDF7F"/>
                </a:solidFill>
                <a:round/>
                <a:headEnd/>
                <a:tailEnd/>
              </a:ln>
            </p:spPr>
            <p:txBody>
              <a:bodyPr/>
              <a:lstStyle/>
              <a:p>
                <a:endParaRPr lang="en-US"/>
              </a:p>
            </p:txBody>
          </p:sp>
          <p:sp>
            <p:nvSpPr>
              <p:cNvPr id="123061" name="Line 3253"/>
              <p:cNvSpPr>
                <a:spLocks noChangeShapeType="1"/>
              </p:cNvSpPr>
              <p:nvPr/>
            </p:nvSpPr>
            <p:spPr bwMode="auto">
              <a:xfrm>
                <a:off x="2221" y="2125"/>
                <a:ext cx="106" cy="67"/>
              </a:xfrm>
              <a:prstGeom prst="line">
                <a:avLst/>
              </a:prstGeom>
              <a:noFill/>
              <a:ln w="0">
                <a:solidFill>
                  <a:srgbClr val="FFDF7F"/>
                </a:solidFill>
                <a:round/>
                <a:headEnd/>
                <a:tailEnd/>
              </a:ln>
            </p:spPr>
            <p:txBody>
              <a:bodyPr/>
              <a:lstStyle/>
              <a:p>
                <a:endParaRPr lang="en-US"/>
              </a:p>
            </p:txBody>
          </p:sp>
          <p:sp>
            <p:nvSpPr>
              <p:cNvPr id="123062" name="Line 3254"/>
              <p:cNvSpPr>
                <a:spLocks noChangeShapeType="1"/>
              </p:cNvSpPr>
              <p:nvPr/>
            </p:nvSpPr>
            <p:spPr bwMode="auto">
              <a:xfrm>
                <a:off x="2259" y="2102"/>
                <a:ext cx="104" cy="66"/>
              </a:xfrm>
              <a:prstGeom prst="line">
                <a:avLst/>
              </a:prstGeom>
              <a:noFill/>
              <a:ln w="0">
                <a:solidFill>
                  <a:srgbClr val="FFDF7F"/>
                </a:solidFill>
                <a:round/>
                <a:headEnd/>
                <a:tailEnd/>
              </a:ln>
            </p:spPr>
            <p:txBody>
              <a:bodyPr/>
              <a:lstStyle/>
              <a:p>
                <a:endParaRPr lang="en-US"/>
              </a:p>
            </p:txBody>
          </p:sp>
          <p:sp>
            <p:nvSpPr>
              <p:cNvPr id="123063" name="Line 3255"/>
              <p:cNvSpPr>
                <a:spLocks noChangeShapeType="1"/>
              </p:cNvSpPr>
              <p:nvPr/>
            </p:nvSpPr>
            <p:spPr bwMode="auto">
              <a:xfrm flipH="1" flipV="1">
                <a:off x="2258" y="2102"/>
                <a:ext cx="1" cy="3"/>
              </a:xfrm>
              <a:prstGeom prst="line">
                <a:avLst/>
              </a:prstGeom>
              <a:noFill/>
              <a:ln w="0">
                <a:solidFill>
                  <a:srgbClr val="FFDF7F"/>
                </a:solidFill>
                <a:round/>
                <a:headEnd/>
                <a:tailEnd/>
              </a:ln>
            </p:spPr>
            <p:txBody>
              <a:bodyPr/>
              <a:lstStyle/>
              <a:p>
                <a:endParaRPr lang="en-US"/>
              </a:p>
            </p:txBody>
          </p:sp>
          <p:sp>
            <p:nvSpPr>
              <p:cNvPr id="123064" name="Line 3256"/>
              <p:cNvSpPr>
                <a:spLocks noChangeShapeType="1"/>
              </p:cNvSpPr>
              <p:nvPr/>
            </p:nvSpPr>
            <p:spPr bwMode="auto">
              <a:xfrm>
                <a:off x="2258" y="2105"/>
                <a:ext cx="2" cy="3"/>
              </a:xfrm>
              <a:prstGeom prst="line">
                <a:avLst/>
              </a:prstGeom>
              <a:noFill/>
              <a:ln w="0">
                <a:solidFill>
                  <a:srgbClr val="FFDF7F"/>
                </a:solidFill>
                <a:round/>
                <a:headEnd/>
                <a:tailEnd/>
              </a:ln>
            </p:spPr>
            <p:txBody>
              <a:bodyPr/>
              <a:lstStyle/>
              <a:p>
                <a:endParaRPr lang="en-US"/>
              </a:p>
            </p:txBody>
          </p:sp>
          <p:sp>
            <p:nvSpPr>
              <p:cNvPr id="123065" name="Line 3257"/>
              <p:cNvSpPr>
                <a:spLocks noChangeShapeType="1"/>
              </p:cNvSpPr>
              <p:nvPr/>
            </p:nvSpPr>
            <p:spPr bwMode="auto">
              <a:xfrm>
                <a:off x="2260" y="2108"/>
                <a:ext cx="3" cy="2"/>
              </a:xfrm>
              <a:prstGeom prst="line">
                <a:avLst/>
              </a:prstGeom>
              <a:noFill/>
              <a:ln w="0">
                <a:solidFill>
                  <a:srgbClr val="FFDF7F"/>
                </a:solidFill>
                <a:round/>
                <a:headEnd/>
                <a:tailEnd/>
              </a:ln>
            </p:spPr>
            <p:txBody>
              <a:bodyPr/>
              <a:lstStyle/>
              <a:p>
                <a:endParaRPr lang="en-US"/>
              </a:p>
            </p:txBody>
          </p:sp>
        </p:grpSp>
        <p:grpSp>
          <p:nvGrpSpPr>
            <p:cNvPr id="123267" name="Group 3459"/>
            <p:cNvGrpSpPr>
              <a:grpSpLocks/>
            </p:cNvGrpSpPr>
            <p:nvPr/>
          </p:nvGrpSpPr>
          <p:grpSpPr bwMode="auto">
            <a:xfrm>
              <a:off x="2221" y="1988"/>
              <a:ext cx="727" cy="910"/>
              <a:chOff x="2221" y="1988"/>
              <a:chExt cx="727" cy="910"/>
            </a:xfrm>
          </p:grpSpPr>
          <p:sp>
            <p:nvSpPr>
              <p:cNvPr id="123067" name="Line 3259"/>
              <p:cNvSpPr>
                <a:spLocks noChangeShapeType="1"/>
              </p:cNvSpPr>
              <p:nvPr/>
            </p:nvSpPr>
            <p:spPr bwMode="auto">
              <a:xfrm>
                <a:off x="2263" y="2110"/>
                <a:ext cx="3" cy="2"/>
              </a:xfrm>
              <a:prstGeom prst="line">
                <a:avLst/>
              </a:prstGeom>
              <a:noFill/>
              <a:ln w="0">
                <a:solidFill>
                  <a:srgbClr val="FFDF7F"/>
                </a:solidFill>
                <a:round/>
                <a:headEnd/>
                <a:tailEnd/>
              </a:ln>
            </p:spPr>
            <p:txBody>
              <a:bodyPr/>
              <a:lstStyle/>
              <a:p>
                <a:endParaRPr lang="en-US"/>
              </a:p>
            </p:txBody>
          </p:sp>
          <p:sp>
            <p:nvSpPr>
              <p:cNvPr id="123068" name="Line 3260"/>
              <p:cNvSpPr>
                <a:spLocks noChangeShapeType="1"/>
              </p:cNvSpPr>
              <p:nvPr/>
            </p:nvSpPr>
            <p:spPr bwMode="auto">
              <a:xfrm>
                <a:off x="2266" y="2112"/>
                <a:ext cx="6" cy="4"/>
              </a:xfrm>
              <a:prstGeom prst="line">
                <a:avLst/>
              </a:prstGeom>
              <a:noFill/>
              <a:ln w="0">
                <a:solidFill>
                  <a:srgbClr val="FFDF7F"/>
                </a:solidFill>
                <a:round/>
                <a:headEnd/>
                <a:tailEnd/>
              </a:ln>
            </p:spPr>
            <p:txBody>
              <a:bodyPr/>
              <a:lstStyle/>
              <a:p>
                <a:endParaRPr lang="en-US"/>
              </a:p>
            </p:txBody>
          </p:sp>
          <p:sp>
            <p:nvSpPr>
              <p:cNvPr id="123069" name="Line 3261"/>
              <p:cNvSpPr>
                <a:spLocks noChangeShapeType="1"/>
              </p:cNvSpPr>
              <p:nvPr/>
            </p:nvSpPr>
            <p:spPr bwMode="auto">
              <a:xfrm flipH="1" flipV="1">
                <a:off x="2272" y="2116"/>
                <a:ext cx="5" cy="3"/>
              </a:xfrm>
              <a:prstGeom prst="line">
                <a:avLst/>
              </a:prstGeom>
              <a:noFill/>
              <a:ln w="0">
                <a:solidFill>
                  <a:srgbClr val="FFDF7F"/>
                </a:solidFill>
                <a:round/>
                <a:headEnd/>
                <a:tailEnd/>
              </a:ln>
            </p:spPr>
            <p:txBody>
              <a:bodyPr/>
              <a:lstStyle/>
              <a:p>
                <a:endParaRPr lang="en-US"/>
              </a:p>
            </p:txBody>
          </p:sp>
          <p:sp>
            <p:nvSpPr>
              <p:cNvPr id="123070" name="Line 3262"/>
              <p:cNvSpPr>
                <a:spLocks noChangeShapeType="1"/>
              </p:cNvSpPr>
              <p:nvPr/>
            </p:nvSpPr>
            <p:spPr bwMode="auto">
              <a:xfrm flipH="1" flipV="1">
                <a:off x="2277" y="2119"/>
                <a:ext cx="3" cy="4"/>
              </a:xfrm>
              <a:prstGeom prst="line">
                <a:avLst/>
              </a:prstGeom>
              <a:noFill/>
              <a:ln w="0">
                <a:solidFill>
                  <a:srgbClr val="FFDF7F"/>
                </a:solidFill>
                <a:round/>
                <a:headEnd/>
                <a:tailEnd/>
              </a:ln>
            </p:spPr>
            <p:txBody>
              <a:bodyPr/>
              <a:lstStyle/>
              <a:p>
                <a:endParaRPr lang="en-US"/>
              </a:p>
            </p:txBody>
          </p:sp>
          <p:sp>
            <p:nvSpPr>
              <p:cNvPr id="123071" name="Line 3263"/>
              <p:cNvSpPr>
                <a:spLocks noChangeShapeType="1"/>
              </p:cNvSpPr>
              <p:nvPr/>
            </p:nvSpPr>
            <p:spPr bwMode="auto">
              <a:xfrm flipH="1" flipV="1">
                <a:off x="2280" y="2123"/>
                <a:ext cx="2" cy="5"/>
              </a:xfrm>
              <a:prstGeom prst="line">
                <a:avLst/>
              </a:prstGeom>
              <a:noFill/>
              <a:ln w="0">
                <a:solidFill>
                  <a:srgbClr val="FFDF7F"/>
                </a:solidFill>
                <a:round/>
                <a:headEnd/>
                <a:tailEnd/>
              </a:ln>
            </p:spPr>
            <p:txBody>
              <a:bodyPr/>
              <a:lstStyle/>
              <a:p>
                <a:endParaRPr lang="en-US"/>
              </a:p>
            </p:txBody>
          </p:sp>
          <p:sp>
            <p:nvSpPr>
              <p:cNvPr id="123072" name="Line 3264"/>
              <p:cNvSpPr>
                <a:spLocks noChangeShapeType="1"/>
              </p:cNvSpPr>
              <p:nvPr/>
            </p:nvSpPr>
            <p:spPr bwMode="auto">
              <a:xfrm flipH="1" flipV="1">
                <a:off x="2282" y="2128"/>
                <a:ext cx="3" cy="5"/>
              </a:xfrm>
              <a:prstGeom prst="line">
                <a:avLst/>
              </a:prstGeom>
              <a:noFill/>
              <a:ln w="0">
                <a:solidFill>
                  <a:srgbClr val="FFDF7F"/>
                </a:solidFill>
                <a:round/>
                <a:headEnd/>
                <a:tailEnd/>
              </a:ln>
            </p:spPr>
            <p:txBody>
              <a:bodyPr/>
              <a:lstStyle/>
              <a:p>
                <a:endParaRPr lang="en-US"/>
              </a:p>
            </p:txBody>
          </p:sp>
          <p:sp>
            <p:nvSpPr>
              <p:cNvPr id="123073" name="Line 3265"/>
              <p:cNvSpPr>
                <a:spLocks noChangeShapeType="1"/>
              </p:cNvSpPr>
              <p:nvPr/>
            </p:nvSpPr>
            <p:spPr bwMode="auto">
              <a:xfrm flipH="1" flipV="1">
                <a:off x="2285" y="2133"/>
                <a:ext cx="2" cy="6"/>
              </a:xfrm>
              <a:prstGeom prst="line">
                <a:avLst/>
              </a:prstGeom>
              <a:noFill/>
              <a:ln w="0">
                <a:solidFill>
                  <a:srgbClr val="FFDF7F"/>
                </a:solidFill>
                <a:round/>
                <a:headEnd/>
                <a:tailEnd/>
              </a:ln>
            </p:spPr>
            <p:txBody>
              <a:bodyPr/>
              <a:lstStyle/>
              <a:p>
                <a:endParaRPr lang="en-US"/>
              </a:p>
            </p:txBody>
          </p:sp>
          <p:sp>
            <p:nvSpPr>
              <p:cNvPr id="123074" name="Line 3266"/>
              <p:cNvSpPr>
                <a:spLocks noChangeShapeType="1"/>
              </p:cNvSpPr>
              <p:nvPr/>
            </p:nvSpPr>
            <p:spPr bwMode="auto">
              <a:xfrm flipH="1" flipV="1">
                <a:off x="2287" y="2139"/>
                <a:ext cx="1" cy="3"/>
              </a:xfrm>
              <a:prstGeom prst="line">
                <a:avLst/>
              </a:prstGeom>
              <a:noFill/>
              <a:ln w="0">
                <a:solidFill>
                  <a:srgbClr val="FFDF7F"/>
                </a:solidFill>
                <a:round/>
                <a:headEnd/>
                <a:tailEnd/>
              </a:ln>
            </p:spPr>
            <p:txBody>
              <a:bodyPr/>
              <a:lstStyle/>
              <a:p>
                <a:endParaRPr lang="en-US"/>
              </a:p>
            </p:txBody>
          </p:sp>
          <p:sp>
            <p:nvSpPr>
              <p:cNvPr id="123075" name="Line 3267"/>
              <p:cNvSpPr>
                <a:spLocks noChangeShapeType="1"/>
              </p:cNvSpPr>
              <p:nvPr/>
            </p:nvSpPr>
            <p:spPr bwMode="auto">
              <a:xfrm>
                <a:off x="2288" y="2142"/>
                <a:ext cx="2" cy="4"/>
              </a:xfrm>
              <a:prstGeom prst="line">
                <a:avLst/>
              </a:prstGeom>
              <a:noFill/>
              <a:ln w="0">
                <a:solidFill>
                  <a:srgbClr val="FFDF7F"/>
                </a:solidFill>
                <a:round/>
                <a:headEnd/>
                <a:tailEnd/>
              </a:ln>
            </p:spPr>
            <p:txBody>
              <a:bodyPr/>
              <a:lstStyle/>
              <a:p>
                <a:endParaRPr lang="en-US"/>
              </a:p>
            </p:txBody>
          </p:sp>
          <p:sp>
            <p:nvSpPr>
              <p:cNvPr id="123076" name="Line 3268"/>
              <p:cNvSpPr>
                <a:spLocks noChangeShapeType="1"/>
              </p:cNvSpPr>
              <p:nvPr/>
            </p:nvSpPr>
            <p:spPr bwMode="auto">
              <a:xfrm>
                <a:off x="2290" y="2146"/>
                <a:ext cx="2" cy="5"/>
              </a:xfrm>
              <a:prstGeom prst="line">
                <a:avLst/>
              </a:prstGeom>
              <a:noFill/>
              <a:ln w="0">
                <a:solidFill>
                  <a:srgbClr val="FFDF7F"/>
                </a:solidFill>
                <a:round/>
                <a:headEnd/>
                <a:tailEnd/>
              </a:ln>
            </p:spPr>
            <p:txBody>
              <a:bodyPr/>
              <a:lstStyle/>
              <a:p>
                <a:endParaRPr lang="en-US"/>
              </a:p>
            </p:txBody>
          </p:sp>
          <p:sp>
            <p:nvSpPr>
              <p:cNvPr id="123077" name="Line 3269"/>
              <p:cNvSpPr>
                <a:spLocks noChangeShapeType="1"/>
              </p:cNvSpPr>
              <p:nvPr/>
            </p:nvSpPr>
            <p:spPr bwMode="auto">
              <a:xfrm flipH="1" flipV="1">
                <a:off x="2292" y="2151"/>
                <a:ext cx="3" cy="4"/>
              </a:xfrm>
              <a:prstGeom prst="line">
                <a:avLst/>
              </a:prstGeom>
              <a:noFill/>
              <a:ln w="0">
                <a:solidFill>
                  <a:srgbClr val="FFDF7F"/>
                </a:solidFill>
                <a:round/>
                <a:headEnd/>
                <a:tailEnd/>
              </a:ln>
            </p:spPr>
            <p:txBody>
              <a:bodyPr/>
              <a:lstStyle/>
              <a:p>
                <a:endParaRPr lang="en-US"/>
              </a:p>
            </p:txBody>
          </p:sp>
          <p:sp>
            <p:nvSpPr>
              <p:cNvPr id="123078" name="Line 3270"/>
              <p:cNvSpPr>
                <a:spLocks noChangeShapeType="1"/>
              </p:cNvSpPr>
              <p:nvPr/>
            </p:nvSpPr>
            <p:spPr bwMode="auto">
              <a:xfrm>
                <a:off x="2295" y="2155"/>
                <a:ext cx="3" cy="2"/>
              </a:xfrm>
              <a:prstGeom prst="line">
                <a:avLst/>
              </a:prstGeom>
              <a:noFill/>
              <a:ln w="0">
                <a:solidFill>
                  <a:srgbClr val="FFDF7F"/>
                </a:solidFill>
                <a:round/>
                <a:headEnd/>
                <a:tailEnd/>
              </a:ln>
            </p:spPr>
            <p:txBody>
              <a:bodyPr/>
              <a:lstStyle/>
              <a:p>
                <a:endParaRPr lang="en-US"/>
              </a:p>
            </p:txBody>
          </p:sp>
          <p:sp>
            <p:nvSpPr>
              <p:cNvPr id="123079" name="Line 3271"/>
              <p:cNvSpPr>
                <a:spLocks noChangeShapeType="1"/>
              </p:cNvSpPr>
              <p:nvPr/>
            </p:nvSpPr>
            <p:spPr bwMode="auto">
              <a:xfrm flipH="1" flipV="1">
                <a:off x="2298" y="2157"/>
                <a:ext cx="2" cy="3"/>
              </a:xfrm>
              <a:prstGeom prst="line">
                <a:avLst/>
              </a:prstGeom>
              <a:noFill/>
              <a:ln w="0">
                <a:solidFill>
                  <a:srgbClr val="FFDF7F"/>
                </a:solidFill>
                <a:round/>
                <a:headEnd/>
                <a:tailEnd/>
              </a:ln>
            </p:spPr>
            <p:txBody>
              <a:bodyPr/>
              <a:lstStyle/>
              <a:p>
                <a:endParaRPr lang="en-US"/>
              </a:p>
            </p:txBody>
          </p:sp>
          <p:sp>
            <p:nvSpPr>
              <p:cNvPr id="123080" name="Line 3272"/>
              <p:cNvSpPr>
                <a:spLocks noChangeShapeType="1"/>
              </p:cNvSpPr>
              <p:nvPr/>
            </p:nvSpPr>
            <p:spPr bwMode="auto">
              <a:xfrm flipH="1" flipV="1">
                <a:off x="2300" y="2160"/>
                <a:ext cx="3" cy="7"/>
              </a:xfrm>
              <a:prstGeom prst="line">
                <a:avLst/>
              </a:prstGeom>
              <a:noFill/>
              <a:ln w="0">
                <a:solidFill>
                  <a:srgbClr val="FFDF7F"/>
                </a:solidFill>
                <a:round/>
                <a:headEnd/>
                <a:tailEnd/>
              </a:ln>
            </p:spPr>
            <p:txBody>
              <a:bodyPr/>
              <a:lstStyle/>
              <a:p>
                <a:endParaRPr lang="en-US"/>
              </a:p>
            </p:txBody>
          </p:sp>
          <p:sp>
            <p:nvSpPr>
              <p:cNvPr id="123081" name="Line 3273"/>
              <p:cNvSpPr>
                <a:spLocks noChangeShapeType="1"/>
              </p:cNvSpPr>
              <p:nvPr/>
            </p:nvSpPr>
            <p:spPr bwMode="auto">
              <a:xfrm flipH="1" flipV="1">
                <a:off x="2303" y="2167"/>
                <a:ext cx="3" cy="7"/>
              </a:xfrm>
              <a:prstGeom prst="line">
                <a:avLst/>
              </a:prstGeom>
              <a:noFill/>
              <a:ln w="0">
                <a:solidFill>
                  <a:srgbClr val="FFDF7F"/>
                </a:solidFill>
                <a:round/>
                <a:headEnd/>
                <a:tailEnd/>
              </a:ln>
            </p:spPr>
            <p:txBody>
              <a:bodyPr/>
              <a:lstStyle/>
              <a:p>
                <a:endParaRPr lang="en-US"/>
              </a:p>
            </p:txBody>
          </p:sp>
          <p:sp>
            <p:nvSpPr>
              <p:cNvPr id="123082" name="Line 3274"/>
              <p:cNvSpPr>
                <a:spLocks noChangeShapeType="1"/>
              </p:cNvSpPr>
              <p:nvPr/>
            </p:nvSpPr>
            <p:spPr bwMode="auto">
              <a:xfrm flipH="1" flipV="1">
                <a:off x="2306" y="2174"/>
                <a:ext cx="1" cy="3"/>
              </a:xfrm>
              <a:prstGeom prst="line">
                <a:avLst/>
              </a:prstGeom>
              <a:noFill/>
              <a:ln w="0">
                <a:solidFill>
                  <a:srgbClr val="FFDF7F"/>
                </a:solidFill>
                <a:round/>
                <a:headEnd/>
                <a:tailEnd/>
              </a:ln>
            </p:spPr>
            <p:txBody>
              <a:bodyPr/>
              <a:lstStyle/>
              <a:p>
                <a:endParaRPr lang="en-US"/>
              </a:p>
            </p:txBody>
          </p:sp>
          <p:sp>
            <p:nvSpPr>
              <p:cNvPr id="123083" name="Line 3275"/>
              <p:cNvSpPr>
                <a:spLocks noChangeShapeType="1"/>
              </p:cNvSpPr>
              <p:nvPr/>
            </p:nvSpPr>
            <p:spPr bwMode="auto">
              <a:xfrm flipH="1" flipV="1">
                <a:off x="2307" y="2177"/>
                <a:ext cx="1" cy="2"/>
              </a:xfrm>
              <a:prstGeom prst="line">
                <a:avLst/>
              </a:prstGeom>
              <a:noFill/>
              <a:ln w="0">
                <a:solidFill>
                  <a:srgbClr val="FFDF7F"/>
                </a:solidFill>
                <a:round/>
                <a:headEnd/>
                <a:tailEnd/>
              </a:ln>
            </p:spPr>
            <p:txBody>
              <a:bodyPr/>
              <a:lstStyle/>
              <a:p>
                <a:endParaRPr lang="en-US"/>
              </a:p>
            </p:txBody>
          </p:sp>
          <p:sp>
            <p:nvSpPr>
              <p:cNvPr id="123084" name="Line 3276"/>
              <p:cNvSpPr>
                <a:spLocks noChangeShapeType="1"/>
              </p:cNvSpPr>
              <p:nvPr/>
            </p:nvSpPr>
            <p:spPr bwMode="auto">
              <a:xfrm>
                <a:off x="2302" y="2129"/>
                <a:ext cx="1" cy="3"/>
              </a:xfrm>
              <a:prstGeom prst="line">
                <a:avLst/>
              </a:prstGeom>
              <a:noFill/>
              <a:ln w="0">
                <a:solidFill>
                  <a:srgbClr val="FFDF7F"/>
                </a:solidFill>
                <a:round/>
                <a:headEnd/>
                <a:tailEnd/>
              </a:ln>
            </p:spPr>
            <p:txBody>
              <a:bodyPr/>
              <a:lstStyle/>
              <a:p>
                <a:endParaRPr lang="en-US"/>
              </a:p>
            </p:txBody>
          </p:sp>
          <p:sp>
            <p:nvSpPr>
              <p:cNvPr id="123085" name="Line 3277"/>
              <p:cNvSpPr>
                <a:spLocks noChangeShapeType="1"/>
              </p:cNvSpPr>
              <p:nvPr/>
            </p:nvSpPr>
            <p:spPr bwMode="auto">
              <a:xfrm>
                <a:off x="2303" y="2132"/>
                <a:ext cx="1" cy="2"/>
              </a:xfrm>
              <a:prstGeom prst="line">
                <a:avLst/>
              </a:prstGeom>
              <a:noFill/>
              <a:ln w="0">
                <a:solidFill>
                  <a:srgbClr val="FFDF7F"/>
                </a:solidFill>
                <a:round/>
                <a:headEnd/>
                <a:tailEnd/>
              </a:ln>
            </p:spPr>
            <p:txBody>
              <a:bodyPr/>
              <a:lstStyle/>
              <a:p>
                <a:endParaRPr lang="en-US"/>
              </a:p>
            </p:txBody>
          </p:sp>
          <p:sp>
            <p:nvSpPr>
              <p:cNvPr id="123086" name="Line 3278"/>
              <p:cNvSpPr>
                <a:spLocks noChangeShapeType="1"/>
              </p:cNvSpPr>
              <p:nvPr/>
            </p:nvSpPr>
            <p:spPr bwMode="auto">
              <a:xfrm>
                <a:off x="2304" y="2134"/>
                <a:ext cx="3" cy="3"/>
              </a:xfrm>
              <a:prstGeom prst="line">
                <a:avLst/>
              </a:prstGeom>
              <a:noFill/>
              <a:ln w="0">
                <a:solidFill>
                  <a:srgbClr val="FFDF7F"/>
                </a:solidFill>
                <a:round/>
                <a:headEnd/>
                <a:tailEnd/>
              </a:ln>
            </p:spPr>
            <p:txBody>
              <a:bodyPr/>
              <a:lstStyle/>
              <a:p>
                <a:endParaRPr lang="en-US"/>
              </a:p>
            </p:txBody>
          </p:sp>
          <p:sp>
            <p:nvSpPr>
              <p:cNvPr id="123087" name="Line 3279"/>
              <p:cNvSpPr>
                <a:spLocks noChangeShapeType="1"/>
              </p:cNvSpPr>
              <p:nvPr/>
            </p:nvSpPr>
            <p:spPr bwMode="auto">
              <a:xfrm flipH="1" flipV="1">
                <a:off x="2307" y="2137"/>
                <a:ext cx="3" cy="3"/>
              </a:xfrm>
              <a:prstGeom prst="line">
                <a:avLst/>
              </a:prstGeom>
              <a:noFill/>
              <a:ln w="0">
                <a:solidFill>
                  <a:srgbClr val="FFDF7F"/>
                </a:solidFill>
                <a:round/>
                <a:headEnd/>
                <a:tailEnd/>
              </a:ln>
            </p:spPr>
            <p:txBody>
              <a:bodyPr/>
              <a:lstStyle/>
              <a:p>
                <a:endParaRPr lang="en-US"/>
              </a:p>
            </p:txBody>
          </p:sp>
          <p:sp>
            <p:nvSpPr>
              <p:cNvPr id="123088" name="Line 3280"/>
              <p:cNvSpPr>
                <a:spLocks noChangeShapeType="1"/>
              </p:cNvSpPr>
              <p:nvPr/>
            </p:nvSpPr>
            <p:spPr bwMode="auto">
              <a:xfrm flipH="1" flipV="1">
                <a:off x="2310" y="2140"/>
                <a:ext cx="3" cy="3"/>
              </a:xfrm>
              <a:prstGeom prst="line">
                <a:avLst/>
              </a:prstGeom>
              <a:noFill/>
              <a:ln w="0">
                <a:solidFill>
                  <a:srgbClr val="FFDF7F"/>
                </a:solidFill>
                <a:round/>
                <a:headEnd/>
                <a:tailEnd/>
              </a:ln>
            </p:spPr>
            <p:txBody>
              <a:bodyPr/>
              <a:lstStyle/>
              <a:p>
                <a:endParaRPr lang="en-US"/>
              </a:p>
            </p:txBody>
          </p:sp>
          <p:sp>
            <p:nvSpPr>
              <p:cNvPr id="123089" name="Line 3281"/>
              <p:cNvSpPr>
                <a:spLocks noChangeShapeType="1"/>
              </p:cNvSpPr>
              <p:nvPr/>
            </p:nvSpPr>
            <p:spPr bwMode="auto">
              <a:xfrm flipH="1" flipV="1">
                <a:off x="2313" y="2143"/>
                <a:ext cx="2" cy="4"/>
              </a:xfrm>
              <a:prstGeom prst="line">
                <a:avLst/>
              </a:prstGeom>
              <a:noFill/>
              <a:ln w="0">
                <a:solidFill>
                  <a:srgbClr val="FFDF7F"/>
                </a:solidFill>
                <a:round/>
                <a:headEnd/>
                <a:tailEnd/>
              </a:ln>
            </p:spPr>
            <p:txBody>
              <a:bodyPr/>
              <a:lstStyle/>
              <a:p>
                <a:endParaRPr lang="en-US"/>
              </a:p>
            </p:txBody>
          </p:sp>
          <p:sp>
            <p:nvSpPr>
              <p:cNvPr id="123090" name="Line 3282"/>
              <p:cNvSpPr>
                <a:spLocks noChangeShapeType="1"/>
              </p:cNvSpPr>
              <p:nvPr/>
            </p:nvSpPr>
            <p:spPr bwMode="auto">
              <a:xfrm flipH="1" flipV="1">
                <a:off x="2315" y="2147"/>
                <a:ext cx="3" cy="7"/>
              </a:xfrm>
              <a:prstGeom prst="line">
                <a:avLst/>
              </a:prstGeom>
              <a:noFill/>
              <a:ln w="0">
                <a:solidFill>
                  <a:srgbClr val="FFDF7F"/>
                </a:solidFill>
                <a:round/>
                <a:headEnd/>
                <a:tailEnd/>
              </a:ln>
            </p:spPr>
            <p:txBody>
              <a:bodyPr/>
              <a:lstStyle/>
              <a:p>
                <a:endParaRPr lang="en-US"/>
              </a:p>
            </p:txBody>
          </p:sp>
          <p:sp>
            <p:nvSpPr>
              <p:cNvPr id="123091" name="Line 3283"/>
              <p:cNvSpPr>
                <a:spLocks noChangeShapeType="1"/>
              </p:cNvSpPr>
              <p:nvPr/>
            </p:nvSpPr>
            <p:spPr bwMode="auto">
              <a:xfrm flipH="1" flipV="1">
                <a:off x="2318" y="2154"/>
                <a:ext cx="1" cy="7"/>
              </a:xfrm>
              <a:prstGeom prst="line">
                <a:avLst/>
              </a:prstGeom>
              <a:noFill/>
              <a:ln w="0">
                <a:solidFill>
                  <a:srgbClr val="FFDF7F"/>
                </a:solidFill>
                <a:round/>
                <a:headEnd/>
                <a:tailEnd/>
              </a:ln>
            </p:spPr>
            <p:txBody>
              <a:bodyPr/>
              <a:lstStyle/>
              <a:p>
                <a:endParaRPr lang="en-US"/>
              </a:p>
            </p:txBody>
          </p:sp>
          <p:sp>
            <p:nvSpPr>
              <p:cNvPr id="123092" name="Line 3284"/>
              <p:cNvSpPr>
                <a:spLocks noChangeShapeType="1"/>
              </p:cNvSpPr>
              <p:nvPr/>
            </p:nvSpPr>
            <p:spPr bwMode="auto">
              <a:xfrm flipV="1">
                <a:off x="2319" y="2161"/>
                <a:ext cx="1" cy="6"/>
              </a:xfrm>
              <a:prstGeom prst="line">
                <a:avLst/>
              </a:prstGeom>
              <a:noFill/>
              <a:ln w="0">
                <a:solidFill>
                  <a:srgbClr val="FFDF7F"/>
                </a:solidFill>
                <a:round/>
                <a:headEnd/>
                <a:tailEnd/>
              </a:ln>
            </p:spPr>
            <p:txBody>
              <a:bodyPr/>
              <a:lstStyle/>
              <a:p>
                <a:endParaRPr lang="en-US"/>
              </a:p>
            </p:txBody>
          </p:sp>
          <p:sp>
            <p:nvSpPr>
              <p:cNvPr id="123093" name="Line 3285"/>
              <p:cNvSpPr>
                <a:spLocks noChangeShapeType="1"/>
              </p:cNvSpPr>
              <p:nvPr/>
            </p:nvSpPr>
            <p:spPr bwMode="auto">
              <a:xfrm>
                <a:off x="2319" y="2167"/>
                <a:ext cx="1" cy="5"/>
              </a:xfrm>
              <a:prstGeom prst="line">
                <a:avLst/>
              </a:prstGeom>
              <a:noFill/>
              <a:ln w="0">
                <a:solidFill>
                  <a:srgbClr val="FFDF7F"/>
                </a:solidFill>
                <a:round/>
                <a:headEnd/>
                <a:tailEnd/>
              </a:ln>
            </p:spPr>
            <p:txBody>
              <a:bodyPr/>
              <a:lstStyle/>
              <a:p>
                <a:endParaRPr lang="en-US"/>
              </a:p>
            </p:txBody>
          </p:sp>
          <p:sp>
            <p:nvSpPr>
              <p:cNvPr id="123094" name="Line 3286"/>
              <p:cNvSpPr>
                <a:spLocks noChangeShapeType="1"/>
              </p:cNvSpPr>
              <p:nvPr/>
            </p:nvSpPr>
            <p:spPr bwMode="auto">
              <a:xfrm>
                <a:off x="2319" y="2172"/>
                <a:ext cx="2" cy="5"/>
              </a:xfrm>
              <a:prstGeom prst="line">
                <a:avLst/>
              </a:prstGeom>
              <a:noFill/>
              <a:ln w="0">
                <a:solidFill>
                  <a:srgbClr val="FFDF7F"/>
                </a:solidFill>
                <a:round/>
                <a:headEnd/>
                <a:tailEnd/>
              </a:ln>
            </p:spPr>
            <p:txBody>
              <a:bodyPr/>
              <a:lstStyle/>
              <a:p>
                <a:endParaRPr lang="en-US"/>
              </a:p>
            </p:txBody>
          </p:sp>
          <p:sp>
            <p:nvSpPr>
              <p:cNvPr id="123095" name="Line 3287"/>
              <p:cNvSpPr>
                <a:spLocks noChangeShapeType="1"/>
              </p:cNvSpPr>
              <p:nvPr/>
            </p:nvSpPr>
            <p:spPr bwMode="auto">
              <a:xfrm>
                <a:off x="2321" y="2177"/>
                <a:ext cx="3" cy="4"/>
              </a:xfrm>
              <a:prstGeom prst="line">
                <a:avLst/>
              </a:prstGeom>
              <a:noFill/>
              <a:ln w="0">
                <a:solidFill>
                  <a:srgbClr val="FFDF7F"/>
                </a:solidFill>
                <a:round/>
                <a:headEnd/>
                <a:tailEnd/>
              </a:ln>
            </p:spPr>
            <p:txBody>
              <a:bodyPr/>
              <a:lstStyle/>
              <a:p>
                <a:endParaRPr lang="en-US"/>
              </a:p>
            </p:txBody>
          </p:sp>
          <p:sp>
            <p:nvSpPr>
              <p:cNvPr id="123096" name="Line 3288"/>
              <p:cNvSpPr>
                <a:spLocks noChangeShapeType="1"/>
              </p:cNvSpPr>
              <p:nvPr/>
            </p:nvSpPr>
            <p:spPr bwMode="auto">
              <a:xfrm>
                <a:off x="2324" y="2181"/>
                <a:ext cx="1" cy="3"/>
              </a:xfrm>
              <a:prstGeom prst="line">
                <a:avLst/>
              </a:prstGeom>
              <a:noFill/>
              <a:ln w="0">
                <a:solidFill>
                  <a:srgbClr val="FFDF7F"/>
                </a:solidFill>
                <a:round/>
                <a:headEnd/>
                <a:tailEnd/>
              </a:ln>
            </p:spPr>
            <p:txBody>
              <a:bodyPr/>
              <a:lstStyle/>
              <a:p>
                <a:endParaRPr lang="en-US"/>
              </a:p>
            </p:txBody>
          </p:sp>
          <p:sp>
            <p:nvSpPr>
              <p:cNvPr id="123097" name="Line 3289"/>
              <p:cNvSpPr>
                <a:spLocks noChangeShapeType="1"/>
              </p:cNvSpPr>
              <p:nvPr/>
            </p:nvSpPr>
            <p:spPr bwMode="auto">
              <a:xfrm flipH="1" flipV="1">
                <a:off x="2325" y="2184"/>
                <a:ext cx="1" cy="3"/>
              </a:xfrm>
              <a:prstGeom prst="line">
                <a:avLst/>
              </a:prstGeom>
              <a:noFill/>
              <a:ln w="0">
                <a:solidFill>
                  <a:srgbClr val="FFDF7F"/>
                </a:solidFill>
                <a:round/>
                <a:headEnd/>
                <a:tailEnd/>
              </a:ln>
            </p:spPr>
            <p:txBody>
              <a:bodyPr/>
              <a:lstStyle/>
              <a:p>
                <a:endParaRPr lang="en-US"/>
              </a:p>
            </p:txBody>
          </p:sp>
          <p:sp>
            <p:nvSpPr>
              <p:cNvPr id="123098" name="Line 3290"/>
              <p:cNvSpPr>
                <a:spLocks noChangeShapeType="1"/>
              </p:cNvSpPr>
              <p:nvPr/>
            </p:nvSpPr>
            <p:spPr bwMode="auto">
              <a:xfrm flipH="1" flipV="1">
                <a:off x="2326" y="2187"/>
                <a:ext cx="1" cy="2"/>
              </a:xfrm>
              <a:prstGeom prst="line">
                <a:avLst/>
              </a:prstGeom>
              <a:noFill/>
              <a:ln w="0">
                <a:solidFill>
                  <a:srgbClr val="FFDF7F"/>
                </a:solidFill>
                <a:round/>
                <a:headEnd/>
                <a:tailEnd/>
              </a:ln>
            </p:spPr>
            <p:txBody>
              <a:bodyPr/>
              <a:lstStyle/>
              <a:p>
                <a:endParaRPr lang="en-US"/>
              </a:p>
            </p:txBody>
          </p:sp>
          <p:sp>
            <p:nvSpPr>
              <p:cNvPr id="123099" name="Line 3291"/>
              <p:cNvSpPr>
                <a:spLocks noChangeShapeType="1"/>
              </p:cNvSpPr>
              <p:nvPr/>
            </p:nvSpPr>
            <p:spPr bwMode="auto">
              <a:xfrm flipH="1" flipV="1">
                <a:off x="2327" y="2189"/>
                <a:ext cx="1" cy="2"/>
              </a:xfrm>
              <a:prstGeom prst="line">
                <a:avLst/>
              </a:prstGeom>
              <a:noFill/>
              <a:ln w="0">
                <a:solidFill>
                  <a:srgbClr val="FFDF7F"/>
                </a:solidFill>
                <a:round/>
                <a:headEnd/>
                <a:tailEnd/>
              </a:ln>
            </p:spPr>
            <p:txBody>
              <a:bodyPr/>
              <a:lstStyle/>
              <a:p>
                <a:endParaRPr lang="en-US"/>
              </a:p>
            </p:txBody>
          </p:sp>
          <p:sp>
            <p:nvSpPr>
              <p:cNvPr id="123100" name="Line 3292"/>
              <p:cNvSpPr>
                <a:spLocks noChangeShapeType="1"/>
              </p:cNvSpPr>
              <p:nvPr/>
            </p:nvSpPr>
            <p:spPr bwMode="auto">
              <a:xfrm>
                <a:off x="2221" y="2125"/>
                <a:ext cx="1" cy="128"/>
              </a:xfrm>
              <a:prstGeom prst="line">
                <a:avLst/>
              </a:prstGeom>
              <a:noFill/>
              <a:ln w="0">
                <a:solidFill>
                  <a:srgbClr val="FFDF7F"/>
                </a:solidFill>
                <a:round/>
                <a:headEnd/>
                <a:tailEnd/>
              </a:ln>
            </p:spPr>
            <p:txBody>
              <a:bodyPr/>
              <a:lstStyle/>
              <a:p>
                <a:endParaRPr lang="en-US"/>
              </a:p>
            </p:txBody>
          </p:sp>
          <p:sp>
            <p:nvSpPr>
              <p:cNvPr id="123101" name="Line 3293"/>
              <p:cNvSpPr>
                <a:spLocks noChangeShapeType="1"/>
              </p:cNvSpPr>
              <p:nvPr/>
            </p:nvSpPr>
            <p:spPr bwMode="auto">
              <a:xfrm flipH="1" flipV="1">
                <a:off x="2245" y="2110"/>
                <a:ext cx="4" cy="1"/>
              </a:xfrm>
              <a:prstGeom prst="line">
                <a:avLst/>
              </a:prstGeom>
              <a:noFill/>
              <a:ln w="0">
                <a:solidFill>
                  <a:srgbClr val="FFDF7F"/>
                </a:solidFill>
                <a:round/>
                <a:headEnd/>
                <a:tailEnd/>
              </a:ln>
            </p:spPr>
            <p:txBody>
              <a:bodyPr/>
              <a:lstStyle/>
              <a:p>
                <a:endParaRPr lang="en-US"/>
              </a:p>
            </p:txBody>
          </p:sp>
          <p:sp>
            <p:nvSpPr>
              <p:cNvPr id="123102" name="Line 3294"/>
              <p:cNvSpPr>
                <a:spLocks noChangeShapeType="1"/>
              </p:cNvSpPr>
              <p:nvPr/>
            </p:nvSpPr>
            <p:spPr bwMode="auto">
              <a:xfrm flipH="1" flipV="1">
                <a:off x="2249" y="2110"/>
                <a:ext cx="2" cy="3"/>
              </a:xfrm>
              <a:prstGeom prst="line">
                <a:avLst/>
              </a:prstGeom>
              <a:noFill/>
              <a:ln w="0">
                <a:solidFill>
                  <a:srgbClr val="FFDF7F"/>
                </a:solidFill>
                <a:round/>
                <a:headEnd/>
                <a:tailEnd/>
              </a:ln>
            </p:spPr>
            <p:txBody>
              <a:bodyPr/>
              <a:lstStyle/>
              <a:p>
                <a:endParaRPr lang="en-US"/>
              </a:p>
            </p:txBody>
          </p:sp>
          <p:sp>
            <p:nvSpPr>
              <p:cNvPr id="123103" name="Line 3295"/>
              <p:cNvSpPr>
                <a:spLocks noChangeShapeType="1"/>
              </p:cNvSpPr>
              <p:nvPr/>
            </p:nvSpPr>
            <p:spPr bwMode="auto">
              <a:xfrm flipH="1" flipV="1">
                <a:off x="2251" y="2113"/>
                <a:ext cx="2" cy="2"/>
              </a:xfrm>
              <a:prstGeom prst="line">
                <a:avLst/>
              </a:prstGeom>
              <a:noFill/>
              <a:ln w="0">
                <a:solidFill>
                  <a:srgbClr val="FFDF7F"/>
                </a:solidFill>
                <a:round/>
                <a:headEnd/>
                <a:tailEnd/>
              </a:ln>
            </p:spPr>
            <p:txBody>
              <a:bodyPr/>
              <a:lstStyle/>
              <a:p>
                <a:endParaRPr lang="en-US"/>
              </a:p>
            </p:txBody>
          </p:sp>
          <p:sp>
            <p:nvSpPr>
              <p:cNvPr id="123104" name="Line 3296"/>
              <p:cNvSpPr>
                <a:spLocks noChangeShapeType="1"/>
              </p:cNvSpPr>
              <p:nvPr/>
            </p:nvSpPr>
            <p:spPr bwMode="auto">
              <a:xfrm flipH="1" flipV="1">
                <a:off x="2253" y="2115"/>
                <a:ext cx="1" cy="3"/>
              </a:xfrm>
              <a:prstGeom prst="line">
                <a:avLst/>
              </a:prstGeom>
              <a:noFill/>
              <a:ln w="0">
                <a:solidFill>
                  <a:srgbClr val="FFDF7F"/>
                </a:solidFill>
                <a:round/>
                <a:headEnd/>
                <a:tailEnd/>
              </a:ln>
            </p:spPr>
            <p:txBody>
              <a:bodyPr/>
              <a:lstStyle/>
              <a:p>
                <a:endParaRPr lang="en-US"/>
              </a:p>
            </p:txBody>
          </p:sp>
          <p:sp>
            <p:nvSpPr>
              <p:cNvPr id="123105" name="Line 3297"/>
              <p:cNvSpPr>
                <a:spLocks noChangeShapeType="1"/>
              </p:cNvSpPr>
              <p:nvPr/>
            </p:nvSpPr>
            <p:spPr bwMode="auto">
              <a:xfrm flipH="1" flipV="1">
                <a:off x="2254" y="2118"/>
                <a:ext cx="1" cy="2"/>
              </a:xfrm>
              <a:prstGeom prst="line">
                <a:avLst/>
              </a:prstGeom>
              <a:noFill/>
              <a:ln w="0">
                <a:solidFill>
                  <a:srgbClr val="FFDF7F"/>
                </a:solidFill>
                <a:round/>
                <a:headEnd/>
                <a:tailEnd/>
              </a:ln>
            </p:spPr>
            <p:txBody>
              <a:bodyPr/>
              <a:lstStyle/>
              <a:p>
                <a:endParaRPr lang="en-US"/>
              </a:p>
            </p:txBody>
          </p:sp>
          <p:sp>
            <p:nvSpPr>
              <p:cNvPr id="123106" name="Line 3298"/>
              <p:cNvSpPr>
                <a:spLocks noChangeShapeType="1"/>
              </p:cNvSpPr>
              <p:nvPr/>
            </p:nvSpPr>
            <p:spPr bwMode="auto">
              <a:xfrm>
                <a:off x="2255" y="2120"/>
                <a:ext cx="1" cy="2"/>
              </a:xfrm>
              <a:prstGeom prst="line">
                <a:avLst/>
              </a:prstGeom>
              <a:noFill/>
              <a:ln w="0">
                <a:solidFill>
                  <a:srgbClr val="FFDF7F"/>
                </a:solidFill>
                <a:round/>
                <a:headEnd/>
                <a:tailEnd/>
              </a:ln>
            </p:spPr>
            <p:txBody>
              <a:bodyPr/>
              <a:lstStyle/>
              <a:p>
                <a:endParaRPr lang="en-US"/>
              </a:p>
            </p:txBody>
          </p:sp>
          <p:sp>
            <p:nvSpPr>
              <p:cNvPr id="123107" name="Line 3299"/>
              <p:cNvSpPr>
                <a:spLocks noChangeShapeType="1"/>
              </p:cNvSpPr>
              <p:nvPr/>
            </p:nvSpPr>
            <p:spPr bwMode="auto">
              <a:xfrm>
                <a:off x="2256" y="2122"/>
                <a:ext cx="2" cy="3"/>
              </a:xfrm>
              <a:prstGeom prst="line">
                <a:avLst/>
              </a:prstGeom>
              <a:noFill/>
              <a:ln w="0">
                <a:solidFill>
                  <a:srgbClr val="FFDF7F"/>
                </a:solidFill>
                <a:round/>
                <a:headEnd/>
                <a:tailEnd/>
              </a:ln>
            </p:spPr>
            <p:txBody>
              <a:bodyPr/>
              <a:lstStyle/>
              <a:p>
                <a:endParaRPr lang="en-US"/>
              </a:p>
            </p:txBody>
          </p:sp>
          <p:sp>
            <p:nvSpPr>
              <p:cNvPr id="123108" name="Line 3300"/>
              <p:cNvSpPr>
                <a:spLocks noChangeShapeType="1"/>
              </p:cNvSpPr>
              <p:nvPr/>
            </p:nvSpPr>
            <p:spPr bwMode="auto">
              <a:xfrm>
                <a:off x="2258" y="2125"/>
                <a:ext cx="2" cy="3"/>
              </a:xfrm>
              <a:prstGeom prst="line">
                <a:avLst/>
              </a:prstGeom>
              <a:noFill/>
              <a:ln w="0">
                <a:solidFill>
                  <a:srgbClr val="FFDF7F"/>
                </a:solidFill>
                <a:round/>
                <a:headEnd/>
                <a:tailEnd/>
              </a:ln>
            </p:spPr>
            <p:txBody>
              <a:bodyPr/>
              <a:lstStyle/>
              <a:p>
                <a:endParaRPr lang="en-US"/>
              </a:p>
            </p:txBody>
          </p:sp>
          <p:sp>
            <p:nvSpPr>
              <p:cNvPr id="123109" name="Line 3301"/>
              <p:cNvSpPr>
                <a:spLocks noChangeShapeType="1"/>
              </p:cNvSpPr>
              <p:nvPr/>
            </p:nvSpPr>
            <p:spPr bwMode="auto">
              <a:xfrm>
                <a:off x="2260" y="2128"/>
                <a:ext cx="2" cy="3"/>
              </a:xfrm>
              <a:prstGeom prst="line">
                <a:avLst/>
              </a:prstGeom>
              <a:noFill/>
              <a:ln w="0">
                <a:solidFill>
                  <a:srgbClr val="FFDF7F"/>
                </a:solidFill>
                <a:round/>
                <a:headEnd/>
                <a:tailEnd/>
              </a:ln>
            </p:spPr>
            <p:txBody>
              <a:bodyPr/>
              <a:lstStyle/>
              <a:p>
                <a:endParaRPr lang="en-US"/>
              </a:p>
            </p:txBody>
          </p:sp>
          <p:sp>
            <p:nvSpPr>
              <p:cNvPr id="123110" name="Line 3302"/>
              <p:cNvSpPr>
                <a:spLocks noChangeShapeType="1"/>
              </p:cNvSpPr>
              <p:nvPr/>
            </p:nvSpPr>
            <p:spPr bwMode="auto">
              <a:xfrm>
                <a:off x="2262" y="2131"/>
                <a:ext cx="3" cy="2"/>
              </a:xfrm>
              <a:prstGeom prst="line">
                <a:avLst/>
              </a:prstGeom>
              <a:noFill/>
              <a:ln w="0">
                <a:solidFill>
                  <a:srgbClr val="FFDF7F"/>
                </a:solidFill>
                <a:round/>
                <a:headEnd/>
                <a:tailEnd/>
              </a:ln>
            </p:spPr>
            <p:txBody>
              <a:bodyPr/>
              <a:lstStyle/>
              <a:p>
                <a:endParaRPr lang="en-US"/>
              </a:p>
            </p:txBody>
          </p:sp>
          <p:sp>
            <p:nvSpPr>
              <p:cNvPr id="123111" name="Line 3303"/>
              <p:cNvSpPr>
                <a:spLocks noChangeShapeType="1"/>
              </p:cNvSpPr>
              <p:nvPr/>
            </p:nvSpPr>
            <p:spPr bwMode="auto">
              <a:xfrm>
                <a:off x="2265" y="2133"/>
                <a:ext cx="4" cy="3"/>
              </a:xfrm>
              <a:prstGeom prst="line">
                <a:avLst/>
              </a:prstGeom>
              <a:noFill/>
              <a:ln w="0">
                <a:solidFill>
                  <a:srgbClr val="FFDF7F"/>
                </a:solidFill>
                <a:round/>
                <a:headEnd/>
                <a:tailEnd/>
              </a:ln>
            </p:spPr>
            <p:txBody>
              <a:bodyPr/>
              <a:lstStyle/>
              <a:p>
                <a:endParaRPr lang="en-US"/>
              </a:p>
            </p:txBody>
          </p:sp>
          <p:sp>
            <p:nvSpPr>
              <p:cNvPr id="123112" name="Line 3304"/>
              <p:cNvSpPr>
                <a:spLocks noChangeShapeType="1"/>
              </p:cNvSpPr>
              <p:nvPr/>
            </p:nvSpPr>
            <p:spPr bwMode="auto">
              <a:xfrm flipH="1" flipV="1">
                <a:off x="2269" y="2136"/>
                <a:ext cx="3" cy="3"/>
              </a:xfrm>
              <a:prstGeom prst="line">
                <a:avLst/>
              </a:prstGeom>
              <a:noFill/>
              <a:ln w="0">
                <a:solidFill>
                  <a:srgbClr val="FFDF7F"/>
                </a:solidFill>
                <a:round/>
                <a:headEnd/>
                <a:tailEnd/>
              </a:ln>
            </p:spPr>
            <p:txBody>
              <a:bodyPr/>
              <a:lstStyle/>
              <a:p>
                <a:endParaRPr lang="en-US"/>
              </a:p>
            </p:txBody>
          </p:sp>
          <p:sp>
            <p:nvSpPr>
              <p:cNvPr id="123113" name="Line 3305"/>
              <p:cNvSpPr>
                <a:spLocks noChangeShapeType="1"/>
              </p:cNvSpPr>
              <p:nvPr/>
            </p:nvSpPr>
            <p:spPr bwMode="auto">
              <a:xfrm flipH="1" flipV="1">
                <a:off x="2272" y="2139"/>
                <a:ext cx="1" cy="3"/>
              </a:xfrm>
              <a:prstGeom prst="line">
                <a:avLst/>
              </a:prstGeom>
              <a:noFill/>
              <a:ln w="0">
                <a:solidFill>
                  <a:srgbClr val="FFDF7F"/>
                </a:solidFill>
                <a:round/>
                <a:headEnd/>
                <a:tailEnd/>
              </a:ln>
            </p:spPr>
            <p:txBody>
              <a:bodyPr/>
              <a:lstStyle/>
              <a:p>
                <a:endParaRPr lang="en-US"/>
              </a:p>
            </p:txBody>
          </p:sp>
          <p:sp>
            <p:nvSpPr>
              <p:cNvPr id="123114" name="Line 3306"/>
              <p:cNvSpPr>
                <a:spLocks noChangeShapeType="1"/>
              </p:cNvSpPr>
              <p:nvPr/>
            </p:nvSpPr>
            <p:spPr bwMode="auto">
              <a:xfrm flipH="1" flipV="1">
                <a:off x="2273" y="2142"/>
                <a:ext cx="2" cy="4"/>
              </a:xfrm>
              <a:prstGeom prst="line">
                <a:avLst/>
              </a:prstGeom>
              <a:noFill/>
              <a:ln w="0">
                <a:solidFill>
                  <a:srgbClr val="FFDF7F"/>
                </a:solidFill>
                <a:round/>
                <a:headEnd/>
                <a:tailEnd/>
              </a:ln>
            </p:spPr>
            <p:txBody>
              <a:bodyPr/>
              <a:lstStyle/>
              <a:p>
                <a:endParaRPr lang="en-US"/>
              </a:p>
            </p:txBody>
          </p:sp>
          <p:sp>
            <p:nvSpPr>
              <p:cNvPr id="123115" name="Line 3307"/>
              <p:cNvSpPr>
                <a:spLocks noChangeShapeType="1"/>
              </p:cNvSpPr>
              <p:nvPr/>
            </p:nvSpPr>
            <p:spPr bwMode="auto">
              <a:xfrm>
                <a:off x="2275" y="2146"/>
                <a:ext cx="1" cy="3"/>
              </a:xfrm>
              <a:prstGeom prst="line">
                <a:avLst/>
              </a:prstGeom>
              <a:noFill/>
              <a:ln w="0">
                <a:solidFill>
                  <a:srgbClr val="FFDF7F"/>
                </a:solidFill>
                <a:round/>
                <a:headEnd/>
                <a:tailEnd/>
              </a:ln>
            </p:spPr>
            <p:txBody>
              <a:bodyPr/>
              <a:lstStyle/>
              <a:p>
                <a:endParaRPr lang="en-US"/>
              </a:p>
            </p:txBody>
          </p:sp>
          <p:sp>
            <p:nvSpPr>
              <p:cNvPr id="123116" name="Line 3308"/>
              <p:cNvSpPr>
                <a:spLocks noChangeShapeType="1"/>
              </p:cNvSpPr>
              <p:nvPr/>
            </p:nvSpPr>
            <p:spPr bwMode="auto">
              <a:xfrm flipH="1" flipV="1">
                <a:off x="2276" y="2149"/>
                <a:ext cx="1" cy="2"/>
              </a:xfrm>
              <a:prstGeom prst="line">
                <a:avLst/>
              </a:prstGeom>
              <a:noFill/>
              <a:ln w="0">
                <a:solidFill>
                  <a:srgbClr val="FFDF7F"/>
                </a:solidFill>
                <a:round/>
                <a:headEnd/>
                <a:tailEnd/>
              </a:ln>
            </p:spPr>
            <p:txBody>
              <a:bodyPr/>
              <a:lstStyle/>
              <a:p>
                <a:endParaRPr lang="en-US"/>
              </a:p>
            </p:txBody>
          </p:sp>
          <p:sp>
            <p:nvSpPr>
              <p:cNvPr id="123117" name="Line 3309"/>
              <p:cNvSpPr>
                <a:spLocks noChangeShapeType="1"/>
              </p:cNvSpPr>
              <p:nvPr/>
            </p:nvSpPr>
            <p:spPr bwMode="auto">
              <a:xfrm flipV="1">
                <a:off x="2276" y="2151"/>
                <a:ext cx="1" cy="1"/>
              </a:xfrm>
              <a:prstGeom prst="line">
                <a:avLst/>
              </a:prstGeom>
              <a:noFill/>
              <a:ln w="0">
                <a:solidFill>
                  <a:srgbClr val="FFDF7F"/>
                </a:solidFill>
                <a:round/>
                <a:headEnd/>
                <a:tailEnd/>
              </a:ln>
            </p:spPr>
            <p:txBody>
              <a:bodyPr/>
              <a:lstStyle/>
              <a:p>
                <a:endParaRPr lang="en-US"/>
              </a:p>
            </p:txBody>
          </p:sp>
          <p:sp>
            <p:nvSpPr>
              <p:cNvPr id="123118" name="Line 3310"/>
              <p:cNvSpPr>
                <a:spLocks noChangeShapeType="1"/>
              </p:cNvSpPr>
              <p:nvPr/>
            </p:nvSpPr>
            <p:spPr bwMode="auto">
              <a:xfrm flipV="1">
                <a:off x="2276" y="2151"/>
                <a:ext cx="1" cy="1"/>
              </a:xfrm>
              <a:prstGeom prst="line">
                <a:avLst/>
              </a:prstGeom>
              <a:noFill/>
              <a:ln w="0">
                <a:solidFill>
                  <a:srgbClr val="FFDF7F"/>
                </a:solidFill>
                <a:round/>
                <a:headEnd/>
                <a:tailEnd/>
              </a:ln>
            </p:spPr>
            <p:txBody>
              <a:bodyPr/>
              <a:lstStyle/>
              <a:p>
                <a:endParaRPr lang="en-US"/>
              </a:p>
            </p:txBody>
          </p:sp>
          <p:sp>
            <p:nvSpPr>
              <p:cNvPr id="123119" name="Line 3311"/>
              <p:cNvSpPr>
                <a:spLocks noChangeShapeType="1"/>
              </p:cNvSpPr>
              <p:nvPr/>
            </p:nvSpPr>
            <p:spPr bwMode="auto">
              <a:xfrm flipV="1">
                <a:off x="2276" y="2152"/>
                <a:ext cx="1" cy="1"/>
              </a:xfrm>
              <a:prstGeom prst="line">
                <a:avLst/>
              </a:prstGeom>
              <a:noFill/>
              <a:ln w="0">
                <a:solidFill>
                  <a:srgbClr val="FFDF7F"/>
                </a:solidFill>
                <a:round/>
                <a:headEnd/>
                <a:tailEnd/>
              </a:ln>
            </p:spPr>
            <p:txBody>
              <a:bodyPr/>
              <a:lstStyle/>
              <a:p>
                <a:endParaRPr lang="en-US"/>
              </a:p>
            </p:txBody>
          </p:sp>
          <p:sp>
            <p:nvSpPr>
              <p:cNvPr id="123120" name="Line 3312"/>
              <p:cNvSpPr>
                <a:spLocks noChangeShapeType="1"/>
              </p:cNvSpPr>
              <p:nvPr/>
            </p:nvSpPr>
            <p:spPr bwMode="auto">
              <a:xfrm flipH="1">
                <a:off x="2275" y="2153"/>
                <a:ext cx="1" cy="1"/>
              </a:xfrm>
              <a:prstGeom prst="line">
                <a:avLst/>
              </a:prstGeom>
              <a:noFill/>
              <a:ln w="0">
                <a:solidFill>
                  <a:srgbClr val="FFDF7F"/>
                </a:solidFill>
                <a:round/>
                <a:headEnd/>
                <a:tailEnd/>
              </a:ln>
            </p:spPr>
            <p:txBody>
              <a:bodyPr/>
              <a:lstStyle/>
              <a:p>
                <a:endParaRPr lang="en-US"/>
              </a:p>
            </p:txBody>
          </p:sp>
          <p:sp>
            <p:nvSpPr>
              <p:cNvPr id="123121" name="Line 3313"/>
              <p:cNvSpPr>
                <a:spLocks noChangeShapeType="1"/>
              </p:cNvSpPr>
              <p:nvPr/>
            </p:nvSpPr>
            <p:spPr bwMode="auto">
              <a:xfrm flipH="1">
                <a:off x="2274" y="2153"/>
                <a:ext cx="1" cy="1"/>
              </a:xfrm>
              <a:prstGeom prst="line">
                <a:avLst/>
              </a:prstGeom>
              <a:noFill/>
              <a:ln w="0">
                <a:solidFill>
                  <a:srgbClr val="FFDF7F"/>
                </a:solidFill>
                <a:round/>
                <a:headEnd/>
                <a:tailEnd/>
              </a:ln>
            </p:spPr>
            <p:txBody>
              <a:bodyPr/>
              <a:lstStyle/>
              <a:p>
                <a:endParaRPr lang="en-US"/>
              </a:p>
            </p:txBody>
          </p:sp>
          <p:sp>
            <p:nvSpPr>
              <p:cNvPr id="123122" name="Line 3314"/>
              <p:cNvSpPr>
                <a:spLocks noChangeShapeType="1"/>
              </p:cNvSpPr>
              <p:nvPr/>
            </p:nvSpPr>
            <p:spPr bwMode="auto">
              <a:xfrm flipV="1">
                <a:off x="2273" y="2154"/>
                <a:ext cx="1" cy="1"/>
              </a:xfrm>
              <a:prstGeom prst="line">
                <a:avLst/>
              </a:prstGeom>
              <a:noFill/>
              <a:ln w="0">
                <a:solidFill>
                  <a:srgbClr val="FFDF7F"/>
                </a:solidFill>
                <a:round/>
                <a:headEnd/>
                <a:tailEnd/>
              </a:ln>
            </p:spPr>
            <p:txBody>
              <a:bodyPr/>
              <a:lstStyle/>
              <a:p>
                <a:endParaRPr lang="en-US"/>
              </a:p>
            </p:txBody>
          </p:sp>
          <p:sp>
            <p:nvSpPr>
              <p:cNvPr id="123123" name="Line 3315"/>
              <p:cNvSpPr>
                <a:spLocks noChangeShapeType="1"/>
              </p:cNvSpPr>
              <p:nvPr/>
            </p:nvSpPr>
            <p:spPr bwMode="auto">
              <a:xfrm flipV="1">
                <a:off x="2271" y="2155"/>
                <a:ext cx="2" cy="1"/>
              </a:xfrm>
              <a:prstGeom prst="line">
                <a:avLst/>
              </a:prstGeom>
              <a:noFill/>
              <a:ln w="0">
                <a:solidFill>
                  <a:srgbClr val="FFDF7F"/>
                </a:solidFill>
                <a:round/>
                <a:headEnd/>
                <a:tailEnd/>
              </a:ln>
            </p:spPr>
            <p:txBody>
              <a:bodyPr/>
              <a:lstStyle/>
              <a:p>
                <a:endParaRPr lang="en-US"/>
              </a:p>
            </p:txBody>
          </p:sp>
          <p:sp>
            <p:nvSpPr>
              <p:cNvPr id="123124" name="Line 3316"/>
              <p:cNvSpPr>
                <a:spLocks noChangeShapeType="1"/>
              </p:cNvSpPr>
              <p:nvPr/>
            </p:nvSpPr>
            <p:spPr bwMode="auto">
              <a:xfrm>
                <a:off x="2269" y="2155"/>
                <a:ext cx="2" cy="1"/>
              </a:xfrm>
              <a:prstGeom prst="line">
                <a:avLst/>
              </a:prstGeom>
              <a:noFill/>
              <a:ln w="0">
                <a:solidFill>
                  <a:srgbClr val="FFDF7F"/>
                </a:solidFill>
                <a:round/>
                <a:headEnd/>
                <a:tailEnd/>
              </a:ln>
            </p:spPr>
            <p:txBody>
              <a:bodyPr/>
              <a:lstStyle/>
              <a:p>
                <a:endParaRPr lang="en-US"/>
              </a:p>
            </p:txBody>
          </p:sp>
          <p:sp>
            <p:nvSpPr>
              <p:cNvPr id="123125" name="Line 3317"/>
              <p:cNvSpPr>
                <a:spLocks noChangeShapeType="1"/>
              </p:cNvSpPr>
              <p:nvPr/>
            </p:nvSpPr>
            <p:spPr bwMode="auto">
              <a:xfrm flipV="1">
                <a:off x="2221" y="2102"/>
                <a:ext cx="38" cy="23"/>
              </a:xfrm>
              <a:prstGeom prst="line">
                <a:avLst/>
              </a:prstGeom>
              <a:noFill/>
              <a:ln w="0">
                <a:solidFill>
                  <a:srgbClr val="FFDF7F"/>
                </a:solidFill>
                <a:round/>
                <a:headEnd/>
                <a:tailEnd/>
              </a:ln>
            </p:spPr>
            <p:txBody>
              <a:bodyPr/>
              <a:lstStyle/>
              <a:p>
                <a:endParaRPr lang="en-US"/>
              </a:p>
            </p:txBody>
          </p:sp>
          <p:sp>
            <p:nvSpPr>
              <p:cNvPr id="123126" name="Line 3318"/>
              <p:cNvSpPr>
                <a:spLocks noChangeShapeType="1"/>
              </p:cNvSpPr>
              <p:nvPr/>
            </p:nvSpPr>
            <p:spPr bwMode="auto">
              <a:xfrm flipH="1" flipV="1">
                <a:off x="2236" y="2116"/>
                <a:ext cx="2" cy="1"/>
              </a:xfrm>
              <a:prstGeom prst="line">
                <a:avLst/>
              </a:prstGeom>
              <a:noFill/>
              <a:ln w="0">
                <a:solidFill>
                  <a:srgbClr val="FFDF7F"/>
                </a:solidFill>
                <a:round/>
                <a:headEnd/>
                <a:tailEnd/>
              </a:ln>
            </p:spPr>
            <p:txBody>
              <a:bodyPr/>
              <a:lstStyle/>
              <a:p>
                <a:endParaRPr lang="en-US"/>
              </a:p>
            </p:txBody>
          </p:sp>
          <p:sp>
            <p:nvSpPr>
              <p:cNvPr id="123127" name="Line 3319"/>
              <p:cNvSpPr>
                <a:spLocks noChangeShapeType="1"/>
              </p:cNvSpPr>
              <p:nvPr/>
            </p:nvSpPr>
            <p:spPr bwMode="auto">
              <a:xfrm>
                <a:off x="2238" y="2117"/>
                <a:ext cx="2" cy="2"/>
              </a:xfrm>
              <a:prstGeom prst="line">
                <a:avLst/>
              </a:prstGeom>
              <a:noFill/>
              <a:ln w="0">
                <a:solidFill>
                  <a:srgbClr val="FFDF7F"/>
                </a:solidFill>
                <a:round/>
                <a:headEnd/>
                <a:tailEnd/>
              </a:ln>
            </p:spPr>
            <p:txBody>
              <a:bodyPr/>
              <a:lstStyle/>
              <a:p>
                <a:endParaRPr lang="en-US"/>
              </a:p>
            </p:txBody>
          </p:sp>
          <p:sp>
            <p:nvSpPr>
              <p:cNvPr id="123128" name="Line 3320"/>
              <p:cNvSpPr>
                <a:spLocks noChangeShapeType="1"/>
              </p:cNvSpPr>
              <p:nvPr/>
            </p:nvSpPr>
            <p:spPr bwMode="auto">
              <a:xfrm flipH="1" flipV="1">
                <a:off x="2240" y="2119"/>
                <a:ext cx="1" cy="1"/>
              </a:xfrm>
              <a:prstGeom prst="line">
                <a:avLst/>
              </a:prstGeom>
              <a:noFill/>
              <a:ln w="0">
                <a:solidFill>
                  <a:srgbClr val="FFDF7F"/>
                </a:solidFill>
                <a:round/>
                <a:headEnd/>
                <a:tailEnd/>
              </a:ln>
            </p:spPr>
            <p:txBody>
              <a:bodyPr/>
              <a:lstStyle/>
              <a:p>
                <a:endParaRPr lang="en-US"/>
              </a:p>
            </p:txBody>
          </p:sp>
          <p:sp>
            <p:nvSpPr>
              <p:cNvPr id="123129" name="Line 3321"/>
              <p:cNvSpPr>
                <a:spLocks noChangeShapeType="1"/>
              </p:cNvSpPr>
              <p:nvPr/>
            </p:nvSpPr>
            <p:spPr bwMode="auto">
              <a:xfrm flipH="1" flipV="1">
                <a:off x="2241" y="2120"/>
                <a:ext cx="1" cy="1"/>
              </a:xfrm>
              <a:prstGeom prst="line">
                <a:avLst/>
              </a:prstGeom>
              <a:noFill/>
              <a:ln w="0">
                <a:solidFill>
                  <a:srgbClr val="FFDF7F"/>
                </a:solidFill>
                <a:round/>
                <a:headEnd/>
                <a:tailEnd/>
              </a:ln>
            </p:spPr>
            <p:txBody>
              <a:bodyPr/>
              <a:lstStyle/>
              <a:p>
                <a:endParaRPr lang="en-US"/>
              </a:p>
            </p:txBody>
          </p:sp>
          <p:sp>
            <p:nvSpPr>
              <p:cNvPr id="123130" name="Line 3322"/>
              <p:cNvSpPr>
                <a:spLocks noChangeShapeType="1"/>
              </p:cNvSpPr>
              <p:nvPr/>
            </p:nvSpPr>
            <p:spPr bwMode="auto">
              <a:xfrm flipH="1" flipV="1">
                <a:off x="2242" y="2121"/>
                <a:ext cx="1" cy="2"/>
              </a:xfrm>
              <a:prstGeom prst="line">
                <a:avLst/>
              </a:prstGeom>
              <a:noFill/>
              <a:ln w="0">
                <a:solidFill>
                  <a:srgbClr val="FFDF7F"/>
                </a:solidFill>
                <a:round/>
                <a:headEnd/>
                <a:tailEnd/>
              </a:ln>
            </p:spPr>
            <p:txBody>
              <a:bodyPr/>
              <a:lstStyle/>
              <a:p>
                <a:endParaRPr lang="en-US"/>
              </a:p>
            </p:txBody>
          </p:sp>
          <p:sp>
            <p:nvSpPr>
              <p:cNvPr id="123131" name="Line 3323"/>
              <p:cNvSpPr>
                <a:spLocks noChangeShapeType="1"/>
              </p:cNvSpPr>
              <p:nvPr/>
            </p:nvSpPr>
            <p:spPr bwMode="auto">
              <a:xfrm>
                <a:off x="2243" y="2123"/>
                <a:ext cx="1" cy="3"/>
              </a:xfrm>
              <a:prstGeom prst="line">
                <a:avLst/>
              </a:prstGeom>
              <a:noFill/>
              <a:ln w="0">
                <a:solidFill>
                  <a:srgbClr val="FFDF7F"/>
                </a:solidFill>
                <a:round/>
                <a:headEnd/>
                <a:tailEnd/>
              </a:ln>
            </p:spPr>
            <p:txBody>
              <a:bodyPr/>
              <a:lstStyle/>
              <a:p>
                <a:endParaRPr lang="en-US"/>
              </a:p>
            </p:txBody>
          </p:sp>
          <p:sp>
            <p:nvSpPr>
              <p:cNvPr id="123132" name="Line 3324"/>
              <p:cNvSpPr>
                <a:spLocks noChangeShapeType="1"/>
              </p:cNvSpPr>
              <p:nvPr/>
            </p:nvSpPr>
            <p:spPr bwMode="auto">
              <a:xfrm>
                <a:off x="2244" y="2126"/>
                <a:ext cx="2" cy="1"/>
              </a:xfrm>
              <a:prstGeom prst="line">
                <a:avLst/>
              </a:prstGeom>
              <a:noFill/>
              <a:ln w="0">
                <a:solidFill>
                  <a:srgbClr val="FFDF7F"/>
                </a:solidFill>
                <a:round/>
                <a:headEnd/>
                <a:tailEnd/>
              </a:ln>
            </p:spPr>
            <p:txBody>
              <a:bodyPr/>
              <a:lstStyle/>
              <a:p>
                <a:endParaRPr lang="en-US"/>
              </a:p>
            </p:txBody>
          </p:sp>
          <p:sp>
            <p:nvSpPr>
              <p:cNvPr id="123133" name="Line 3325"/>
              <p:cNvSpPr>
                <a:spLocks noChangeShapeType="1"/>
              </p:cNvSpPr>
              <p:nvPr/>
            </p:nvSpPr>
            <p:spPr bwMode="auto">
              <a:xfrm flipH="1" flipV="1">
                <a:off x="2246" y="2127"/>
                <a:ext cx="3" cy="2"/>
              </a:xfrm>
              <a:prstGeom prst="line">
                <a:avLst/>
              </a:prstGeom>
              <a:noFill/>
              <a:ln w="0">
                <a:solidFill>
                  <a:srgbClr val="FFDF7F"/>
                </a:solidFill>
                <a:round/>
                <a:headEnd/>
                <a:tailEnd/>
              </a:ln>
            </p:spPr>
            <p:txBody>
              <a:bodyPr/>
              <a:lstStyle/>
              <a:p>
                <a:endParaRPr lang="en-US"/>
              </a:p>
            </p:txBody>
          </p:sp>
          <p:sp>
            <p:nvSpPr>
              <p:cNvPr id="123134" name="Line 3326"/>
              <p:cNvSpPr>
                <a:spLocks noChangeShapeType="1"/>
              </p:cNvSpPr>
              <p:nvPr/>
            </p:nvSpPr>
            <p:spPr bwMode="auto">
              <a:xfrm flipH="1" flipV="1">
                <a:off x="2249" y="2129"/>
                <a:ext cx="1" cy="4"/>
              </a:xfrm>
              <a:prstGeom prst="line">
                <a:avLst/>
              </a:prstGeom>
              <a:noFill/>
              <a:ln w="0">
                <a:solidFill>
                  <a:srgbClr val="FFDF7F"/>
                </a:solidFill>
                <a:round/>
                <a:headEnd/>
                <a:tailEnd/>
              </a:ln>
            </p:spPr>
            <p:txBody>
              <a:bodyPr/>
              <a:lstStyle/>
              <a:p>
                <a:endParaRPr lang="en-US"/>
              </a:p>
            </p:txBody>
          </p:sp>
          <p:sp>
            <p:nvSpPr>
              <p:cNvPr id="123135" name="Line 3327"/>
              <p:cNvSpPr>
                <a:spLocks noChangeShapeType="1"/>
              </p:cNvSpPr>
              <p:nvPr/>
            </p:nvSpPr>
            <p:spPr bwMode="auto">
              <a:xfrm flipV="1">
                <a:off x="2248" y="2134"/>
                <a:ext cx="1" cy="1"/>
              </a:xfrm>
              <a:prstGeom prst="line">
                <a:avLst/>
              </a:prstGeom>
              <a:noFill/>
              <a:ln w="0">
                <a:solidFill>
                  <a:srgbClr val="FFDF7F"/>
                </a:solidFill>
                <a:round/>
                <a:headEnd/>
                <a:tailEnd/>
              </a:ln>
            </p:spPr>
            <p:txBody>
              <a:bodyPr/>
              <a:lstStyle/>
              <a:p>
                <a:endParaRPr lang="en-US"/>
              </a:p>
            </p:txBody>
          </p:sp>
          <p:sp>
            <p:nvSpPr>
              <p:cNvPr id="123136" name="Line 3328"/>
              <p:cNvSpPr>
                <a:spLocks noChangeShapeType="1"/>
              </p:cNvSpPr>
              <p:nvPr/>
            </p:nvSpPr>
            <p:spPr bwMode="auto">
              <a:xfrm flipV="1">
                <a:off x="2249" y="2133"/>
                <a:ext cx="1" cy="1"/>
              </a:xfrm>
              <a:prstGeom prst="line">
                <a:avLst/>
              </a:prstGeom>
              <a:noFill/>
              <a:ln w="0">
                <a:solidFill>
                  <a:srgbClr val="FFDF7F"/>
                </a:solidFill>
                <a:round/>
                <a:headEnd/>
                <a:tailEnd/>
              </a:ln>
            </p:spPr>
            <p:txBody>
              <a:bodyPr/>
              <a:lstStyle/>
              <a:p>
                <a:endParaRPr lang="en-US"/>
              </a:p>
            </p:txBody>
          </p:sp>
          <p:sp>
            <p:nvSpPr>
              <p:cNvPr id="123137" name="Line 3329"/>
              <p:cNvSpPr>
                <a:spLocks noChangeShapeType="1"/>
              </p:cNvSpPr>
              <p:nvPr/>
            </p:nvSpPr>
            <p:spPr bwMode="auto">
              <a:xfrm flipV="1">
                <a:off x="2246" y="2135"/>
                <a:ext cx="2" cy="1"/>
              </a:xfrm>
              <a:prstGeom prst="line">
                <a:avLst/>
              </a:prstGeom>
              <a:noFill/>
              <a:ln w="0">
                <a:solidFill>
                  <a:srgbClr val="FFDF7F"/>
                </a:solidFill>
                <a:round/>
                <a:headEnd/>
                <a:tailEnd/>
              </a:ln>
            </p:spPr>
            <p:txBody>
              <a:bodyPr/>
              <a:lstStyle/>
              <a:p>
                <a:endParaRPr lang="en-US"/>
              </a:p>
            </p:txBody>
          </p:sp>
          <p:sp>
            <p:nvSpPr>
              <p:cNvPr id="123138" name="Line 3330"/>
              <p:cNvSpPr>
                <a:spLocks noChangeShapeType="1"/>
              </p:cNvSpPr>
              <p:nvPr/>
            </p:nvSpPr>
            <p:spPr bwMode="auto">
              <a:xfrm>
                <a:off x="2244" y="2136"/>
                <a:ext cx="2" cy="1"/>
              </a:xfrm>
              <a:prstGeom prst="line">
                <a:avLst/>
              </a:prstGeom>
              <a:noFill/>
              <a:ln w="0">
                <a:solidFill>
                  <a:srgbClr val="FFDF7F"/>
                </a:solidFill>
                <a:round/>
                <a:headEnd/>
                <a:tailEnd/>
              </a:ln>
            </p:spPr>
            <p:txBody>
              <a:bodyPr/>
              <a:lstStyle/>
              <a:p>
                <a:endParaRPr lang="en-US"/>
              </a:p>
            </p:txBody>
          </p:sp>
          <p:sp>
            <p:nvSpPr>
              <p:cNvPr id="123139" name="Line 3331"/>
              <p:cNvSpPr>
                <a:spLocks noChangeShapeType="1"/>
              </p:cNvSpPr>
              <p:nvPr/>
            </p:nvSpPr>
            <p:spPr bwMode="auto">
              <a:xfrm flipH="1">
                <a:off x="2242" y="2136"/>
                <a:ext cx="2" cy="1"/>
              </a:xfrm>
              <a:prstGeom prst="line">
                <a:avLst/>
              </a:prstGeom>
              <a:noFill/>
              <a:ln w="0">
                <a:solidFill>
                  <a:srgbClr val="FFDF7F"/>
                </a:solidFill>
                <a:round/>
                <a:headEnd/>
                <a:tailEnd/>
              </a:ln>
            </p:spPr>
            <p:txBody>
              <a:bodyPr/>
              <a:lstStyle/>
              <a:p>
                <a:endParaRPr lang="en-US"/>
              </a:p>
            </p:txBody>
          </p:sp>
          <p:sp>
            <p:nvSpPr>
              <p:cNvPr id="123140" name="Line 3332"/>
              <p:cNvSpPr>
                <a:spLocks noChangeShapeType="1"/>
              </p:cNvSpPr>
              <p:nvPr/>
            </p:nvSpPr>
            <p:spPr bwMode="auto">
              <a:xfrm>
                <a:off x="2239" y="2136"/>
                <a:ext cx="3" cy="1"/>
              </a:xfrm>
              <a:prstGeom prst="line">
                <a:avLst/>
              </a:prstGeom>
              <a:noFill/>
              <a:ln w="0">
                <a:solidFill>
                  <a:srgbClr val="FFDF7F"/>
                </a:solidFill>
                <a:round/>
                <a:headEnd/>
                <a:tailEnd/>
              </a:ln>
            </p:spPr>
            <p:txBody>
              <a:bodyPr/>
              <a:lstStyle/>
              <a:p>
                <a:endParaRPr lang="en-US"/>
              </a:p>
            </p:txBody>
          </p:sp>
          <p:sp>
            <p:nvSpPr>
              <p:cNvPr id="123141" name="Line 3333"/>
              <p:cNvSpPr>
                <a:spLocks noChangeShapeType="1"/>
              </p:cNvSpPr>
              <p:nvPr/>
            </p:nvSpPr>
            <p:spPr bwMode="auto">
              <a:xfrm>
                <a:off x="2322" y="2142"/>
                <a:ext cx="1" cy="5"/>
              </a:xfrm>
              <a:prstGeom prst="line">
                <a:avLst/>
              </a:prstGeom>
              <a:noFill/>
              <a:ln w="0">
                <a:solidFill>
                  <a:srgbClr val="FFDF7F"/>
                </a:solidFill>
                <a:round/>
                <a:headEnd/>
                <a:tailEnd/>
              </a:ln>
            </p:spPr>
            <p:txBody>
              <a:bodyPr/>
              <a:lstStyle/>
              <a:p>
                <a:endParaRPr lang="en-US"/>
              </a:p>
            </p:txBody>
          </p:sp>
          <p:sp>
            <p:nvSpPr>
              <p:cNvPr id="123142" name="Line 3334"/>
              <p:cNvSpPr>
                <a:spLocks noChangeShapeType="1"/>
              </p:cNvSpPr>
              <p:nvPr/>
            </p:nvSpPr>
            <p:spPr bwMode="auto">
              <a:xfrm>
                <a:off x="2323" y="2147"/>
                <a:ext cx="2" cy="4"/>
              </a:xfrm>
              <a:prstGeom prst="line">
                <a:avLst/>
              </a:prstGeom>
              <a:noFill/>
              <a:ln w="0">
                <a:solidFill>
                  <a:srgbClr val="FFDF7F"/>
                </a:solidFill>
                <a:round/>
                <a:headEnd/>
                <a:tailEnd/>
              </a:ln>
            </p:spPr>
            <p:txBody>
              <a:bodyPr/>
              <a:lstStyle/>
              <a:p>
                <a:endParaRPr lang="en-US"/>
              </a:p>
            </p:txBody>
          </p:sp>
          <p:sp>
            <p:nvSpPr>
              <p:cNvPr id="123143" name="Line 3335"/>
              <p:cNvSpPr>
                <a:spLocks noChangeShapeType="1"/>
              </p:cNvSpPr>
              <p:nvPr/>
            </p:nvSpPr>
            <p:spPr bwMode="auto">
              <a:xfrm>
                <a:off x="2325" y="2151"/>
                <a:ext cx="1" cy="4"/>
              </a:xfrm>
              <a:prstGeom prst="line">
                <a:avLst/>
              </a:prstGeom>
              <a:noFill/>
              <a:ln w="0">
                <a:solidFill>
                  <a:srgbClr val="FFDF7F"/>
                </a:solidFill>
                <a:round/>
                <a:headEnd/>
                <a:tailEnd/>
              </a:ln>
            </p:spPr>
            <p:txBody>
              <a:bodyPr/>
              <a:lstStyle/>
              <a:p>
                <a:endParaRPr lang="en-US"/>
              </a:p>
            </p:txBody>
          </p:sp>
          <p:sp>
            <p:nvSpPr>
              <p:cNvPr id="123144" name="Line 3336"/>
              <p:cNvSpPr>
                <a:spLocks noChangeShapeType="1"/>
              </p:cNvSpPr>
              <p:nvPr/>
            </p:nvSpPr>
            <p:spPr bwMode="auto">
              <a:xfrm>
                <a:off x="2326" y="2155"/>
                <a:ext cx="1" cy="3"/>
              </a:xfrm>
              <a:prstGeom prst="line">
                <a:avLst/>
              </a:prstGeom>
              <a:noFill/>
              <a:ln w="0">
                <a:solidFill>
                  <a:srgbClr val="FFDF7F"/>
                </a:solidFill>
                <a:round/>
                <a:headEnd/>
                <a:tailEnd/>
              </a:ln>
            </p:spPr>
            <p:txBody>
              <a:bodyPr/>
              <a:lstStyle/>
              <a:p>
                <a:endParaRPr lang="en-US"/>
              </a:p>
            </p:txBody>
          </p:sp>
          <p:sp>
            <p:nvSpPr>
              <p:cNvPr id="123145" name="Line 3337"/>
              <p:cNvSpPr>
                <a:spLocks noChangeShapeType="1"/>
              </p:cNvSpPr>
              <p:nvPr/>
            </p:nvSpPr>
            <p:spPr bwMode="auto">
              <a:xfrm>
                <a:off x="2327" y="2158"/>
                <a:ext cx="3" cy="4"/>
              </a:xfrm>
              <a:prstGeom prst="line">
                <a:avLst/>
              </a:prstGeom>
              <a:noFill/>
              <a:ln w="0">
                <a:solidFill>
                  <a:srgbClr val="FFDF7F"/>
                </a:solidFill>
                <a:round/>
                <a:headEnd/>
                <a:tailEnd/>
              </a:ln>
            </p:spPr>
            <p:txBody>
              <a:bodyPr/>
              <a:lstStyle/>
              <a:p>
                <a:endParaRPr lang="en-US"/>
              </a:p>
            </p:txBody>
          </p:sp>
          <p:sp>
            <p:nvSpPr>
              <p:cNvPr id="123146" name="Line 3338"/>
              <p:cNvSpPr>
                <a:spLocks noChangeShapeType="1"/>
              </p:cNvSpPr>
              <p:nvPr/>
            </p:nvSpPr>
            <p:spPr bwMode="auto">
              <a:xfrm flipH="1" flipV="1">
                <a:off x="2330" y="2162"/>
                <a:ext cx="4" cy="4"/>
              </a:xfrm>
              <a:prstGeom prst="line">
                <a:avLst/>
              </a:prstGeom>
              <a:noFill/>
              <a:ln w="0">
                <a:solidFill>
                  <a:srgbClr val="FFDF7F"/>
                </a:solidFill>
                <a:round/>
                <a:headEnd/>
                <a:tailEnd/>
              </a:ln>
            </p:spPr>
            <p:txBody>
              <a:bodyPr/>
              <a:lstStyle/>
              <a:p>
                <a:endParaRPr lang="en-US"/>
              </a:p>
            </p:txBody>
          </p:sp>
          <p:sp>
            <p:nvSpPr>
              <p:cNvPr id="123147" name="Line 3339"/>
              <p:cNvSpPr>
                <a:spLocks noChangeShapeType="1"/>
              </p:cNvSpPr>
              <p:nvPr/>
            </p:nvSpPr>
            <p:spPr bwMode="auto">
              <a:xfrm flipH="1" flipV="1">
                <a:off x="2334" y="2166"/>
                <a:ext cx="2" cy="5"/>
              </a:xfrm>
              <a:prstGeom prst="line">
                <a:avLst/>
              </a:prstGeom>
              <a:noFill/>
              <a:ln w="0">
                <a:solidFill>
                  <a:srgbClr val="FFDF7F"/>
                </a:solidFill>
                <a:round/>
                <a:headEnd/>
                <a:tailEnd/>
              </a:ln>
            </p:spPr>
            <p:txBody>
              <a:bodyPr/>
              <a:lstStyle/>
              <a:p>
                <a:endParaRPr lang="en-US"/>
              </a:p>
            </p:txBody>
          </p:sp>
          <p:sp>
            <p:nvSpPr>
              <p:cNvPr id="123148" name="Line 3340"/>
              <p:cNvSpPr>
                <a:spLocks noChangeShapeType="1"/>
              </p:cNvSpPr>
              <p:nvPr/>
            </p:nvSpPr>
            <p:spPr bwMode="auto">
              <a:xfrm flipH="1" flipV="1">
                <a:off x="2336" y="2171"/>
                <a:ext cx="3" cy="6"/>
              </a:xfrm>
              <a:prstGeom prst="line">
                <a:avLst/>
              </a:prstGeom>
              <a:noFill/>
              <a:ln w="0">
                <a:solidFill>
                  <a:srgbClr val="FFDF7F"/>
                </a:solidFill>
                <a:round/>
                <a:headEnd/>
                <a:tailEnd/>
              </a:ln>
            </p:spPr>
            <p:txBody>
              <a:bodyPr/>
              <a:lstStyle/>
              <a:p>
                <a:endParaRPr lang="en-US"/>
              </a:p>
            </p:txBody>
          </p:sp>
          <p:sp>
            <p:nvSpPr>
              <p:cNvPr id="123149" name="Line 3341"/>
              <p:cNvSpPr>
                <a:spLocks noChangeShapeType="1"/>
              </p:cNvSpPr>
              <p:nvPr/>
            </p:nvSpPr>
            <p:spPr bwMode="auto">
              <a:xfrm flipH="1" flipV="1">
                <a:off x="2339" y="2177"/>
                <a:ext cx="1" cy="3"/>
              </a:xfrm>
              <a:prstGeom prst="line">
                <a:avLst/>
              </a:prstGeom>
              <a:noFill/>
              <a:ln w="0">
                <a:solidFill>
                  <a:srgbClr val="FFDF7F"/>
                </a:solidFill>
                <a:round/>
                <a:headEnd/>
                <a:tailEnd/>
              </a:ln>
            </p:spPr>
            <p:txBody>
              <a:bodyPr/>
              <a:lstStyle/>
              <a:p>
                <a:endParaRPr lang="en-US"/>
              </a:p>
            </p:txBody>
          </p:sp>
          <p:sp>
            <p:nvSpPr>
              <p:cNvPr id="123150" name="Line 3342"/>
              <p:cNvSpPr>
                <a:spLocks noChangeShapeType="1"/>
              </p:cNvSpPr>
              <p:nvPr/>
            </p:nvSpPr>
            <p:spPr bwMode="auto">
              <a:xfrm flipH="1" flipV="1">
                <a:off x="2339" y="2180"/>
                <a:ext cx="1" cy="3"/>
              </a:xfrm>
              <a:prstGeom prst="line">
                <a:avLst/>
              </a:prstGeom>
              <a:noFill/>
              <a:ln w="0">
                <a:solidFill>
                  <a:srgbClr val="FFDF7F"/>
                </a:solidFill>
                <a:round/>
                <a:headEnd/>
                <a:tailEnd/>
              </a:ln>
            </p:spPr>
            <p:txBody>
              <a:bodyPr/>
              <a:lstStyle/>
              <a:p>
                <a:endParaRPr lang="en-US"/>
              </a:p>
            </p:txBody>
          </p:sp>
          <p:sp>
            <p:nvSpPr>
              <p:cNvPr id="123151" name="Line 3343"/>
              <p:cNvSpPr>
                <a:spLocks noChangeShapeType="1"/>
              </p:cNvSpPr>
              <p:nvPr/>
            </p:nvSpPr>
            <p:spPr bwMode="auto">
              <a:xfrm>
                <a:off x="2336" y="2151"/>
                <a:ext cx="1" cy="3"/>
              </a:xfrm>
              <a:prstGeom prst="line">
                <a:avLst/>
              </a:prstGeom>
              <a:noFill/>
              <a:ln w="0">
                <a:solidFill>
                  <a:srgbClr val="FFDF7F"/>
                </a:solidFill>
                <a:round/>
                <a:headEnd/>
                <a:tailEnd/>
              </a:ln>
            </p:spPr>
            <p:txBody>
              <a:bodyPr/>
              <a:lstStyle/>
              <a:p>
                <a:endParaRPr lang="en-US"/>
              </a:p>
            </p:txBody>
          </p:sp>
          <p:sp>
            <p:nvSpPr>
              <p:cNvPr id="123152" name="Line 3344"/>
              <p:cNvSpPr>
                <a:spLocks noChangeShapeType="1"/>
              </p:cNvSpPr>
              <p:nvPr/>
            </p:nvSpPr>
            <p:spPr bwMode="auto">
              <a:xfrm>
                <a:off x="2337" y="2154"/>
                <a:ext cx="1" cy="3"/>
              </a:xfrm>
              <a:prstGeom prst="line">
                <a:avLst/>
              </a:prstGeom>
              <a:noFill/>
              <a:ln w="0">
                <a:solidFill>
                  <a:srgbClr val="FFDF7F"/>
                </a:solidFill>
                <a:round/>
                <a:headEnd/>
                <a:tailEnd/>
              </a:ln>
            </p:spPr>
            <p:txBody>
              <a:bodyPr/>
              <a:lstStyle/>
              <a:p>
                <a:endParaRPr lang="en-US"/>
              </a:p>
            </p:txBody>
          </p:sp>
          <p:sp>
            <p:nvSpPr>
              <p:cNvPr id="123153" name="Line 3345"/>
              <p:cNvSpPr>
                <a:spLocks noChangeShapeType="1"/>
              </p:cNvSpPr>
              <p:nvPr/>
            </p:nvSpPr>
            <p:spPr bwMode="auto">
              <a:xfrm>
                <a:off x="2338" y="2157"/>
                <a:ext cx="2" cy="3"/>
              </a:xfrm>
              <a:prstGeom prst="line">
                <a:avLst/>
              </a:prstGeom>
              <a:noFill/>
              <a:ln w="0">
                <a:solidFill>
                  <a:srgbClr val="FFDF7F"/>
                </a:solidFill>
                <a:round/>
                <a:headEnd/>
                <a:tailEnd/>
              </a:ln>
            </p:spPr>
            <p:txBody>
              <a:bodyPr/>
              <a:lstStyle/>
              <a:p>
                <a:endParaRPr lang="en-US"/>
              </a:p>
            </p:txBody>
          </p:sp>
          <p:sp>
            <p:nvSpPr>
              <p:cNvPr id="123154" name="Line 3346"/>
              <p:cNvSpPr>
                <a:spLocks noChangeShapeType="1"/>
              </p:cNvSpPr>
              <p:nvPr/>
            </p:nvSpPr>
            <p:spPr bwMode="auto">
              <a:xfrm>
                <a:off x="2340" y="2160"/>
                <a:ext cx="3" cy="3"/>
              </a:xfrm>
              <a:prstGeom prst="line">
                <a:avLst/>
              </a:prstGeom>
              <a:noFill/>
              <a:ln w="0">
                <a:solidFill>
                  <a:srgbClr val="FFDF7F"/>
                </a:solidFill>
                <a:round/>
                <a:headEnd/>
                <a:tailEnd/>
              </a:ln>
            </p:spPr>
            <p:txBody>
              <a:bodyPr/>
              <a:lstStyle/>
              <a:p>
                <a:endParaRPr lang="en-US"/>
              </a:p>
            </p:txBody>
          </p:sp>
          <p:sp>
            <p:nvSpPr>
              <p:cNvPr id="123155" name="Line 3347"/>
              <p:cNvSpPr>
                <a:spLocks noChangeShapeType="1"/>
              </p:cNvSpPr>
              <p:nvPr/>
            </p:nvSpPr>
            <p:spPr bwMode="auto">
              <a:xfrm>
                <a:off x="2343" y="2163"/>
                <a:ext cx="5" cy="1"/>
              </a:xfrm>
              <a:prstGeom prst="line">
                <a:avLst/>
              </a:prstGeom>
              <a:noFill/>
              <a:ln w="0">
                <a:solidFill>
                  <a:srgbClr val="FFDF7F"/>
                </a:solidFill>
                <a:round/>
                <a:headEnd/>
                <a:tailEnd/>
              </a:ln>
            </p:spPr>
            <p:txBody>
              <a:bodyPr/>
              <a:lstStyle/>
              <a:p>
                <a:endParaRPr lang="en-US"/>
              </a:p>
            </p:txBody>
          </p:sp>
          <p:sp>
            <p:nvSpPr>
              <p:cNvPr id="123156" name="Line 3348"/>
              <p:cNvSpPr>
                <a:spLocks noChangeShapeType="1"/>
              </p:cNvSpPr>
              <p:nvPr/>
            </p:nvSpPr>
            <p:spPr bwMode="auto">
              <a:xfrm flipH="1" flipV="1">
                <a:off x="2348" y="2164"/>
                <a:ext cx="4" cy="2"/>
              </a:xfrm>
              <a:prstGeom prst="line">
                <a:avLst/>
              </a:prstGeom>
              <a:noFill/>
              <a:ln w="0">
                <a:solidFill>
                  <a:srgbClr val="FFDF7F"/>
                </a:solidFill>
                <a:round/>
                <a:headEnd/>
                <a:tailEnd/>
              </a:ln>
            </p:spPr>
            <p:txBody>
              <a:bodyPr/>
              <a:lstStyle/>
              <a:p>
                <a:endParaRPr lang="en-US"/>
              </a:p>
            </p:txBody>
          </p:sp>
          <p:sp>
            <p:nvSpPr>
              <p:cNvPr id="123157" name="Line 3349"/>
              <p:cNvSpPr>
                <a:spLocks noChangeShapeType="1"/>
              </p:cNvSpPr>
              <p:nvPr/>
            </p:nvSpPr>
            <p:spPr bwMode="auto">
              <a:xfrm flipH="1" flipV="1">
                <a:off x="2352" y="2166"/>
                <a:ext cx="1" cy="3"/>
              </a:xfrm>
              <a:prstGeom prst="line">
                <a:avLst/>
              </a:prstGeom>
              <a:noFill/>
              <a:ln w="0">
                <a:solidFill>
                  <a:srgbClr val="FFDF7F"/>
                </a:solidFill>
                <a:round/>
                <a:headEnd/>
                <a:tailEnd/>
              </a:ln>
            </p:spPr>
            <p:txBody>
              <a:bodyPr/>
              <a:lstStyle/>
              <a:p>
                <a:endParaRPr lang="en-US"/>
              </a:p>
            </p:txBody>
          </p:sp>
          <p:sp>
            <p:nvSpPr>
              <p:cNvPr id="123158" name="Line 3350"/>
              <p:cNvSpPr>
                <a:spLocks noChangeShapeType="1"/>
              </p:cNvSpPr>
              <p:nvPr/>
            </p:nvSpPr>
            <p:spPr bwMode="auto">
              <a:xfrm flipH="1" flipV="1">
                <a:off x="2353" y="2169"/>
                <a:ext cx="1" cy="2"/>
              </a:xfrm>
              <a:prstGeom prst="line">
                <a:avLst/>
              </a:prstGeom>
              <a:noFill/>
              <a:ln w="0">
                <a:solidFill>
                  <a:srgbClr val="FFDF7F"/>
                </a:solidFill>
                <a:round/>
                <a:headEnd/>
                <a:tailEnd/>
              </a:ln>
            </p:spPr>
            <p:txBody>
              <a:bodyPr/>
              <a:lstStyle/>
              <a:p>
                <a:endParaRPr lang="en-US"/>
              </a:p>
            </p:txBody>
          </p:sp>
          <p:sp>
            <p:nvSpPr>
              <p:cNvPr id="123159" name="Line 3351"/>
              <p:cNvSpPr>
                <a:spLocks noChangeShapeType="1"/>
              </p:cNvSpPr>
              <p:nvPr/>
            </p:nvSpPr>
            <p:spPr bwMode="auto">
              <a:xfrm flipH="1" flipV="1">
                <a:off x="2354" y="2171"/>
                <a:ext cx="1" cy="2"/>
              </a:xfrm>
              <a:prstGeom prst="line">
                <a:avLst/>
              </a:prstGeom>
              <a:noFill/>
              <a:ln w="0">
                <a:solidFill>
                  <a:srgbClr val="FFDF7F"/>
                </a:solidFill>
                <a:round/>
                <a:headEnd/>
                <a:tailEnd/>
              </a:ln>
            </p:spPr>
            <p:txBody>
              <a:bodyPr/>
              <a:lstStyle/>
              <a:p>
                <a:endParaRPr lang="en-US"/>
              </a:p>
            </p:txBody>
          </p:sp>
          <p:sp>
            <p:nvSpPr>
              <p:cNvPr id="123160" name="Line 3352"/>
              <p:cNvSpPr>
                <a:spLocks noChangeShapeType="1"/>
              </p:cNvSpPr>
              <p:nvPr/>
            </p:nvSpPr>
            <p:spPr bwMode="auto">
              <a:xfrm flipH="1" flipV="1">
                <a:off x="2354" y="2173"/>
                <a:ext cx="1" cy="3"/>
              </a:xfrm>
              <a:prstGeom prst="line">
                <a:avLst/>
              </a:prstGeom>
              <a:noFill/>
              <a:ln w="0">
                <a:solidFill>
                  <a:srgbClr val="FFDF7F"/>
                </a:solidFill>
                <a:round/>
                <a:headEnd/>
                <a:tailEnd/>
              </a:ln>
            </p:spPr>
            <p:txBody>
              <a:bodyPr/>
              <a:lstStyle/>
              <a:p>
                <a:endParaRPr lang="en-US"/>
              </a:p>
            </p:txBody>
          </p:sp>
          <p:sp>
            <p:nvSpPr>
              <p:cNvPr id="123161" name="Line 3353"/>
              <p:cNvSpPr>
                <a:spLocks noChangeShapeType="1"/>
              </p:cNvSpPr>
              <p:nvPr/>
            </p:nvSpPr>
            <p:spPr bwMode="auto">
              <a:xfrm flipH="1" flipV="1">
                <a:off x="2369" y="2203"/>
                <a:ext cx="1" cy="3"/>
              </a:xfrm>
              <a:prstGeom prst="line">
                <a:avLst/>
              </a:prstGeom>
              <a:noFill/>
              <a:ln w="0">
                <a:solidFill>
                  <a:srgbClr val="FFDF7F"/>
                </a:solidFill>
                <a:round/>
                <a:headEnd/>
                <a:tailEnd/>
              </a:ln>
            </p:spPr>
            <p:txBody>
              <a:bodyPr/>
              <a:lstStyle/>
              <a:p>
                <a:endParaRPr lang="en-US"/>
              </a:p>
            </p:txBody>
          </p:sp>
          <p:sp>
            <p:nvSpPr>
              <p:cNvPr id="123162" name="Line 3354"/>
              <p:cNvSpPr>
                <a:spLocks noChangeShapeType="1"/>
              </p:cNvSpPr>
              <p:nvPr/>
            </p:nvSpPr>
            <p:spPr bwMode="auto">
              <a:xfrm flipH="1" flipV="1">
                <a:off x="2366" y="2202"/>
                <a:ext cx="3" cy="1"/>
              </a:xfrm>
              <a:prstGeom prst="line">
                <a:avLst/>
              </a:prstGeom>
              <a:noFill/>
              <a:ln w="0">
                <a:solidFill>
                  <a:srgbClr val="FFDF7F"/>
                </a:solidFill>
                <a:round/>
                <a:headEnd/>
                <a:tailEnd/>
              </a:ln>
            </p:spPr>
            <p:txBody>
              <a:bodyPr/>
              <a:lstStyle/>
              <a:p>
                <a:endParaRPr lang="en-US"/>
              </a:p>
            </p:txBody>
          </p:sp>
          <p:sp>
            <p:nvSpPr>
              <p:cNvPr id="123163" name="Line 3355"/>
              <p:cNvSpPr>
                <a:spLocks noChangeShapeType="1"/>
              </p:cNvSpPr>
              <p:nvPr/>
            </p:nvSpPr>
            <p:spPr bwMode="auto">
              <a:xfrm flipH="1">
                <a:off x="2363" y="2202"/>
                <a:ext cx="3" cy="1"/>
              </a:xfrm>
              <a:prstGeom prst="line">
                <a:avLst/>
              </a:prstGeom>
              <a:noFill/>
              <a:ln w="0">
                <a:solidFill>
                  <a:srgbClr val="FFDF7F"/>
                </a:solidFill>
                <a:round/>
                <a:headEnd/>
                <a:tailEnd/>
              </a:ln>
            </p:spPr>
            <p:txBody>
              <a:bodyPr/>
              <a:lstStyle/>
              <a:p>
                <a:endParaRPr lang="en-US"/>
              </a:p>
            </p:txBody>
          </p:sp>
          <p:sp>
            <p:nvSpPr>
              <p:cNvPr id="123164" name="Line 3356"/>
              <p:cNvSpPr>
                <a:spLocks noChangeShapeType="1"/>
              </p:cNvSpPr>
              <p:nvPr/>
            </p:nvSpPr>
            <p:spPr bwMode="auto">
              <a:xfrm flipH="1">
                <a:off x="2361" y="2203"/>
                <a:ext cx="2" cy="3"/>
              </a:xfrm>
              <a:prstGeom prst="line">
                <a:avLst/>
              </a:prstGeom>
              <a:noFill/>
              <a:ln w="0">
                <a:solidFill>
                  <a:srgbClr val="FFDF7F"/>
                </a:solidFill>
                <a:round/>
                <a:headEnd/>
                <a:tailEnd/>
              </a:ln>
            </p:spPr>
            <p:txBody>
              <a:bodyPr/>
              <a:lstStyle/>
              <a:p>
                <a:endParaRPr lang="en-US"/>
              </a:p>
            </p:txBody>
          </p:sp>
          <p:sp>
            <p:nvSpPr>
              <p:cNvPr id="123165" name="Line 3357"/>
              <p:cNvSpPr>
                <a:spLocks noChangeShapeType="1"/>
              </p:cNvSpPr>
              <p:nvPr/>
            </p:nvSpPr>
            <p:spPr bwMode="auto">
              <a:xfrm>
                <a:off x="2361" y="2206"/>
                <a:ext cx="2" cy="4"/>
              </a:xfrm>
              <a:prstGeom prst="line">
                <a:avLst/>
              </a:prstGeom>
              <a:noFill/>
              <a:ln w="0">
                <a:solidFill>
                  <a:srgbClr val="FFDF7F"/>
                </a:solidFill>
                <a:round/>
                <a:headEnd/>
                <a:tailEnd/>
              </a:ln>
            </p:spPr>
            <p:txBody>
              <a:bodyPr/>
              <a:lstStyle/>
              <a:p>
                <a:endParaRPr lang="en-US"/>
              </a:p>
            </p:txBody>
          </p:sp>
          <p:sp>
            <p:nvSpPr>
              <p:cNvPr id="123166" name="Line 3358"/>
              <p:cNvSpPr>
                <a:spLocks noChangeShapeType="1"/>
              </p:cNvSpPr>
              <p:nvPr/>
            </p:nvSpPr>
            <p:spPr bwMode="auto">
              <a:xfrm>
                <a:off x="2363" y="2210"/>
                <a:ext cx="3" cy="2"/>
              </a:xfrm>
              <a:prstGeom prst="line">
                <a:avLst/>
              </a:prstGeom>
              <a:noFill/>
              <a:ln w="0">
                <a:solidFill>
                  <a:srgbClr val="FFDF7F"/>
                </a:solidFill>
                <a:round/>
                <a:headEnd/>
                <a:tailEnd/>
              </a:ln>
            </p:spPr>
            <p:txBody>
              <a:bodyPr/>
              <a:lstStyle/>
              <a:p>
                <a:endParaRPr lang="en-US"/>
              </a:p>
            </p:txBody>
          </p:sp>
          <p:sp>
            <p:nvSpPr>
              <p:cNvPr id="123167" name="Line 3359"/>
              <p:cNvSpPr>
                <a:spLocks noChangeShapeType="1"/>
              </p:cNvSpPr>
              <p:nvPr/>
            </p:nvSpPr>
            <p:spPr bwMode="auto">
              <a:xfrm flipV="1">
                <a:off x="2366" y="2210"/>
                <a:ext cx="3" cy="2"/>
              </a:xfrm>
              <a:prstGeom prst="line">
                <a:avLst/>
              </a:prstGeom>
              <a:noFill/>
              <a:ln w="0">
                <a:solidFill>
                  <a:srgbClr val="FFDF7F"/>
                </a:solidFill>
                <a:round/>
                <a:headEnd/>
                <a:tailEnd/>
              </a:ln>
            </p:spPr>
            <p:txBody>
              <a:bodyPr/>
              <a:lstStyle/>
              <a:p>
                <a:endParaRPr lang="en-US"/>
              </a:p>
            </p:txBody>
          </p:sp>
          <p:sp>
            <p:nvSpPr>
              <p:cNvPr id="123168" name="Line 3360"/>
              <p:cNvSpPr>
                <a:spLocks noChangeShapeType="1"/>
              </p:cNvSpPr>
              <p:nvPr/>
            </p:nvSpPr>
            <p:spPr bwMode="auto">
              <a:xfrm flipV="1">
                <a:off x="2369" y="2206"/>
                <a:ext cx="1" cy="4"/>
              </a:xfrm>
              <a:prstGeom prst="line">
                <a:avLst/>
              </a:prstGeom>
              <a:noFill/>
              <a:ln w="0">
                <a:solidFill>
                  <a:srgbClr val="FFDF7F"/>
                </a:solidFill>
                <a:round/>
                <a:headEnd/>
                <a:tailEnd/>
              </a:ln>
            </p:spPr>
            <p:txBody>
              <a:bodyPr/>
              <a:lstStyle/>
              <a:p>
                <a:endParaRPr lang="en-US"/>
              </a:p>
            </p:txBody>
          </p:sp>
          <p:sp>
            <p:nvSpPr>
              <p:cNvPr id="123169" name="Line 3361"/>
              <p:cNvSpPr>
                <a:spLocks noChangeShapeType="1"/>
              </p:cNvSpPr>
              <p:nvPr/>
            </p:nvSpPr>
            <p:spPr bwMode="auto">
              <a:xfrm flipH="1" flipV="1">
                <a:off x="2382" y="2306"/>
                <a:ext cx="1" cy="3"/>
              </a:xfrm>
              <a:prstGeom prst="line">
                <a:avLst/>
              </a:prstGeom>
              <a:noFill/>
              <a:ln w="0">
                <a:solidFill>
                  <a:srgbClr val="FFDF7F"/>
                </a:solidFill>
                <a:round/>
                <a:headEnd/>
                <a:tailEnd/>
              </a:ln>
            </p:spPr>
            <p:txBody>
              <a:bodyPr/>
              <a:lstStyle/>
              <a:p>
                <a:endParaRPr lang="en-US"/>
              </a:p>
            </p:txBody>
          </p:sp>
          <p:sp>
            <p:nvSpPr>
              <p:cNvPr id="123170" name="Line 3362"/>
              <p:cNvSpPr>
                <a:spLocks noChangeShapeType="1"/>
              </p:cNvSpPr>
              <p:nvPr/>
            </p:nvSpPr>
            <p:spPr bwMode="auto">
              <a:xfrm flipH="1" flipV="1">
                <a:off x="2378" y="2304"/>
                <a:ext cx="4" cy="2"/>
              </a:xfrm>
              <a:prstGeom prst="line">
                <a:avLst/>
              </a:prstGeom>
              <a:noFill/>
              <a:ln w="0">
                <a:solidFill>
                  <a:srgbClr val="FFDF7F"/>
                </a:solidFill>
                <a:round/>
                <a:headEnd/>
                <a:tailEnd/>
              </a:ln>
            </p:spPr>
            <p:txBody>
              <a:bodyPr/>
              <a:lstStyle/>
              <a:p>
                <a:endParaRPr lang="en-US"/>
              </a:p>
            </p:txBody>
          </p:sp>
          <p:sp>
            <p:nvSpPr>
              <p:cNvPr id="123171" name="Line 3363"/>
              <p:cNvSpPr>
                <a:spLocks noChangeShapeType="1"/>
              </p:cNvSpPr>
              <p:nvPr/>
            </p:nvSpPr>
            <p:spPr bwMode="auto">
              <a:xfrm flipH="1">
                <a:off x="2375" y="2304"/>
                <a:ext cx="3" cy="2"/>
              </a:xfrm>
              <a:prstGeom prst="line">
                <a:avLst/>
              </a:prstGeom>
              <a:noFill/>
              <a:ln w="0">
                <a:solidFill>
                  <a:srgbClr val="FFDF7F"/>
                </a:solidFill>
                <a:round/>
                <a:headEnd/>
                <a:tailEnd/>
              </a:ln>
            </p:spPr>
            <p:txBody>
              <a:bodyPr/>
              <a:lstStyle/>
              <a:p>
                <a:endParaRPr lang="en-US"/>
              </a:p>
            </p:txBody>
          </p:sp>
          <p:sp>
            <p:nvSpPr>
              <p:cNvPr id="123172" name="Line 3364"/>
              <p:cNvSpPr>
                <a:spLocks noChangeShapeType="1"/>
              </p:cNvSpPr>
              <p:nvPr/>
            </p:nvSpPr>
            <p:spPr bwMode="auto">
              <a:xfrm flipH="1">
                <a:off x="2374" y="2306"/>
                <a:ext cx="1" cy="3"/>
              </a:xfrm>
              <a:prstGeom prst="line">
                <a:avLst/>
              </a:prstGeom>
              <a:noFill/>
              <a:ln w="0">
                <a:solidFill>
                  <a:srgbClr val="FFDF7F"/>
                </a:solidFill>
                <a:round/>
                <a:headEnd/>
                <a:tailEnd/>
              </a:ln>
            </p:spPr>
            <p:txBody>
              <a:bodyPr/>
              <a:lstStyle/>
              <a:p>
                <a:endParaRPr lang="en-US"/>
              </a:p>
            </p:txBody>
          </p:sp>
          <p:sp>
            <p:nvSpPr>
              <p:cNvPr id="123173" name="Line 3365"/>
              <p:cNvSpPr>
                <a:spLocks noChangeShapeType="1"/>
              </p:cNvSpPr>
              <p:nvPr/>
            </p:nvSpPr>
            <p:spPr bwMode="auto">
              <a:xfrm>
                <a:off x="2374" y="2309"/>
                <a:ext cx="1" cy="4"/>
              </a:xfrm>
              <a:prstGeom prst="line">
                <a:avLst/>
              </a:prstGeom>
              <a:noFill/>
              <a:ln w="0">
                <a:solidFill>
                  <a:srgbClr val="FFDF7F"/>
                </a:solidFill>
                <a:round/>
                <a:headEnd/>
                <a:tailEnd/>
              </a:ln>
            </p:spPr>
            <p:txBody>
              <a:bodyPr/>
              <a:lstStyle/>
              <a:p>
                <a:endParaRPr lang="en-US"/>
              </a:p>
            </p:txBody>
          </p:sp>
          <p:sp>
            <p:nvSpPr>
              <p:cNvPr id="123174" name="Line 3366"/>
              <p:cNvSpPr>
                <a:spLocks noChangeShapeType="1"/>
              </p:cNvSpPr>
              <p:nvPr/>
            </p:nvSpPr>
            <p:spPr bwMode="auto">
              <a:xfrm>
                <a:off x="2375" y="2313"/>
                <a:ext cx="3" cy="1"/>
              </a:xfrm>
              <a:prstGeom prst="line">
                <a:avLst/>
              </a:prstGeom>
              <a:noFill/>
              <a:ln w="0">
                <a:solidFill>
                  <a:srgbClr val="FFDF7F"/>
                </a:solidFill>
                <a:round/>
                <a:headEnd/>
                <a:tailEnd/>
              </a:ln>
            </p:spPr>
            <p:txBody>
              <a:bodyPr/>
              <a:lstStyle/>
              <a:p>
                <a:endParaRPr lang="en-US"/>
              </a:p>
            </p:txBody>
          </p:sp>
          <p:sp>
            <p:nvSpPr>
              <p:cNvPr id="123175" name="Line 3367"/>
              <p:cNvSpPr>
                <a:spLocks noChangeShapeType="1"/>
              </p:cNvSpPr>
              <p:nvPr/>
            </p:nvSpPr>
            <p:spPr bwMode="auto">
              <a:xfrm flipV="1">
                <a:off x="2378" y="2313"/>
                <a:ext cx="4" cy="1"/>
              </a:xfrm>
              <a:prstGeom prst="line">
                <a:avLst/>
              </a:prstGeom>
              <a:noFill/>
              <a:ln w="0">
                <a:solidFill>
                  <a:srgbClr val="FFDF7F"/>
                </a:solidFill>
                <a:round/>
                <a:headEnd/>
                <a:tailEnd/>
              </a:ln>
            </p:spPr>
            <p:txBody>
              <a:bodyPr/>
              <a:lstStyle/>
              <a:p>
                <a:endParaRPr lang="en-US"/>
              </a:p>
            </p:txBody>
          </p:sp>
          <p:sp>
            <p:nvSpPr>
              <p:cNvPr id="123176" name="Line 3368"/>
              <p:cNvSpPr>
                <a:spLocks noChangeShapeType="1"/>
              </p:cNvSpPr>
              <p:nvPr/>
            </p:nvSpPr>
            <p:spPr bwMode="auto">
              <a:xfrm flipV="1">
                <a:off x="2382" y="2309"/>
                <a:ext cx="1" cy="4"/>
              </a:xfrm>
              <a:prstGeom prst="line">
                <a:avLst/>
              </a:prstGeom>
              <a:noFill/>
              <a:ln w="0">
                <a:solidFill>
                  <a:srgbClr val="FFDF7F"/>
                </a:solidFill>
                <a:round/>
                <a:headEnd/>
                <a:tailEnd/>
              </a:ln>
            </p:spPr>
            <p:txBody>
              <a:bodyPr/>
              <a:lstStyle/>
              <a:p>
                <a:endParaRPr lang="en-US"/>
              </a:p>
            </p:txBody>
          </p:sp>
          <p:sp>
            <p:nvSpPr>
              <p:cNvPr id="123177" name="Line 3369"/>
              <p:cNvSpPr>
                <a:spLocks noChangeShapeType="1"/>
              </p:cNvSpPr>
              <p:nvPr/>
            </p:nvSpPr>
            <p:spPr bwMode="auto">
              <a:xfrm>
                <a:off x="2427" y="1998"/>
                <a:ext cx="1" cy="128"/>
              </a:xfrm>
              <a:prstGeom prst="line">
                <a:avLst/>
              </a:prstGeom>
              <a:noFill/>
              <a:ln w="0">
                <a:solidFill>
                  <a:srgbClr val="FFDF7F"/>
                </a:solidFill>
                <a:round/>
                <a:headEnd/>
                <a:tailEnd/>
              </a:ln>
            </p:spPr>
            <p:txBody>
              <a:bodyPr/>
              <a:lstStyle/>
              <a:p>
                <a:endParaRPr lang="en-US"/>
              </a:p>
            </p:txBody>
          </p:sp>
          <p:sp>
            <p:nvSpPr>
              <p:cNvPr id="123178" name="Line 3370"/>
              <p:cNvSpPr>
                <a:spLocks noChangeShapeType="1"/>
              </p:cNvSpPr>
              <p:nvPr/>
            </p:nvSpPr>
            <p:spPr bwMode="auto">
              <a:xfrm flipH="1" flipV="1">
                <a:off x="2443" y="1988"/>
                <a:ext cx="2" cy="2"/>
              </a:xfrm>
              <a:prstGeom prst="line">
                <a:avLst/>
              </a:prstGeom>
              <a:noFill/>
              <a:ln w="0">
                <a:solidFill>
                  <a:srgbClr val="FFDF7F"/>
                </a:solidFill>
                <a:round/>
                <a:headEnd/>
                <a:tailEnd/>
              </a:ln>
            </p:spPr>
            <p:txBody>
              <a:bodyPr/>
              <a:lstStyle/>
              <a:p>
                <a:endParaRPr lang="en-US"/>
              </a:p>
            </p:txBody>
          </p:sp>
          <p:sp>
            <p:nvSpPr>
              <p:cNvPr id="123179" name="Line 3371"/>
              <p:cNvSpPr>
                <a:spLocks noChangeShapeType="1"/>
              </p:cNvSpPr>
              <p:nvPr/>
            </p:nvSpPr>
            <p:spPr bwMode="auto">
              <a:xfrm>
                <a:off x="2445" y="1990"/>
                <a:ext cx="1" cy="2"/>
              </a:xfrm>
              <a:prstGeom prst="line">
                <a:avLst/>
              </a:prstGeom>
              <a:noFill/>
              <a:ln w="0">
                <a:solidFill>
                  <a:srgbClr val="FFDF7F"/>
                </a:solidFill>
                <a:round/>
                <a:headEnd/>
                <a:tailEnd/>
              </a:ln>
            </p:spPr>
            <p:txBody>
              <a:bodyPr/>
              <a:lstStyle/>
              <a:p>
                <a:endParaRPr lang="en-US"/>
              </a:p>
            </p:txBody>
          </p:sp>
          <p:sp>
            <p:nvSpPr>
              <p:cNvPr id="123180" name="Line 3372"/>
              <p:cNvSpPr>
                <a:spLocks noChangeShapeType="1"/>
              </p:cNvSpPr>
              <p:nvPr/>
            </p:nvSpPr>
            <p:spPr bwMode="auto">
              <a:xfrm flipH="1" flipV="1">
                <a:off x="2446" y="1992"/>
                <a:ext cx="1" cy="1"/>
              </a:xfrm>
              <a:prstGeom prst="line">
                <a:avLst/>
              </a:prstGeom>
              <a:noFill/>
              <a:ln w="0">
                <a:solidFill>
                  <a:srgbClr val="FFDF7F"/>
                </a:solidFill>
                <a:round/>
                <a:headEnd/>
                <a:tailEnd/>
              </a:ln>
            </p:spPr>
            <p:txBody>
              <a:bodyPr/>
              <a:lstStyle/>
              <a:p>
                <a:endParaRPr lang="en-US"/>
              </a:p>
            </p:txBody>
          </p:sp>
          <p:sp>
            <p:nvSpPr>
              <p:cNvPr id="123181" name="Line 3373"/>
              <p:cNvSpPr>
                <a:spLocks noChangeShapeType="1"/>
              </p:cNvSpPr>
              <p:nvPr/>
            </p:nvSpPr>
            <p:spPr bwMode="auto">
              <a:xfrm flipH="1" flipV="1">
                <a:off x="2447" y="1992"/>
                <a:ext cx="1" cy="2"/>
              </a:xfrm>
              <a:prstGeom prst="line">
                <a:avLst/>
              </a:prstGeom>
              <a:noFill/>
              <a:ln w="0">
                <a:solidFill>
                  <a:srgbClr val="FFDF7F"/>
                </a:solidFill>
                <a:round/>
                <a:headEnd/>
                <a:tailEnd/>
              </a:ln>
            </p:spPr>
            <p:txBody>
              <a:bodyPr/>
              <a:lstStyle/>
              <a:p>
                <a:endParaRPr lang="en-US"/>
              </a:p>
            </p:txBody>
          </p:sp>
          <p:sp>
            <p:nvSpPr>
              <p:cNvPr id="123182" name="Line 3374"/>
              <p:cNvSpPr>
                <a:spLocks noChangeShapeType="1"/>
              </p:cNvSpPr>
              <p:nvPr/>
            </p:nvSpPr>
            <p:spPr bwMode="auto">
              <a:xfrm flipH="1" flipV="1">
                <a:off x="2448" y="1994"/>
                <a:ext cx="1" cy="2"/>
              </a:xfrm>
              <a:prstGeom prst="line">
                <a:avLst/>
              </a:prstGeom>
              <a:noFill/>
              <a:ln w="0">
                <a:solidFill>
                  <a:srgbClr val="FFDF7F"/>
                </a:solidFill>
                <a:round/>
                <a:headEnd/>
                <a:tailEnd/>
              </a:ln>
            </p:spPr>
            <p:txBody>
              <a:bodyPr/>
              <a:lstStyle/>
              <a:p>
                <a:endParaRPr lang="en-US"/>
              </a:p>
            </p:txBody>
          </p:sp>
          <p:sp>
            <p:nvSpPr>
              <p:cNvPr id="123183" name="Line 3375"/>
              <p:cNvSpPr>
                <a:spLocks noChangeShapeType="1"/>
              </p:cNvSpPr>
              <p:nvPr/>
            </p:nvSpPr>
            <p:spPr bwMode="auto">
              <a:xfrm>
                <a:off x="2449" y="1996"/>
                <a:ext cx="1" cy="2"/>
              </a:xfrm>
              <a:prstGeom prst="line">
                <a:avLst/>
              </a:prstGeom>
              <a:noFill/>
              <a:ln w="0">
                <a:solidFill>
                  <a:srgbClr val="FFDF7F"/>
                </a:solidFill>
                <a:round/>
                <a:headEnd/>
                <a:tailEnd/>
              </a:ln>
            </p:spPr>
            <p:txBody>
              <a:bodyPr/>
              <a:lstStyle/>
              <a:p>
                <a:endParaRPr lang="en-US"/>
              </a:p>
            </p:txBody>
          </p:sp>
          <p:sp>
            <p:nvSpPr>
              <p:cNvPr id="123184" name="Line 3376"/>
              <p:cNvSpPr>
                <a:spLocks noChangeShapeType="1"/>
              </p:cNvSpPr>
              <p:nvPr/>
            </p:nvSpPr>
            <p:spPr bwMode="auto">
              <a:xfrm>
                <a:off x="2450" y="1998"/>
                <a:ext cx="3" cy="2"/>
              </a:xfrm>
              <a:prstGeom prst="line">
                <a:avLst/>
              </a:prstGeom>
              <a:noFill/>
              <a:ln w="0">
                <a:solidFill>
                  <a:srgbClr val="FFDF7F"/>
                </a:solidFill>
                <a:round/>
                <a:headEnd/>
                <a:tailEnd/>
              </a:ln>
            </p:spPr>
            <p:txBody>
              <a:bodyPr/>
              <a:lstStyle/>
              <a:p>
                <a:endParaRPr lang="en-US"/>
              </a:p>
            </p:txBody>
          </p:sp>
          <p:sp>
            <p:nvSpPr>
              <p:cNvPr id="123185" name="Line 3377"/>
              <p:cNvSpPr>
                <a:spLocks noChangeShapeType="1"/>
              </p:cNvSpPr>
              <p:nvPr/>
            </p:nvSpPr>
            <p:spPr bwMode="auto">
              <a:xfrm flipH="1" flipV="1">
                <a:off x="2453" y="2000"/>
                <a:ext cx="2" cy="2"/>
              </a:xfrm>
              <a:prstGeom prst="line">
                <a:avLst/>
              </a:prstGeom>
              <a:noFill/>
              <a:ln w="0">
                <a:solidFill>
                  <a:srgbClr val="FFDF7F"/>
                </a:solidFill>
                <a:round/>
                <a:headEnd/>
                <a:tailEnd/>
              </a:ln>
            </p:spPr>
            <p:txBody>
              <a:bodyPr/>
              <a:lstStyle/>
              <a:p>
                <a:endParaRPr lang="en-US"/>
              </a:p>
            </p:txBody>
          </p:sp>
          <p:sp>
            <p:nvSpPr>
              <p:cNvPr id="123186" name="Line 3378"/>
              <p:cNvSpPr>
                <a:spLocks noChangeShapeType="1"/>
              </p:cNvSpPr>
              <p:nvPr/>
            </p:nvSpPr>
            <p:spPr bwMode="auto">
              <a:xfrm flipH="1" flipV="1">
                <a:off x="2455" y="2002"/>
                <a:ext cx="1" cy="4"/>
              </a:xfrm>
              <a:prstGeom prst="line">
                <a:avLst/>
              </a:prstGeom>
              <a:noFill/>
              <a:ln w="0">
                <a:solidFill>
                  <a:srgbClr val="FFDF7F"/>
                </a:solidFill>
                <a:round/>
                <a:headEnd/>
                <a:tailEnd/>
              </a:ln>
            </p:spPr>
            <p:txBody>
              <a:bodyPr/>
              <a:lstStyle/>
              <a:p>
                <a:endParaRPr lang="en-US"/>
              </a:p>
            </p:txBody>
          </p:sp>
          <p:sp>
            <p:nvSpPr>
              <p:cNvPr id="123187" name="Line 3379"/>
              <p:cNvSpPr>
                <a:spLocks noChangeShapeType="1"/>
              </p:cNvSpPr>
              <p:nvPr/>
            </p:nvSpPr>
            <p:spPr bwMode="auto">
              <a:xfrm flipV="1">
                <a:off x="2454" y="2007"/>
                <a:ext cx="1" cy="1"/>
              </a:xfrm>
              <a:prstGeom prst="line">
                <a:avLst/>
              </a:prstGeom>
              <a:noFill/>
              <a:ln w="0">
                <a:solidFill>
                  <a:srgbClr val="FFDF7F"/>
                </a:solidFill>
                <a:round/>
                <a:headEnd/>
                <a:tailEnd/>
              </a:ln>
            </p:spPr>
            <p:txBody>
              <a:bodyPr/>
              <a:lstStyle/>
              <a:p>
                <a:endParaRPr lang="en-US"/>
              </a:p>
            </p:txBody>
          </p:sp>
          <p:sp>
            <p:nvSpPr>
              <p:cNvPr id="123188" name="Line 3380"/>
              <p:cNvSpPr>
                <a:spLocks noChangeShapeType="1"/>
              </p:cNvSpPr>
              <p:nvPr/>
            </p:nvSpPr>
            <p:spPr bwMode="auto">
              <a:xfrm flipV="1">
                <a:off x="2455" y="2006"/>
                <a:ext cx="1" cy="1"/>
              </a:xfrm>
              <a:prstGeom prst="line">
                <a:avLst/>
              </a:prstGeom>
              <a:noFill/>
              <a:ln w="0">
                <a:solidFill>
                  <a:srgbClr val="FFDF7F"/>
                </a:solidFill>
                <a:round/>
                <a:headEnd/>
                <a:tailEnd/>
              </a:ln>
            </p:spPr>
            <p:txBody>
              <a:bodyPr/>
              <a:lstStyle/>
              <a:p>
                <a:endParaRPr lang="en-US"/>
              </a:p>
            </p:txBody>
          </p:sp>
          <p:sp>
            <p:nvSpPr>
              <p:cNvPr id="123189" name="Line 3381"/>
              <p:cNvSpPr>
                <a:spLocks noChangeShapeType="1"/>
              </p:cNvSpPr>
              <p:nvPr/>
            </p:nvSpPr>
            <p:spPr bwMode="auto">
              <a:xfrm flipV="1">
                <a:off x="2452" y="2008"/>
                <a:ext cx="2" cy="1"/>
              </a:xfrm>
              <a:prstGeom prst="line">
                <a:avLst/>
              </a:prstGeom>
              <a:noFill/>
              <a:ln w="0">
                <a:solidFill>
                  <a:srgbClr val="FFDF7F"/>
                </a:solidFill>
                <a:round/>
                <a:headEnd/>
                <a:tailEnd/>
              </a:ln>
            </p:spPr>
            <p:txBody>
              <a:bodyPr/>
              <a:lstStyle/>
              <a:p>
                <a:endParaRPr lang="en-US"/>
              </a:p>
            </p:txBody>
          </p:sp>
          <p:sp>
            <p:nvSpPr>
              <p:cNvPr id="123190" name="Line 3382"/>
              <p:cNvSpPr>
                <a:spLocks noChangeShapeType="1"/>
              </p:cNvSpPr>
              <p:nvPr/>
            </p:nvSpPr>
            <p:spPr bwMode="auto">
              <a:xfrm>
                <a:off x="2450" y="2009"/>
                <a:ext cx="2" cy="1"/>
              </a:xfrm>
              <a:prstGeom prst="line">
                <a:avLst/>
              </a:prstGeom>
              <a:noFill/>
              <a:ln w="0">
                <a:solidFill>
                  <a:srgbClr val="FFDF7F"/>
                </a:solidFill>
                <a:round/>
                <a:headEnd/>
                <a:tailEnd/>
              </a:ln>
            </p:spPr>
            <p:txBody>
              <a:bodyPr/>
              <a:lstStyle/>
              <a:p>
                <a:endParaRPr lang="en-US"/>
              </a:p>
            </p:txBody>
          </p:sp>
          <p:sp>
            <p:nvSpPr>
              <p:cNvPr id="123191" name="Line 3383"/>
              <p:cNvSpPr>
                <a:spLocks noChangeShapeType="1"/>
              </p:cNvSpPr>
              <p:nvPr/>
            </p:nvSpPr>
            <p:spPr bwMode="auto">
              <a:xfrm flipH="1">
                <a:off x="2448" y="2009"/>
                <a:ext cx="2" cy="1"/>
              </a:xfrm>
              <a:prstGeom prst="line">
                <a:avLst/>
              </a:prstGeom>
              <a:noFill/>
              <a:ln w="0">
                <a:solidFill>
                  <a:srgbClr val="FFDF7F"/>
                </a:solidFill>
                <a:round/>
                <a:headEnd/>
                <a:tailEnd/>
              </a:ln>
            </p:spPr>
            <p:txBody>
              <a:bodyPr/>
              <a:lstStyle/>
              <a:p>
                <a:endParaRPr lang="en-US"/>
              </a:p>
            </p:txBody>
          </p:sp>
          <p:sp>
            <p:nvSpPr>
              <p:cNvPr id="123192" name="Line 3384"/>
              <p:cNvSpPr>
                <a:spLocks noChangeShapeType="1"/>
              </p:cNvSpPr>
              <p:nvPr/>
            </p:nvSpPr>
            <p:spPr bwMode="auto">
              <a:xfrm>
                <a:off x="2445" y="2009"/>
                <a:ext cx="3" cy="1"/>
              </a:xfrm>
              <a:prstGeom prst="line">
                <a:avLst/>
              </a:prstGeom>
              <a:noFill/>
              <a:ln w="0">
                <a:solidFill>
                  <a:srgbClr val="FFDF7F"/>
                </a:solidFill>
                <a:round/>
                <a:headEnd/>
                <a:tailEnd/>
              </a:ln>
            </p:spPr>
            <p:txBody>
              <a:bodyPr/>
              <a:lstStyle/>
              <a:p>
                <a:endParaRPr lang="en-US"/>
              </a:p>
            </p:txBody>
          </p:sp>
          <p:sp>
            <p:nvSpPr>
              <p:cNvPr id="123193" name="Line 3385"/>
              <p:cNvSpPr>
                <a:spLocks noChangeShapeType="1"/>
              </p:cNvSpPr>
              <p:nvPr/>
            </p:nvSpPr>
            <p:spPr bwMode="auto">
              <a:xfrm>
                <a:off x="2538" y="2304"/>
                <a:ext cx="38" cy="24"/>
              </a:xfrm>
              <a:prstGeom prst="line">
                <a:avLst/>
              </a:prstGeom>
              <a:noFill/>
              <a:ln w="0">
                <a:solidFill>
                  <a:srgbClr val="FFDF7F"/>
                </a:solidFill>
                <a:round/>
                <a:headEnd/>
                <a:tailEnd/>
              </a:ln>
            </p:spPr>
            <p:txBody>
              <a:bodyPr/>
              <a:lstStyle/>
              <a:p>
                <a:endParaRPr lang="en-US"/>
              </a:p>
            </p:txBody>
          </p:sp>
          <p:sp>
            <p:nvSpPr>
              <p:cNvPr id="123194" name="Line 3386"/>
              <p:cNvSpPr>
                <a:spLocks noChangeShapeType="1"/>
              </p:cNvSpPr>
              <p:nvPr/>
            </p:nvSpPr>
            <p:spPr bwMode="auto">
              <a:xfrm>
                <a:off x="2538" y="2304"/>
                <a:ext cx="1" cy="48"/>
              </a:xfrm>
              <a:prstGeom prst="line">
                <a:avLst/>
              </a:prstGeom>
              <a:noFill/>
              <a:ln w="0">
                <a:solidFill>
                  <a:srgbClr val="FFDF7F"/>
                </a:solidFill>
                <a:round/>
                <a:headEnd/>
                <a:tailEnd/>
              </a:ln>
            </p:spPr>
            <p:txBody>
              <a:bodyPr/>
              <a:lstStyle/>
              <a:p>
                <a:endParaRPr lang="en-US"/>
              </a:p>
            </p:txBody>
          </p:sp>
          <p:sp>
            <p:nvSpPr>
              <p:cNvPr id="123195" name="Line 3387"/>
              <p:cNvSpPr>
                <a:spLocks noChangeShapeType="1"/>
              </p:cNvSpPr>
              <p:nvPr/>
            </p:nvSpPr>
            <p:spPr bwMode="auto">
              <a:xfrm>
                <a:off x="2779" y="2221"/>
                <a:ext cx="1" cy="217"/>
              </a:xfrm>
              <a:prstGeom prst="line">
                <a:avLst/>
              </a:prstGeom>
              <a:noFill/>
              <a:ln w="0">
                <a:solidFill>
                  <a:srgbClr val="FFDF7F"/>
                </a:solidFill>
                <a:round/>
                <a:headEnd/>
                <a:tailEnd/>
              </a:ln>
            </p:spPr>
            <p:txBody>
              <a:bodyPr/>
              <a:lstStyle/>
              <a:p>
                <a:endParaRPr lang="en-US"/>
              </a:p>
            </p:txBody>
          </p:sp>
          <p:sp>
            <p:nvSpPr>
              <p:cNvPr id="123196" name="Line 3388"/>
              <p:cNvSpPr>
                <a:spLocks noChangeShapeType="1"/>
              </p:cNvSpPr>
              <p:nvPr/>
            </p:nvSpPr>
            <p:spPr bwMode="auto">
              <a:xfrm>
                <a:off x="2883" y="2287"/>
                <a:ext cx="1" cy="88"/>
              </a:xfrm>
              <a:prstGeom prst="line">
                <a:avLst/>
              </a:prstGeom>
              <a:noFill/>
              <a:ln w="0">
                <a:solidFill>
                  <a:srgbClr val="FFDF7F"/>
                </a:solidFill>
                <a:round/>
                <a:headEnd/>
                <a:tailEnd/>
              </a:ln>
            </p:spPr>
            <p:txBody>
              <a:bodyPr/>
              <a:lstStyle/>
              <a:p>
                <a:endParaRPr lang="en-US"/>
              </a:p>
            </p:txBody>
          </p:sp>
          <p:sp>
            <p:nvSpPr>
              <p:cNvPr id="123197" name="Line 3389"/>
              <p:cNvSpPr>
                <a:spLocks noChangeShapeType="1"/>
              </p:cNvSpPr>
              <p:nvPr/>
            </p:nvSpPr>
            <p:spPr bwMode="auto">
              <a:xfrm>
                <a:off x="2921" y="2264"/>
                <a:ext cx="1" cy="86"/>
              </a:xfrm>
              <a:prstGeom prst="line">
                <a:avLst/>
              </a:prstGeom>
              <a:noFill/>
              <a:ln w="0">
                <a:solidFill>
                  <a:srgbClr val="FFDF7F"/>
                </a:solidFill>
                <a:round/>
                <a:headEnd/>
                <a:tailEnd/>
              </a:ln>
            </p:spPr>
            <p:txBody>
              <a:bodyPr/>
              <a:lstStyle/>
              <a:p>
                <a:endParaRPr lang="en-US"/>
              </a:p>
            </p:txBody>
          </p:sp>
          <p:sp>
            <p:nvSpPr>
              <p:cNvPr id="123198" name="Line 3390"/>
              <p:cNvSpPr>
                <a:spLocks noChangeShapeType="1"/>
              </p:cNvSpPr>
              <p:nvPr/>
            </p:nvSpPr>
            <p:spPr bwMode="auto">
              <a:xfrm>
                <a:off x="2947" y="2117"/>
                <a:ext cx="1" cy="219"/>
              </a:xfrm>
              <a:prstGeom prst="line">
                <a:avLst/>
              </a:prstGeom>
              <a:noFill/>
              <a:ln w="0">
                <a:solidFill>
                  <a:srgbClr val="FFDF7F"/>
                </a:solidFill>
                <a:round/>
                <a:headEnd/>
                <a:tailEnd/>
              </a:ln>
            </p:spPr>
            <p:txBody>
              <a:bodyPr/>
              <a:lstStyle/>
              <a:p>
                <a:endParaRPr lang="en-US"/>
              </a:p>
            </p:txBody>
          </p:sp>
          <p:sp>
            <p:nvSpPr>
              <p:cNvPr id="123199" name="Line 3391"/>
              <p:cNvSpPr>
                <a:spLocks noChangeShapeType="1"/>
              </p:cNvSpPr>
              <p:nvPr/>
            </p:nvSpPr>
            <p:spPr bwMode="auto">
              <a:xfrm flipV="1">
                <a:off x="2761" y="2882"/>
                <a:ext cx="25" cy="16"/>
              </a:xfrm>
              <a:prstGeom prst="line">
                <a:avLst/>
              </a:prstGeom>
              <a:noFill/>
              <a:ln w="0">
                <a:solidFill>
                  <a:srgbClr val="FFDF7F"/>
                </a:solidFill>
                <a:round/>
                <a:headEnd/>
                <a:tailEnd/>
              </a:ln>
            </p:spPr>
            <p:txBody>
              <a:bodyPr/>
              <a:lstStyle/>
              <a:p>
                <a:endParaRPr lang="en-US"/>
              </a:p>
            </p:txBody>
          </p:sp>
          <p:sp>
            <p:nvSpPr>
              <p:cNvPr id="123200" name="Line 3392"/>
              <p:cNvSpPr>
                <a:spLocks noChangeShapeType="1"/>
              </p:cNvSpPr>
              <p:nvPr/>
            </p:nvSpPr>
            <p:spPr bwMode="auto">
              <a:xfrm>
                <a:off x="2740" y="2462"/>
                <a:ext cx="115" cy="73"/>
              </a:xfrm>
              <a:prstGeom prst="line">
                <a:avLst/>
              </a:prstGeom>
              <a:noFill/>
              <a:ln w="0">
                <a:solidFill>
                  <a:srgbClr val="FFDF7F"/>
                </a:solidFill>
                <a:round/>
                <a:headEnd/>
                <a:tailEnd/>
              </a:ln>
            </p:spPr>
            <p:txBody>
              <a:bodyPr/>
              <a:lstStyle/>
              <a:p>
                <a:endParaRPr lang="en-US"/>
              </a:p>
            </p:txBody>
          </p:sp>
          <p:sp>
            <p:nvSpPr>
              <p:cNvPr id="123201" name="Line 3393"/>
              <p:cNvSpPr>
                <a:spLocks noChangeShapeType="1"/>
              </p:cNvSpPr>
              <p:nvPr/>
            </p:nvSpPr>
            <p:spPr bwMode="auto">
              <a:xfrm>
                <a:off x="2572" y="2348"/>
                <a:ext cx="107" cy="68"/>
              </a:xfrm>
              <a:prstGeom prst="line">
                <a:avLst/>
              </a:prstGeom>
              <a:noFill/>
              <a:ln w="0">
                <a:solidFill>
                  <a:srgbClr val="FFDF7F"/>
                </a:solidFill>
                <a:round/>
                <a:headEnd/>
                <a:tailEnd/>
              </a:ln>
            </p:spPr>
            <p:txBody>
              <a:bodyPr/>
              <a:lstStyle/>
              <a:p>
                <a:endParaRPr lang="en-US"/>
              </a:p>
            </p:txBody>
          </p:sp>
          <p:sp>
            <p:nvSpPr>
              <p:cNvPr id="123202" name="Line 3394"/>
              <p:cNvSpPr>
                <a:spLocks noChangeShapeType="1"/>
              </p:cNvSpPr>
              <p:nvPr/>
            </p:nvSpPr>
            <p:spPr bwMode="auto">
              <a:xfrm>
                <a:off x="2611" y="2325"/>
                <a:ext cx="104" cy="66"/>
              </a:xfrm>
              <a:prstGeom prst="line">
                <a:avLst/>
              </a:prstGeom>
              <a:noFill/>
              <a:ln w="0">
                <a:solidFill>
                  <a:srgbClr val="FFDF7F"/>
                </a:solidFill>
                <a:round/>
                <a:headEnd/>
                <a:tailEnd/>
              </a:ln>
            </p:spPr>
            <p:txBody>
              <a:bodyPr/>
              <a:lstStyle/>
              <a:p>
                <a:endParaRPr lang="en-US"/>
              </a:p>
            </p:txBody>
          </p:sp>
          <p:sp>
            <p:nvSpPr>
              <p:cNvPr id="123203" name="Line 3395"/>
              <p:cNvSpPr>
                <a:spLocks noChangeShapeType="1"/>
              </p:cNvSpPr>
              <p:nvPr/>
            </p:nvSpPr>
            <p:spPr bwMode="auto">
              <a:xfrm flipH="1">
                <a:off x="2597" y="2334"/>
                <a:ext cx="3" cy="1"/>
              </a:xfrm>
              <a:prstGeom prst="line">
                <a:avLst/>
              </a:prstGeom>
              <a:noFill/>
              <a:ln w="0">
                <a:solidFill>
                  <a:srgbClr val="FFDF7F"/>
                </a:solidFill>
                <a:round/>
                <a:headEnd/>
                <a:tailEnd/>
              </a:ln>
            </p:spPr>
            <p:txBody>
              <a:bodyPr/>
              <a:lstStyle/>
              <a:p>
                <a:endParaRPr lang="en-US"/>
              </a:p>
            </p:txBody>
          </p:sp>
          <p:sp>
            <p:nvSpPr>
              <p:cNvPr id="123204" name="Line 3396"/>
              <p:cNvSpPr>
                <a:spLocks noChangeShapeType="1"/>
              </p:cNvSpPr>
              <p:nvPr/>
            </p:nvSpPr>
            <p:spPr bwMode="auto">
              <a:xfrm flipH="1" flipV="1">
                <a:off x="2600" y="2334"/>
                <a:ext cx="3" cy="2"/>
              </a:xfrm>
              <a:prstGeom prst="line">
                <a:avLst/>
              </a:prstGeom>
              <a:noFill/>
              <a:ln w="0">
                <a:solidFill>
                  <a:srgbClr val="FFDF7F"/>
                </a:solidFill>
                <a:round/>
                <a:headEnd/>
                <a:tailEnd/>
              </a:ln>
            </p:spPr>
            <p:txBody>
              <a:bodyPr/>
              <a:lstStyle/>
              <a:p>
                <a:endParaRPr lang="en-US"/>
              </a:p>
            </p:txBody>
          </p:sp>
          <p:sp>
            <p:nvSpPr>
              <p:cNvPr id="123205" name="Line 3397"/>
              <p:cNvSpPr>
                <a:spLocks noChangeShapeType="1"/>
              </p:cNvSpPr>
              <p:nvPr/>
            </p:nvSpPr>
            <p:spPr bwMode="auto">
              <a:xfrm flipH="1" flipV="1">
                <a:off x="2603" y="2336"/>
                <a:ext cx="2" cy="2"/>
              </a:xfrm>
              <a:prstGeom prst="line">
                <a:avLst/>
              </a:prstGeom>
              <a:noFill/>
              <a:ln w="0">
                <a:solidFill>
                  <a:srgbClr val="FFDF7F"/>
                </a:solidFill>
                <a:round/>
                <a:headEnd/>
                <a:tailEnd/>
              </a:ln>
            </p:spPr>
            <p:txBody>
              <a:bodyPr/>
              <a:lstStyle/>
              <a:p>
                <a:endParaRPr lang="en-US"/>
              </a:p>
            </p:txBody>
          </p:sp>
          <p:sp>
            <p:nvSpPr>
              <p:cNvPr id="123206" name="Line 3398"/>
              <p:cNvSpPr>
                <a:spLocks noChangeShapeType="1"/>
              </p:cNvSpPr>
              <p:nvPr/>
            </p:nvSpPr>
            <p:spPr bwMode="auto">
              <a:xfrm flipH="1" flipV="1">
                <a:off x="2605" y="2338"/>
                <a:ext cx="1" cy="3"/>
              </a:xfrm>
              <a:prstGeom prst="line">
                <a:avLst/>
              </a:prstGeom>
              <a:noFill/>
              <a:ln w="0">
                <a:solidFill>
                  <a:srgbClr val="FFDF7F"/>
                </a:solidFill>
                <a:round/>
                <a:headEnd/>
                <a:tailEnd/>
              </a:ln>
            </p:spPr>
            <p:txBody>
              <a:bodyPr/>
              <a:lstStyle/>
              <a:p>
                <a:endParaRPr lang="en-US"/>
              </a:p>
            </p:txBody>
          </p:sp>
          <p:sp>
            <p:nvSpPr>
              <p:cNvPr id="123207" name="Line 3399"/>
              <p:cNvSpPr>
                <a:spLocks noChangeShapeType="1"/>
              </p:cNvSpPr>
              <p:nvPr/>
            </p:nvSpPr>
            <p:spPr bwMode="auto">
              <a:xfrm flipH="1" flipV="1">
                <a:off x="2606" y="2341"/>
                <a:ext cx="1" cy="2"/>
              </a:xfrm>
              <a:prstGeom prst="line">
                <a:avLst/>
              </a:prstGeom>
              <a:noFill/>
              <a:ln w="0">
                <a:solidFill>
                  <a:srgbClr val="FFDF7F"/>
                </a:solidFill>
                <a:round/>
                <a:headEnd/>
                <a:tailEnd/>
              </a:ln>
            </p:spPr>
            <p:txBody>
              <a:bodyPr/>
              <a:lstStyle/>
              <a:p>
                <a:endParaRPr lang="en-US"/>
              </a:p>
            </p:txBody>
          </p:sp>
          <p:sp>
            <p:nvSpPr>
              <p:cNvPr id="123208" name="Line 3400"/>
              <p:cNvSpPr>
                <a:spLocks noChangeShapeType="1"/>
              </p:cNvSpPr>
              <p:nvPr/>
            </p:nvSpPr>
            <p:spPr bwMode="auto">
              <a:xfrm>
                <a:off x="2606" y="2343"/>
                <a:ext cx="2" cy="3"/>
              </a:xfrm>
              <a:prstGeom prst="line">
                <a:avLst/>
              </a:prstGeom>
              <a:noFill/>
              <a:ln w="0">
                <a:solidFill>
                  <a:srgbClr val="FFDF7F"/>
                </a:solidFill>
                <a:round/>
                <a:headEnd/>
                <a:tailEnd/>
              </a:ln>
            </p:spPr>
            <p:txBody>
              <a:bodyPr/>
              <a:lstStyle/>
              <a:p>
                <a:endParaRPr lang="en-US"/>
              </a:p>
            </p:txBody>
          </p:sp>
          <p:sp>
            <p:nvSpPr>
              <p:cNvPr id="123209" name="Line 3401"/>
              <p:cNvSpPr>
                <a:spLocks noChangeShapeType="1"/>
              </p:cNvSpPr>
              <p:nvPr/>
            </p:nvSpPr>
            <p:spPr bwMode="auto">
              <a:xfrm>
                <a:off x="2608" y="2346"/>
                <a:ext cx="1" cy="2"/>
              </a:xfrm>
              <a:prstGeom prst="line">
                <a:avLst/>
              </a:prstGeom>
              <a:noFill/>
              <a:ln w="0">
                <a:solidFill>
                  <a:srgbClr val="FFDF7F"/>
                </a:solidFill>
                <a:round/>
                <a:headEnd/>
                <a:tailEnd/>
              </a:ln>
            </p:spPr>
            <p:txBody>
              <a:bodyPr/>
              <a:lstStyle/>
              <a:p>
                <a:endParaRPr lang="en-US"/>
              </a:p>
            </p:txBody>
          </p:sp>
          <p:sp>
            <p:nvSpPr>
              <p:cNvPr id="123210" name="Line 3402"/>
              <p:cNvSpPr>
                <a:spLocks noChangeShapeType="1"/>
              </p:cNvSpPr>
              <p:nvPr/>
            </p:nvSpPr>
            <p:spPr bwMode="auto">
              <a:xfrm>
                <a:off x="2609" y="2348"/>
                <a:ext cx="2" cy="3"/>
              </a:xfrm>
              <a:prstGeom prst="line">
                <a:avLst/>
              </a:prstGeom>
              <a:noFill/>
              <a:ln w="0">
                <a:solidFill>
                  <a:srgbClr val="FFDF7F"/>
                </a:solidFill>
                <a:round/>
                <a:headEnd/>
                <a:tailEnd/>
              </a:ln>
            </p:spPr>
            <p:txBody>
              <a:bodyPr/>
              <a:lstStyle/>
              <a:p>
                <a:endParaRPr lang="en-US"/>
              </a:p>
            </p:txBody>
          </p:sp>
          <p:sp>
            <p:nvSpPr>
              <p:cNvPr id="123211" name="Line 3403"/>
              <p:cNvSpPr>
                <a:spLocks noChangeShapeType="1"/>
              </p:cNvSpPr>
              <p:nvPr/>
            </p:nvSpPr>
            <p:spPr bwMode="auto">
              <a:xfrm>
                <a:off x="2611" y="2351"/>
                <a:ext cx="3" cy="3"/>
              </a:xfrm>
              <a:prstGeom prst="line">
                <a:avLst/>
              </a:prstGeom>
              <a:noFill/>
              <a:ln w="0">
                <a:solidFill>
                  <a:srgbClr val="FFDF7F"/>
                </a:solidFill>
                <a:round/>
                <a:headEnd/>
                <a:tailEnd/>
              </a:ln>
            </p:spPr>
            <p:txBody>
              <a:bodyPr/>
              <a:lstStyle/>
              <a:p>
                <a:endParaRPr lang="en-US"/>
              </a:p>
            </p:txBody>
          </p:sp>
          <p:sp>
            <p:nvSpPr>
              <p:cNvPr id="123212" name="Line 3404"/>
              <p:cNvSpPr>
                <a:spLocks noChangeShapeType="1"/>
              </p:cNvSpPr>
              <p:nvPr/>
            </p:nvSpPr>
            <p:spPr bwMode="auto">
              <a:xfrm>
                <a:off x="2614" y="2354"/>
                <a:ext cx="3" cy="3"/>
              </a:xfrm>
              <a:prstGeom prst="line">
                <a:avLst/>
              </a:prstGeom>
              <a:noFill/>
              <a:ln w="0">
                <a:solidFill>
                  <a:srgbClr val="FFDF7F"/>
                </a:solidFill>
                <a:round/>
                <a:headEnd/>
                <a:tailEnd/>
              </a:ln>
            </p:spPr>
            <p:txBody>
              <a:bodyPr/>
              <a:lstStyle/>
              <a:p>
                <a:endParaRPr lang="en-US"/>
              </a:p>
            </p:txBody>
          </p:sp>
          <p:sp>
            <p:nvSpPr>
              <p:cNvPr id="123213" name="Line 3405"/>
              <p:cNvSpPr>
                <a:spLocks noChangeShapeType="1"/>
              </p:cNvSpPr>
              <p:nvPr/>
            </p:nvSpPr>
            <p:spPr bwMode="auto">
              <a:xfrm>
                <a:off x="2617" y="2357"/>
                <a:ext cx="3" cy="2"/>
              </a:xfrm>
              <a:prstGeom prst="line">
                <a:avLst/>
              </a:prstGeom>
              <a:noFill/>
              <a:ln w="0">
                <a:solidFill>
                  <a:srgbClr val="FFDF7F"/>
                </a:solidFill>
                <a:round/>
                <a:headEnd/>
                <a:tailEnd/>
              </a:ln>
            </p:spPr>
            <p:txBody>
              <a:bodyPr/>
              <a:lstStyle/>
              <a:p>
                <a:endParaRPr lang="en-US"/>
              </a:p>
            </p:txBody>
          </p:sp>
          <p:sp>
            <p:nvSpPr>
              <p:cNvPr id="123214" name="Line 3406"/>
              <p:cNvSpPr>
                <a:spLocks noChangeShapeType="1"/>
              </p:cNvSpPr>
              <p:nvPr/>
            </p:nvSpPr>
            <p:spPr bwMode="auto">
              <a:xfrm flipH="1" flipV="1">
                <a:off x="2620" y="2359"/>
                <a:ext cx="4" cy="3"/>
              </a:xfrm>
              <a:prstGeom prst="line">
                <a:avLst/>
              </a:prstGeom>
              <a:noFill/>
              <a:ln w="0">
                <a:solidFill>
                  <a:srgbClr val="FFDF7F"/>
                </a:solidFill>
                <a:round/>
                <a:headEnd/>
                <a:tailEnd/>
              </a:ln>
            </p:spPr>
            <p:txBody>
              <a:bodyPr/>
              <a:lstStyle/>
              <a:p>
                <a:endParaRPr lang="en-US"/>
              </a:p>
            </p:txBody>
          </p:sp>
          <p:sp>
            <p:nvSpPr>
              <p:cNvPr id="123215" name="Line 3407"/>
              <p:cNvSpPr>
                <a:spLocks noChangeShapeType="1"/>
              </p:cNvSpPr>
              <p:nvPr/>
            </p:nvSpPr>
            <p:spPr bwMode="auto">
              <a:xfrm flipH="1" flipV="1">
                <a:off x="2624" y="2362"/>
                <a:ext cx="1" cy="4"/>
              </a:xfrm>
              <a:prstGeom prst="line">
                <a:avLst/>
              </a:prstGeom>
              <a:noFill/>
              <a:ln w="0">
                <a:solidFill>
                  <a:srgbClr val="FFDF7F"/>
                </a:solidFill>
                <a:round/>
                <a:headEnd/>
                <a:tailEnd/>
              </a:ln>
            </p:spPr>
            <p:txBody>
              <a:bodyPr/>
              <a:lstStyle/>
              <a:p>
                <a:endParaRPr lang="en-US"/>
              </a:p>
            </p:txBody>
          </p:sp>
          <p:sp>
            <p:nvSpPr>
              <p:cNvPr id="123216" name="Line 3408"/>
              <p:cNvSpPr>
                <a:spLocks noChangeShapeType="1"/>
              </p:cNvSpPr>
              <p:nvPr/>
            </p:nvSpPr>
            <p:spPr bwMode="auto">
              <a:xfrm flipH="1" flipV="1">
                <a:off x="2625" y="2366"/>
                <a:ext cx="2" cy="3"/>
              </a:xfrm>
              <a:prstGeom prst="line">
                <a:avLst/>
              </a:prstGeom>
              <a:noFill/>
              <a:ln w="0">
                <a:solidFill>
                  <a:srgbClr val="FFDF7F"/>
                </a:solidFill>
                <a:round/>
                <a:headEnd/>
                <a:tailEnd/>
              </a:ln>
            </p:spPr>
            <p:txBody>
              <a:bodyPr/>
              <a:lstStyle/>
              <a:p>
                <a:endParaRPr lang="en-US"/>
              </a:p>
            </p:txBody>
          </p:sp>
          <p:sp>
            <p:nvSpPr>
              <p:cNvPr id="123217" name="Line 3409"/>
              <p:cNvSpPr>
                <a:spLocks noChangeShapeType="1"/>
              </p:cNvSpPr>
              <p:nvPr/>
            </p:nvSpPr>
            <p:spPr bwMode="auto">
              <a:xfrm>
                <a:off x="2627" y="2369"/>
                <a:ext cx="1" cy="3"/>
              </a:xfrm>
              <a:prstGeom prst="line">
                <a:avLst/>
              </a:prstGeom>
              <a:noFill/>
              <a:ln w="0">
                <a:solidFill>
                  <a:srgbClr val="FFDF7F"/>
                </a:solidFill>
                <a:round/>
                <a:headEnd/>
                <a:tailEnd/>
              </a:ln>
            </p:spPr>
            <p:txBody>
              <a:bodyPr/>
              <a:lstStyle/>
              <a:p>
                <a:endParaRPr lang="en-US"/>
              </a:p>
            </p:txBody>
          </p:sp>
          <p:sp>
            <p:nvSpPr>
              <p:cNvPr id="123218" name="Line 3410"/>
              <p:cNvSpPr>
                <a:spLocks noChangeShapeType="1"/>
              </p:cNvSpPr>
              <p:nvPr/>
            </p:nvSpPr>
            <p:spPr bwMode="auto">
              <a:xfrm flipH="1" flipV="1">
                <a:off x="2627" y="2372"/>
                <a:ext cx="1" cy="2"/>
              </a:xfrm>
              <a:prstGeom prst="line">
                <a:avLst/>
              </a:prstGeom>
              <a:noFill/>
              <a:ln w="0">
                <a:solidFill>
                  <a:srgbClr val="FFDF7F"/>
                </a:solidFill>
                <a:round/>
                <a:headEnd/>
                <a:tailEnd/>
              </a:ln>
            </p:spPr>
            <p:txBody>
              <a:bodyPr/>
              <a:lstStyle/>
              <a:p>
                <a:endParaRPr lang="en-US"/>
              </a:p>
            </p:txBody>
          </p:sp>
          <p:sp>
            <p:nvSpPr>
              <p:cNvPr id="123219" name="Line 3411"/>
              <p:cNvSpPr>
                <a:spLocks noChangeShapeType="1"/>
              </p:cNvSpPr>
              <p:nvPr/>
            </p:nvSpPr>
            <p:spPr bwMode="auto">
              <a:xfrm flipV="1">
                <a:off x="2628" y="2374"/>
                <a:ext cx="1" cy="1"/>
              </a:xfrm>
              <a:prstGeom prst="line">
                <a:avLst/>
              </a:prstGeom>
              <a:noFill/>
              <a:ln w="0">
                <a:solidFill>
                  <a:srgbClr val="FFDF7F"/>
                </a:solidFill>
                <a:round/>
                <a:headEnd/>
                <a:tailEnd/>
              </a:ln>
            </p:spPr>
            <p:txBody>
              <a:bodyPr/>
              <a:lstStyle/>
              <a:p>
                <a:endParaRPr lang="en-US"/>
              </a:p>
            </p:txBody>
          </p:sp>
          <p:sp>
            <p:nvSpPr>
              <p:cNvPr id="123220" name="Line 3412"/>
              <p:cNvSpPr>
                <a:spLocks noChangeShapeType="1"/>
              </p:cNvSpPr>
              <p:nvPr/>
            </p:nvSpPr>
            <p:spPr bwMode="auto">
              <a:xfrm flipV="1">
                <a:off x="2628" y="2375"/>
                <a:ext cx="1" cy="1"/>
              </a:xfrm>
              <a:prstGeom prst="line">
                <a:avLst/>
              </a:prstGeom>
              <a:noFill/>
              <a:ln w="0">
                <a:solidFill>
                  <a:srgbClr val="FFDF7F"/>
                </a:solidFill>
                <a:round/>
                <a:headEnd/>
                <a:tailEnd/>
              </a:ln>
            </p:spPr>
            <p:txBody>
              <a:bodyPr/>
              <a:lstStyle/>
              <a:p>
                <a:endParaRPr lang="en-US"/>
              </a:p>
            </p:txBody>
          </p:sp>
          <p:sp>
            <p:nvSpPr>
              <p:cNvPr id="123221" name="Line 3413"/>
              <p:cNvSpPr>
                <a:spLocks noChangeShapeType="1"/>
              </p:cNvSpPr>
              <p:nvPr/>
            </p:nvSpPr>
            <p:spPr bwMode="auto">
              <a:xfrm flipV="1">
                <a:off x="2627" y="2375"/>
                <a:ext cx="1" cy="1"/>
              </a:xfrm>
              <a:prstGeom prst="line">
                <a:avLst/>
              </a:prstGeom>
              <a:noFill/>
              <a:ln w="0">
                <a:solidFill>
                  <a:srgbClr val="FFDF7F"/>
                </a:solidFill>
                <a:round/>
                <a:headEnd/>
                <a:tailEnd/>
              </a:ln>
            </p:spPr>
            <p:txBody>
              <a:bodyPr/>
              <a:lstStyle/>
              <a:p>
                <a:endParaRPr lang="en-US"/>
              </a:p>
            </p:txBody>
          </p:sp>
          <p:sp>
            <p:nvSpPr>
              <p:cNvPr id="123222" name="Line 3414"/>
              <p:cNvSpPr>
                <a:spLocks noChangeShapeType="1"/>
              </p:cNvSpPr>
              <p:nvPr/>
            </p:nvSpPr>
            <p:spPr bwMode="auto">
              <a:xfrm flipH="1">
                <a:off x="2627" y="2376"/>
                <a:ext cx="1" cy="1"/>
              </a:xfrm>
              <a:prstGeom prst="line">
                <a:avLst/>
              </a:prstGeom>
              <a:noFill/>
              <a:ln w="0">
                <a:solidFill>
                  <a:srgbClr val="FFDF7F"/>
                </a:solidFill>
                <a:round/>
                <a:headEnd/>
                <a:tailEnd/>
              </a:ln>
            </p:spPr>
            <p:txBody>
              <a:bodyPr/>
              <a:lstStyle/>
              <a:p>
                <a:endParaRPr lang="en-US"/>
              </a:p>
            </p:txBody>
          </p:sp>
          <p:sp>
            <p:nvSpPr>
              <p:cNvPr id="123223" name="Line 3415"/>
              <p:cNvSpPr>
                <a:spLocks noChangeShapeType="1"/>
              </p:cNvSpPr>
              <p:nvPr/>
            </p:nvSpPr>
            <p:spPr bwMode="auto">
              <a:xfrm flipH="1">
                <a:off x="2626" y="2376"/>
                <a:ext cx="1" cy="1"/>
              </a:xfrm>
              <a:prstGeom prst="line">
                <a:avLst/>
              </a:prstGeom>
              <a:noFill/>
              <a:ln w="0">
                <a:solidFill>
                  <a:srgbClr val="FFDF7F"/>
                </a:solidFill>
                <a:round/>
                <a:headEnd/>
                <a:tailEnd/>
              </a:ln>
            </p:spPr>
            <p:txBody>
              <a:bodyPr/>
              <a:lstStyle/>
              <a:p>
                <a:endParaRPr lang="en-US"/>
              </a:p>
            </p:txBody>
          </p:sp>
          <p:sp>
            <p:nvSpPr>
              <p:cNvPr id="123224" name="Line 3416"/>
              <p:cNvSpPr>
                <a:spLocks noChangeShapeType="1"/>
              </p:cNvSpPr>
              <p:nvPr/>
            </p:nvSpPr>
            <p:spPr bwMode="auto">
              <a:xfrm flipV="1">
                <a:off x="2624" y="2377"/>
                <a:ext cx="2" cy="1"/>
              </a:xfrm>
              <a:prstGeom prst="line">
                <a:avLst/>
              </a:prstGeom>
              <a:noFill/>
              <a:ln w="0">
                <a:solidFill>
                  <a:srgbClr val="FFDF7F"/>
                </a:solidFill>
                <a:round/>
                <a:headEnd/>
                <a:tailEnd/>
              </a:ln>
            </p:spPr>
            <p:txBody>
              <a:bodyPr/>
              <a:lstStyle/>
              <a:p>
                <a:endParaRPr lang="en-US"/>
              </a:p>
            </p:txBody>
          </p:sp>
          <p:sp>
            <p:nvSpPr>
              <p:cNvPr id="123225" name="Line 3417"/>
              <p:cNvSpPr>
                <a:spLocks noChangeShapeType="1"/>
              </p:cNvSpPr>
              <p:nvPr/>
            </p:nvSpPr>
            <p:spPr bwMode="auto">
              <a:xfrm flipV="1">
                <a:off x="2623" y="2378"/>
                <a:ext cx="1" cy="1"/>
              </a:xfrm>
              <a:prstGeom prst="line">
                <a:avLst/>
              </a:prstGeom>
              <a:noFill/>
              <a:ln w="0">
                <a:solidFill>
                  <a:srgbClr val="FFDF7F"/>
                </a:solidFill>
                <a:round/>
                <a:headEnd/>
                <a:tailEnd/>
              </a:ln>
            </p:spPr>
            <p:txBody>
              <a:bodyPr/>
              <a:lstStyle/>
              <a:p>
                <a:endParaRPr lang="en-US"/>
              </a:p>
            </p:txBody>
          </p:sp>
          <p:sp>
            <p:nvSpPr>
              <p:cNvPr id="123226" name="Line 3418"/>
              <p:cNvSpPr>
                <a:spLocks noChangeShapeType="1"/>
              </p:cNvSpPr>
              <p:nvPr/>
            </p:nvSpPr>
            <p:spPr bwMode="auto">
              <a:xfrm>
                <a:off x="2621" y="2378"/>
                <a:ext cx="2" cy="1"/>
              </a:xfrm>
              <a:prstGeom prst="line">
                <a:avLst/>
              </a:prstGeom>
              <a:noFill/>
              <a:ln w="0">
                <a:solidFill>
                  <a:srgbClr val="FFDF7F"/>
                </a:solidFill>
                <a:round/>
                <a:headEnd/>
                <a:tailEnd/>
              </a:ln>
            </p:spPr>
            <p:txBody>
              <a:bodyPr/>
              <a:lstStyle/>
              <a:p>
                <a:endParaRPr lang="en-US"/>
              </a:p>
            </p:txBody>
          </p:sp>
          <p:sp>
            <p:nvSpPr>
              <p:cNvPr id="123227" name="Line 3419"/>
              <p:cNvSpPr>
                <a:spLocks noChangeShapeType="1"/>
              </p:cNvSpPr>
              <p:nvPr/>
            </p:nvSpPr>
            <p:spPr bwMode="auto">
              <a:xfrm flipH="1" flipV="1">
                <a:off x="2609" y="2325"/>
                <a:ext cx="1" cy="3"/>
              </a:xfrm>
              <a:prstGeom prst="line">
                <a:avLst/>
              </a:prstGeom>
              <a:noFill/>
              <a:ln w="0">
                <a:solidFill>
                  <a:srgbClr val="FFDF7F"/>
                </a:solidFill>
                <a:round/>
                <a:headEnd/>
                <a:tailEnd/>
              </a:ln>
            </p:spPr>
            <p:txBody>
              <a:bodyPr/>
              <a:lstStyle/>
              <a:p>
                <a:endParaRPr lang="en-US"/>
              </a:p>
            </p:txBody>
          </p:sp>
          <p:sp>
            <p:nvSpPr>
              <p:cNvPr id="123228" name="Line 3420"/>
              <p:cNvSpPr>
                <a:spLocks noChangeShapeType="1"/>
              </p:cNvSpPr>
              <p:nvPr/>
            </p:nvSpPr>
            <p:spPr bwMode="auto">
              <a:xfrm>
                <a:off x="2610" y="2328"/>
                <a:ext cx="2" cy="3"/>
              </a:xfrm>
              <a:prstGeom prst="line">
                <a:avLst/>
              </a:prstGeom>
              <a:noFill/>
              <a:ln w="0">
                <a:solidFill>
                  <a:srgbClr val="FFDF7F"/>
                </a:solidFill>
                <a:round/>
                <a:headEnd/>
                <a:tailEnd/>
              </a:ln>
            </p:spPr>
            <p:txBody>
              <a:bodyPr/>
              <a:lstStyle/>
              <a:p>
                <a:endParaRPr lang="en-US"/>
              </a:p>
            </p:txBody>
          </p:sp>
          <p:sp>
            <p:nvSpPr>
              <p:cNvPr id="123229" name="Line 3421"/>
              <p:cNvSpPr>
                <a:spLocks noChangeShapeType="1"/>
              </p:cNvSpPr>
              <p:nvPr/>
            </p:nvSpPr>
            <p:spPr bwMode="auto">
              <a:xfrm>
                <a:off x="2612" y="2331"/>
                <a:ext cx="3" cy="3"/>
              </a:xfrm>
              <a:prstGeom prst="line">
                <a:avLst/>
              </a:prstGeom>
              <a:noFill/>
              <a:ln w="0">
                <a:solidFill>
                  <a:srgbClr val="FFDF7F"/>
                </a:solidFill>
                <a:round/>
                <a:headEnd/>
                <a:tailEnd/>
              </a:ln>
            </p:spPr>
            <p:txBody>
              <a:bodyPr/>
              <a:lstStyle/>
              <a:p>
                <a:endParaRPr lang="en-US"/>
              </a:p>
            </p:txBody>
          </p:sp>
          <p:sp>
            <p:nvSpPr>
              <p:cNvPr id="123230" name="Line 3422"/>
              <p:cNvSpPr>
                <a:spLocks noChangeShapeType="1"/>
              </p:cNvSpPr>
              <p:nvPr/>
            </p:nvSpPr>
            <p:spPr bwMode="auto">
              <a:xfrm>
                <a:off x="2615" y="2334"/>
                <a:ext cx="3" cy="2"/>
              </a:xfrm>
              <a:prstGeom prst="line">
                <a:avLst/>
              </a:prstGeom>
              <a:noFill/>
              <a:ln w="0">
                <a:solidFill>
                  <a:srgbClr val="FFDF7F"/>
                </a:solidFill>
                <a:round/>
                <a:headEnd/>
                <a:tailEnd/>
              </a:ln>
            </p:spPr>
            <p:txBody>
              <a:bodyPr/>
              <a:lstStyle/>
              <a:p>
                <a:endParaRPr lang="en-US"/>
              </a:p>
            </p:txBody>
          </p:sp>
          <p:sp>
            <p:nvSpPr>
              <p:cNvPr id="123231" name="Line 3423"/>
              <p:cNvSpPr>
                <a:spLocks noChangeShapeType="1"/>
              </p:cNvSpPr>
              <p:nvPr/>
            </p:nvSpPr>
            <p:spPr bwMode="auto">
              <a:xfrm>
                <a:off x="2618" y="2336"/>
                <a:ext cx="6" cy="3"/>
              </a:xfrm>
              <a:prstGeom prst="line">
                <a:avLst/>
              </a:prstGeom>
              <a:noFill/>
              <a:ln w="0">
                <a:solidFill>
                  <a:srgbClr val="FFDF7F"/>
                </a:solidFill>
                <a:round/>
                <a:headEnd/>
                <a:tailEnd/>
              </a:ln>
            </p:spPr>
            <p:txBody>
              <a:bodyPr/>
              <a:lstStyle/>
              <a:p>
                <a:endParaRPr lang="en-US"/>
              </a:p>
            </p:txBody>
          </p:sp>
          <p:sp>
            <p:nvSpPr>
              <p:cNvPr id="123232" name="Line 3424"/>
              <p:cNvSpPr>
                <a:spLocks noChangeShapeType="1"/>
              </p:cNvSpPr>
              <p:nvPr/>
            </p:nvSpPr>
            <p:spPr bwMode="auto">
              <a:xfrm flipH="1" flipV="1">
                <a:off x="2624" y="2339"/>
                <a:ext cx="5" cy="3"/>
              </a:xfrm>
              <a:prstGeom prst="line">
                <a:avLst/>
              </a:prstGeom>
              <a:noFill/>
              <a:ln w="0">
                <a:solidFill>
                  <a:srgbClr val="FFDF7F"/>
                </a:solidFill>
                <a:round/>
                <a:headEnd/>
                <a:tailEnd/>
              </a:ln>
            </p:spPr>
            <p:txBody>
              <a:bodyPr/>
              <a:lstStyle/>
              <a:p>
                <a:endParaRPr lang="en-US"/>
              </a:p>
            </p:txBody>
          </p:sp>
          <p:sp>
            <p:nvSpPr>
              <p:cNvPr id="123233" name="Line 3425"/>
              <p:cNvSpPr>
                <a:spLocks noChangeShapeType="1"/>
              </p:cNvSpPr>
              <p:nvPr/>
            </p:nvSpPr>
            <p:spPr bwMode="auto">
              <a:xfrm flipH="1" flipV="1">
                <a:off x="2629" y="2342"/>
                <a:ext cx="3" cy="4"/>
              </a:xfrm>
              <a:prstGeom prst="line">
                <a:avLst/>
              </a:prstGeom>
              <a:noFill/>
              <a:ln w="0">
                <a:solidFill>
                  <a:srgbClr val="FFDF7F"/>
                </a:solidFill>
                <a:round/>
                <a:headEnd/>
                <a:tailEnd/>
              </a:ln>
            </p:spPr>
            <p:txBody>
              <a:bodyPr/>
              <a:lstStyle/>
              <a:p>
                <a:endParaRPr lang="en-US"/>
              </a:p>
            </p:txBody>
          </p:sp>
          <p:sp>
            <p:nvSpPr>
              <p:cNvPr id="123234" name="Line 3426"/>
              <p:cNvSpPr>
                <a:spLocks noChangeShapeType="1"/>
              </p:cNvSpPr>
              <p:nvPr/>
            </p:nvSpPr>
            <p:spPr bwMode="auto">
              <a:xfrm flipH="1" flipV="1">
                <a:off x="2632" y="2346"/>
                <a:ext cx="2" cy="5"/>
              </a:xfrm>
              <a:prstGeom prst="line">
                <a:avLst/>
              </a:prstGeom>
              <a:noFill/>
              <a:ln w="0">
                <a:solidFill>
                  <a:srgbClr val="FFDF7F"/>
                </a:solidFill>
                <a:round/>
                <a:headEnd/>
                <a:tailEnd/>
              </a:ln>
            </p:spPr>
            <p:txBody>
              <a:bodyPr/>
              <a:lstStyle/>
              <a:p>
                <a:endParaRPr lang="en-US"/>
              </a:p>
            </p:txBody>
          </p:sp>
          <p:sp>
            <p:nvSpPr>
              <p:cNvPr id="123235" name="Line 3427"/>
              <p:cNvSpPr>
                <a:spLocks noChangeShapeType="1"/>
              </p:cNvSpPr>
              <p:nvPr/>
            </p:nvSpPr>
            <p:spPr bwMode="auto">
              <a:xfrm flipH="1" flipV="1">
                <a:off x="2634" y="2351"/>
                <a:ext cx="2" cy="6"/>
              </a:xfrm>
              <a:prstGeom prst="line">
                <a:avLst/>
              </a:prstGeom>
              <a:noFill/>
              <a:ln w="0">
                <a:solidFill>
                  <a:srgbClr val="FFDF7F"/>
                </a:solidFill>
                <a:round/>
                <a:headEnd/>
                <a:tailEnd/>
              </a:ln>
            </p:spPr>
            <p:txBody>
              <a:bodyPr/>
              <a:lstStyle/>
              <a:p>
                <a:endParaRPr lang="en-US"/>
              </a:p>
            </p:txBody>
          </p:sp>
          <p:sp>
            <p:nvSpPr>
              <p:cNvPr id="123236" name="Line 3428"/>
              <p:cNvSpPr>
                <a:spLocks noChangeShapeType="1"/>
              </p:cNvSpPr>
              <p:nvPr/>
            </p:nvSpPr>
            <p:spPr bwMode="auto">
              <a:xfrm flipH="1" flipV="1">
                <a:off x="2636" y="2357"/>
                <a:ext cx="3" cy="5"/>
              </a:xfrm>
              <a:prstGeom prst="line">
                <a:avLst/>
              </a:prstGeom>
              <a:noFill/>
              <a:ln w="0">
                <a:solidFill>
                  <a:srgbClr val="FFDF7F"/>
                </a:solidFill>
                <a:round/>
                <a:headEnd/>
                <a:tailEnd/>
              </a:ln>
            </p:spPr>
            <p:txBody>
              <a:bodyPr/>
              <a:lstStyle/>
              <a:p>
                <a:endParaRPr lang="en-US"/>
              </a:p>
            </p:txBody>
          </p:sp>
          <p:sp>
            <p:nvSpPr>
              <p:cNvPr id="123237" name="Line 3429"/>
              <p:cNvSpPr>
                <a:spLocks noChangeShapeType="1"/>
              </p:cNvSpPr>
              <p:nvPr/>
            </p:nvSpPr>
            <p:spPr bwMode="auto">
              <a:xfrm flipH="1" flipV="1">
                <a:off x="2639" y="2362"/>
                <a:ext cx="1" cy="4"/>
              </a:xfrm>
              <a:prstGeom prst="line">
                <a:avLst/>
              </a:prstGeom>
              <a:noFill/>
              <a:ln w="0">
                <a:solidFill>
                  <a:srgbClr val="FFDF7F"/>
                </a:solidFill>
                <a:round/>
                <a:headEnd/>
                <a:tailEnd/>
              </a:ln>
            </p:spPr>
            <p:txBody>
              <a:bodyPr/>
              <a:lstStyle/>
              <a:p>
                <a:endParaRPr lang="en-US"/>
              </a:p>
            </p:txBody>
          </p:sp>
          <p:sp>
            <p:nvSpPr>
              <p:cNvPr id="123238" name="Line 3430"/>
              <p:cNvSpPr>
                <a:spLocks noChangeShapeType="1"/>
              </p:cNvSpPr>
              <p:nvPr/>
            </p:nvSpPr>
            <p:spPr bwMode="auto">
              <a:xfrm>
                <a:off x="2640" y="2366"/>
                <a:ext cx="2" cy="3"/>
              </a:xfrm>
              <a:prstGeom prst="line">
                <a:avLst/>
              </a:prstGeom>
              <a:noFill/>
              <a:ln w="0">
                <a:solidFill>
                  <a:srgbClr val="FFDF7F"/>
                </a:solidFill>
                <a:round/>
                <a:headEnd/>
                <a:tailEnd/>
              </a:ln>
            </p:spPr>
            <p:txBody>
              <a:bodyPr/>
              <a:lstStyle/>
              <a:p>
                <a:endParaRPr lang="en-US"/>
              </a:p>
            </p:txBody>
          </p:sp>
          <p:sp>
            <p:nvSpPr>
              <p:cNvPr id="123239" name="Line 3431"/>
              <p:cNvSpPr>
                <a:spLocks noChangeShapeType="1"/>
              </p:cNvSpPr>
              <p:nvPr/>
            </p:nvSpPr>
            <p:spPr bwMode="auto">
              <a:xfrm>
                <a:off x="2642" y="2369"/>
                <a:ext cx="2" cy="5"/>
              </a:xfrm>
              <a:prstGeom prst="line">
                <a:avLst/>
              </a:prstGeom>
              <a:noFill/>
              <a:ln w="0">
                <a:solidFill>
                  <a:srgbClr val="FFDF7F"/>
                </a:solidFill>
                <a:round/>
                <a:headEnd/>
                <a:tailEnd/>
              </a:ln>
            </p:spPr>
            <p:txBody>
              <a:bodyPr/>
              <a:lstStyle/>
              <a:p>
                <a:endParaRPr lang="en-US"/>
              </a:p>
            </p:txBody>
          </p:sp>
          <p:sp>
            <p:nvSpPr>
              <p:cNvPr id="123240" name="Line 3432"/>
              <p:cNvSpPr>
                <a:spLocks noChangeShapeType="1"/>
              </p:cNvSpPr>
              <p:nvPr/>
            </p:nvSpPr>
            <p:spPr bwMode="auto">
              <a:xfrm flipH="1" flipV="1">
                <a:off x="2644" y="2374"/>
                <a:ext cx="3" cy="4"/>
              </a:xfrm>
              <a:prstGeom prst="line">
                <a:avLst/>
              </a:prstGeom>
              <a:noFill/>
              <a:ln w="0">
                <a:solidFill>
                  <a:srgbClr val="FFDF7F"/>
                </a:solidFill>
                <a:round/>
                <a:headEnd/>
                <a:tailEnd/>
              </a:ln>
            </p:spPr>
            <p:txBody>
              <a:bodyPr/>
              <a:lstStyle/>
              <a:p>
                <a:endParaRPr lang="en-US"/>
              </a:p>
            </p:txBody>
          </p:sp>
          <p:sp>
            <p:nvSpPr>
              <p:cNvPr id="123241" name="Line 3433"/>
              <p:cNvSpPr>
                <a:spLocks noChangeShapeType="1"/>
              </p:cNvSpPr>
              <p:nvPr/>
            </p:nvSpPr>
            <p:spPr bwMode="auto">
              <a:xfrm>
                <a:off x="2647" y="2378"/>
                <a:ext cx="2" cy="3"/>
              </a:xfrm>
              <a:prstGeom prst="line">
                <a:avLst/>
              </a:prstGeom>
              <a:noFill/>
              <a:ln w="0">
                <a:solidFill>
                  <a:srgbClr val="FFDF7F"/>
                </a:solidFill>
                <a:round/>
                <a:headEnd/>
                <a:tailEnd/>
              </a:ln>
            </p:spPr>
            <p:txBody>
              <a:bodyPr/>
              <a:lstStyle/>
              <a:p>
                <a:endParaRPr lang="en-US"/>
              </a:p>
            </p:txBody>
          </p:sp>
          <p:sp>
            <p:nvSpPr>
              <p:cNvPr id="123242" name="Line 3434"/>
              <p:cNvSpPr>
                <a:spLocks noChangeShapeType="1"/>
              </p:cNvSpPr>
              <p:nvPr/>
            </p:nvSpPr>
            <p:spPr bwMode="auto">
              <a:xfrm flipH="1" flipV="1">
                <a:off x="2649" y="2381"/>
                <a:ext cx="2" cy="2"/>
              </a:xfrm>
              <a:prstGeom prst="line">
                <a:avLst/>
              </a:prstGeom>
              <a:noFill/>
              <a:ln w="0">
                <a:solidFill>
                  <a:srgbClr val="FFDF7F"/>
                </a:solidFill>
                <a:round/>
                <a:headEnd/>
                <a:tailEnd/>
              </a:ln>
            </p:spPr>
            <p:txBody>
              <a:bodyPr/>
              <a:lstStyle/>
              <a:p>
                <a:endParaRPr lang="en-US"/>
              </a:p>
            </p:txBody>
          </p:sp>
          <p:sp>
            <p:nvSpPr>
              <p:cNvPr id="123243" name="Line 3435"/>
              <p:cNvSpPr>
                <a:spLocks noChangeShapeType="1"/>
              </p:cNvSpPr>
              <p:nvPr/>
            </p:nvSpPr>
            <p:spPr bwMode="auto">
              <a:xfrm flipH="1" flipV="1">
                <a:off x="2651" y="2383"/>
                <a:ext cx="4" cy="7"/>
              </a:xfrm>
              <a:prstGeom prst="line">
                <a:avLst/>
              </a:prstGeom>
              <a:noFill/>
              <a:ln w="0">
                <a:solidFill>
                  <a:srgbClr val="FFDF7F"/>
                </a:solidFill>
                <a:round/>
                <a:headEnd/>
                <a:tailEnd/>
              </a:ln>
            </p:spPr>
            <p:txBody>
              <a:bodyPr/>
              <a:lstStyle/>
              <a:p>
                <a:endParaRPr lang="en-US"/>
              </a:p>
            </p:txBody>
          </p:sp>
          <p:sp>
            <p:nvSpPr>
              <p:cNvPr id="123244" name="Line 3436"/>
              <p:cNvSpPr>
                <a:spLocks noChangeShapeType="1"/>
              </p:cNvSpPr>
              <p:nvPr/>
            </p:nvSpPr>
            <p:spPr bwMode="auto">
              <a:xfrm flipH="1" flipV="1">
                <a:off x="2655" y="2390"/>
                <a:ext cx="3" cy="8"/>
              </a:xfrm>
              <a:prstGeom prst="line">
                <a:avLst/>
              </a:prstGeom>
              <a:noFill/>
              <a:ln w="0">
                <a:solidFill>
                  <a:srgbClr val="FFDF7F"/>
                </a:solidFill>
                <a:round/>
                <a:headEnd/>
                <a:tailEnd/>
              </a:ln>
            </p:spPr>
            <p:txBody>
              <a:bodyPr/>
              <a:lstStyle/>
              <a:p>
                <a:endParaRPr lang="en-US"/>
              </a:p>
            </p:txBody>
          </p:sp>
          <p:sp>
            <p:nvSpPr>
              <p:cNvPr id="123245" name="Line 3437"/>
              <p:cNvSpPr>
                <a:spLocks noChangeShapeType="1"/>
              </p:cNvSpPr>
              <p:nvPr/>
            </p:nvSpPr>
            <p:spPr bwMode="auto">
              <a:xfrm flipH="1" flipV="1">
                <a:off x="2658" y="2398"/>
                <a:ext cx="1" cy="2"/>
              </a:xfrm>
              <a:prstGeom prst="line">
                <a:avLst/>
              </a:prstGeom>
              <a:noFill/>
              <a:ln w="0">
                <a:solidFill>
                  <a:srgbClr val="FFDF7F"/>
                </a:solidFill>
                <a:round/>
                <a:headEnd/>
                <a:tailEnd/>
              </a:ln>
            </p:spPr>
            <p:txBody>
              <a:bodyPr/>
              <a:lstStyle/>
              <a:p>
                <a:endParaRPr lang="en-US"/>
              </a:p>
            </p:txBody>
          </p:sp>
          <p:sp>
            <p:nvSpPr>
              <p:cNvPr id="123246" name="Line 3438"/>
              <p:cNvSpPr>
                <a:spLocks noChangeShapeType="1"/>
              </p:cNvSpPr>
              <p:nvPr/>
            </p:nvSpPr>
            <p:spPr bwMode="auto">
              <a:xfrm flipH="1" flipV="1">
                <a:off x="2659" y="2400"/>
                <a:ext cx="1" cy="2"/>
              </a:xfrm>
              <a:prstGeom prst="line">
                <a:avLst/>
              </a:prstGeom>
              <a:noFill/>
              <a:ln w="0">
                <a:solidFill>
                  <a:srgbClr val="FFDF7F"/>
                </a:solidFill>
                <a:round/>
                <a:headEnd/>
                <a:tailEnd/>
              </a:ln>
            </p:spPr>
            <p:txBody>
              <a:bodyPr/>
              <a:lstStyle/>
              <a:p>
                <a:endParaRPr lang="en-US"/>
              </a:p>
            </p:txBody>
          </p:sp>
          <p:sp>
            <p:nvSpPr>
              <p:cNvPr id="123247" name="Line 3439"/>
              <p:cNvSpPr>
                <a:spLocks noChangeShapeType="1"/>
              </p:cNvSpPr>
              <p:nvPr/>
            </p:nvSpPr>
            <p:spPr bwMode="auto">
              <a:xfrm>
                <a:off x="2572" y="2348"/>
                <a:ext cx="1" cy="217"/>
              </a:xfrm>
              <a:prstGeom prst="line">
                <a:avLst/>
              </a:prstGeom>
              <a:noFill/>
              <a:ln w="0">
                <a:solidFill>
                  <a:srgbClr val="FFDF7F"/>
                </a:solidFill>
                <a:round/>
                <a:headEnd/>
                <a:tailEnd/>
              </a:ln>
            </p:spPr>
            <p:txBody>
              <a:bodyPr/>
              <a:lstStyle/>
              <a:p>
                <a:endParaRPr lang="en-US"/>
              </a:p>
            </p:txBody>
          </p:sp>
          <p:sp>
            <p:nvSpPr>
              <p:cNvPr id="123248" name="Line 3440"/>
              <p:cNvSpPr>
                <a:spLocks noChangeShapeType="1"/>
              </p:cNvSpPr>
              <p:nvPr/>
            </p:nvSpPr>
            <p:spPr bwMode="auto">
              <a:xfrm>
                <a:off x="2467" y="2547"/>
                <a:ext cx="1" cy="84"/>
              </a:xfrm>
              <a:prstGeom prst="line">
                <a:avLst/>
              </a:prstGeom>
              <a:noFill/>
              <a:ln w="0">
                <a:solidFill>
                  <a:srgbClr val="FFDF7F"/>
                </a:solidFill>
                <a:round/>
                <a:headEnd/>
                <a:tailEnd/>
              </a:ln>
            </p:spPr>
            <p:txBody>
              <a:bodyPr/>
              <a:lstStyle/>
              <a:p>
                <a:endParaRPr lang="en-US"/>
              </a:p>
            </p:txBody>
          </p:sp>
          <p:sp>
            <p:nvSpPr>
              <p:cNvPr id="123249" name="Line 3441"/>
              <p:cNvSpPr>
                <a:spLocks noChangeShapeType="1"/>
              </p:cNvSpPr>
              <p:nvPr/>
            </p:nvSpPr>
            <p:spPr bwMode="auto">
              <a:xfrm flipV="1">
                <a:off x="2467" y="2524"/>
                <a:ext cx="38" cy="23"/>
              </a:xfrm>
              <a:prstGeom prst="line">
                <a:avLst/>
              </a:prstGeom>
              <a:noFill/>
              <a:ln w="0">
                <a:solidFill>
                  <a:srgbClr val="FFDF7F"/>
                </a:solidFill>
                <a:round/>
                <a:headEnd/>
                <a:tailEnd/>
              </a:ln>
            </p:spPr>
            <p:txBody>
              <a:bodyPr/>
              <a:lstStyle/>
              <a:p>
                <a:endParaRPr lang="en-US"/>
              </a:p>
            </p:txBody>
          </p:sp>
          <p:sp>
            <p:nvSpPr>
              <p:cNvPr id="123250" name="Line 3442"/>
              <p:cNvSpPr>
                <a:spLocks noChangeShapeType="1"/>
              </p:cNvSpPr>
              <p:nvPr/>
            </p:nvSpPr>
            <p:spPr bwMode="auto">
              <a:xfrm>
                <a:off x="2505" y="2524"/>
                <a:ext cx="1" cy="84"/>
              </a:xfrm>
              <a:prstGeom prst="line">
                <a:avLst/>
              </a:prstGeom>
              <a:noFill/>
              <a:ln w="0">
                <a:solidFill>
                  <a:srgbClr val="FFDF7F"/>
                </a:solidFill>
                <a:round/>
                <a:headEnd/>
                <a:tailEnd/>
              </a:ln>
            </p:spPr>
            <p:txBody>
              <a:bodyPr/>
              <a:lstStyle/>
              <a:p>
                <a:endParaRPr lang="en-US"/>
              </a:p>
            </p:txBody>
          </p:sp>
          <p:sp>
            <p:nvSpPr>
              <p:cNvPr id="123251" name="Line 3443"/>
              <p:cNvSpPr>
                <a:spLocks noChangeShapeType="1"/>
              </p:cNvSpPr>
              <p:nvPr/>
            </p:nvSpPr>
            <p:spPr bwMode="auto">
              <a:xfrm>
                <a:off x="2461" y="2496"/>
                <a:ext cx="2" cy="5"/>
              </a:xfrm>
              <a:prstGeom prst="line">
                <a:avLst/>
              </a:prstGeom>
              <a:noFill/>
              <a:ln w="0">
                <a:solidFill>
                  <a:srgbClr val="FFDF7F"/>
                </a:solidFill>
                <a:round/>
                <a:headEnd/>
                <a:tailEnd/>
              </a:ln>
            </p:spPr>
            <p:txBody>
              <a:bodyPr/>
              <a:lstStyle/>
              <a:p>
                <a:endParaRPr lang="en-US"/>
              </a:p>
            </p:txBody>
          </p:sp>
          <p:sp>
            <p:nvSpPr>
              <p:cNvPr id="123252" name="Line 3444"/>
              <p:cNvSpPr>
                <a:spLocks noChangeShapeType="1"/>
              </p:cNvSpPr>
              <p:nvPr/>
            </p:nvSpPr>
            <p:spPr bwMode="auto">
              <a:xfrm>
                <a:off x="2463" y="2501"/>
                <a:ext cx="1" cy="5"/>
              </a:xfrm>
              <a:prstGeom prst="line">
                <a:avLst/>
              </a:prstGeom>
              <a:noFill/>
              <a:ln w="0">
                <a:solidFill>
                  <a:srgbClr val="FFDF7F"/>
                </a:solidFill>
                <a:round/>
                <a:headEnd/>
                <a:tailEnd/>
              </a:ln>
            </p:spPr>
            <p:txBody>
              <a:bodyPr/>
              <a:lstStyle/>
              <a:p>
                <a:endParaRPr lang="en-US"/>
              </a:p>
            </p:txBody>
          </p:sp>
          <p:sp>
            <p:nvSpPr>
              <p:cNvPr id="123253" name="Line 3445"/>
              <p:cNvSpPr>
                <a:spLocks noChangeShapeType="1"/>
              </p:cNvSpPr>
              <p:nvPr/>
            </p:nvSpPr>
            <p:spPr bwMode="auto">
              <a:xfrm>
                <a:off x="2464" y="2506"/>
                <a:ext cx="1" cy="3"/>
              </a:xfrm>
              <a:prstGeom prst="line">
                <a:avLst/>
              </a:prstGeom>
              <a:noFill/>
              <a:ln w="0">
                <a:solidFill>
                  <a:srgbClr val="FFDF7F"/>
                </a:solidFill>
                <a:round/>
                <a:headEnd/>
                <a:tailEnd/>
              </a:ln>
            </p:spPr>
            <p:txBody>
              <a:bodyPr/>
              <a:lstStyle/>
              <a:p>
                <a:endParaRPr lang="en-US"/>
              </a:p>
            </p:txBody>
          </p:sp>
          <p:sp>
            <p:nvSpPr>
              <p:cNvPr id="123254" name="Line 3446"/>
              <p:cNvSpPr>
                <a:spLocks noChangeShapeType="1"/>
              </p:cNvSpPr>
              <p:nvPr/>
            </p:nvSpPr>
            <p:spPr bwMode="auto">
              <a:xfrm>
                <a:off x="2465" y="2509"/>
                <a:ext cx="2" cy="3"/>
              </a:xfrm>
              <a:prstGeom prst="line">
                <a:avLst/>
              </a:prstGeom>
              <a:noFill/>
              <a:ln w="0">
                <a:solidFill>
                  <a:srgbClr val="FFDF7F"/>
                </a:solidFill>
                <a:round/>
                <a:headEnd/>
                <a:tailEnd/>
              </a:ln>
            </p:spPr>
            <p:txBody>
              <a:bodyPr/>
              <a:lstStyle/>
              <a:p>
                <a:endParaRPr lang="en-US"/>
              </a:p>
            </p:txBody>
          </p:sp>
          <p:sp>
            <p:nvSpPr>
              <p:cNvPr id="123255" name="Line 3447"/>
              <p:cNvSpPr>
                <a:spLocks noChangeShapeType="1"/>
              </p:cNvSpPr>
              <p:nvPr/>
            </p:nvSpPr>
            <p:spPr bwMode="auto">
              <a:xfrm>
                <a:off x="2467" y="2512"/>
                <a:ext cx="3" cy="4"/>
              </a:xfrm>
              <a:prstGeom prst="line">
                <a:avLst/>
              </a:prstGeom>
              <a:noFill/>
              <a:ln w="0">
                <a:solidFill>
                  <a:srgbClr val="FFDF7F"/>
                </a:solidFill>
                <a:round/>
                <a:headEnd/>
                <a:tailEnd/>
              </a:ln>
            </p:spPr>
            <p:txBody>
              <a:bodyPr/>
              <a:lstStyle/>
              <a:p>
                <a:endParaRPr lang="en-US"/>
              </a:p>
            </p:txBody>
          </p:sp>
          <p:sp>
            <p:nvSpPr>
              <p:cNvPr id="123256" name="Line 3448"/>
              <p:cNvSpPr>
                <a:spLocks noChangeShapeType="1"/>
              </p:cNvSpPr>
              <p:nvPr/>
            </p:nvSpPr>
            <p:spPr bwMode="auto">
              <a:xfrm flipH="1" flipV="1">
                <a:off x="2470" y="2516"/>
                <a:ext cx="3" cy="4"/>
              </a:xfrm>
              <a:prstGeom prst="line">
                <a:avLst/>
              </a:prstGeom>
              <a:noFill/>
              <a:ln w="0">
                <a:solidFill>
                  <a:srgbClr val="FFDF7F"/>
                </a:solidFill>
                <a:round/>
                <a:headEnd/>
                <a:tailEnd/>
              </a:ln>
            </p:spPr>
            <p:txBody>
              <a:bodyPr/>
              <a:lstStyle/>
              <a:p>
                <a:endParaRPr lang="en-US"/>
              </a:p>
            </p:txBody>
          </p:sp>
          <p:sp>
            <p:nvSpPr>
              <p:cNvPr id="123257" name="Line 3449"/>
              <p:cNvSpPr>
                <a:spLocks noChangeShapeType="1"/>
              </p:cNvSpPr>
              <p:nvPr/>
            </p:nvSpPr>
            <p:spPr bwMode="auto">
              <a:xfrm flipH="1" flipV="1">
                <a:off x="2473" y="2520"/>
                <a:ext cx="3" cy="6"/>
              </a:xfrm>
              <a:prstGeom prst="line">
                <a:avLst/>
              </a:prstGeom>
              <a:noFill/>
              <a:ln w="0">
                <a:solidFill>
                  <a:srgbClr val="FFDF7F"/>
                </a:solidFill>
                <a:round/>
                <a:headEnd/>
                <a:tailEnd/>
              </a:ln>
            </p:spPr>
            <p:txBody>
              <a:bodyPr/>
              <a:lstStyle/>
              <a:p>
                <a:endParaRPr lang="en-US"/>
              </a:p>
            </p:txBody>
          </p:sp>
          <p:sp>
            <p:nvSpPr>
              <p:cNvPr id="123258" name="Line 3450"/>
              <p:cNvSpPr>
                <a:spLocks noChangeShapeType="1"/>
              </p:cNvSpPr>
              <p:nvPr/>
            </p:nvSpPr>
            <p:spPr bwMode="auto">
              <a:xfrm flipH="1" flipV="1">
                <a:off x="2476" y="2526"/>
                <a:ext cx="2" cy="6"/>
              </a:xfrm>
              <a:prstGeom prst="line">
                <a:avLst/>
              </a:prstGeom>
              <a:noFill/>
              <a:ln w="0">
                <a:solidFill>
                  <a:srgbClr val="FFDF7F"/>
                </a:solidFill>
                <a:round/>
                <a:headEnd/>
                <a:tailEnd/>
              </a:ln>
            </p:spPr>
            <p:txBody>
              <a:bodyPr/>
              <a:lstStyle/>
              <a:p>
                <a:endParaRPr lang="en-US"/>
              </a:p>
            </p:txBody>
          </p:sp>
          <p:sp>
            <p:nvSpPr>
              <p:cNvPr id="123259" name="Line 3451"/>
              <p:cNvSpPr>
                <a:spLocks noChangeShapeType="1"/>
              </p:cNvSpPr>
              <p:nvPr/>
            </p:nvSpPr>
            <p:spPr bwMode="auto">
              <a:xfrm flipH="1" flipV="1">
                <a:off x="2478" y="2532"/>
                <a:ext cx="1" cy="2"/>
              </a:xfrm>
              <a:prstGeom prst="line">
                <a:avLst/>
              </a:prstGeom>
              <a:noFill/>
              <a:ln w="0">
                <a:solidFill>
                  <a:srgbClr val="FFDF7F"/>
                </a:solidFill>
                <a:round/>
                <a:headEnd/>
                <a:tailEnd/>
              </a:ln>
            </p:spPr>
            <p:txBody>
              <a:bodyPr/>
              <a:lstStyle/>
              <a:p>
                <a:endParaRPr lang="en-US"/>
              </a:p>
            </p:txBody>
          </p:sp>
          <p:sp>
            <p:nvSpPr>
              <p:cNvPr id="123260" name="Line 3452"/>
              <p:cNvSpPr>
                <a:spLocks noChangeShapeType="1"/>
              </p:cNvSpPr>
              <p:nvPr/>
            </p:nvSpPr>
            <p:spPr bwMode="auto">
              <a:xfrm flipH="1" flipV="1">
                <a:off x="2479" y="2534"/>
                <a:ext cx="1" cy="3"/>
              </a:xfrm>
              <a:prstGeom prst="line">
                <a:avLst/>
              </a:prstGeom>
              <a:noFill/>
              <a:ln w="0">
                <a:solidFill>
                  <a:srgbClr val="FFDF7F"/>
                </a:solidFill>
                <a:round/>
                <a:headEnd/>
                <a:tailEnd/>
              </a:ln>
            </p:spPr>
            <p:txBody>
              <a:bodyPr/>
              <a:lstStyle/>
              <a:p>
                <a:endParaRPr lang="en-US"/>
              </a:p>
            </p:txBody>
          </p:sp>
          <p:sp>
            <p:nvSpPr>
              <p:cNvPr id="123261" name="Line 3453"/>
              <p:cNvSpPr>
                <a:spLocks noChangeShapeType="1"/>
              </p:cNvSpPr>
              <p:nvPr/>
            </p:nvSpPr>
            <p:spPr bwMode="auto">
              <a:xfrm>
                <a:off x="2475" y="2505"/>
                <a:ext cx="1" cy="3"/>
              </a:xfrm>
              <a:prstGeom prst="line">
                <a:avLst/>
              </a:prstGeom>
              <a:noFill/>
              <a:ln w="0">
                <a:solidFill>
                  <a:srgbClr val="FFDF7F"/>
                </a:solidFill>
                <a:round/>
                <a:headEnd/>
                <a:tailEnd/>
              </a:ln>
            </p:spPr>
            <p:txBody>
              <a:bodyPr/>
              <a:lstStyle/>
              <a:p>
                <a:endParaRPr lang="en-US"/>
              </a:p>
            </p:txBody>
          </p:sp>
          <p:sp>
            <p:nvSpPr>
              <p:cNvPr id="123262" name="Line 3454"/>
              <p:cNvSpPr>
                <a:spLocks noChangeShapeType="1"/>
              </p:cNvSpPr>
              <p:nvPr/>
            </p:nvSpPr>
            <p:spPr bwMode="auto">
              <a:xfrm>
                <a:off x="2476" y="2508"/>
                <a:ext cx="2" cy="3"/>
              </a:xfrm>
              <a:prstGeom prst="line">
                <a:avLst/>
              </a:prstGeom>
              <a:noFill/>
              <a:ln w="0">
                <a:solidFill>
                  <a:srgbClr val="FFDF7F"/>
                </a:solidFill>
                <a:round/>
                <a:headEnd/>
                <a:tailEnd/>
              </a:ln>
            </p:spPr>
            <p:txBody>
              <a:bodyPr/>
              <a:lstStyle/>
              <a:p>
                <a:endParaRPr lang="en-US"/>
              </a:p>
            </p:txBody>
          </p:sp>
          <p:sp>
            <p:nvSpPr>
              <p:cNvPr id="123263" name="Line 3455"/>
              <p:cNvSpPr>
                <a:spLocks noChangeShapeType="1"/>
              </p:cNvSpPr>
              <p:nvPr/>
            </p:nvSpPr>
            <p:spPr bwMode="auto">
              <a:xfrm>
                <a:off x="2478" y="2511"/>
                <a:ext cx="2" cy="3"/>
              </a:xfrm>
              <a:prstGeom prst="line">
                <a:avLst/>
              </a:prstGeom>
              <a:noFill/>
              <a:ln w="0">
                <a:solidFill>
                  <a:srgbClr val="FFDF7F"/>
                </a:solidFill>
                <a:round/>
                <a:headEnd/>
                <a:tailEnd/>
              </a:ln>
            </p:spPr>
            <p:txBody>
              <a:bodyPr/>
              <a:lstStyle/>
              <a:p>
                <a:endParaRPr lang="en-US"/>
              </a:p>
            </p:txBody>
          </p:sp>
          <p:sp>
            <p:nvSpPr>
              <p:cNvPr id="123264" name="Line 3456"/>
              <p:cNvSpPr>
                <a:spLocks noChangeShapeType="1"/>
              </p:cNvSpPr>
              <p:nvPr/>
            </p:nvSpPr>
            <p:spPr bwMode="auto">
              <a:xfrm>
                <a:off x="2480" y="2514"/>
                <a:ext cx="2" cy="3"/>
              </a:xfrm>
              <a:prstGeom prst="line">
                <a:avLst/>
              </a:prstGeom>
              <a:noFill/>
              <a:ln w="0">
                <a:solidFill>
                  <a:srgbClr val="FFDF7F"/>
                </a:solidFill>
                <a:round/>
                <a:headEnd/>
                <a:tailEnd/>
              </a:ln>
            </p:spPr>
            <p:txBody>
              <a:bodyPr/>
              <a:lstStyle/>
              <a:p>
                <a:endParaRPr lang="en-US"/>
              </a:p>
            </p:txBody>
          </p:sp>
          <p:sp>
            <p:nvSpPr>
              <p:cNvPr id="123265" name="Line 3457"/>
              <p:cNvSpPr>
                <a:spLocks noChangeShapeType="1"/>
              </p:cNvSpPr>
              <p:nvPr/>
            </p:nvSpPr>
            <p:spPr bwMode="auto">
              <a:xfrm>
                <a:off x="2482" y="2517"/>
                <a:ext cx="5" cy="2"/>
              </a:xfrm>
              <a:prstGeom prst="line">
                <a:avLst/>
              </a:prstGeom>
              <a:noFill/>
              <a:ln w="0">
                <a:solidFill>
                  <a:srgbClr val="FFDF7F"/>
                </a:solidFill>
                <a:round/>
                <a:headEnd/>
                <a:tailEnd/>
              </a:ln>
            </p:spPr>
            <p:txBody>
              <a:bodyPr/>
              <a:lstStyle/>
              <a:p>
                <a:endParaRPr lang="en-US"/>
              </a:p>
            </p:txBody>
          </p:sp>
          <p:sp>
            <p:nvSpPr>
              <p:cNvPr id="123266" name="Line 3458"/>
              <p:cNvSpPr>
                <a:spLocks noChangeShapeType="1"/>
              </p:cNvSpPr>
              <p:nvPr/>
            </p:nvSpPr>
            <p:spPr bwMode="auto">
              <a:xfrm flipH="1" flipV="1">
                <a:off x="2487" y="2519"/>
                <a:ext cx="4" cy="2"/>
              </a:xfrm>
              <a:prstGeom prst="line">
                <a:avLst/>
              </a:prstGeom>
              <a:noFill/>
              <a:ln w="0">
                <a:solidFill>
                  <a:srgbClr val="FFDF7F"/>
                </a:solidFill>
                <a:round/>
                <a:headEnd/>
                <a:tailEnd/>
              </a:ln>
            </p:spPr>
            <p:txBody>
              <a:bodyPr/>
              <a:lstStyle/>
              <a:p>
                <a:endParaRPr lang="en-US"/>
              </a:p>
            </p:txBody>
          </p:sp>
        </p:grpSp>
        <p:grpSp>
          <p:nvGrpSpPr>
            <p:cNvPr id="123468" name="Group 3660"/>
            <p:cNvGrpSpPr>
              <a:grpSpLocks/>
            </p:cNvGrpSpPr>
            <p:nvPr/>
          </p:nvGrpSpPr>
          <p:grpSpPr bwMode="auto">
            <a:xfrm>
              <a:off x="2464" y="1870"/>
              <a:ext cx="603" cy="1014"/>
              <a:chOff x="2464" y="1870"/>
              <a:chExt cx="603" cy="1014"/>
            </a:xfrm>
          </p:grpSpPr>
          <p:sp>
            <p:nvSpPr>
              <p:cNvPr id="123268" name="Line 3460"/>
              <p:cNvSpPr>
                <a:spLocks noChangeShapeType="1"/>
              </p:cNvSpPr>
              <p:nvPr/>
            </p:nvSpPr>
            <p:spPr bwMode="auto">
              <a:xfrm flipH="1" flipV="1">
                <a:off x="2491" y="2521"/>
                <a:ext cx="1" cy="2"/>
              </a:xfrm>
              <a:prstGeom prst="line">
                <a:avLst/>
              </a:prstGeom>
              <a:noFill/>
              <a:ln w="0">
                <a:solidFill>
                  <a:srgbClr val="FFDF7F"/>
                </a:solidFill>
                <a:round/>
                <a:headEnd/>
                <a:tailEnd/>
              </a:ln>
            </p:spPr>
            <p:txBody>
              <a:bodyPr/>
              <a:lstStyle/>
              <a:p>
                <a:endParaRPr lang="en-US"/>
              </a:p>
            </p:txBody>
          </p:sp>
          <p:sp>
            <p:nvSpPr>
              <p:cNvPr id="123269" name="Line 3461"/>
              <p:cNvSpPr>
                <a:spLocks noChangeShapeType="1"/>
              </p:cNvSpPr>
              <p:nvPr/>
            </p:nvSpPr>
            <p:spPr bwMode="auto">
              <a:xfrm flipH="1" flipV="1">
                <a:off x="2492" y="2523"/>
                <a:ext cx="1" cy="2"/>
              </a:xfrm>
              <a:prstGeom prst="line">
                <a:avLst/>
              </a:prstGeom>
              <a:noFill/>
              <a:ln w="0">
                <a:solidFill>
                  <a:srgbClr val="FFDF7F"/>
                </a:solidFill>
                <a:round/>
                <a:headEnd/>
                <a:tailEnd/>
              </a:ln>
            </p:spPr>
            <p:txBody>
              <a:bodyPr/>
              <a:lstStyle/>
              <a:p>
                <a:endParaRPr lang="en-US"/>
              </a:p>
            </p:txBody>
          </p:sp>
          <p:sp>
            <p:nvSpPr>
              <p:cNvPr id="123270" name="Line 3462"/>
              <p:cNvSpPr>
                <a:spLocks noChangeShapeType="1"/>
              </p:cNvSpPr>
              <p:nvPr/>
            </p:nvSpPr>
            <p:spPr bwMode="auto">
              <a:xfrm flipH="1" flipV="1">
                <a:off x="2493" y="2525"/>
                <a:ext cx="1" cy="3"/>
              </a:xfrm>
              <a:prstGeom prst="line">
                <a:avLst/>
              </a:prstGeom>
              <a:noFill/>
              <a:ln w="0">
                <a:solidFill>
                  <a:srgbClr val="FFDF7F"/>
                </a:solidFill>
                <a:round/>
                <a:headEnd/>
                <a:tailEnd/>
              </a:ln>
            </p:spPr>
            <p:txBody>
              <a:bodyPr/>
              <a:lstStyle/>
              <a:p>
                <a:endParaRPr lang="en-US"/>
              </a:p>
            </p:txBody>
          </p:sp>
          <p:sp>
            <p:nvSpPr>
              <p:cNvPr id="123271" name="Line 3463"/>
              <p:cNvSpPr>
                <a:spLocks noChangeShapeType="1"/>
              </p:cNvSpPr>
              <p:nvPr/>
            </p:nvSpPr>
            <p:spPr bwMode="auto">
              <a:xfrm flipH="1" flipV="1">
                <a:off x="2493" y="2528"/>
                <a:ext cx="1" cy="2"/>
              </a:xfrm>
              <a:prstGeom prst="line">
                <a:avLst/>
              </a:prstGeom>
              <a:noFill/>
              <a:ln w="0">
                <a:solidFill>
                  <a:srgbClr val="FFDF7F"/>
                </a:solidFill>
                <a:round/>
                <a:headEnd/>
                <a:tailEnd/>
              </a:ln>
            </p:spPr>
            <p:txBody>
              <a:bodyPr/>
              <a:lstStyle/>
              <a:p>
                <a:endParaRPr lang="en-US"/>
              </a:p>
            </p:txBody>
          </p:sp>
          <p:sp>
            <p:nvSpPr>
              <p:cNvPr id="123272" name="Line 3464"/>
              <p:cNvSpPr>
                <a:spLocks noChangeShapeType="1"/>
              </p:cNvSpPr>
              <p:nvPr/>
            </p:nvSpPr>
            <p:spPr bwMode="auto">
              <a:xfrm flipH="1" flipV="1">
                <a:off x="2465" y="2350"/>
                <a:ext cx="11" cy="39"/>
              </a:xfrm>
              <a:prstGeom prst="line">
                <a:avLst/>
              </a:prstGeom>
              <a:noFill/>
              <a:ln w="0">
                <a:solidFill>
                  <a:srgbClr val="FFDF7F"/>
                </a:solidFill>
                <a:round/>
                <a:headEnd/>
                <a:tailEnd/>
              </a:ln>
            </p:spPr>
            <p:txBody>
              <a:bodyPr/>
              <a:lstStyle/>
              <a:p>
                <a:endParaRPr lang="en-US"/>
              </a:p>
            </p:txBody>
          </p:sp>
          <p:sp>
            <p:nvSpPr>
              <p:cNvPr id="123273" name="Line 3465"/>
              <p:cNvSpPr>
                <a:spLocks noChangeShapeType="1"/>
              </p:cNvSpPr>
              <p:nvPr/>
            </p:nvSpPr>
            <p:spPr bwMode="auto">
              <a:xfrm flipV="1">
                <a:off x="2465" y="2345"/>
                <a:ext cx="73" cy="5"/>
              </a:xfrm>
              <a:prstGeom prst="line">
                <a:avLst/>
              </a:prstGeom>
              <a:noFill/>
              <a:ln w="0">
                <a:solidFill>
                  <a:srgbClr val="FFDF7F"/>
                </a:solidFill>
                <a:round/>
                <a:headEnd/>
                <a:tailEnd/>
              </a:ln>
            </p:spPr>
            <p:txBody>
              <a:bodyPr/>
              <a:lstStyle/>
              <a:p>
                <a:endParaRPr lang="en-US"/>
              </a:p>
            </p:txBody>
          </p:sp>
          <p:sp>
            <p:nvSpPr>
              <p:cNvPr id="123274" name="Line 3466"/>
              <p:cNvSpPr>
                <a:spLocks noChangeShapeType="1"/>
              </p:cNvSpPr>
              <p:nvPr/>
            </p:nvSpPr>
            <p:spPr bwMode="auto">
              <a:xfrm flipH="1" flipV="1">
                <a:off x="2588" y="2339"/>
                <a:ext cx="2" cy="1"/>
              </a:xfrm>
              <a:prstGeom prst="line">
                <a:avLst/>
              </a:prstGeom>
              <a:noFill/>
              <a:ln w="0">
                <a:solidFill>
                  <a:srgbClr val="FFDF7F"/>
                </a:solidFill>
                <a:round/>
                <a:headEnd/>
                <a:tailEnd/>
              </a:ln>
            </p:spPr>
            <p:txBody>
              <a:bodyPr/>
              <a:lstStyle/>
              <a:p>
                <a:endParaRPr lang="en-US"/>
              </a:p>
            </p:txBody>
          </p:sp>
          <p:sp>
            <p:nvSpPr>
              <p:cNvPr id="123275" name="Line 3467"/>
              <p:cNvSpPr>
                <a:spLocks noChangeShapeType="1"/>
              </p:cNvSpPr>
              <p:nvPr/>
            </p:nvSpPr>
            <p:spPr bwMode="auto">
              <a:xfrm>
                <a:off x="2590" y="2340"/>
                <a:ext cx="2" cy="2"/>
              </a:xfrm>
              <a:prstGeom prst="line">
                <a:avLst/>
              </a:prstGeom>
              <a:noFill/>
              <a:ln w="0">
                <a:solidFill>
                  <a:srgbClr val="FFDF7F"/>
                </a:solidFill>
                <a:round/>
                <a:headEnd/>
                <a:tailEnd/>
              </a:ln>
            </p:spPr>
            <p:txBody>
              <a:bodyPr/>
              <a:lstStyle/>
              <a:p>
                <a:endParaRPr lang="en-US"/>
              </a:p>
            </p:txBody>
          </p:sp>
          <p:sp>
            <p:nvSpPr>
              <p:cNvPr id="123276" name="Line 3468"/>
              <p:cNvSpPr>
                <a:spLocks noChangeShapeType="1"/>
              </p:cNvSpPr>
              <p:nvPr/>
            </p:nvSpPr>
            <p:spPr bwMode="auto">
              <a:xfrm flipH="1" flipV="1">
                <a:off x="2592" y="2342"/>
                <a:ext cx="1" cy="1"/>
              </a:xfrm>
              <a:prstGeom prst="line">
                <a:avLst/>
              </a:prstGeom>
              <a:noFill/>
              <a:ln w="0">
                <a:solidFill>
                  <a:srgbClr val="FFDF7F"/>
                </a:solidFill>
                <a:round/>
                <a:headEnd/>
                <a:tailEnd/>
              </a:ln>
            </p:spPr>
            <p:txBody>
              <a:bodyPr/>
              <a:lstStyle/>
              <a:p>
                <a:endParaRPr lang="en-US"/>
              </a:p>
            </p:txBody>
          </p:sp>
          <p:sp>
            <p:nvSpPr>
              <p:cNvPr id="123277" name="Line 3469"/>
              <p:cNvSpPr>
                <a:spLocks noChangeShapeType="1"/>
              </p:cNvSpPr>
              <p:nvPr/>
            </p:nvSpPr>
            <p:spPr bwMode="auto">
              <a:xfrm flipH="1" flipV="1">
                <a:off x="2593" y="2343"/>
                <a:ext cx="1" cy="1"/>
              </a:xfrm>
              <a:prstGeom prst="line">
                <a:avLst/>
              </a:prstGeom>
              <a:noFill/>
              <a:ln w="0">
                <a:solidFill>
                  <a:srgbClr val="FFDF7F"/>
                </a:solidFill>
                <a:round/>
                <a:headEnd/>
                <a:tailEnd/>
              </a:ln>
            </p:spPr>
            <p:txBody>
              <a:bodyPr/>
              <a:lstStyle/>
              <a:p>
                <a:endParaRPr lang="en-US"/>
              </a:p>
            </p:txBody>
          </p:sp>
          <p:sp>
            <p:nvSpPr>
              <p:cNvPr id="123278" name="Line 3470"/>
              <p:cNvSpPr>
                <a:spLocks noChangeShapeType="1"/>
              </p:cNvSpPr>
              <p:nvPr/>
            </p:nvSpPr>
            <p:spPr bwMode="auto">
              <a:xfrm flipH="1" flipV="1">
                <a:off x="2594" y="2344"/>
                <a:ext cx="1" cy="2"/>
              </a:xfrm>
              <a:prstGeom prst="line">
                <a:avLst/>
              </a:prstGeom>
              <a:noFill/>
              <a:ln w="0">
                <a:solidFill>
                  <a:srgbClr val="FFDF7F"/>
                </a:solidFill>
                <a:round/>
                <a:headEnd/>
                <a:tailEnd/>
              </a:ln>
            </p:spPr>
            <p:txBody>
              <a:bodyPr/>
              <a:lstStyle/>
              <a:p>
                <a:endParaRPr lang="en-US"/>
              </a:p>
            </p:txBody>
          </p:sp>
          <p:sp>
            <p:nvSpPr>
              <p:cNvPr id="123279" name="Line 3471"/>
              <p:cNvSpPr>
                <a:spLocks noChangeShapeType="1"/>
              </p:cNvSpPr>
              <p:nvPr/>
            </p:nvSpPr>
            <p:spPr bwMode="auto">
              <a:xfrm>
                <a:off x="2595" y="2346"/>
                <a:ext cx="1" cy="3"/>
              </a:xfrm>
              <a:prstGeom prst="line">
                <a:avLst/>
              </a:prstGeom>
              <a:noFill/>
              <a:ln w="0">
                <a:solidFill>
                  <a:srgbClr val="FFDF7F"/>
                </a:solidFill>
                <a:round/>
                <a:headEnd/>
                <a:tailEnd/>
              </a:ln>
            </p:spPr>
            <p:txBody>
              <a:bodyPr/>
              <a:lstStyle/>
              <a:p>
                <a:endParaRPr lang="en-US"/>
              </a:p>
            </p:txBody>
          </p:sp>
          <p:sp>
            <p:nvSpPr>
              <p:cNvPr id="123280" name="Line 3472"/>
              <p:cNvSpPr>
                <a:spLocks noChangeShapeType="1"/>
              </p:cNvSpPr>
              <p:nvPr/>
            </p:nvSpPr>
            <p:spPr bwMode="auto">
              <a:xfrm>
                <a:off x="2596" y="2349"/>
                <a:ext cx="2" cy="1"/>
              </a:xfrm>
              <a:prstGeom prst="line">
                <a:avLst/>
              </a:prstGeom>
              <a:noFill/>
              <a:ln w="0">
                <a:solidFill>
                  <a:srgbClr val="FFDF7F"/>
                </a:solidFill>
                <a:round/>
                <a:headEnd/>
                <a:tailEnd/>
              </a:ln>
            </p:spPr>
            <p:txBody>
              <a:bodyPr/>
              <a:lstStyle/>
              <a:p>
                <a:endParaRPr lang="en-US"/>
              </a:p>
            </p:txBody>
          </p:sp>
          <p:sp>
            <p:nvSpPr>
              <p:cNvPr id="123281" name="Line 3473"/>
              <p:cNvSpPr>
                <a:spLocks noChangeShapeType="1"/>
              </p:cNvSpPr>
              <p:nvPr/>
            </p:nvSpPr>
            <p:spPr bwMode="auto">
              <a:xfrm flipH="1" flipV="1">
                <a:off x="2598" y="2350"/>
                <a:ext cx="3" cy="2"/>
              </a:xfrm>
              <a:prstGeom prst="line">
                <a:avLst/>
              </a:prstGeom>
              <a:noFill/>
              <a:ln w="0">
                <a:solidFill>
                  <a:srgbClr val="FFDF7F"/>
                </a:solidFill>
                <a:round/>
                <a:headEnd/>
                <a:tailEnd/>
              </a:ln>
            </p:spPr>
            <p:txBody>
              <a:bodyPr/>
              <a:lstStyle/>
              <a:p>
                <a:endParaRPr lang="en-US"/>
              </a:p>
            </p:txBody>
          </p:sp>
          <p:sp>
            <p:nvSpPr>
              <p:cNvPr id="123282" name="Line 3474"/>
              <p:cNvSpPr>
                <a:spLocks noChangeShapeType="1"/>
              </p:cNvSpPr>
              <p:nvPr/>
            </p:nvSpPr>
            <p:spPr bwMode="auto">
              <a:xfrm flipH="1" flipV="1">
                <a:off x="2601" y="2352"/>
                <a:ext cx="1" cy="4"/>
              </a:xfrm>
              <a:prstGeom prst="line">
                <a:avLst/>
              </a:prstGeom>
              <a:noFill/>
              <a:ln w="0">
                <a:solidFill>
                  <a:srgbClr val="FFDF7F"/>
                </a:solidFill>
                <a:round/>
                <a:headEnd/>
                <a:tailEnd/>
              </a:ln>
            </p:spPr>
            <p:txBody>
              <a:bodyPr/>
              <a:lstStyle/>
              <a:p>
                <a:endParaRPr lang="en-US"/>
              </a:p>
            </p:txBody>
          </p:sp>
          <p:sp>
            <p:nvSpPr>
              <p:cNvPr id="123283" name="Line 3475"/>
              <p:cNvSpPr>
                <a:spLocks noChangeShapeType="1"/>
              </p:cNvSpPr>
              <p:nvPr/>
            </p:nvSpPr>
            <p:spPr bwMode="auto">
              <a:xfrm flipV="1">
                <a:off x="2600" y="2358"/>
                <a:ext cx="1" cy="1"/>
              </a:xfrm>
              <a:prstGeom prst="line">
                <a:avLst/>
              </a:prstGeom>
              <a:noFill/>
              <a:ln w="0">
                <a:solidFill>
                  <a:srgbClr val="FFDF7F"/>
                </a:solidFill>
                <a:round/>
                <a:headEnd/>
                <a:tailEnd/>
              </a:ln>
            </p:spPr>
            <p:txBody>
              <a:bodyPr/>
              <a:lstStyle/>
              <a:p>
                <a:endParaRPr lang="en-US"/>
              </a:p>
            </p:txBody>
          </p:sp>
          <p:sp>
            <p:nvSpPr>
              <p:cNvPr id="123284" name="Line 3476"/>
              <p:cNvSpPr>
                <a:spLocks noChangeShapeType="1"/>
              </p:cNvSpPr>
              <p:nvPr/>
            </p:nvSpPr>
            <p:spPr bwMode="auto">
              <a:xfrm flipV="1">
                <a:off x="2601" y="2356"/>
                <a:ext cx="1" cy="2"/>
              </a:xfrm>
              <a:prstGeom prst="line">
                <a:avLst/>
              </a:prstGeom>
              <a:noFill/>
              <a:ln w="0">
                <a:solidFill>
                  <a:srgbClr val="FFDF7F"/>
                </a:solidFill>
                <a:round/>
                <a:headEnd/>
                <a:tailEnd/>
              </a:ln>
            </p:spPr>
            <p:txBody>
              <a:bodyPr/>
              <a:lstStyle/>
              <a:p>
                <a:endParaRPr lang="en-US"/>
              </a:p>
            </p:txBody>
          </p:sp>
          <p:sp>
            <p:nvSpPr>
              <p:cNvPr id="123285" name="Line 3477"/>
              <p:cNvSpPr>
                <a:spLocks noChangeShapeType="1"/>
              </p:cNvSpPr>
              <p:nvPr/>
            </p:nvSpPr>
            <p:spPr bwMode="auto">
              <a:xfrm flipV="1">
                <a:off x="2598" y="2359"/>
                <a:ext cx="2" cy="1"/>
              </a:xfrm>
              <a:prstGeom prst="line">
                <a:avLst/>
              </a:prstGeom>
              <a:noFill/>
              <a:ln w="0">
                <a:solidFill>
                  <a:srgbClr val="FFDF7F"/>
                </a:solidFill>
                <a:round/>
                <a:headEnd/>
                <a:tailEnd/>
              </a:ln>
            </p:spPr>
            <p:txBody>
              <a:bodyPr/>
              <a:lstStyle/>
              <a:p>
                <a:endParaRPr lang="en-US"/>
              </a:p>
            </p:txBody>
          </p:sp>
          <p:sp>
            <p:nvSpPr>
              <p:cNvPr id="123286" name="Line 3478"/>
              <p:cNvSpPr>
                <a:spLocks noChangeShapeType="1"/>
              </p:cNvSpPr>
              <p:nvPr/>
            </p:nvSpPr>
            <p:spPr bwMode="auto">
              <a:xfrm>
                <a:off x="2596" y="2359"/>
                <a:ext cx="2" cy="1"/>
              </a:xfrm>
              <a:prstGeom prst="line">
                <a:avLst/>
              </a:prstGeom>
              <a:noFill/>
              <a:ln w="0">
                <a:solidFill>
                  <a:srgbClr val="FFDF7F"/>
                </a:solidFill>
                <a:round/>
                <a:headEnd/>
                <a:tailEnd/>
              </a:ln>
            </p:spPr>
            <p:txBody>
              <a:bodyPr/>
              <a:lstStyle/>
              <a:p>
                <a:endParaRPr lang="en-US"/>
              </a:p>
            </p:txBody>
          </p:sp>
          <p:sp>
            <p:nvSpPr>
              <p:cNvPr id="123287" name="Line 3479"/>
              <p:cNvSpPr>
                <a:spLocks noChangeShapeType="1"/>
              </p:cNvSpPr>
              <p:nvPr/>
            </p:nvSpPr>
            <p:spPr bwMode="auto">
              <a:xfrm flipH="1">
                <a:off x="2593" y="2359"/>
                <a:ext cx="3" cy="1"/>
              </a:xfrm>
              <a:prstGeom prst="line">
                <a:avLst/>
              </a:prstGeom>
              <a:noFill/>
              <a:ln w="0">
                <a:solidFill>
                  <a:srgbClr val="FFDF7F"/>
                </a:solidFill>
                <a:round/>
                <a:headEnd/>
                <a:tailEnd/>
              </a:ln>
            </p:spPr>
            <p:txBody>
              <a:bodyPr/>
              <a:lstStyle/>
              <a:p>
                <a:endParaRPr lang="en-US"/>
              </a:p>
            </p:txBody>
          </p:sp>
          <p:sp>
            <p:nvSpPr>
              <p:cNvPr id="123288" name="Line 3480"/>
              <p:cNvSpPr>
                <a:spLocks noChangeShapeType="1"/>
              </p:cNvSpPr>
              <p:nvPr/>
            </p:nvSpPr>
            <p:spPr bwMode="auto">
              <a:xfrm>
                <a:off x="2591" y="2359"/>
                <a:ext cx="2" cy="1"/>
              </a:xfrm>
              <a:prstGeom prst="line">
                <a:avLst/>
              </a:prstGeom>
              <a:noFill/>
              <a:ln w="0">
                <a:solidFill>
                  <a:srgbClr val="FFDF7F"/>
                </a:solidFill>
                <a:round/>
                <a:headEnd/>
                <a:tailEnd/>
              </a:ln>
            </p:spPr>
            <p:txBody>
              <a:bodyPr/>
              <a:lstStyle/>
              <a:p>
                <a:endParaRPr lang="en-US"/>
              </a:p>
            </p:txBody>
          </p:sp>
          <p:sp>
            <p:nvSpPr>
              <p:cNvPr id="123289" name="Line 3481"/>
              <p:cNvSpPr>
                <a:spLocks noChangeShapeType="1"/>
              </p:cNvSpPr>
              <p:nvPr/>
            </p:nvSpPr>
            <p:spPr bwMode="auto">
              <a:xfrm>
                <a:off x="2679" y="2416"/>
                <a:ext cx="1" cy="84"/>
              </a:xfrm>
              <a:prstGeom prst="line">
                <a:avLst/>
              </a:prstGeom>
              <a:noFill/>
              <a:ln w="0">
                <a:solidFill>
                  <a:srgbClr val="FFDF7F"/>
                </a:solidFill>
                <a:round/>
                <a:headEnd/>
                <a:tailEnd/>
              </a:ln>
            </p:spPr>
            <p:txBody>
              <a:bodyPr/>
              <a:lstStyle/>
              <a:p>
                <a:endParaRPr lang="en-US"/>
              </a:p>
            </p:txBody>
          </p:sp>
          <p:sp>
            <p:nvSpPr>
              <p:cNvPr id="123290" name="Line 3482"/>
              <p:cNvSpPr>
                <a:spLocks noChangeShapeType="1"/>
              </p:cNvSpPr>
              <p:nvPr/>
            </p:nvSpPr>
            <p:spPr bwMode="auto">
              <a:xfrm flipV="1">
                <a:off x="2677" y="2391"/>
                <a:ext cx="38" cy="23"/>
              </a:xfrm>
              <a:prstGeom prst="line">
                <a:avLst/>
              </a:prstGeom>
              <a:noFill/>
              <a:ln w="0">
                <a:solidFill>
                  <a:srgbClr val="FFDF7F"/>
                </a:solidFill>
                <a:round/>
                <a:headEnd/>
                <a:tailEnd/>
              </a:ln>
            </p:spPr>
            <p:txBody>
              <a:bodyPr/>
              <a:lstStyle/>
              <a:p>
                <a:endParaRPr lang="en-US"/>
              </a:p>
            </p:txBody>
          </p:sp>
          <p:sp>
            <p:nvSpPr>
              <p:cNvPr id="123291" name="Line 3483"/>
              <p:cNvSpPr>
                <a:spLocks noChangeShapeType="1"/>
              </p:cNvSpPr>
              <p:nvPr/>
            </p:nvSpPr>
            <p:spPr bwMode="auto">
              <a:xfrm>
                <a:off x="2674" y="2365"/>
                <a:ext cx="1" cy="5"/>
              </a:xfrm>
              <a:prstGeom prst="line">
                <a:avLst/>
              </a:prstGeom>
              <a:noFill/>
              <a:ln w="0">
                <a:solidFill>
                  <a:srgbClr val="FFDF7F"/>
                </a:solidFill>
                <a:round/>
                <a:headEnd/>
                <a:tailEnd/>
              </a:ln>
            </p:spPr>
            <p:txBody>
              <a:bodyPr/>
              <a:lstStyle/>
              <a:p>
                <a:endParaRPr lang="en-US"/>
              </a:p>
            </p:txBody>
          </p:sp>
          <p:sp>
            <p:nvSpPr>
              <p:cNvPr id="123292" name="Line 3484"/>
              <p:cNvSpPr>
                <a:spLocks noChangeShapeType="1"/>
              </p:cNvSpPr>
              <p:nvPr/>
            </p:nvSpPr>
            <p:spPr bwMode="auto">
              <a:xfrm>
                <a:off x="2675" y="2370"/>
                <a:ext cx="2" cy="5"/>
              </a:xfrm>
              <a:prstGeom prst="line">
                <a:avLst/>
              </a:prstGeom>
              <a:noFill/>
              <a:ln w="0">
                <a:solidFill>
                  <a:srgbClr val="FFDF7F"/>
                </a:solidFill>
                <a:round/>
                <a:headEnd/>
                <a:tailEnd/>
              </a:ln>
            </p:spPr>
            <p:txBody>
              <a:bodyPr/>
              <a:lstStyle/>
              <a:p>
                <a:endParaRPr lang="en-US"/>
              </a:p>
            </p:txBody>
          </p:sp>
          <p:sp>
            <p:nvSpPr>
              <p:cNvPr id="123293" name="Line 3485"/>
              <p:cNvSpPr>
                <a:spLocks noChangeShapeType="1"/>
              </p:cNvSpPr>
              <p:nvPr/>
            </p:nvSpPr>
            <p:spPr bwMode="auto">
              <a:xfrm>
                <a:off x="2677" y="2375"/>
                <a:ext cx="1" cy="3"/>
              </a:xfrm>
              <a:prstGeom prst="line">
                <a:avLst/>
              </a:prstGeom>
              <a:noFill/>
              <a:ln w="0">
                <a:solidFill>
                  <a:srgbClr val="FFDF7F"/>
                </a:solidFill>
                <a:round/>
                <a:headEnd/>
                <a:tailEnd/>
              </a:ln>
            </p:spPr>
            <p:txBody>
              <a:bodyPr/>
              <a:lstStyle/>
              <a:p>
                <a:endParaRPr lang="en-US"/>
              </a:p>
            </p:txBody>
          </p:sp>
          <p:sp>
            <p:nvSpPr>
              <p:cNvPr id="123294" name="Line 3486"/>
              <p:cNvSpPr>
                <a:spLocks noChangeShapeType="1"/>
              </p:cNvSpPr>
              <p:nvPr/>
            </p:nvSpPr>
            <p:spPr bwMode="auto">
              <a:xfrm>
                <a:off x="2678" y="2378"/>
                <a:ext cx="1" cy="3"/>
              </a:xfrm>
              <a:prstGeom prst="line">
                <a:avLst/>
              </a:prstGeom>
              <a:noFill/>
              <a:ln w="0">
                <a:solidFill>
                  <a:srgbClr val="FFDF7F"/>
                </a:solidFill>
                <a:round/>
                <a:headEnd/>
                <a:tailEnd/>
              </a:ln>
            </p:spPr>
            <p:txBody>
              <a:bodyPr/>
              <a:lstStyle/>
              <a:p>
                <a:endParaRPr lang="en-US"/>
              </a:p>
            </p:txBody>
          </p:sp>
          <p:sp>
            <p:nvSpPr>
              <p:cNvPr id="123295" name="Line 3487"/>
              <p:cNvSpPr>
                <a:spLocks noChangeShapeType="1"/>
              </p:cNvSpPr>
              <p:nvPr/>
            </p:nvSpPr>
            <p:spPr bwMode="auto">
              <a:xfrm>
                <a:off x="2679" y="2381"/>
                <a:ext cx="3" cy="4"/>
              </a:xfrm>
              <a:prstGeom prst="line">
                <a:avLst/>
              </a:prstGeom>
              <a:noFill/>
              <a:ln w="0">
                <a:solidFill>
                  <a:srgbClr val="FFDF7F"/>
                </a:solidFill>
                <a:round/>
                <a:headEnd/>
                <a:tailEnd/>
              </a:ln>
            </p:spPr>
            <p:txBody>
              <a:bodyPr/>
              <a:lstStyle/>
              <a:p>
                <a:endParaRPr lang="en-US"/>
              </a:p>
            </p:txBody>
          </p:sp>
          <p:sp>
            <p:nvSpPr>
              <p:cNvPr id="123296" name="Line 3488"/>
              <p:cNvSpPr>
                <a:spLocks noChangeShapeType="1"/>
              </p:cNvSpPr>
              <p:nvPr/>
            </p:nvSpPr>
            <p:spPr bwMode="auto">
              <a:xfrm flipH="1" flipV="1">
                <a:off x="2682" y="2385"/>
                <a:ext cx="4" cy="4"/>
              </a:xfrm>
              <a:prstGeom prst="line">
                <a:avLst/>
              </a:prstGeom>
              <a:noFill/>
              <a:ln w="0">
                <a:solidFill>
                  <a:srgbClr val="FFDF7F"/>
                </a:solidFill>
                <a:round/>
                <a:headEnd/>
                <a:tailEnd/>
              </a:ln>
            </p:spPr>
            <p:txBody>
              <a:bodyPr/>
              <a:lstStyle/>
              <a:p>
                <a:endParaRPr lang="en-US"/>
              </a:p>
            </p:txBody>
          </p:sp>
          <p:sp>
            <p:nvSpPr>
              <p:cNvPr id="123297" name="Line 3489"/>
              <p:cNvSpPr>
                <a:spLocks noChangeShapeType="1"/>
              </p:cNvSpPr>
              <p:nvPr/>
            </p:nvSpPr>
            <p:spPr bwMode="auto">
              <a:xfrm flipH="1" flipV="1">
                <a:off x="2686" y="2389"/>
                <a:ext cx="2" cy="6"/>
              </a:xfrm>
              <a:prstGeom prst="line">
                <a:avLst/>
              </a:prstGeom>
              <a:noFill/>
              <a:ln w="0">
                <a:solidFill>
                  <a:srgbClr val="FFDF7F"/>
                </a:solidFill>
                <a:round/>
                <a:headEnd/>
                <a:tailEnd/>
              </a:ln>
            </p:spPr>
            <p:txBody>
              <a:bodyPr/>
              <a:lstStyle/>
              <a:p>
                <a:endParaRPr lang="en-US"/>
              </a:p>
            </p:txBody>
          </p:sp>
          <p:sp>
            <p:nvSpPr>
              <p:cNvPr id="123298" name="Line 3490"/>
              <p:cNvSpPr>
                <a:spLocks noChangeShapeType="1"/>
              </p:cNvSpPr>
              <p:nvPr/>
            </p:nvSpPr>
            <p:spPr bwMode="auto">
              <a:xfrm flipH="1" flipV="1">
                <a:off x="2688" y="2395"/>
                <a:ext cx="2" cy="6"/>
              </a:xfrm>
              <a:prstGeom prst="line">
                <a:avLst/>
              </a:prstGeom>
              <a:noFill/>
              <a:ln w="0">
                <a:solidFill>
                  <a:srgbClr val="FFDF7F"/>
                </a:solidFill>
                <a:round/>
                <a:headEnd/>
                <a:tailEnd/>
              </a:ln>
            </p:spPr>
            <p:txBody>
              <a:bodyPr/>
              <a:lstStyle/>
              <a:p>
                <a:endParaRPr lang="en-US"/>
              </a:p>
            </p:txBody>
          </p:sp>
          <p:sp>
            <p:nvSpPr>
              <p:cNvPr id="123299" name="Line 3491"/>
              <p:cNvSpPr>
                <a:spLocks noChangeShapeType="1"/>
              </p:cNvSpPr>
              <p:nvPr/>
            </p:nvSpPr>
            <p:spPr bwMode="auto">
              <a:xfrm flipH="1" flipV="1">
                <a:off x="2690" y="2401"/>
                <a:ext cx="1" cy="3"/>
              </a:xfrm>
              <a:prstGeom prst="line">
                <a:avLst/>
              </a:prstGeom>
              <a:noFill/>
              <a:ln w="0">
                <a:solidFill>
                  <a:srgbClr val="FFDF7F"/>
                </a:solidFill>
                <a:round/>
                <a:headEnd/>
                <a:tailEnd/>
              </a:ln>
            </p:spPr>
            <p:txBody>
              <a:bodyPr/>
              <a:lstStyle/>
              <a:p>
                <a:endParaRPr lang="en-US"/>
              </a:p>
            </p:txBody>
          </p:sp>
          <p:sp>
            <p:nvSpPr>
              <p:cNvPr id="123300" name="Line 3492"/>
              <p:cNvSpPr>
                <a:spLocks noChangeShapeType="1"/>
              </p:cNvSpPr>
              <p:nvPr/>
            </p:nvSpPr>
            <p:spPr bwMode="auto">
              <a:xfrm flipH="1" flipV="1">
                <a:off x="2691" y="2404"/>
                <a:ext cx="1" cy="3"/>
              </a:xfrm>
              <a:prstGeom prst="line">
                <a:avLst/>
              </a:prstGeom>
              <a:noFill/>
              <a:ln w="0">
                <a:solidFill>
                  <a:srgbClr val="FFDF7F"/>
                </a:solidFill>
                <a:round/>
                <a:headEnd/>
                <a:tailEnd/>
              </a:ln>
            </p:spPr>
            <p:txBody>
              <a:bodyPr/>
              <a:lstStyle/>
              <a:p>
                <a:endParaRPr lang="en-US"/>
              </a:p>
            </p:txBody>
          </p:sp>
          <p:sp>
            <p:nvSpPr>
              <p:cNvPr id="123301" name="Line 3493"/>
              <p:cNvSpPr>
                <a:spLocks noChangeShapeType="1"/>
              </p:cNvSpPr>
              <p:nvPr/>
            </p:nvSpPr>
            <p:spPr bwMode="auto">
              <a:xfrm>
                <a:off x="2687" y="2374"/>
                <a:ext cx="1" cy="3"/>
              </a:xfrm>
              <a:prstGeom prst="line">
                <a:avLst/>
              </a:prstGeom>
              <a:noFill/>
              <a:ln w="0">
                <a:solidFill>
                  <a:srgbClr val="FFDF7F"/>
                </a:solidFill>
                <a:round/>
                <a:headEnd/>
                <a:tailEnd/>
              </a:ln>
            </p:spPr>
            <p:txBody>
              <a:bodyPr/>
              <a:lstStyle/>
              <a:p>
                <a:endParaRPr lang="en-US"/>
              </a:p>
            </p:txBody>
          </p:sp>
          <p:sp>
            <p:nvSpPr>
              <p:cNvPr id="123302" name="Line 3494"/>
              <p:cNvSpPr>
                <a:spLocks noChangeShapeType="1"/>
              </p:cNvSpPr>
              <p:nvPr/>
            </p:nvSpPr>
            <p:spPr bwMode="auto">
              <a:xfrm>
                <a:off x="2688" y="2377"/>
                <a:ext cx="2" cy="3"/>
              </a:xfrm>
              <a:prstGeom prst="line">
                <a:avLst/>
              </a:prstGeom>
              <a:noFill/>
              <a:ln w="0">
                <a:solidFill>
                  <a:srgbClr val="FFDF7F"/>
                </a:solidFill>
                <a:round/>
                <a:headEnd/>
                <a:tailEnd/>
              </a:ln>
            </p:spPr>
            <p:txBody>
              <a:bodyPr/>
              <a:lstStyle/>
              <a:p>
                <a:endParaRPr lang="en-US"/>
              </a:p>
            </p:txBody>
          </p:sp>
          <p:sp>
            <p:nvSpPr>
              <p:cNvPr id="123303" name="Line 3495"/>
              <p:cNvSpPr>
                <a:spLocks noChangeShapeType="1"/>
              </p:cNvSpPr>
              <p:nvPr/>
            </p:nvSpPr>
            <p:spPr bwMode="auto">
              <a:xfrm>
                <a:off x="2690" y="2380"/>
                <a:ext cx="2" cy="3"/>
              </a:xfrm>
              <a:prstGeom prst="line">
                <a:avLst/>
              </a:prstGeom>
              <a:noFill/>
              <a:ln w="0">
                <a:solidFill>
                  <a:srgbClr val="FFDF7F"/>
                </a:solidFill>
                <a:round/>
                <a:headEnd/>
                <a:tailEnd/>
              </a:ln>
            </p:spPr>
            <p:txBody>
              <a:bodyPr/>
              <a:lstStyle/>
              <a:p>
                <a:endParaRPr lang="en-US"/>
              </a:p>
            </p:txBody>
          </p:sp>
          <p:sp>
            <p:nvSpPr>
              <p:cNvPr id="123304" name="Line 3496"/>
              <p:cNvSpPr>
                <a:spLocks noChangeShapeType="1"/>
              </p:cNvSpPr>
              <p:nvPr/>
            </p:nvSpPr>
            <p:spPr bwMode="auto">
              <a:xfrm>
                <a:off x="2692" y="2383"/>
                <a:ext cx="3" cy="3"/>
              </a:xfrm>
              <a:prstGeom prst="line">
                <a:avLst/>
              </a:prstGeom>
              <a:noFill/>
              <a:ln w="0">
                <a:solidFill>
                  <a:srgbClr val="FFDF7F"/>
                </a:solidFill>
                <a:round/>
                <a:headEnd/>
                <a:tailEnd/>
              </a:ln>
            </p:spPr>
            <p:txBody>
              <a:bodyPr/>
              <a:lstStyle/>
              <a:p>
                <a:endParaRPr lang="en-US"/>
              </a:p>
            </p:txBody>
          </p:sp>
          <p:sp>
            <p:nvSpPr>
              <p:cNvPr id="123305" name="Line 3497"/>
              <p:cNvSpPr>
                <a:spLocks noChangeShapeType="1"/>
              </p:cNvSpPr>
              <p:nvPr/>
            </p:nvSpPr>
            <p:spPr bwMode="auto">
              <a:xfrm>
                <a:off x="2695" y="2386"/>
                <a:ext cx="4" cy="2"/>
              </a:xfrm>
              <a:prstGeom prst="line">
                <a:avLst/>
              </a:prstGeom>
              <a:noFill/>
              <a:ln w="0">
                <a:solidFill>
                  <a:srgbClr val="FFDF7F"/>
                </a:solidFill>
                <a:round/>
                <a:headEnd/>
                <a:tailEnd/>
              </a:ln>
            </p:spPr>
            <p:txBody>
              <a:bodyPr/>
              <a:lstStyle/>
              <a:p>
                <a:endParaRPr lang="en-US"/>
              </a:p>
            </p:txBody>
          </p:sp>
          <p:sp>
            <p:nvSpPr>
              <p:cNvPr id="123306" name="Line 3498"/>
              <p:cNvSpPr>
                <a:spLocks noChangeShapeType="1"/>
              </p:cNvSpPr>
              <p:nvPr/>
            </p:nvSpPr>
            <p:spPr bwMode="auto">
              <a:xfrm flipH="1" flipV="1">
                <a:off x="2699" y="2388"/>
                <a:ext cx="4" cy="2"/>
              </a:xfrm>
              <a:prstGeom prst="line">
                <a:avLst/>
              </a:prstGeom>
              <a:noFill/>
              <a:ln w="0">
                <a:solidFill>
                  <a:srgbClr val="FFDF7F"/>
                </a:solidFill>
                <a:round/>
                <a:headEnd/>
                <a:tailEnd/>
              </a:ln>
            </p:spPr>
            <p:txBody>
              <a:bodyPr/>
              <a:lstStyle/>
              <a:p>
                <a:endParaRPr lang="en-US"/>
              </a:p>
            </p:txBody>
          </p:sp>
          <p:sp>
            <p:nvSpPr>
              <p:cNvPr id="123307" name="Line 3499"/>
              <p:cNvSpPr>
                <a:spLocks noChangeShapeType="1"/>
              </p:cNvSpPr>
              <p:nvPr/>
            </p:nvSpPr>
            <p:spPr bwMode="auto">
              <a:xfrm flipH="1" flipV="1">
                <a:off x="2703" y="2390"/>
                <a:ext cx="2" cy="2"/>
              </a:xfrm>
              <a:prstGeom prst="line">
                <a:avLst/>
              </a:prstGeom>
              <a:noFill/>
              <a:ln w="0">
                <a:solidFill>
                  <a:srgbClr val="FFDF7F"/>
                </a:solidFill>
                <a:round/>
                <a:headEnd/>
                <a:tailEnd/>
              </a:ln>
            </p:spPr>
            <p:txBody>
              <a:bodyPr/>
              <a:lstStyle/>
              <a:p>
                <a:endParaRPr lang="en-US"/>
              </a:p>
            </p:txBody>
          </p:sp>
          <p:sp>
            <p:nvSpPr>
              <p:cNvPr id="123308" name="Line 3500"/>
              <p:cNvSpPr>
                <a:spLocks noChangeShapeType="1"/>
              </p:cNvSpPr>
              <p:nvPr/>
            </p:nvSpPr>
            <p:spPr bwMode="auto">
              <a:xfrm flipH="1" flipV="1">
                <a:off x="2705" y="2392"/>
                <a:ext cx="1" cy="3"/>
              </a:xfrm>
              <a:prstGeom prst="line">
                <a:avLst/>
              </a:prstGeom>
              <a:noFill/>
              <a:ln w="0">
                <a:solidFill>
                  <a:srgbClr val="FFDF7F"/>
                </a:solidFill>
                <a:round/>
                <a:headEnd/>
                <a:tailEnd/>
              </a:ln>
            </p:spPr>
            <p:txBody>
              <a:bodyPr/>
              <a:lstStyle/>
              <a:p>
                <a:endParaRPr lang="en-US"/>
              </a:p>
            </p:txBody>
          </p:sp>
          <p:sp>
            <p:nvSpPr>
              <p:cNvPr id="123309" name="Line 3501"/>
              <p:cNvSpPr>
                <a:spLocks noChangeShapeType="1"/>
              </p:cNvSpPr>
              <p:nvPr/>
            </p:nvSpPr>
            <p:spPr bwMode="auto">
              <a:xfrm flipH="1" flipV="1">
                <a:off x="2705" y="2395"/>
                <a:ext cx="1" cy="2"/>
              </a:xfrm>
              <a:prstGeom prst="line">
                <a:avLst/>
              </a:prstGeom>
              <a:noFill/>
              <a:ln w="0">
                <a:solidFill>
                  <a:srgbClr val="FFDF7F"/>
                </a:solidFill>
                <a:round/>
                <a:headEnd/>
                <a:tailEnd/>
              </a:ln>
            </p:spPr>
            <p:txBody>
              <a:bodyPr/>
              <a:lstStyle/>
              <a:p>
                <a:endParaRPr lang="en-US"/>
              </a:p>
            </p:txBody>
          </p:sp>
          <p:sp>
            <p:nvSpPr>
              <p:cNvPr id="123310" name="Line 3502"/>
              <p:cNvSpPr>
                <a:spLocks noChangeShapeType="1"/>
              </p:cNvSpPr>
              <p:nvPr/>
            </p:nvSpPr>
            <p:spPr bwMode="auto">
              <a:xfrm flipV="1">
                <a:off x="2706" y="2397"/>
                <a:ext cx="1" cy="2"/>
              </a:xfrm>
              <a:prstGeom prst="line">
                <a:avLst/>
              </a:prstGeom>
              <a:noFill/>
              <a:ln w="0">
                <a:solidFill>
                  <a:srgbClr val="FFDF7F"/>
                </a:solidFill>
                <a:round/>
                <a:headEnd/>
                <a:tailEnd/>
              </a:ln>
            </p:spPr>
            <p:txBody>
              <a:bodyPr/>
              <a:lstStyle/>
              <a:p>
                <a:endParaRPr lang="en-US"/>
              </a:p>
            </p:txBody>
          </p:sp>
          <p:sp>
            <p:nvSpPr>
              <p:cNvPr id="123311" name="Line 3503"/>
              <p:cNvSpPr>
                <a:spLocks noChangeShapeType="1"/>
              </p:cNvSpPr>
              <p:nvPr/>
            </p:nvSpPr>
            <p:spPr bwMode="auto">
              <a:xfrm>
                <a:off x="2654" y="2353"/>
                <a:ext cx="1" cy="3"/>
              </a:xfrm>
              <a:prstGeom prst="line">
                <a:avLst/>
              </a:prstGeom>
              <a:noFill/>
              <a:ln w="0">
                <a:solidFill>
                  <a:srgbClr val="FFDF7F"/>
                </a:solidFill>
                <a:round/>
                <a:headEnd/>
                <a:tailEnd/>
              </a:ln>
            </p:spPr>
            <p:txBody>
              <a:bodyPr/>
              <a:lstStyle/>
              <a:p>
                <a:endParaRPr lang="en-US"/>
              </a:p>
            </p:txBody>
          </p:sp>
          <p:sp>
            <p:nvSpPr>
              <p:cNvPr id="123312" name="Line 3504"/>
              <p:cNvSpPr>
                <a:spLocks noChangeShapeType="1"/>
              </p:cNvSpPr>
              <p:nvPr/>
            </p:nvSpPr>
            <p:spPr bwMode="auto">
              <a:xfrm>
                <a:off x="2654" y="2356"/>
                <a:ext cx="2" cy="2"/>
              </a:xfrm>
              <a:prstGeom prst="line">
                <a:avLst/>
              </a:prstGeom>
              <a:noFill/>
              <a:ln w="0">
                <a:solidFill>
                  <a:srgbClr val="FFDF7F"/>
                </a:solidFill>
                <a:round/>
                <a:headEnd/>
                <a:tailEnd/>
              </a:ln>
            </p:spPr>
            <p:txBody>
              <a:bodyPr/>
              <a:lstStyle/>
              <a:p>
                <a:endParaRPr lang="en-US"/>
              </a:p>
            </p:txBody>
          </p:sp>
          <p:sp>
            <p:nvSpPr>
              <p:cNvPr id="123313" name="Line 3505"/>
              <p:cNvSpPr>
                <a:spLocks noChangeShapeType="1"/>
              </p:cNvSpPr>
              <p:nvPr/>
            </p:nvSpPr>
            <p:spPr bwMode="auto">
              <a:xfrm>
                <a:off x="2656" y="2358"/>
                <a:ext cx="3" cy="3"/>
              </a:xfrm>
              <a:prstGeom prst="line">
                <a:avLst/>
              </a:prstGeom>
              <a:noFill/>
              <a:ln w="0">
                <a:solidFill>
                  <a:srgbClr val="FFDF7F"/>
                </a:solidFill>
                <a:round/>
                <a:headEnd/>
                <a:tailEnd/>
              </a:ln>
            </p:spPr>
            <p:txBody>
              <a:bodyPr/>
              <a:lstStyle/>
              <a:p>
                <a:endParaRPr lang="en-US"/>
              </a:p>
            </p:txBody>
          </p:sp>
          <p:sp>
            <p:nvSpPr>
              <p:cNvPr id="123314" name="Line 3506"/>
              <p:cNvSpPr>
                <a:spLocks noChangeShapeType="1"/>
              </p:cNvSpPr>
              <p:nvPr/>
            </p:nvSpPr>
            <p:spPr bwMode="auto">
              <a:xfrm flipH="1" flipV="1">
                <a:off x="2659" y="2361"/>
                <a:ext cx="3" cy="2"/>
              </a:xfrm>
              <a:prstGeom prst="line">
                <a:avLst/>
              </a:prstGeom>
              <a:noFill/>
              <a:ln w="0">
                <a:solidFill>
                  <a:srgbClr val="FFDF7F"/>
                </a:solidFill>
                <a:round/>
                <a:headEnd/>
                <a:tailEnd/>
              </a:ln>
            </p:spPr>
            <p:txBody>
              <a:bodyPr/>
              <a:lstStyle/>
              <a:p>
                <a:endParaRPr lang="en-US"/>
              </a:p>
            </p:txBody>
          </p:sp>
          <p:sp>
            <p:nvSpPr>
              <p:cNvPr id="123315" name="Line 3507"/>
              <p:cNvSpPr>
                <a:spLocks noChangeShapeType="1"/>
              </p:cNvSpPr>
              <p:nvPr/>
            </p:nvSpPr>
            <p:spPr bwMode="auto">
              <a:xfrm flipH="1" flipV="1">
                <a:off x="2662" y="2363"/>
                <a:ext cx="3" cy="3"/>
              </a:xfrm>
              <a:prstGeom prst="line">
                <a:avLst/>
              </a:prstGeom>
              <a:noFill/>
              <a:ln w="0">
                <a:solidFill>
                  <a:srgbClr val="FFDF7F"/>
                </a:solidFill>
                <a:round/>
                <a:headEnd/>
                <a:tailEnd/>
              </a:ln>
            </p:spPr>
            <p:txBody>
              <a:bodyPr/>
              <a:lstStyle/>
              <a:p>
                <a:endParaRPr lang="en-US"/>
              </a:p>
            </p:txBody>
          </p:sp>
          <p:sp>
            <p:nvSpPr>
              <p:cNvPr id="123316" name="Line 3508"/>
              <p:cNvSpPr>
                <a:spLocks noChangeShapeType="1"/>
              </p:cNvSpPr>
              <p:nvPr/>
            </p:nvSpPr>
            <p:spPr bwMode="auto">
              <a:xfrm flipH="1" flipV="1">
                <a:off x="2665" y="2366"/>
                <a:ext cx="1" cy="4"/>
              </a:xfrm>
              <a:prstGeom prst="line">
                <a:avLst/>
              </a:prstGeom>
              <a:noFill/>
              <a:ln w="0">
                <a:solidFill>
                  <a:srgbClr val="FFDF7F"/>
                </a:solidFill>
                <a:round/>
                <a:headEnd/>
                <a:tailEnd/>
              </a:ln>
            </p:spPr>
            <p:txBody>
              <a:bodyPr/>
              <a:lstStyle/>
              <a:p>
                <a:endParaRPr lang="en-US"/>
              </a:p>
            </p:txBody>
          </p:sp>
          <p:sp>
            <p:nvSpPr>
              <p:cNvPr id="123317" name="Line 3509"/>
              <p:cNvSpPr>
                <a:spLocks noChangeShapeType="1"/>
              </p:cNvSpPr>
              <p:nvPr/>
            </p:nvSpPr>
            <p:spPr bwMode="auto">
              <a:xfrm flipH="1" flipV="1">
                <a:off x="2666" y="2370"/>
                <a:ext cx="3" cy="7"/>
              </a:xfrm>
              <a:prstGeom prst="line">
                <a:avLst/>
              </a:prstGeom>
              <a:noFill/>
              <a:ln w="0">
                <a:solidFill>
                  <a:srgbClr val="FFDF7F"/>
                </a:solidFill>
                <a:round/>
                <a:headEnd/>
                <a:tailEnd/>
              </a:ln>
            </p:spPr>
            <p:txBody>
              <a:bodyPr/>
              <a:lstStyle/>
              <a:p>
                <a:endParaRPr lang="en-US"/>
              </a:p>
            </p:txBody>
          </p:sp>
          <p:sp>
            <p:nvSpPr>
              <p:cNvPr id="123318" name="Line 3510"/>
              <p:cNvSpPr>
                <a:spLocks noChangeShapeType="1"/>
              </p:cNvSpPr>
              <p:nvPr/>
            </p:nvSpPr>
            <p:spPr bwMode="auto">
              <a:xfrm flipH="1" flipV="1">
                <a:off x="2669" y="2377"/>
                <a:ext cx="2" cy="7"/>
              </a:xfrm>
              <a:prstGeom prst="line">
                <a:avLst/>
              </a:prstGeom>
              <a:noFill/>
              <a:ln w="0">
                <a:solidFill>
                  <a:srgbClr val="FFDF7F"/>
                </a:solidFill>
                <a:round/>
                <a:headEnd/>
                <a:tailEnd/>
              </a:ln>
            </p:spPr>
            <p:txBody>
              <a:bodyPr/>
              <a:lstStyle/>
              <a:p>
                <a:endParaRPr lang="en-US"/>
              </a:p>
            </p:txBody>
          </p:sp>
          <p:sp>
            <p:nvSpPr>
              <p:cNvPr id="123319" name="Line 3511"/>
              <p:cNvSpPr>
                <a:spLocks noChangeShapeType="1"/>
              </p:cNvSpPr>
              <p:nvPr/>
            </p:nvSpPr>
            <p:spPr bwMode="auto">
              <a:xfrm flipV="1">
                <a:off x="2671" y="2384"/>
                <a:ext cx="1" cy="6"/>
              </a:xfrm>
              <a:prstGeom prst="line">
                <a:avLst/>
              </a:prstGeom>
              <a:noFill/>
              <a:ln w="0">
                <a:solidFill>
                  <a:srgbClr val="FFDF7F"/>
                </a:solidFill>
                <a:round/>
                <a:headEnd/>
                <a:tailEnd/>
              </a:ln>
            </p:spPr>
            <p:txBody>
              <a:bodyPr/>
              <a:lstStyle/>
              <a:p>
                <a:endParaRPr lang="en-US"/>
              </a:p>
            </p:txBody>
          </p:sp>
          <p:sp>
            <p:nvSpPr>
              <p:cNvPr id="123320" name="Line 3512"/>
              <p:cNvSpPr>
                <a:spLocks noChangeShapeType="1"/>
              </p:cNvSpPr>
              <p:nvPr/>
            </p:nvSpPr>
            <p:spPr bwMode="auto">
              <a:xfrm>
                <a:off x="2671" y="2390"/>
                <a:ext cx="1" cy="5"/>
              </a:xfrm>
              <a:prstGeom prst="line">
                <a:avLst/>
              </a:prstGeom>
              <a:noFill/>
              <a:ln w="0">
                <a:solidFill>
                  <a:srgbClr val="FFDF7F"/>
                </a:solidFill>
                <a:round/>
                <a:headEnd/>
                <a:tailEnd/>
              </a:ln>
            </p:spPr>
            <p:txBody>
              <a:bodyPr/>
              <a:lstStyle/>
              <a:p>
                <a:endParaRPr lang="en-US"/>
              </a:p>
            </p:txBody>
          </p:sp>
          <p:sp>
            <p:nvSpPr>
              <p:cNvPr id="123321" name="Line 3513"/>
              <p:cNvSpPr>
                <a:spLocks noChangeShapeType="1"/>
              </p:cNvSpPr>
              <p:nvPr/>
            </p:nvSpPr>
            <p:spPr bwMode="auto">
              <a:xfrm>
                <a:off x="2671" y="2395"/>
                <a:ext cx="2" cy="5"/>
              </a:xfrm>
              <a:prstGeom prst="line">
                <a:avLst/>
              </a:prstGeom>
              <a:noFill/>
              <a:ln w="0">
                <a:solidFill>
                  <a:srgbClr val="FFDF7F"/>
                </a:solidFill>
                <a:round/>
                <a:headEnd/>
                <a:tailEnd/>
              </a:ln>
            </p:spPr>
            <p:txBody>
              <a:bodyPr/>
              <a:lstStyle/>
              <a:p>
                <a:endParaRPr lang="en-US"/>
              </a:p>
            </p:txBody>
          </p:sp>
          <p:sp>
            <p:nvSpPr>
              <p:cNvPr id="123322" name="Line 3514"/>
              <p:cNvSpPr>
                <a:spLocks noChangeShapeType="1"/>
              </p:cNvSpPr>
              <p:nvPr/>
            </p:nvSpPr>
            <p:spPr bwMode="auto">
              <a:xfrm>
                <a:off x="2673" y="2400"/>
                <a:ext cx="2" cy="5"/>
              </a:xfrm>
              <a:prstGeom prst="line">
                <a:avLst/>
              </a:prstGeom>
              <a:noFill/>
              <a:ln w="0">
                <a:solidFill>
                  <a:srgbClr val="FFDF7F"/>
                </a:solidFill>
                <a:round/>
                <a:headEnd/>
                <a:tailEnd/>
              </a:ln>
            </p:spPr>
            <p:txBody>
              <a:bodyPr/>
              <a:lstStyle/>
              <a:p>
                <a:endParaRPr lang="en-US"/>
              </a:p>
            </p:txBody>
          </p:sp>
          <p:sp>
            <p:nvSpPr>
              <p:cNvPr id="123323" name="Line 3515"/>
              <p:cNvSpPr>
                <a:spLocks noChangeShapeType="1"/>
              </p:cNvSpPr>
              <p:nvPr/>
            </p:nvSpPr>
            <p:spPr bwMode="auto">
              <a:xfrm>
                <a:off x="2675" y="2405"/>
                <a:ext cx="2" cy="2"/>
              </a:xfrm>
              <a:prstGeom prst="line">
                <a:avLst/>
              </a:prstGeom>
              <a:noFill/>
              <a:ln w="0">
                <a:solidFill>
                  <a:srgbClr val="FFDF7F"/>
                </a:solidFill>
                <a:round/>
                <a:headEnd/>
                <a:tailEnd/>
              </a:ln>
            </p:spPr>
            <p:txBody>
              <a:bodyPr/>
              <a:lstStyle/>
              <a:p>
                <a:endParaRPr lang="en-US"/>
              </a:p>
            </p:txBody>
          </p:sp>
          <p:sp>
            <p:nvSpPr>
              <p:cNvPr id="123324" name="Line 3516"/>
              <p:cNvSpPr>
                <a:spLocks noChangeShapeType="1"/>
              </p:cNvSpPr>
              <p:nvPr/>
            </p:nvSpPr>
            <p:spPr bwMode="auto">
              <a:xfrm flipH="1" flipV="1">
                <a:off x="2677" y="2407"/>
                <a:ext cx="1" cy="3"/>
              </a:xfrm>
              <a:prstGeom prst="line">
                <a:avLst/>
              </a:prstGeom>
              <a:noFill/>
              <a:ln w="0">
                <a:solidFill>
                  <a:srgbClr val="FFDF7F"/>
                </a:solidFill>
                <a:round/>
                <a:headEnd/>
                <a:tailEnd/>
              </a:ln>
            </p:spPr>
            <p:txBody>
              <a:bodyPr/>
              <a:lstStyle/>
              <a:p>
                <a:endParaRPr lang="en-US"/>
              </a:p>
            </p:txBody>
          </p:sp>
          <p:sp>
            <p:nvSpPr>
              <p:cNvPr id="123325" name="Line 3517"/>
              <p:cNvSpPr>
                <a:spLocks noChangeShapeType="1"/>
              </p:cNvSpPr>
              <p:nvPr/>
            </p:nvSpPr>
            <p:spPr bwMode="auto">
              <a:xfrm flipH="1" flipV="1">
                <a:off x="2678" y="2410"/>
                <a:ext cx="1" cy="2"/>
              </a:xfrm>
              <a:prstGeom prst="line">
                <a:avLst/>
              </a:prstGeom>
              <a:noFill/>
              <a:ln w="0">
                <a:solidFill>
                  <a:srgbClr val="FFDF7F"/>
                </a:solidFill>
                <a:round/>
                <a:headEnd/>
                <a:tailEnd/>
              </a:ln>
            </p:spPr>
            <p:txBody>
              <a:bodyPr/>
              <a:lstStyle/>
              <a:p>
                <a:endParaRPr lang="en-US"/>
              </a:p>
            </p:txBody>
          </p:sp>
          <p:sp>
            <p:nvSpPr>
              <p:cNvPr id="123326" name="Line 3518"/>
              <p:cNvSpPr>
                <a:spLocks noChangeShapeType="1"/>
              </p:cNvSpPr>
              <p:nvPr/>
            </p:nvSpPr>
            <p:spPr bwMode="auto">
              <a:xfrm flipH="1" flipV="1">
                <a:off x="2679" y="2412"/>
                <a:ext cx="1" cy="2"/>
              </a:xfrm>
              <a:prstGeom prst="line">
                <a:avLst/>
              </a:prstGeom>
              <a:noFill/>
              <a:ln w="0">
                <a:solidFill>
                  <a:srgbClr val="FFDF7F"/>
                </a:solidFill>
                <a:round/>
                <a:headEnd/>
                <a:tailEnd/>
              </a:ln>
            </p:spPr>
            <p:txBody>
              <a:bodyPr/>
              <a:lstStyle/>
              <a:p>
                <a:endParaRPr lang="en-US"/>
              </a:p>
            </p:txBody>
          </p:sp>
          <p:sp>
            <p:nvSpPr>
              <p:cNvPr id="123327" name="Line 3519"/>
              <p:cNvSpPr>
                <a:spLocks noChangeShapeType="1"/>
              </p:cNvSpPr>
              <p:nvPr/>
            </p:nvSpPr>
            <p:spPr bwMode="auto">
              <a:xfrm>
                <a:off x="2715" y="2391"/>
                <a:ext cx="1" cy="86"/>
              </a:xfrm>
              <a:prstGeom prst="line">
                <a:avLst/>
              </a:prstGeom>
              <a:noFill/>
              <a:ln w="0">
                <a:solidFill>
                  <a:srgbClr val="FFDF7F"/>
                </a:solidFill>
                <a:round/>
                <a:headEnd/>
                <a:tailEnd/>
              </a:ln>
            </p:spPr>
            <p:txBody>
              <a:bodyPr/>
              <a:lstStyle/>
              <a:p>
                <a:endParaRPr lang="en-US"/>
              </a:p>
            </p:txBody>
          </p:sp>
          <p:sp>
            <p:nvSpPr>
              <p:cNvPr id="123328" name="Line 3520"/>
              <p:cNvSpPr>
                <a:spLocks noChangeShapeType="1"/>
              </p:cNvSpPr>
              <p:nvPr/>
            </p:nvSpPr>
            <p:spPr bwMode="auto">
              <a:xfrm>
                <a:off x="3052" y="2503"/>
                <a:ext cx="1" cy="215"/>
              </a:xfrm>
              <a:prstGeom prst="line">
                <a:avLst/>
              </a:prstGeom>
              <a:noFill/>
              <a:ln w="0">
                <a:solidFill>
                  <a:srgbClr val="FFDF7F"/>
                </a:solidFill>
                <a:round/>
                <a:headEnd/>
                <a:tailEnd/>
              </a:ln>
            </p:spPr>
            <p:txBody>
              <a:bodyPr/>
              <a:lstStyle/>
              <a:p>
                <a:endParaRPr lang="en-US"/>
              </a:p>
            </p:txBody>
          </p:sp>
          <p:sp>
            <p:nvSpPr>
              <p:cNvPr id="123329" name="Line 3521"/>
              <p:cNvSpPr>
                <a:spLocks noChangeShapeType="1"/>
              </p:cNvSpPr>
              <p:nvPr/>
            </p:nvSpPr>
            <p:spPr bwMode="auto">
              <a:xfrm>
                <a:off x="2779" y="2673"/>
                <a:ext cx="1" cy="211"/>
              </a:xfrm>
              <a:prstGeom prst="line">
                <a:avLst/>
              </a:prstGeom>
              <a:noFill/>
              <a:ln w="0">
                <a:solidFill>
                  <a:srgbClr val="FFDF7F"/>
                </a:solidFill>
                <a:round/>
                <a:headEnd/>
                <a:tailEnd/>
              </a:ln>
            </p:spPr>
            <p:txBody>
              <a:bodyPr/>
              <a:lstStyle/>
              <a:p>
                <a:endParaRPr lang="en-US"/>
              </a:p>
            </p:txBody>
          </p:sp>
          <p:sp>
            <p:nvSpPr>
              <p:cNvPr id="123330" name="Line 3522"/>
              <p:cNvSpPr>
                <a:spLocks noChangeShapeType="1"/>
              </p:cNvSpPr>
              <p:nvPr/>
            </p:nvSpPr>
            <p:spPr bwMode="auto">
              <a:xfrm flipV="1">
                <a:off x="2921" y="2321"/>
                <a:ext cx="26" cy="16"/>
              </a:xfrm>
              <a:prstGeom prst="line">
                <a:avLst/>
              </a:prstGeom>
              <a:noFill/>
              <a:ln w="0">
                <a:solidFill>
                  <a:srgbClr val="FFDF7F"/>
                </a:solidFill>
                <a:round/>
                <a:headEnd/>
                <a:tailEnd/>
              </a:ln>
            </p:spPr>
            <p:txBody>
              <a:bodyPr/>
              <a:lstStyle/>
              <a:p>
                <a:endParaRPr lang="en-US"/>
              </a:p>
            </p:txBody>
          </p:sp>
          <p:sp>
            <p:nvSpPr>
              <p:cNvPr id="123331" name="Line 3523"/>
              <p:cNvSpPr>
                <a:spLocks noChangeShapeType="1"/>
              </p:cNvSpPr>
              <p:nvPr/>
            </p:nvSpPr>
            <p:spPr bwMode="auto">
              <a:xfrm>
                <a:off x="2855" y="2535"/>
                <a:ext cx="1" cy="93"/>
              </a:xfrm>
              <a:prstGeom prst="line">
                <a:avLst/>
              </a:prstGeom>
              <a:noFill/>
              <a:ln w="0">
                <a:solidFill>
                  <a:srgbClr val="FFDF7F"/>
                </a:solidFill>
                <a:round/>
                <a:headEnd/>
                <a:tailEnd/>
              </a:ln>
            </p:spPr>
            <p:txBody>
              <a:bodyPr/>
              <a:lstStyle/>
              <a:p>
                <a:endParaRPr lang="en-US"/>
              </a:p>
            </p:txBody>
          </p:sp>
          <p:sp>
            <p:nvSpPr>
              <p:cNvPr id="123332" name="Line 3524"/>
              <p:cNvSpPr>
                <a:spLocks noChangeShapeType="1"/>
              </p:cNvSpPr>
              <p:nvPr/>
            </p:nvSpPr>
            <p:spPr bwMode="auto">
              <a:xfrm flipH="1">
                <a:off x="2854" y="2561"/>
                <a:ext cx="14" cy="19"/>
              </a:xfrm>
              <a:prstGeom prst="line">
                <a:avLst/>
              </a:prstGeom>
              <a:noFill/>
              <a:ln w="0">
                <a:solidFill>
                  <a:srgbClr val="FFDF7F"/>
                </a:solidFill>
                <a:round/>
                <a:headEnd/>
                <a:tailEnd/>
              </a:ln>
            </p:spPr>
            <p:txBody>
              <a:bodyPr/>
              <a:lstStyle/>
              <a:p>
                <a:endParaRPr lang="en-US"/>
              </a:p>
            </p:txBody>
          </p:sp>
          <p:sp>
            <p:nvSpPr>
              <p:cNvPr id="123333" name="Line 3525"/>
              <p:cNvSpPr>
                <a:spLocks noChangeShapeType="1"/>
              </p:cNvSpPr>
              <p:nvPr/>
            </p:nvSpPr>
            <p:spPr bwMode="auto">
              <a:xfrm>
                <a:off x="2854" y="2580"/>
                <a:ext cx="15" cy="11"/>
              </a:xfrm>
              <a:prstGeom prst="line">
                <a:avLst/>
              </a:prstGeom>
              <a:noFill/>
              <a:ln w="0">
                <a:solidFill>
                  <a:srgbClr val="FFDF7F"/>
                </a:solidFill>
                <a:round/>
                <a:headEnd/>
                <a:tailEnd/>
              </a:ln>
            </p:spPr>
            <p:txBody>
              <a:bodyPr/>
              <a:lstStyle/>
              <a:p>
                <a:endParaRPr lang="en-US"/>
              </a:p>
            </p:txBody>
          </p:sp>
          <p:sp>
            <p:nvSpPr>
              <p:cNvPr id="123334" name="Line 3526"/>
              <p:cNvSpPr>
                <a:spLocks noChangeShapeType="1"/>
              </p:cNvSpPr>
              <p:nvPr/>
            </p:nvSpPr>
            <p:spPr bwMode="auto">
              <a:xfrm>
                <a:off x="2779" y="2425"/>
                <a:ext cx="11" cy="7"/>
              </a:xfrm>
              <a:prstGeom prst="line">
                <a:avLst/>
              </a:prstGeom>
              <a:noFill/>
              <a:ln w="0">
                <a:solidFill>
                  <a:srgbClr val="FFDF7F"/>
                </a:solidFill>
                <a:round/>
                <a:headEnd/>
                <a:tailEnd/>
              </a:ln>
            </p:spPr>
            <p:txBody>
              <a:bodyPr/>
              <a:lstStyle/>
              <a:p>
                <a:endParaRPr lang="en-US"/>
              </a:p>
            </p:txBody>
          </p:sp>
          <p:sp>
            <p:nvSpPr>
              <p:cNvPr id="123335" name="Line 3527"/>
              <p:cNvSpPr>
                <a:spLocks noChangeShapeType="1"/>
              </p:cNvSpPr>
              <p:nvPr/>
            </p:nvSpPr>
            <p:spPr bwMode="auto">
              <a:xfrm>
                <a:off x="3053" y="2413"/>
                <a:ext cx="1" cy="94"/>
              </a:xfrm>
              <a:prstGeom prst="line">
                <a:avLst/>
              </a:prstGeom>
              <a:noFill/>
              <a:ln w="0">
                <a:solidFill>
                  <a:srgbClr val="FFDF7F"/>
                </a:solidFill>
                <a:round/>
                <a:headEnd/>
                <a:tailEnd/>
              </a:ln>
            </p:spPr>
            <p:txBody>
              <a:bodyPr/>
              <a:lstStyle/>
              <a:p>
                <a:endParaRPr lang="en-US"/>
              </a:p>
            </p:txBody>
          </p:sp>
          <p:sp>
            <p:nvSpPr>
              <p:cNvPr id="123336" name="Line 3528"/>
              <p:cNvSpPr>
                <a:spLocks noChangeShapeType="1"/>
              </p:cNvSpPr>
              <p:nvPr/>
            </p:nvSpPr>
            <p:spPr bwMode="auto">
              <a:xfrm>
                <a:off x="2939" y="2341"/>
                <a:ext cx="114" cy="72"/>
              </a:xfrm>
              <a:prstGeom prst="line">
                <a:avLst/>
              </a:prstGeom>
              <a:noFill/>
              <a:ln w="0">
                <a:solidFill>
                  <a:srgbClr val="FFDF7F"/>
                </a:solidFill>
                <a:round/>
                <a:headEnd/>
                <a:tailEnd/>
              </a:ln>
            </p:spPr>
            <p:txBody>
              <a:bodyPr/>
              <a:lstStyle/>
              <a:p>
                <a:endParaRPr lang="en-US"/>
              </a:p>
            </p:txBody>
          </p:sp>
          <p:sp>
            <p:nvSpPr>
              <p:cNvPr id="123337" name="Line 3529"/>
              <p:cNvSpPr>
                <a:spLocks noChangeShapeType="1"/>
              </p:cNvSpPr>
              <p:nvPr/>
            </p:nvSpPr>
            <p:spPr bwMode="auto">
              <a:xfrm flipH="1">
                <a:off x="3052" y="2440"/>
                <a:ext cx="13" cy="18"/>
              </a:xfrm>
              <a:prstGeom prst="line">
                <a:avLst/>
              </a:prstGeom>
              <a:noFill/>
              <a:ln w="0">
                <a:solidFill>
                  <a:srgbClr val="FFDF7F"/>
                </a:solidFill>
                <a:round/>
                <a:headEnd/>
                <a:tailEnd/>
              </a:ln>
            </p:spPr>
            <p:txBody>
              <a:bodyPr/>
              <a:lstStyle/>
              <a:p>
                <a:endParaRPr lang="en-US"/>
              </a:p>
            </p:txBody>
          </p:sp>
          <p:sp>
            <p:nvSpPr>
              <p:cNvPr id="123338" name="Line 3530"/>
              <p:cNvSpPr>
                <a:spLocks noChangeShapeType="1"/>
              </p:cNvSpPr>
              <p:nvPr/>
            </p:nvSpPr>
            <p:spPr bwMode="auto">
              <a:xfrm>
                <a:off x="3052" y="2458"/>
                <a:ext cx="15" cy="12"/>
              </a:xfrm>
              <a:prstGeom prst="line">
                <a:avLst/>
              </a:prstGeom>
              <a:noFill/>
              <a:ln w="0">
                <a:solidFill>
                  <a:srgbClr val="FFDF7F"/>
                </a:solidFill>
                <a:round/>
                <a:headEnd/>
                <a:tailEnd/>
              </a:ln>
            </p:spPr>
            <p:txBody>
              <a:bodyPr/>
              <a:lstStyle/>
              <a:p>
                <a:endParaRPr lang="en-US"/>
              </a:p>
            </p:txBody>
          </p:sp>
          <p:sp>
            <p:nvSpPr>
              <p:cNvPr id="123339" name="Line 3531"/>
              <p:cNvSpPr>
                <a:spLocks noChangeShapeType="1"/>
              </p:cNvSpPr>
              <p:nvPr/>
            </p:nvSpPr>
            <p:spPr bwMode="auto">
              <a:xfrm>
                <a:off x="2737" y="2182"/>
                <a:ext cx="38" cy="24"/>
              </a:xfrm>
              <a:prstGeom prst="line">
                <a:avLst/>
              </a:prstGeom>
              <a:noFill/>
              <a:ln w="0">
                <a:solidFill>
                  <a:srgbClr val="FFDF7F"/>
                </a:solidFill>
                <a:round/>
                <a:headEnd/>
                <a:tailEnd/>
              </a:ln>
            </p:spPr>
            <p:txBody>
              <a:bodyPr/>
              <a:lstStyle/>
              <a:p>
                <a:endParaRPr lang="en-US"/>
              </a:p>
            </p:txBody>
          </p:sp>
          <p:sp>
            <p:nvSpPr>
              <p:cNvPr id="123340" name="Line 3532"/>
              <p:cNvSpPr>
                <a:spLocks noChangeShapeType="1"/>
              </p:cNvSpPr>
              <p:nvPr/>
            </p:nvSpPr>
            <p:spPr bwMode="auto">
              <a:xfrm flipV="1">
                <a:off x="2737" y="2161"/>
                <a:ext cx="33" cy="21"/>
              </a:xfrm>
              <a:prstGeom prst="line">
                <a:avLst/>
              </a:prstGeom>
              <a:noFill/>
              <a:ln w="0">
                <a:solidFill>
                  <a:srgbClr val="FFDF7F"/>
                </a:solidFill>
                <a:round/>
                <a:headEnd/>
                <a:tailEnd/>
              </a:ln>
            </p:spPr>
            <p:txBody>
              <a:bodyPr/>
              <a:lstStyle/>
              <a:p>
                <a:endParaRPr lang="en-US"/>
              </a:p>
            </p:txBody>
          </p:sp>
          <p:sp>
            <p:nvSpPr>
              <p:cNvPr id="123341" name="Line 3533"/>
              <p:cNvSpPr>
                <a:spLocks noChangeShapeType="1"/>
              </p:cNvSpPr>
              <p:nvPr/>
            </p:nvSpPr>
            <p:spPr bwMode="auto">
              <a:xfrm>
                <a:off x="2596" y="1894"/>
                <a:ext cx="1" cy="128"/>
              </a:xfrm>
              <a:prstGeom prst="line">
                <a:avLst/>
              </a:prstGeom>
              <a:noFill/>
              <a:ln w="0">
                <a:solidFill>
                  <a:srgbClr val="FFDF7F"/>
                </a:solidFill>
                <a:round/>
                <a:headEnd/>
                <a:tailEnd/>
              </a:ln>
            </p:spPr>
            <p:txBody>
              <a:bodyPr/>
              <a:lstStyle/>
              <a:p>
                <a:endParaRPr lang="en-US"/>
              </a:p>
            </p:txBody>
          </p:sp>
          <p:sp>
            <p:nvSpPr>
              <p:cNvPr id="123342" name="Line 3534"/>
              <p:cNvSpPr>
                <a:spLocks noChangeShapeType="1"/>
              </p:cNvSpPr>
              <p:nvPr/>
            </p:nvSpPr>
            <p:spPr bwMode="auto">
              <a:xfrm>
                <a:off x="2465" y="1974"/>
                <a:ext cx="104" cy="67"/>
              </a:xfrm>
              <a:prstGeom prst="line">
                <a:avLst/>
              </a:prstGeom>
              <a:noFill/>
              <a:ln w="0">
                <a:solidFill>
                  <a:srgbClr val="FFDF7F"/>
                </a:solidFill>
                <a:round/>
                <a:headEnd/>
                <a:tailEnd/>
              </a:ln>
            </p:spPr>
            <p:txBody>
              <a:bodyPr/>
              <a:lstStyle/>
              <a:p>
                <a:endParaRPr lang="en-US"/>
              </a:p>
            </p:txBody>
          </p:sp>
          <p:sp>
            <p:nvSpPr>
              <p:cNvPr id="123343" name="Line 3535"/>
              <p:cNvSpPr>
                <a:spLocks noChangeShapeType="1"/>
              </p:cNvSpPr>
              <p:nvPr/>
            </p:nvSpPr>
            <p:spPr bwMode="auto">
              <a:xfrm flipH="1" flipV="1">
                <a:off x="2464" y="1974"/>
                <a:ext cx="1" cy="4"/>
              </a:xfrm>
              <a:prstGeom prst="line">
                <a:avLst/>
              </a:prstGeom>
              <a:noFill/>
              <a:ln w="0">
                <a:solidFill>
                  <a:srgbClr val="FFDF7F"/>
                </a:solidFill>
                <a:round/>
                <a:headEnd/>
                <a:tailEnd/>
              </a:ln>
            </p:spPr>
            <p:txBody>
              <a:bodyPr/>
              <a:lstStyle/>
              <a:p>
                <a:endParaRPr lang="en-US"/>
              </a:p>
            </p:txBody>
          </p:sp>
          <p:sp>
            <p:nvSpPr>
              <p:cNvPr id="123344" name="Line 3536"/>
              <p:cNvSpPr>
                <a:spLocks noChangeShapeType="1"/>
              </p:cNvSpPr>
              <p:nvPr/>
            </p:nvSpPr>
            <p:spPr bwMode="auto">
              <a:xfrm>
                <a:off x="2465" y="1978"/>
                <a:ext cx="1" cy="3"/>
              </a:xfrm>
              <a:prstGeom prst="line">
                <a:avLst/>
              </a:prstGeom>
              <a:noFill/>
              <a:ln w="0">
                <a:solidFill>
                  <a:srgbClr val="FFDF7F"/>
                </a:solidFill>
                <a:round/>
                <a:headEnd/>
                <a:tailEnd/>
              </a:ln>
            </p:spPr>
            <p:txBody>
              <a:bodyPr/>
              <a:lstStyle/>
              <a:p>
                <a:endParaRPr lang="en-US"/>
              </a:p>
            </p:txBody>
          </p:sp>
          <p:sp>
            <p:nvSpPr>
              <p:cNvPr id="123345" name="Line 3537"/>
              <p:cNvSpPr>
                <a:spLocks noChangeShapeType="1"/>
              </p:cNvSpPr>
              <p:nvPr/>
            </p:nvSpPr>
            <p:spPr bwMode="auto">
              <a:xfrm>
                <a:off x="2466" y="1981"/>
                <a:ext cx="3" cy="2"/>
              </a:xfrm>
              <a:prstGeom prst="line">
                <a:avLst/>
              </a:prstGeom>
              <a:noFill/>
              <a:ln w="0">
                <a:solidFill>
                  <a:srgbClr val="FFDF7F"/>
                </a:solidFill>
                <a:round/>
                <a:headEnd/>
                <a:tailEnd/>
              </a:ln>
            </p:spPr>
            <p:txBody>
              <a:bodyPr/>
              <a:lstStyle/>
              <a:p>
                <a:endParaRPr lang="en-US"/>
              </a:p>
            </p:txBody>
          </p:sp>
          <p:sp>
            <p:nvSpPr>
              <p:cNvPr id="123346" name="Line 3538"/>
              <p:cNvSpPr>
                <a:spLocks noChangeShapeType="1"/>
              </p:cNvSpPr>
              <p:nvPr/>
            </p:nvSpPr>
            <p:spPr bwMode="auto">
              <a:xfrm>
                <a:off x="2469" y="1983"/>
                <a:ext cx="4" cy="2"/>
              </a:xfrm>
              <a:prstGeom prst="line">
                <a:avLst/>
              </a:prstGeom>
              <a:noFill/>
              <a:ln w="0">
                <a:solidFill>
                  <a:srgbClr val="FFDF7F"/>
                </a:solidFill>
                <a:round/>
                <a:headEnd/>
                <a:tailEnd/>
              </a:ln>
            </p:spPr>
            <p:txBody>
              <a:bodyPr/>
              <a:lstStyle/>
              <a:p>
                <a:endParaRPr lang="en-US"/>
              </a:p>
            </p:txBody>
          </p:sp>
          <p:sp>
            <p:nvSpPr>
              <p:cNvPr id="123347" name="Line 3539"/>
              <p:cNvSpPr>
                <a:spLocks noChangeShapeType="1"/>
              </p:cNvSpPr>
              <p:nvPr/>
            </p:nvSpPr>
            <p:spPr bwMode="auto">
              <a:xfrm>
                <a:off x="2473" y="1985"/>
                <a:ext cx="5" cy="3"/>
              </a:xfrm>
              <a:prstGeom prst="line">
                <a:avLst/>
              </a:prstGeom>
              <a:noFill/>
              <a:ln w="0">
                <a:solidFill>
                  <a:srgbClr val="FFDF7F"/>
                </a:solidFill>
                <a:round/>
                <a:headEnd/>
                <a:tailEnd/>
              </a:ln>
            </p:spPr>
            <p:txBody>
              <a:bodyPr/>
              <a:lstStyle/>
              <a:p>
                <a:endParaRPr lang="en-US"/>
              </a:p>
            </p:txBody>
          </p:sp>
          <p:sp>
            <p:nvSpPr>
              <p:cNvPr id="123348" name="Line 3540"/>
              <p:cNvSpPr>
                <a:spLocks noChangeShapeType="1"/>
              </p:cNvSpPr>
              <p:nvPr/>
            </p:nvSpPr>
            <p:spPr bwMode="auto">
              <a:xfrm flipH="1" flipV="1">
                <a:off x="2478" y="1988"/>
                <a:ext cx="6" cy="4"/>
              </a:xfrm>
              <a:prstGeom prst="line">
                <a:avLst/>
              </a:prstGeom>
              <a:noFill/>
              <a:ln w="0">
                <a:solidFill>
                  <a:srgbClr val="FFDF7F"/>
                </a:solidFill>
                <a:round/>
                <a:headEnd/>
                <a:tailEnd/>
              </a:ln>
            </p:spPr>
            <p:txBody>
              <a:bodyPr/>
              <a:lstStyle/>
              <a:p>
                <a:endParaRPr lang="en-US"/>
              </a:p>
            </p:txBody>
          </p:sp>
          <p:sp>
            <p:nvSpPr>
              <p:cNvPr id="123349" name="Line 3541"/>
              <p:cNvSpPr>
                <a:spLocks noChangeShapeType="1"/>
              </p:cNvSpPr>
              <p:nvPr/>
            </p:nvSpPr>
            <p:spPr bwMode="auto">
              <a:xfrm flipH="1" flipV="1">
                <a:off x="2484" y="1992"/>
                <a:ext cx="3" cy="4"/>
              </a:xfrm>
              <a:prstGeom prst="line">
                <a:avLst/>
              </a:prstGeom>
              <a:noFill/>
              <a:ln w="0">
                <a:solidFill>
                  <a:srgbClr val="FFDF7F"/>
                </a:solidFill>
                <a:round/>
                <a:headEnd/>
                <a:tailEnd/>
              </a:ln>
            </p:spPr>
            <p:txBody>
              <a:bodyPr/>
              <a:lstStyle/>
              <a:p>
                <a:endParaRPr lang="en-US"/>
              </a:p>
            </p:txBody>
          </p:sp>
          <p:sp>
            <p:nvSpPr>
              <p:cNvPr id="123350" name="Line 3542"/>
              <p:cNvSpPr>
                <a:spLocks noChangeShapeType="1"/>
              </p:cNvSpPr>
              <p:nvPr/>
            </p:nvSpPr>
            <p:spPr bwMode="auto">
              <a:xfrm flipH="1" flipV="1">
                <a:off x="2487" y="1996"/>
                <a:ext cx="2" cy="4"/>
              </a:xfrm>
              <a:prstGeom prst="line">
                <a:avLst/>
              </a:prstGeom>
              <a:noFill/>
              <a:ln w="0">
                <a:solidFill>
                  <a:srgbClr val="FFDF7F"/>
                </a:solidFill>
                <a:round/>
                <a:headEnd/>
                <a:tailEnd/>
              </a:ln>
            </p:spPr>
            <p:txBody>
              <a:bodyPr/>
              <a:lstStyle/>
              <a:p>
                <a:endParaRPr lang="en-US"/>
              </a:p>
            </p:txBody>
          </p:sp>
          <p:sp>
            <p:nvSpPr>
              <p:cNvPr id="123351" name="Line 3543"/>
              <p:cNvSpPr>
                <a:spLocks noChangeShapeType="1"/>
              </p:cNvSpPr>
              <p:nvPr/>
            </p:nvSpPr>
            <p:spPr bwMode="auto">
              <a:xfrm flipH="1" flipV="1">
                <a:off x="2489" y="2000"/>
                <a:ext cx="2" cy="6"/>
              </a:xfrm>
              <a:prstGeom prst="line">
                <a:avLst/>
              </a:prstGeom>
              <a:noFill/>
              <a:ln w="0">
                <a:solidFill>
                  <a:srgbClr val="FFDF7F"/>
                </a:solidFill>
                <a:round/>
                <a:headEnd/>
                <a:tailEnd/>
              </a:ln>
            </p:spPr>
            <p:txBody>
              <a:bodyPr/>
              <a:lstStyle/>
              <a:p>
                <a:endParaRPr lang="en-US"/>
              </a:p>
            </p:txBody>
          </p:sp>
          <p:sp>
            <p:nvSpPr>
              <p:cNvPr id="123352" name="Line 3544"/>
              <p:cNvSpPr>
                <a:spLocks noChangeShapeType="1"/>
              </p:cNvSpPr>
              <p:nvPr/>
            </p:nvSpPr>
            <p:spPr bwMode="auto">
              <a:xfrm flipH="1" flipV="1">
                <a:off x="2491" y="2006"/>
                <a:ext cx="2" cy="6"/>
              </a:xfrm>
              <a:prstGeom prst="line">
                <a:avLst/>
              </a:prstGeom>
              <a:noFill/>
              <a:ln w="0">
                <a:solidFill>
                  <a:srgbClr val="FFDF7F"/>
                </a:solidFill>
                <a:round/>
                <a:headEnd/>
                <a:tailEnd/>
              </a:ln>
            </p:spPr>
            <p:txBody>
              <a:bodyPr/>
              <a:lstStyle/>
              <a:p>
                <a:endParaRPr lang="en-US"/>
              </a:p>
            </p:txBody>
          </p:sp>
          <p:sp>
            <p:nvSpPr>
              <p:cNvPr id="123353" name="Line 3545"/>
              <p:cNvSpPr>
                <a:spLocks noChangeShapeType="1"/>
              </p:cNvSpPr>
              <p:nvPr/>
            </p:nvSpPr>
            <p:spPr bwMode="auto">
              <a:xfrm flipH="1" flipV="1">
                <a:off x="2493" y="2012"/>
                <a:ext cx="2" cy="3"/>
              </a:xfrm>
              <a:prstGeom prst="line">
                <a:avLst/>
              </a:prstGeom>
              <a:noFill/>
              <a:ln w="0">
                <a:solidFill>
                  <a:srgbClr val="FFDF7F"/>
                </a:solidFill>
                <a:round/>
                <a:headEnd/>
                <a:tailEnd/>
              </a:ln>
            </p:spPr>
            <p:txBody>
              <a:bodyPr/>
              <a:lstStyle/>
              <a:p>
                <a:endParaRPr lang="en-US"/>
              </a:p>
            </p:txBody>
          </p:sp>
          <p:sp>
            <p:nvSpPr>
              <p:cNvPr id="123354" name="Line 3546"/>
              <p:cNvSpPr>
                <a:spLocks noChangeShapeType="1"/>
              </p:cNvSpPr>
              <p:nvPr/>
            </p:nvSpPr>
            <p:spPr bwMode="auto">
              <a:xfrm>
                <a:off x="2495" y="2015"/>
                <a:ext cx="1" cy="4"/>
              </a:xfrm>
              <a:prstGeom prst="line">
                <a:avLst/>
              </a:prstGeom>
              <a:noFill/>
              <a:ln w="0">
                <a:solidFill>
                  <a:srgbClr val="FFDF7F"/>
                </a:solidFill>
                <a:round/>
                <a:headEnd/>
                <a:tailEnd/>
              </a:ln>
            </p:spPr>
            <p:txBody>
              <a:bodyPr/>
              <a:lstStyle/>
              <a:p>
                <a:endParaRPr lang="en-US"/>
              </a:p>
            </p:txBody>
          </p:sp>
          <p:sp>
            <p:nvSpPr>
              <p:cNvPr id="123355" name="Line 3547"/>
              <p:cNvSpPr>
                <a:spLocks noChangeShapeType="1"/>
              </p:cNvSpPr>
              <p:nvPr/>
            </p:nvSpPr>
            <p:spPr bwMode="auto">
              <a:xfrm>
                <a:off x="2496" y="2019"/>
                <a:ext cx="3" cy="4"/>
              </a:xfrm>
              <a:prstGeom prst="line">
                <a:avLst/>
              </a:prstGeom>
              <a:noFill/>
              <a:ln w="0">
                <a:solidFill>
                  <a:srgbClr val="FFDF7F"/>
                </a:solidFill>
                <a:round/>
                <a:headEnd/>
                <a:tailEnd/>
              </a:ln>
            </p:spPr>
            <p:txBody>
              <a:bodyPr/>
              <a:lstStyle/>
              <a:p>
                <a:endParaRPr lang="en-US"/>
              </a:p>
            </p:txBody>
          </p:sp>
          <p:sp>
            <p:nvSpPr>
              <p:cNvPr id="123356" name="Line 3548"/>
              <p:cNvSpPr>
                <a:spLocks noChangeShapeType="1"/>
              </p:cNvSpPr>
              <p:nvPr/>
            </p:nvSpPr>
            <p:spPr bwMode="auto">
              <a:xfrm flipH="1" flipV="1">
                <a:off x="2499" y="2023"/>
                <a:ext cx="3" cy="4"/>
              </a:xfrm>
              <a:prstGeom prst="line">
                <a:avLst/>
              </a:prstGeom>
              <a:noFill/>
              <a:ln w="0">
                <a:solidFill>
                  <a:srgbClr val="FFDF7F"/>
                </a:solidFill>
                <a:round/>
                <a:headEnd/>
                <a:tailEnd/>
              </a:ln>
            </p:spPr>
            <p:txBody>
              <a:bodyPr/>
              <a:lstStyle/>
              <a:p>
                <a:endParaRPr lang="en-US"/>
              </a:p>
            </p:txBody>
          </p:sp>
          <p:sp>
            <p:nvSpPr>
              <p:cNvPr id="123357" name="Line 3549"/>
              <p:cNvSpPr>
                <a:spLocks noChangeShapeType="1"/>
              </p:cNvSpPr>
              <p:nvPr/>
            </p:nvSpPr>
            <p:spPr bwMode="auto">
              <a:xfrm>
                <a:off x="2502" y="2027"/>
                <a:ext cx="2" cy="3"/>
              </a:xfrm>
              <a:prstGeom prst="line">
                <a:avLst/>
              </a:prstGeom>
              <a:noFill/>
              <a:ln w="0">
                <a:solidFill>
                  <a:srgbClr val="FFDF7F"/>
                </a:solidFill>
                <a:round/>
                <a:headEnd/>
                <a:tailEnd/>
              </a:ln>
            </p:spPr>
            <p:txBody>
              <a:bodyPr/>
              <a:lstStyle/>
              <a:p>
                <a:endParaRPr lang="en-US"/>
              </a:p>
            </p:txBody>
          </p:sp>
          <p:sp>
            <p:nvSpPr>
              <p:cNvPr id="123358" name="Line 3550"/>
              <p:cNvSpPr>
                <a:spLocks noChangeShapeType="1"/>
              </p:cNvSpPr>
              <p:nvPr/>
            </p:nvSpPr>
            <p:spPr bwMode="auto">
              <a:xfrm flipH="1" flipV="1">
                <a:off x="2504" y="2030"/>
                <a:ext cx="2" cy="3"/>
              </a:xfrm>
              <a:prstGeom prst="line">
                <a:avLst/>
              </a:prstGeom>
              <a:noFill/>
              <a:ln w="0">
                <a:solidFill>
                  <a:srgbClr val="FFDF7F"/>
                </a:solidFill>
                <a:round/>
                <a:headEnd/>
                <a:tailEnd/>
              </a:ln>
            </p:spPr>
            <p:txBody>
              <a:bodyPr/>
              <a:lstStyle/>
              <a:p>
                <a:endParaRPr lang="en-US"/>
              </a:p>
            </p:txBody>
          </p:sp>
          <p:sp>
            <p:nvSpPr>
              <p:cNvPr id="123359" name="Line 3551"/>
              <p:cNvSpPr>
                <a:spLocks noChangeShapeType="1"/>
              </p:cNvSpPr>
              <p:nvPr/>
            </p:nvSpPr>
            <p:spPr bwMode="auto">
              <a:xfrm flipH="1" flipV="1">
                <a:off x="2506" y="2033"/>
                <a:ext cx="4" cy="7"/>
              </a:xfrm>
              <a:prstGeom prst="line">
                <a:avLst/>
              </a:prstGeom>
              <a:noFill/>
              <a:ln w="0">
                <a:solidFill>
                  <a:srgbClr val="FFDF7F"/>
                </a:solidFill>
                <a:round/>
                <a:headEnd/>
                <a:tailEnd/>
              </a:ln>
            </p:spPr>
            <p:txBody>
              <a:bodyPr/>
              <a:lstStyle/>
              <a:p>
                <a:endParaRPr lang="en-US"/>
              </a:p>
            </p:txBody>
          </p:sp>
          <p:sp>
            <p:nvSpPr>
              <p:cNvPr id="123360" name="Line 3552"/>
              <p:cNvSpPr>
                <a:spLocks noChangeShapeType="1"/>
              </p:cNvSpPr>
              <p:nvPr/>
            </p:nvSpPr>
            <p:spPr bwMode="auto">
              <a:xfrm flipH="1" flipV="1">
                <a:off x="2510" y="2040"/>
                <a:ext cx="3" cy="7"/>
              </a:xfrm>
              <a:prstGeom prst="line">
                <a:avLst/>
              </a:prstGeom>
              <a:noFill/>
              <a:ln w="0">
                <a:solidFill>
                  <a:srgbClr val="FFDF7F"/>
                </a:solidFill>
                <a:round/>
                <a:headEnd/>
                <a:tailEnd/>
              </a:ln>
            </p:spPr>
            <p:txBody>
              <a:bodyPr/>
              <a:lstStyle/>
              <a:p>
                <a:endParaRPr lang="en-US"/>
              </a:p>
            </p:txBody>
          </p:sp>
          <p:sp>
            <p:nvSpPr>
              <p:cNvPr id="123361" name="Line 3553"/>
              <p:cNvSpPr>
                <a:spLocks noChangeShapeType="1"/>
              </p:cNvSpPr>
              <p:nvPr/>
            </p:nvSpPr>
            <p:spPr bwMode="auto">
              <a:xfrm flipH="1" flipV="1">
                <a:off x="2513" y="2047"/>
                <a:ext cx="1" cy="2"/>
              </a:xfrm>
              <a:prstGeom prst="line">
                <a:avLst/>
              </a:prstGeom>
              <a:noFill/>
              <a:ln w="0">
                <a:solidFill>
                  <a:srgbClr val="FFDF7F"/>
                </a:solidFill>
                <a:round/>
                <a:headEnd/>
                <a:tailEnd/>
              </a:ln>
            </p:spPr>
            <p:txBody>
              <a:bodyPr/>
              <a:lstStyle/>
              <a:p>
                <a:endParaRPr lang="en-US"/>
              </a:p>
            </p:txBody>
          </p:sp>
          <p:sp>
            <p:nvSpPr>
              <p:cNvPr id="123362" name="Line 3554"/>
              <p:cNvSpPr>
                <a:spLocks noChangeShapeType="1"/>
              </p:cNvSpPr>
              <p:nvPr/>
            </p:nvSpPr>
            <p:spPr bwMode="auto">
              <a:xfrm flipH="1" flipV="1">
                <a:off x="2513" y="2049"/>
                <a:ext cx="1" cy="2"/>
              </a:xfrm>
              <a:prstGeom prst="line">
                <a:avLst/>
              </a:prstGeom>
              <a:noFill/>
              <a:ln w="0">
                <a:solidFill>
                  <a:srgbClr val="FFDF7F"/>
                </a:solidFill>
                <a:round/>
                <a:headEnd/>
                <a:tailEnd/>
              </a:ln>
            </p:spPr>
            <p:txBody>
              <a:bodyPr/>
              <a:lstStyle/>
              <a:p>
                <a:endParaRPr lang="en-US"/>
              </a:p>
            </p:txBody>
          </p:sp>
          <p:sp>
            <p:nvSpPr>
              <p:cNvPr id="123363" name="Line 3555"/>
              <p:cNvSpPr>
                <a:spLocks noChangeShapeType="1"/>
              </p:cNvSpPr>
              <p:nvPr/>
            </p:nvSpPr>
            <p:spPr bwMode="auto">
              <a:xfrm flipH="1" flipV="1">
                <a:off x="2625" y="2202"/>
                <a:ext cx="8" cy="9"/>
              </a:xfrm>
              <a:prstGeom prst="line">
                <a:avLst/>
              </a:prstGeom>
              <a:noFill/>
              <a:ln w="0">
                <a:solidFill>
                  <a:srgbClr val="FFDF7F"/>
                </a:solidFill>
                <a:round/>
                <a:headEnd/>
                <a:tailEnd/>
              </a:ln>
            </p:spPr>
            <p:txBody>
              <a:bodyPr/>
              <a:lstStyle/>
              <a:p>
                <a:endParaRPr lang="en-US"/>
              </a:p>
            </p:txBody>
          </p:sp>
          <p:sp>
            <p:nvSpPr>
              <p:cNvPr id="123364" name="Line 3556"/>
              <p:cNvSpPr>
                <a:spLocks noChangeShapeType="1"/>
              </p:cNvSpPr>
              <p:nvPr/>
            </p:nvSpPr>
            <p:spPr bwMode="auto">
              <a:xfrm flipH="1" flipV="1">
                <a:off x="2613" y="2200"/>
                <a:ext cx="12" cy="2"/>
              </a:xfrm>
              <a:prstGeom prst="line">
                <a:avLst/>
              </a:prstGeom>
              <a:noFill/>
              <a:ln w="0">
                <a:solidFill>
                  <a:srgbClr val="FFDF7F"/>
                </a:solidFill>
                <a:round/>
                <a:headEnd/>
                <a:tailEnd/>
              </a:ln>
            </p:spPr>
            <p:txBody>
              <a:bodyPr/>
              <a:lstStyle/>
              <a:p>
                <a:endParaRPr lang="en-US"/>
              </a:p>
            </p:txBody>
          </p:sp>
          <p:sp>
            <p:nvSpPr>
              <p:cNvPr id="123365" name="Line 3557"/>
              <p:cNvSpPr>
                <a:spLocks noChangeShapeType="1"/>
              </p:cNvSpPr>
              <p:nvPr/>
            </p:nvSpPr>
            <p:spPr bwMode="auto">
              <a:xfrm>
                <a:off x="2613" y="2200"/>
                <a:ext cx="20" cy="11"/>
              </a:xfrm>
              <a:prstGeom prst="line">
                <a:avLst/>
              </a:prstGeom>
              <a:noFill/>
              <a:ln w="0">
                <a:solidFill>
                  <a:srgbClr val="FFDF7F"/>
                </a:solidFill>
                <a:round/>
                <a:headEnd/>
                <a:tailEnd/>
              </a:ln>
            </p:spPr>
            <p:txBody>
              <a:bodyPr/>
              <a:lstStyle/>
              <a:p>
                <a:endParaRPr lang="en-US"/>
              </a:p>
            </p:txBody>
          </p:sp>
          <p:sp>
            <p:nvSpPr>
              <p:cNvPr id="123366" name="Line 3558"/>
              <p:cNvSpPr>
                <a:spLocks noChangeShapeType="1"/>
              </p:cNvSpPr>
              <p:nvPr/>
            </p:nvSpPr>
            <p:spPr bwMode="auto">
              <a:xfrm>
                <a:off x="2565" y="2114"/>
                <a:ext cx="48" cy="86"/>
              </a:xfrm>
              <a:prstGeom prst="line">
                <a:avLst/>
              </a:prstGeom>
              <a:noFill/>
              <a:ln w="0">
                <a:solidFill>
                  <a:srgbClr val="FFDF7F"/>
                </a:solidFill>
                <a:round/>
                <a:headEnd/>
                <a:tailEnd/>
              </a:ln>
            </p:spPr>
            <p:txBody>
              <a:bodyPr/>
              <a:lstStyle/>
              <a:p>
                <a:endParaRPr lang="en-US"/>
              </a:p>
            </p:txBody>
          </p:sp>
          <p:sp>
            <p:nvSpPr>
              <p:cNvPr id="123367" name="Line 3559"/>
              <p:cNvSpPr>
                <a:spLocks noChangeShapeType="1"/>
              </p:cNvSpPr>
              <p:nvPr/>
            </p:nvSpPr>
            <p:spPr bwMode="auto">
              <a:xfrm flipH="1">
                <a:off x="2569" y="2200"/>
                <a:ext cx="44" cy="25"/>
              </a:xfrm>
              <a:prstGeom prst="line">
                <a:avLst/>
              </a:prstGeom>
              <a:noFill/>
              <a:ln w="0">
                <a:solidFill>
                  <a:srgbClr val="FFDF7F"/>
                </a:solidFill>
                <a:round/>
                <a:headEnd/>
                <a:tailEnd/>
              </a:ln>
            </p:spPr>
            <p:txBody>
              <a:bodyPr/>
              <a:lstStyle/>
              <a:p>
                <a:endParaRPr lang="en-US"/>
              </a:p>
            </p:txBody>
          </p:sp>
          <p:sp>
            <p:nvSpPr>
              <p:cNvPr id="123368" name="Line 3560"/>
              <p:cNvSpPr>
                <a:spLocks noChangeShapeType="1"/>
              </p:cNvSpPr>
              <p:nvPr/>
            </p:nvSpPr>
            <p:spPr bwMode="auto">
              <a:xfrm>
                <a:off x="2570" y="2284"/>
                <a:ext cx="39" cy="24"/>
              </a:xfrm>
              <a:prstGeom prst="line">
                <a:avLst/>
              </a:prstGeom>
              <a:noFill/>
              <a:ln w="0">
                <a:solidFill>
                  <a:srgbClr val="FFDF7F"/>
                </a:solidFill>
                <a:round/>
                <a:headEnd/>
                <a:tailEnd/>
              </a:ln>
            </p:spPr>
            <p:txBody>
              <a:bodyPr/>
              <a:lstStyle/>
              <a:p>
                <a:endParaRPr lang="en-US"/>
              </a:p>
            </p:txBody>
          </p:sp>
          <p:sp>
            <p:nvSpPr>
              <p:cNvPr id="123369" name="Line 3561"/>
              <p:cNvSpPr>
                <a:spLocks noChangeShapeType="1"/>
              </p:cNvSpPr>
              <p:nvPr/>
            </p:nvSpPr>
            <p:spPr bwMode="auto">
              <a:xfrm flipV="1">
                <a:off x="2538" y="2284"/>
                <a:ext cx="32" cy="20"/>
              </a:xfrm>
              <a:prstGeom prst="line">
                <a:avLst/>
              </a:prstGeom>
              <a:noFill/>
              <a:ln w="0">
                <a:solidFill>
                  <a:srgbClr val="FFDF7F"/>
                </a:solidFill>
                <a:round/>
                <a:headEnd/>
                <a:tailEnd/>
              </a:ln>
            </p:spPr>
            <p:txBody>
              <a:bodyPr/>
              <a:lstStyle/>
              <a:p>
                <a:endParaRPr lang="en-US"/>
              </a:p>
            </p:txBody>
          </p:sp>
          <p:sp>
            <p:nvSpPr>
              <p:cNvPr id="123370" name="Line 3562"/>
              <p:cNvSpPr>
                <a:spLocks noChangeShapeType="1"/>
              </p:cNvSpPr>
              <p:nvPr/>
            </p:nvSpPr>
            <p:spPr bwMode="auto">
              <a:xfrm flipH="1" flipV="1">
                <a:off x="2582" y="2265"/>
                <a:ext cx="1" cy="4"/>
              </a:xfrm>
              <a:prstGeom prst="line">
                <a:avLst/>
              </a:prstGeom>
              <a:noFill/>
              <a:ln w="0">
                <a:solidFill>
                  <a:srgbClr val="FFDF7F"/>
                </a:solidFill>
                <a:round/>
                <a:headEnd/>
                <a:tailEnd/>
              </a:ln>
            </p:spPr>
            <p:txBody>
              <a:bodyPr/>
              <a:lstStyle/>
              <a:p>
                <a:endParaRPr lang="en-US"/>
              </a:p>
            </p:txBody>
          </p:sp>
          <p:sp>
            <p:nvSpPr>
              <p:cNvPr id="123371" name="Line 3563"/>
              <p:cNvSpPr>
                <a:spLocks noChangeShapeType="1"/>
              </p:cNvSpPr>
              <p:nvPr/>
            </p:nvSpPr>
            <p:spPr bwMode="auto">
              <a:xfrm flipH="1" flipV="1">
                <a:off x="2578" y="2264"/>
                <a:ext cx="4" cy="1"/>
              </a:xfrm>
              <a:prstGeom prst="line">
                <a:avLst/>
              </a:prstGeom>
              <a:noFill/>
              <a:ln w="0">
                <a:solidFill>
                  <a:srgbClr val="FFDF7F"/>
                </a:solidFill>
                <a:round/>
                <a:headEnd/>
                <a:tailEnd/>
              </a:ln>
            </p:spPr>
            <p:txBody>
              <a:bodyPr/>
              <a:lstStyle/>
              <a:p>
                <a:endParaRPr lang="en-US"/>
              </a:p>
            </p:txBody>
          </p:sp>
          <p:sp>
            <p:nvSpPr>
              <p:cNvPr id="123372" name="Line 3564"/>
              <p:cNvSpPr>
                <a:spLocks noChangeShapeType="1"/>
              </p:cNvSpPr>
              <p:nvPr/>
            </p:nvSpPr>
            <p:spPr bwMode="auto">
              <a:xfrm flipH="1">
                <a:off x="2575" y="2264"/>
                <a:ext cx="3" cy="1"/>
              </a:xfrm>
              <a:prstGeom prst="line">
                <a:avLst/>
              </a:prstGeom>
              <a:noFill/>
              <a:ln w="0">
                <a:solidFill>
                  <a:srgbClr val="FFDF7F"/>
                </a:solidFill>
                <a:round/>
                <a:headEnd/>
                <a:tailEnd/>
              </a:ln>
            </p:spPr>
            <p:txBody>
              <a:bodyPr/>
              <a:lstStyle/>
              <a:p>
                <a:endParaRPr lang="en-US"/>
              </a:p>
            </p:txBody>
          </p:sp>
          <p:sp>
            <p:nvSpPr>
              <p:cNvPr id="123373" name="Line 3565"/>
              <p:cNvSpPr>
                <a:spLocks noChangeShapeType="1"/>
              </p:cNvSpPr>
              <p:nvPr/>
            </p:nvSpPr>
            <p:spPr bwMode="auto">
              <a:xfrm flipH="1">
                <a:off x="2574" y="2265"/>
                <a:ext cx="1" cy="4"/>
              </a:xfrm>
              <a:prstGeom prst="line">
                <a:avLst/>
              </a:prstGeom>
              <a:noFill/>
              <a:ln w="0">
                <a:solidFill>
                  <a:srgbClr val="FFDF7F"/>
                </a:solidFill>
                <a:round/>
                <a:headEnd/>
                <a:tailEnd/>
              </a:ln>
            </p:spPr>
            <p:txBody>
              <a:bodyPr/>
              <a:lstStyle/>
              <a:p>
                <a:endParaRPr lang="en-US"/>
              </a:p>
            </p:txBody>
          </p:sp>
          <p:sp>
            <p:nvSpPr>
              <p:cNvPr id="123374" name="Line 3566"/>
              <p:cNvSpPr>
                <a:spLocks noChangeShapeType="1"/>
              </p:cNvSpPr>
              <p:nvPr/>
            </p:nvSpPr>
            <p:spPr bwMode="auto">
              <a:xfrm>
                <a:off x="2574" y="2269"/>
                <a:ext cx="1" cy="3"/>
              </a:xfrm>
              <a:prstGeom prst="line">
                <a:avLst/>
              </a:prstGeom>
              <a:noFill/>
              <a:ln w="0">
                <a:solidFill>
                  <a:srgbClr val="FFDF7F"/>
                </a:solidFill>
                <a:round/>
                <a:headEnd/>
                <a:tailEnd/>
              </a:ln>
            </p:spPr>
            <p:txBody>
              <a:bodyPr/>
              <a:lstStyle/>
              <a:p>
                <a:endParaRPr lang="en-US"/>
              </a:p>
            </p:txBody>
          </p:sp>
          <p:sp>
            <p:nvSpPr>
              <p:cNvPr id="123375" name="Line 3567"/>
              <p:cNvSpPr>
                <a:spLocks noChangeShapeType="1"/>
              </p:cNvSpPr>
              <p:nvPr/>
            </p:nvSpPr>
            <p:spPr bwMode="auto">
              <a:xfrm>
                <a:off x="2575" y="2272"/>
                <a:ext cx="3" cy="2"/>
              </a:xfrm>
              <a:prstGeom prst="line">
                <a:avLst/>
              </a:prstGeom>
              <a:noFill/>
              <a:ln w="0">
                <a:solidFill>
                  <a:srgbClr val="FFDF7F"/>
                </a:solidFill>
                <a:round/>
                <a:headEnd/>
                <a:tailEnd/>
              </a:ln>
            </p:spPr>
            <p:txBody>
              <a:bodyPr/>
              <a:lstStyle/>
              <a:p>
                <a:endParaRPr lang="en-US"/>
              </a:p>
            </p:txBody>
          </p:sp>
          <p:sp>
            <p:nvSpPr>
              <p:cNvPr id="123376" name="Line 3568"/>
              <p:cNvSpPr>
                <a:spLocks noChangeShapeType="1"/>
              </p:cNvSpPr>
              <p:nvPr/>
            </p:nvSpPr>
            <p:spPr bwMode="auto">
              <a:xfrm flipV="1">
                <a:off x="2578" y="2272"/>
                <a:ext cx="4" cy="2"/>
              </a:xfrm>
              <a:prstGeom prst="line">
                <a:avLst/>
              </a:prstGeom>
              <a:noFill/>
              <a:ln w="0">
                <a:solidFill>
                  <a:srgbClr val="FFDF7F"/>
                </a:solidFill>
                <a:round/>
                <a:headEnd/>
                <a:tailEnd/>
              </a:ln>
            </p:spPr>
            <p:txBody>
              <a:bodyPr/>
              <a:lstStyle/>
              <a:p>
                <a:endParaRPr lang="en-US"/>
              </a:p>
            </p:txBody>
          </p:sp>
          <p:sp>
            <p:nvSpPr>
              <p:cNvPr id="123377" name="Line 3569"/>
              <p:cNvSpPr>
                <a:spLocks noChangeShapeType="1"/>
              </p:cNvSpPr>
              <p:nvPr/>
            </p:nvSpPr>
            <p:spPr bwMode="auto">
              <a:xfrm flipV="1">
                <a:off x="2582" y="2269"/>
                <a:ext cx="1" cy="3"/>
              </a:xfrm>
              <a:prstGeom prst="line">
                <a:avLst/>
              </a:prstGeom>
              <a:noFill/>
              <a:ln w="0">
                <a:solidFill>
                  <a:srgbClr val="FFDF7F"/>
                </a:solidFill>
                <a:round/>
                <a:headEnd/>
                <a:tailEnd/>
              </a:ln>
            </p:spPr>
            <p:txBody>
              <a:bodyPr/>
              <a:lstStyle/>
              <a:p>
                <a:endParaRPr lang="en-US"/>
              </a:p>
            </p:txBody>
          </p:sp>
          <p:sp>
            <p:nvSpPr>
              <p:cNvPr id="123378" name="Line 3570"/>
              <p:cNvSpPr>
                <a:spLocks noChangeShapeType="1"/>
              </p:cNvSpPr>
              <p:nvPr/>
            </p:nvSpPr>
            <p:spPr bwMode="auto">
              <a:xfrm flipH="1" flipV="1">
                <a:off x="2575" y="2173"/>
                <a:ext cx="2" cy="4"/>
              </a:xfrm>
              <a:prstGeom prst="line">
                <a:avLst/>
              </a:prstGeom>
              <a:noFill/>
              <a:ln w="0">
                <a:solidFill>
                  <a:srgbClr val="FFDF7F"/>
                </a:solidFill>
                <a:round/>
                <a:headEnd/>
                <a:tailEnd/>
              </a:ln>
            </p:spPr>
            <p:txBody>
              <a:bodyPr/>
              <a:lstStyle/>
              <a:p>
                <a:endParaRPr lang="en-US"/>
              </a:p>
            </p:txBody>
          </p:sp>
          <p:sp>
            <p:nvSpPr>
              <p:cNvPr id="123379" name="Line 3571"/>
              <p:cNvSpPr>
                <a:spLocks noChangeShapeType="1"/>
              </p:cNvSpPr>
              <p:nvPr/>
            </p:nvSpPr>
            <p:spPr bwMode="auto">
              <a:xfrm flipH="1" flipV="1">
                <a:off x="2572" y="2172"/>
                <a:ext cx="3" cy="1"/>
              </a:xfrm>
              <a:prstGeom prst="line">
                <a:avLst/>
              </a:prstGeom>
              <a:noFill/>
              <a:ln w="0">
                <a:solidFill>
                  <a:srgbClr val="FFDF7F"/>
                </a:solidFill>
                <a:round/>
                <a:headEnd/>
                <a:tailEnd/>
              </a:ln>
            </p:spPr>
            <p:txBody>
              <a:bodyPr/>
              <a:lstStyle/>
              <a:p>
                <a:endParaRPr lang="en-US"/>
              </a:p>
            </p:txBody>
          </p:sp>
          <p:sp>
            <p:nvSpPr>
              <p:cNvPr id="123380" name="Line 3572"/>
              <p:cNvSpPr>
                <a:spLocks noChangeShapeType="1"/>
              </p:cNvSpPr>
              <p:nvPr/>
            </p:nvSpPr>
            <p:spPr bwMode="auto">
              <a:xfrm flipH="1">
                <a:off x="2569" y="2172"/>
                <a:ext cx="3" cy="1"/>
              </a:xfrm>
              <a:prstGeom prst="line">
                <a:avLst/>
              </a:prstGeom>
              <a:noFill/>
              <a:ln w="0">
                <a:solidFill>
                  <a:srgbClr val="FFDF7F"/>
                </a:solidFill>
                <a:round/>
                <a:headEnd/>
                <a:tailEnd/>
              </a:ln>
            </p:spPr>
            <p:txBody>
              <a:bodyPr/>
              <a:lstStyle/>
              <a:p>
                <a:endParaRPr lang="en-US"/>
              </a:p>
            </p:txBody>
          </p:sp>
          <p:sp>
            <p:nvSpPr>
              <p:cNvPr id="123381" name="Line 3573"/>
              <p:cNvSpPr>
                <a:spLocks noChangeShapeType="1"/>
              </p:cNvSpPr>
              <p:nvPr/>
            </p:nvSpPr>
            <p:spPr bwMode="auto">
              <a:xfrm flipH="1">
                <a:off x="2567" y="2173"/>
                <a:ext cx="2" cy="4"/>
              </a:xfrm>
              <a:prstGeom prst="line">
                <a:avLst/>
              </a:prstGeom>
              <a:noFill/>
              <a:ln w="0">
                <a:solidFill>
                  <a:srgbClr val="FFDF7F"/>
                </a:solidFill>
                <a:round/>
                <a:headEnd/>
                <a:tailEnd/>
              </a:ln>
            </p:spPr>
            <p:txBody>
              <a:bodyPr/>
              <a:lstStyle/>
              <a:p>
                <a:endParaRPr lang="en-US"/>
              </a:p>
            </p:txBody>
          </p:sp>
          <p:sp>
            <p:nvSpPr>
              <p:cNvPr id="123382" name="Line 3574"/>
              <p:cNvSpPr>
                <a:spLocks noChangeShapeType="1"/>
              </p:cNvSpPr>
              <p:nvPr/>
            </p:nvSpPr>
            <p:spPr bwMode="auto">
              <a:xfrm>
                <a:off x="2567" y="2177"/>
                <a:ext cx="2" cy="3"/>
              </a:xfrm>
              <a:prstGeom prst="line">
                <a:avLst/>
              </a:prstGeom>
              <a:noFill/>
              <a:ln w="0">
                <a:solidFill>
                  <a:srgbClr val="FFDF7F"/>
                </a:solidFill>
                <a:round/>
                <a:headEnd/>
                <a:tailEnd/>
              </a:ln>
            </p:spPr>
            <p:txBody>
              <a:bodyPr/>
              <a:lstStyle/>
              <a:p>
                <a:endParaRPr lang="en-US"/>
              </a:p>
            </p:txBody>
          </p:sp>
          <p:sp>
            <p:nvSpPr>
              <p:cNvPr id="123383" name="Line 3575"/>
              <p:cNvSpPr>
                <a:spLocks noChangeShapeType="1"/>
              </p:cNvSpPr>
              <p:nvPr/>
            </p:nvSpPr>
            <p:spPr bwMode="auto">
              <a:xfrm>
                <a:off x="2569" y="2180"/>
                <a:ext cx="3" cy="1"/>
              </a:xfrm>
              <a:prstGeom prst="line">
                <a:avLst/>
              </a:prstGeom>
              <a:noFill/>
              <a:ln w="0">
                <a:solidFill>
                  <a:srgbClr val="FFDF7F"/>
                </a:solidFill>
                <a:round/>
                <a:headEnd/>
                <a:tailEnd/>
              </a:ln>
            </p:spPr>
            <p:txBody>
              <a:bodyPr/>
              <a:lstStyle/>
              <a:p>
                <a:endParaRPr lang="en-US"/>
              </a:p>
            </p:txBody>
          </p:sp>
          <p:sp>
            <p:nvSpPr>
              <p:cNvPr id="123384" name="Line 3576"/>
              <p:cNvSpPr>
                <a:spLocks noChangeShapeType="1"/>
              </p:cNvSpPr>
              <p:nvPr/>
            </p:nvSpPr>
            <p:spPr bwMode="auto">
              <a:xfrm flipV="1">
                <a:off x="2572" y="2180"/>
                <a:ext cx="3" cy="1"/>
              </a:xfrm>
              <a:prstGeom prst="line">
                <a:avLst/>
              </a:prstGeom>
              <a:noFill/>
              <a:ln w="0">
                <a:solidFill>
                  <a:srgbClr val="FFDF7F"/>
                </a:solidFill>
                <a:round/>
                <a:headEnd/>
                <a:tailEnd/>
              </a:ln>
            </p:spPr>
            <p:txBody>
              <a:bodyPr/>
              <a:lstStyle/>
              <a:p>
                <a:endParaRPr lang="en-US"/>
              </a:p>
            </p:txBody>
          </p:sp>
          <p:sp>
            <p:nvSpPr>
              <p:cNvPr id="123385" name="Line 3577"/>
              <p:cNvSpPr>
                <a:spLocks noChangeShapeType="1"/>
              </p:cNvSpPr>
              <p:nvPr/>
            </p:nvSpPr>
            <p:spPr bwMode="auto">
              <a:xfrm flipV="1">
                <a:off x="2575" y="2177"/>
                <a:ext cx="2" cy="3"/>
              </a:xfrm>
              <a:prstGeom prst="line">
                <a:avLst/>
              </a:prstGeom>
              <a:noFill/>
              <a:ln w="0">
                <a:solidFill>
                  <a:srgbClr val="FFDF7F"/>
                </a:solidFill>
                <a:round/>
                <a:headEnd/>
                <a:tailEnd/>
              </a:ln>
            </p:spPr>
            <p:txBody>
              <a:bodyPr/>
              <a:lstStyle/>
              <a:p>
                <a:endParaRPr lang="en-US"/>
              </a:p>
            </p:txBody>
          </p:sp>
          <p:sp>
            <p:nvSpPr>
              <p:cNvPr id="123386" name="Line 3578"/>
              <p:cNvSpPr>
                <a:spLocks noChangeShapeType="1"/>
              </p:cNvSpPr>
              <p:nvPr/>
            </p:nvSpPr>
            <p:spPr bwMode="auto">
              <a:xfrm>
                <a:off x="2528" y="2015"/>
                <a:ext cx="2" cy="5"/>
              </a:xfrm>
              <a:prstGeom prst="line">
                <a:avLst/>
              </a:prstGeom>
              <a:noFill/>
              <a:ln w="0">
                <a:solidFill>
                  <a:srgbClr val="FFDF7F"/>
                </a:solidFill>
                <a:round/>
                <a:headEnd/>
                <a:tailEnd/>
              </a:ln>
            </p:spPr>
            <p:txBody>
              <a:bodyPr/>
              <a:lstStyle/>
              <a:p>
                <a:endParaRPr lang="en-US"/>
              </a:p>
            </p:txBody>
          </p:sp>
          <p:sp>
            <p:nvSpPr>
              <p:cNvPr id="123387" name="Line 3579"/>
              <p:cNvSpPr>
                <a:spLocks noChangeShapeType="1"/>
              </p:cNvSpPr>
              <p:nvPr/>
            </p:nvSpPr>
            <p:spPr bwMode="auto">
              <a:xfrm>
                <a:off x="2530" y="2020"/>
                <a:ext cx="1" cy="4"/>
              </a:xfrm>
              <a:prstGeom prst="line">
                <a:avLst/>
              </a:prstGeom>
              <a:noFill/>
              <a:ln w="0">
                <a:solidFill>
                  <a:srgbClr val="FFDF7F"/>
                </a:solidFill>
                <a:round/>
                <a:headEnd/>
                <a:tailEnd/>
              </a:ln>
            </p:spPr>
            <p:txBody>
              <a:bodyPr/>
              <a:lstStyle/>
              <a:p>
                <a:endParaRPr lang="en-US"/>
              </a:p>
            </p:txBody>
          </p:sp>
          <p:sp>
            <p:nvSpPr>
              <p:cNvPr id="123388" name="Line 3580"/>
              <p:cNvSpPr>
                <a:spLocks noChangeShapeType="1"/>
              </p:cNvSpPr>
              <p:nvPr/>
            </p:nvSpPr>
            <p:spPr bwMode="auto">
              <a:xfrm>
                <a:off x="2531" y="2024"/>
                <a:ext cx="1" cy="3"/>
              </a:xfrm>
              <a:prstGeom prst="line">
                <a:avLst/>
              </a:prstGeom>
              <a:noFill/>
              <a:ln w="0">
                <a:solidFill>
                  <a:srgbClr val="FFDF7F"/>
                </a:solidFill>
                <a:round/>
                <a:headEnd/>
                <a:tailEnd/>
              </a:ln>
            </p:spPr>
            <p:txBody>
              <a:bodyPr/>
              <a:lstStyle/>
              <a:p>
                <a:endParaRPr lang="en-US"/>
              </a:p>
            </p:txBody>
          </p:sp>
          <p:sp>
            <p:nvSpPr>
              <p:cNvPr id="123389" name="Line 3581"/>
              <p:cNvSpPr>
                <a:spLocks noChangeShapeType="1"/>
              </p:cNvSpPr>
              <p:nvPr/>
            </p:nvSpPr>
            <p:spPr bwMode="auto">
              <a:xfrm>
                <a:off x="2532" y="2027"/>
                <a:ext cx="2" cy="4"/>
              </a:xfrm>
              <a:prstGeom prst="line">
                <a:avLst/>
              </a:prstGeom>
              <a:noFill/>
              <a:ln w="0">
                <a:solidFill>
                  <a:srgbClr val="FFDF7F"/>
                </a:solidFill>
                <a:round/>
                <a:headEnd/>
                <a:tailEnd/>
              </a:ln>
            </p:spPr>
            <p:txBody>
              <a:bodyPr/>
              <a:lstStyle/>
              <a:p>
                <a:endParaRPr lang="en-US"/>
              </a:p>
            </p:txBody>
          </p:sp>
          <p:sp>
            <p:nvSpPr>
              <p:cNvPr id="123390" name="Line 3582"/>
              <p:cNvSpPr>
                <a:spLocks noChangeShapeType="1"/>
              </p:cNvSpPr>
              <p:nvPr/>
            </p:nvSpPr>
            <p:spPr bwMode="auto">
              <a:xfrm>
                <a:off x="2534" y="2031"/>
                <a:ext cx="3" cy="4"/>
              </a:xfrm>
              <a:prstGeom prst="line">
                <a:avLst/>
              </a:prstGeom>
              <a:noFill/>
              <a:ln w="0">
                <a:solidFill>
                  <a:srgbClr val="FFDF7F"/>
                </a:solidFill>
                <a:round/>
                <a:headEnd/>
                <a:tailEnd/>
              </a:ln>
            </p:spPr>
            <p:txBody>
              <a:bodyPr/>
              <a:lstStyle/>
              <a:p>
                <a:endParaRPr lang="en-US"/>
              </a:p>
            </p:txBody>
          </p:sp>
          <p:sp>
            <p:nvSpPr>
              <p:cNvPr id="123391" name="Line 3583"/>
              <p:cNvSpPr>
                <a:spLocks noChangeShapeType="1"/>
              </p:cNvSpPr>
              <p:nvPr/>
            </p:nvSpPr>
            <p:spPr bwMode="auto">
              <a:xfrm flipH="1" flipV="1">
                <a:off x="2537" y="2035"/>
                <a:ext cx="3" cy="4"/>
              </a:xfrm>
              <a:prstGeom prst="line">
                <a:avLst/>
              </a:prstGeom>
              <a:noFill/>
              <a:ln w="0">
                <a:solidFill>
                  <a:srgbClr val="FFDF7F"/>
                </a:solidFill>
                <a:round/>
                <a:headEnd/>
                <a:tailEnd/>
              </a:ln>
            </p:spPr>
            <p:txBody>
              <a:bodyPr/>
              <a:lstStyle/>
              <a:p>
                <a:endParaRPr lang="en-US"/>
              </a:p>
            </p:txBody>
          </p:sp>
          <p:sp>
            <p:nvSpPr>
              <p:cNvPr id="123392" name="Line 3584"/>
              <p:cNvSpPr>
                <a:spLocks noChangeShapeType="1"/>
              </p:cNvSpPr>
              <p:nvPr/>
            </p:nvSpPr>
            <p:spPr bwMode="auto">
              <a:xfrm flipH="1" flipV="1">
                <a:off x="2540" y="2039"/>
                <a:ext cx="3" cy="5"/>
              </a:xfrm>
              <a:prstGeom prst="line">
                <a:avLst/>
              </a:prstGeom>
              <a:noFill/>
              <a:ln w="0">
                <a:solidFill>
                  <a:srgbClr val="FFDF7F"/>
                </a:solidFill>
                <a:round/>
                <a:headEnd/>
                <a:tailEnd/>
              </a:ln>
            </p:spPr>
            <p:txBody>
              <a:bodyPr/>
              <a:lstStyle/>
              <a:p>
                <a:endParaRPr lang="en-US"/>
              </a:p>
            </p:txBody>
          </p:sp>
          <p:sp>
            <p:nvSpPr>
              <p:cNvPr id="123393" name="Line 3585"/>
              <p:cNvSpPr>
                <a:spLocks noChangeShapeType="1"/>
              </p:cNvSpPr>
              <p:nvPr/>
            </p:nvSpPr>
            <p:spPr bwMode="auto">
              <a:xfrm flipH="1" flipV="1">
                <a:off x="2543" y="2044"/>
                <a:ext cx="2" cy="6"/>
              </a:xfrm>
              <a:prstGeom prst="line">
                <a:avLst/>
              </a:prstGeom>
              <a:noFill/>
              <a:ln w="0">
                <a:solidFill>
                  <a:srgbClr val="FFDF7F"/>
                </a:solidFill>
                <a:round/>
                <a:headEnd/>
                <a:tailEnd/>
              </a:ln>
            </p:spPr>
            <p:txBody>
              <a:bodyPr/>
              <a:lstStyle/>
              <a:p>
                <a:endParaRPr lang="en-US"/>
              </a:p>
            </p:txBody>
          </p:sp>
          <p:sp>
            <p:nvSpPr>
              <p:cNvPr id="123394" name="Line 3586"/>
              <p:cNvSpPr>
                <a:spLocks noChangeShapeType="1"/>
              </p:cNvSpPr>
              <p:nvPr/>
            </p:nvSpPr>
            <p:spPr bwMode="auto">
              <a:xfrm flipH="1" flipV="1">
                <a:off x="2545" y="2050"/>
                <a:ext cx="1" cy="3"/>
              </a:xfrm>
              <a:prstGeom prst="line">
                <a:avLst/>
              </a:prstGeom>
              <a:noFill/>
              <a:ln w="0">
                <a:solidFill>
                  <a:srgbClr val="FFDF7F"/>
                </a:solidFill>
                <a:round/>
                <a:headEnd/>
                <a:tailEnd/>
              </a:ln>
            </p:spPr>
            <p:txBody>
              <a:bodyPr/>
              <a:lstStyle/>
              <a:p>
                <a:endParaRPr lang="en-US"/>
              </a:p>
            </p:txBody>
          </p:sp>
          <p:sp>
            <p:nvSpPr>
              <p:cNvPr id="123395" name="Line 3587"/>
              <p:cNvSpPr>
                <a:spLocks noChangeShapeType="1"/>
              </p:cNvSpPr>
              <p:nvPr/>
            </p:nvSpPr>
            <p:spPr bwMode="auto">
              <a:xfrm flipH="1" flipV="1">
                <a:off x="2546" y="2053"/>
                <a:ext cx="1" cy="3"/>
              </a:xfrm>
              <a:prstGeom prst="line">
                <a:avLst/>
              </a:prstGeom>
              <a:noFill/>
              <a:ln w="0">
                <a:solidFill>
                  <a:srgbClr val="FFDF7F"/>
                </a:solidFill>
                <a:round/>
                <a:headEnd/>
                <a:tailEnd/>
              </a:ln>
            </p:spPr>
            <p:txBody>
              <a:bodyPr/>
              <a:lstStyle/>
              <a:p>
                <a:endParaRPr lang="en-US"/>
              </a:p>
            </p:txBody>
          </p:sp>
          <p:sp>
            <p:nvSpPr>
              <p:cNvPr id="123396" name="Line 3588"/>
              <p:cNvSpPr>
                <a:spLocks noChangeShapeType="1"/>
              </p:cNvSpPr>
              <p:nvPr/>
            </p:nvSpPr>
            <p:spPr bwMode="auto">
              <a:xfrm>
                <a:off x="2508" y="2002"/>
                <a:ext cx="1" cy="3"/>
              </a:xfrm>
              <a:prstGeom prst="line">
                <a:avLst/>
              </a:prstGeom>
              <a:noFill/>
              <a:ln w="0">
                <a:solidFill>
                  <a:srgbClr val="FFDF7F"/>
                </a:solidFill>
                <a:round/>
                <a:headEnd/>
                <a:tailEnd/>
              </a:ln>
            </p:spPr>
            <p:txBody>
              <a:bodyPr/>
              <a:lstStyle/>
              <a:p>
                <a:endParaRPr lang="en-US"/>
              </a:p>
            </p:txBody>
          </p:sp>
          <p:sp>
            <p:nvSpPr>
              <p:cNvPr id="123397" name="Line 3589"/>
              <p:cNvSpPr>
                <a:spLocks noChangeShapeType="1"/>
              </p:cNvSpPr>
              <p:nvPr/>
            </p:nvSpPr>
            <p:spPr bwMode="auto">
              <a:xfrm>
                <a:off x="2509" y="2005"/>
                <a:ext cx="1" cy="2"/>
              </a:xfrm>
              <a:prstGeom prst="line">
                <a:avLst/>
              </a:prstGeom>
              <a:noFill/>
              <a:ln w="0">
                <a:solidFill>
                  <a:srgbClr val="FFDF7F"/>
                </a:solidFill>
                <a:round/>
                <a:headEnd/>
                <a:tailEnd/>
              </a:ln>
            </p:spPr>
            <p:txBody>
              <a:bodyPr/>
              <a:lstStyle/>
              <a:p>
                <a:endParaRPr lang="en-US"/>
              </a:p>
            </p:txBody>
          </p:sp>
          <p:sp>
            <p:nvSpPr>
              <p:cNvPr id="123398" name="Line 3590"/>
              <p:cNvSpPr>
                <a:spLocks noChangeShapeType="1"/>
              </p:cNvSpPr>
              <p:nvPr/>
            </p:nvSpPr>
            <p:spPr bwMode="auto">
              <a:xfrm>
                <a:off x="2510" y="2007"/>
                <a:ext cx="3" cy="3"/>
              </a:xfrm>
              <a:prstGeom prst="line">
                <a:avLst/>
              </a:prstGeom>
              <a:noFill/>
              <a:ln w="0">
                <a:solidFill>
                  <a:srgbClr val="FFDF7F"/>
                </a:solidFill>
                <a:round/>
                <a:headEnd/>
                <a:tailEnd/>
              </a:ln>
            </p:spPr>
            <p:txBody>
              <a:bodyPr/>
              <a:lstStyle/>
              <a:p>
                <a:endParaRPr lang="en-US"/>
              </a:p>
            </p:txBody>
          </p:sp>
          <p:sp>
            <p:nvSpPr>
              <p:cNvPr id="123399" name="Line 3591"/>
              <p:cNvSpPr>
                <a:spLocks noChangeShapeType="1"/>
              </p:cNvSpPr>
              <p:nvPr/>
            </p:nvSpPr>
            <p:spPr bwMode="auto">
              <a:xfrm flipH="1" flipV="1">
                <a:off x="2513" y="2010"/>
                <a:ext cx="4" cy="3"/>
              </a:xfrm>
              <a:prstGeom prst="line">
                <a:avLst/>
              </a:prstGeom>
              <a:noFill/>
              <a:ln w="0">
                <a:solidFill>
                  <a:srgbClr val="FFDF7F"/>
                </a:solidFill>
                <a:round/>
                <a:headEnd/>
                <a:tailEnd/>
              </a:ln>
            </p:spPr>
            <p:txBody>
              <a:bodyPr/>
              <a:lstStyle/>
              <a:p>
                <a:endParaRPr lang="en-US"/>
              </a:p>
            </p:txBody>
          </p:sp>
          <p:sp>
            <p:nvSpPr>
              <p:cNvPr id="123400" name="Line 3592"/>
              <p:cNvSpPr>
                <a:spLocks noChangeShapeType="1"/>
              </p:cNvSpPr>
              <p:nvPr/>
            </p:nvSpPr>
            <p:spPr bwMode="auto">
              <a:xfrm flipH="1" flipV="1">
                <a:off x="2517" y="2013"/>
                <a:ext cx="2" cy="3"/>
              </a:xfrm>
              <a:prstGeom prst="line">
                <a:avLst/>
              </a:prstGeom>
              <a:noFill/>
              <a:ln w="0">
                <a:solidFill>
                  <a:srgbClr val="FFDF7F"/>
                </a:solidFill>
                <a:round/>
                <a:headEnd/>
                <a:tailEnd/>
              </a:ln>
            </p:spPr>
            <p:txBody>
              <a:bodyPr/>
              <a:lstStyle/>
              <a:p>
                <a:endParaRPr lang="en-US"/>
              </a:p>
            </p:txBody>
          </p:sp>
          <p:sp>
            <p:nvSpPr>
              <p:cNvPr id="123401" name="Line 3593"/>
              <p:cNvSpPr>
                <a:spLocks noChangeShapeType="1"/>
              </p:cNvSpPr>
              <p:nvPr/>
            </p:nvSpPr>
            <p:spPr bwMode="auto">
              <a:xfrm flipH="1" flipV="1">
                <a:off x="2519" y="2016"/>
                <a:ext cx="2" cy="4"/>
              </a:xfrm>
              <a:prstGeom prst="line">
                <a:avLst/>
              </a:prstGeom>
              <a:noFill/>
              <a:ln w="0">
                <a:solidFill>
                  <a:srgbClr val="FFDF7F"/>
                </a:solidFill>
                <a:round/>
                <a:headEnd/>
                <a:tailEnd/>
              </a:ln>
            </p:spPr>
            <p:txBody>
              <a:bodyPr/>
              <a:lstStyle/>
              <a:p>
                <a:endParaRPr lang="en-US"/>
              </a:p>
            </p:txBody>
          </p:sp>
          <p:sp>
            <p:nvSpPr>
              <p:cNvPr id="123402" name="Line 3594"/>
              <p:cNvSpPr>
                <a:spLocks noChangeShapeType="1"/>
              </p:cNvSpPr>
              <p:nvPr/>
            </p:nvSpPr>
            <p:spPr bwMode="auto">
              <a:xfrm flipH="1" flipV="1">
                <a:off x="2521" y="2020"/>
                <a:ext cx="3" cy="7"/>
              </a:xfrm>
              <a:prstGeom prst="line">
                <a:avLst/>
              </a:prstGeom>
              <a:noFill/>
              <a:ln w="0">
                <a:solidFill>
                  <a:srgbClr val="FFDF7F"/>
                </a:solidFill>
                <a:round/>
                <a:headEnd/>
                <a:tailEnd/>
              </a:ln>
            </p:spPr>
            <p:txBody>
              <a:bodyPr/>
              <a:lstStyle/>
              <a:p>
                <a:endParaRPr lang="en-US"/>
              </a:p>
            </p:txBody>
          </p:sp>
          <p:sp>
            <p:nvSpPr>
              <p:cNvPr id="123403" name="Line 3595"/>
              <p:cNvSpPr>
                <a:spLocks noChangeShapeType="1"/>
              </p:cNvSpPr>
              <p:nvPr/>
            </p:nvSpPr>
            <p:spPr bwMode="auto">
              <a:xfrm flipH="1" flipV="1">
                <a:off x="2524" y="2027"/>
                <a:ext cx="2" cy="7"/>
              </a:xfrm>
              <a:prstGeom prst="line">
                <a:avLst/>
              </a:prstGeom>
              <a:noFill/>
              <a:ln w="0">
                <a:solidFill>
                  <a:srgbClr val="FFDF7F"/>
                </a:solidFill>
                <a:round/>
                <a:headEnd/>
                <a:tailEnd/>
              </a:ln>
            </p:spPr>
            <p:txBody>
              <a:bodyPr/>
              <a:lstStyle/>
              <a:p>
                <a:endParaRPr lang="en-US"/>
              </a:p>
            </p:txBody>
          </p:sp>
          <p:sp>
            <p:nvSpPr>
              <p:cNvPr id="123404" name="Line 3596"/>
              <p:cNvSpPr>
                <a:spLocks noChangeShapeType="1"/>
              </p:cNvSpPr>
              <p:nvPr/>
            </p:nvSpPr>
            <p:spPr bwMode="auto">
              <a:xfrm flipV="1">
                <a:off x="2525" y="2034"/>
                <a:ext cx="1" cy="5"/>
              </a:xfrm>
              <a:prstGeom prst="line">
                <a:avLst/>
              </a:prstGeom>
              <a:noFill/>
              <a:ln w="0">
                <a:solidFill>
                  <a:srgbClr val="FFDF7F"/>
                </a:solidFill>
                <a:round/>
                <a:headEnd/>
                <a:tailEnd/>
              </a:ln>
            </p:spPr>
            <p:txBody>
              <a:bodyPr/>
              <a:lstStyle/>
              <a:p>
                <a:endParaRPr lang="en-US"/>
              </a:p>
            </p:txBody>
          </p:sp>
          <p:sp>
            <p:nvSpPr>
              <p:cNvPr id="123405" name="Line 3597"/>
              <p:cNvSpPr>
                <a:spLocks noChangeShapeType="1"/>
              </p:cNvSpPr>
              <p:nvPr/>
            </p:nvSpPr>
            <p:spPr bwMode="auto">
              <a:xfrm>
                <a:off x="2525" y="2039"/>
                <a:ext cx="1" cy="6"/>
              </a:xfrm>
              <a:prstGeom prst="line">
                <a:avLst/>
              </a:prstGeom>
              <a:noFill/>
              <a:ln w="0">
                <a:solidFill>
                  <a:srgbClr val="FFDF7F"/>
                </a:solidFill>
                <a:round/>
                <a:headEnd/>
                <a:tailEnd/>
              </a:ln>
            </p:spPr>
            <p:txBody>
              <a:bodyPr/>
              <a:lstStyle/>
              <a:p>
                <a:endParaRPr lang="en-US"/>
              </a:p>
            </p:txBody>
          </p:sp>
          <p:sp>
            <p:nvSpPr>
              <p:cNvPr id="123406" name="Line 3598"/>
              <p:cNvSpPr>
                <a:spLocks noChangeShapeType="1"/>
              </p:cNvSpPr>
              <p:nvPr/>
            </p:nvSpPr>
            <p:spPr bwMode="auto">
              <a:xfrm>
                <a:off x="2526" y="2045"/>
                <a:ext cx="2" cy="4"/>
              </a:xfrm>
              <a:prstGeom prst="line">
                <a:avLst/>
              </a:prstGeom>
              <a:noFill/>
              <a:ln w="0">
                <a:solidFill>
                  <a:srgbClr val="FFDF7F"/>
                </a:solidFill>
                <a:round/>
                <a:headEnd/>
                <a:tailEnd/>
              </a:ln>
            </p:spPr>
            <p:txBody>
              <a:bodyPr/>
              <a:lstStyle/>
              <a:p>
                <a:endParaRPr lang="en-US"/>
              </a:p>
            </p:txBody>
          </p:sp>
          <p:sp>
            <p:nvSpPr>
              <p:cNvPr id="123407" name="Line 3599"/>
              <p:cNvSpPr>
                <a:spLocks noChangeShapeType="1"/>
              </p:cNvSpPr>
              <p:nvPr/>
            </p:nvSpPr>
            <p:spPr bwMode="auto">
              <a:xfrm>
                <a:off x="2528" y="2049"/>
                <a:ext cx="2" cy="5"/>
              </a:xfrm>
              <a:prstGeom prst="line">
                <a:avLst/>
              </a:prstGeom>
              <a:noFill/>
              <a:ln w="0">
                <a:solidFill>
                  <a:srgbClr val="FFDF7F"/>
                </a:solidFill>
                <a:round/>
                <a:headEnd/>
                <a:tailEnd/>
              </a:ln>
            </p:spPr>
            <p:txBody>
              <a:bodyPr/>
              <a:lstStyle/>
              <a:p>
                <a:endParaRPr lang="en-US"/>
              </a:p>
            </p:txBody>
          </p:sp>
          <p:sp>
            <p:nvSpPr>
              <p:cNvPr id="123408" name="Line 3600"/>
              <p:cNvSpPr>
                <a:spLocks noChangeShapeType="1"/>
              </p:cNvSpPr>
              <p:nvPr/>
            </p:nvSpPr>
            <p:spPr bwMode="auto">
              <a:xfrm>
                <a:off x="2530" y="2054"/>
                <a:ext cx="2" cy="3"/>
              </a:xfrm>
              <a:prstGeom prst="line">
                <a:avLst/>
              </a:prstGeom>
              <a:noFill/>
              <a:ln w="0">
                <a:solidFill>
                  <a:srgbClr val="FFDF7F"/>
                </a:solidFill>
                <a:round/>
                <a:headEnd/>
                <a:tailEnd/>
              </a:ln>
            </p:spPr>
            <p:txBody>
              <a:bodyPr/>
              <a:lstStyle/>
              <a:p>
                <a:endParaRPr lang="en-US"/>
              </a:p>
            </p:txBody>
          </p:sp>
          <p:sp>
            <p:nvSpPr>
              <p:cNvPr id="123409" name="Line 3601"/>
              <p:cNvSpPr>
                <a:spLocks noChangeShapeType="1"/>
              </p:cNvSpPr>
              <p:nvPr/>
            </p:nvSpPr>
            <p:spPr bwMode="auto">
              <a:xfrm flipH="1" flipV="1">
                <a:off x="2532" y="2057"/>
                <a:ext cx="1" cy="2"/>
              </a:xfrm>
              <a:prstGeom prst="line">
                <a:avLst/>
              </a:prstGeom>
              <a:noFill/>
              <a:ln w="0">
                <a:solidFill>
                  <a:srgbClr val="FFDF7F"/>
                </a:solidFill>
                <a:round/>
                <a:headEnd/>
                <a:tailEnd/>
              </a:ln>
            </p:spPr>
            <p:txBody>
              <a:bodyPr/>
              <a:lstStyle/>
              <a:p>
                <a:endParaRPr lang="en-US"/>
              </a:p>
            </p:txBody>
          </p:sp>
          <p:sp>
            <p:nvSpPr>
              <p:cNvPr id="123410" name="Line 3602"/>
              <p:cNvSpPr>
                <a:spLocks noChangeShapeType="1"/>
              </p:cNvSpPr>
              <p:nvPr/>
            </p:nvSpPr>
            <p:spPr bwMode="auto">
              <a:xfrm flipH="1" flipV="1">
                <a:off x="2533" y="2059"/>
                <a:ext cx="1" cy="3"/>
              </a:xfrm>
              <a:prstGeom prst="line">
                <a:avLst/>
              </a:prstGeom>
              <a:noFill/>
              <a:ln w="0">
                <a:solidFill>
                  <a:srgbClr val="FFDF7F"/>
                </a:solidFill>
                <a:round/>
                <a:headEnd/>
                <a:tailEnd/>
              </a:ln>
            </p:spPr>
            <p:txBody>
              <a:bodyPr/>
              <a:lstStyle/>
              <a:p>
                <a:endParaRPr lang="en-US"/>
              </a:p>
            </p:txBody>
          </p:sp>
          <p:sp>
            <p:nvSpPr>
              <p:cNvPr id="123411" name="Line 3603"/>
              <p:cNvSpPr>
                <a:spLocks noChangeShapeType="1"/>
              </p:cNvSpPr>
              <p:nvPr/>
            </p:nvSpPr>
            <p:spPr bwMode="auto">
              <a:xfrm flipH="1" flipV="1">
                <a:off x="2533" y="2062"/>
                <a:ext cx="1" cy="2"/>
              </a:xfrm>
              <a:prstGeom prst="line">
                <a:avLst/>
              </a:prstGeom>
              <a:noFill/>
              <a:ln w="0">
                <a:solidFill>
                  <a:srgbClr val="FFDF7F"/>
                </a:solidFill>
                <a:round/>
                <a:headEnd/>
                <a:tailEnd/>
              </a:ln>
            </p:spPr>
            <p:txBody>
              <a:bodyPr/>
              <a:lstStyle/>
              <a:p>
                <a:endParaRPr lang="en-US"/>
              </a:p>
            </p:txBody>
          </p:sp>
          <p:sp>
            <p:nvSpPr>
              <p:cNvPr id="123412" name="Line 3604"/>
              <p:cNvSpPr>
                <a:spLocks noChangeShapeType="1"/>
              </p:cNvSpPr>
              <p:nvPr/>
            </p:nvSpPr>
            <p:spPr bwMode="auto">
              <a:xfrm flipH="1" flipV="1">
                <a:off x="2566" y="2075"/>
                <a:ext cx="1" cy="3"/>
              </a:xfrm>
              <a:prstGeom prst="line">
                <a:avLst/>
              </a:prstGeom>
              <a:noFill/>
              <a:ln w="0">
                <a:solidFill>
                  <a:srgbClr val="FFDF7F"/>
                </a:solidFill>
                <a:round/>
                <a:headEnd/>
                <a:tailEnd/>
              </a:ln>
            </p:spPr>
            <p:txBody>
              <a:bodyPr/>
              <a:lstStyle/>
              <a:p>
                <a:endParaRPr lang="en-US"/>
              </a:p>
            </p:txBody>
          </p:sp>
          <p:sp>
            <p:nvSpPr>
              <p:cNvPr id="123413" name="Line 3605"/>
              <p:cNvSpPr>
                <a:spLocks noChangeShapeType="1"/>
              </p:cNvSpPr>
              <p:nvPr/>
            </p:nvSpPr>
            <p:spPr bwMode="auto">
              <a:xfrm flipH="1" flipV="1">
                <a:off x="2563" y="2074"/>
                <a:ext cx="3" cy="1"/>
              </a:xfrm>
              <a:prstGeom prst="line">
                <a:avLst/>
              </a:prstGeom>
              <a:noFill/>
              <a:ln w="0">
                <a:solidFill>
                  <a:srgbClr val="FFDF7F"/>
                </a:solidFill>
                <a:round/>
                <a:headEnd/>
                <a:tailEnd/>
              </a:ln>
            </p:spPr>
            <p:txBody>
              <a:bodyPr/>
              <a:lstStyle/>
              <a:p>
                <a:endParaRPr lang="en-US"/>
              </a:p>
            </p:txBody>
          </p:sp>
          <p:sp>
            <p:nvSpPr>
              <p:cNvPr id="123414" name="Line 3606"/>
              <p:cNvSpPr>
                <a:spLocks noChangeShapeType="1"/>
              </p:cNvSpPr>
              <p:nvPr/>
            </p:nvSpPr>
            <p:spPr bwMode="auto">
              <a:xfrm flipH="1">
                <a:off x="2560" y="2074"/>
                <a:ext cx="3" cy="1"/>
              </a:xfrm>
              <a:prstGeom prst="line">
                <a:avLst/>
              </a:prstGeom>
              <a:noFill/>
              <a:ln w="0">
                <a:solidFill>
                  <a:srgbClr val="FFDF7F"/>
                </a:solidFill>
                <a:round/>
                <a:headEnd/>
                <a:tailEnd/>
              </a:ln>
            </p:spPr>
            <p:txBody>
              <a:bodyPr/>
              <a:lstStyle/>
              <a:p>
                <a:endParaRPr lang="en-US"/>
              </a:p>
            </p:txBody>
          </p:sp>
          <p:sp>
            <p:nvSpPr>
              <p:cNvPr id="123415" name="Line 3607"/>
              <p:cNvSpPr>
                <a:spLocks noChangeShapeType="1"/>
              </p:cNvSpPr>
              <p:nvPr/>
            </p:nvSpPr>
            <p:spPr bwMode="auto">
              <a:xfrm flipH="1">
                <a:off x="2558" y="2075"/>
                <a:ext cx="2" cy="3"/>
              </a:xfrm>
              <a:prstGeom prst="line">
                <a:avLst/>
              </a:prstGeom>
              <a:noFill/>
              <a:ln w="0">
                <a:solidFill>
                  <a:srgbClr val="FFDF7F"/>
                </a:solidFill>
                <a:round/>
                <a:headEnd/>
                <a:tailEnd/>
              </a:ln>
            </p:spPr>
            <p:txBody>
              <a:bodyPr/>
              <a:lstStyle/>
              <a:p>
                <a:endParaRPr lang="en-US"/>
              </a:p>
            </p:txBody>
          </p:sp>
          <p:sp>
            <p:nvSpPr>
              <p:cNvPr id="123416" name="Line 3608"/>
              <p:cNvSpPr>
                <a:spLocks noChangeShapeType="1"/>
              </p:cNvSpPr>
              <p:nvPr/>
            </p:nvSpPr>
            <p:spPr bwMode="auto">
              <a:xfrm>
                <a:off x="2558" y="2078"/>
                <a:ext cx="2" cy="4"/>
              </a:xfrm>
              <a:prstGeom prst="line">
                <a:avLst/>
              </a:prstGeom>
              <a:noFill/>
              <a:ln w="0">
                <a:solidFill>
                  <a:srgbClr val="FFDF7F"/>
                </a:solidFill>
                <a:round/>
                <a:headEnd/>
                <a:tailEnd/>
              </a:ln>
            </p:spPr>
            <p:txBody>
              <a:bodyPr/>
              <a:lstStyle/>
              <a:p>
                <a:endParaRPr lang="en-US"/>
              </a:p>
            </p:txBody>
          </p:sp>
          <p:sp>
            <p:nvSpPr>
              <p:cNvPr id="123417" name="Line 3609"/>
              <p:cNvSpPr>
                <a:spLocks noChangeShapeType="1"/>
              </p:cNvSpPr>
              <p:nvPr/>
            </p:nvSpPr>
            <p:spPr bwMode="auto">
              <a:xfrm>
                <a:off x="2560" y="2082"/>
                <a:ext cx="3" cy="1"/>
              </a:xfrm>
              <a:prstGeom prst="line">
                <a:avLst/>
              </a:prstGeom>
              <a:noFill/>
              <a:ln w="0">
                <a:solidFill>
                  <a:srgbClr val="FFDF7F"/>
                </a:solidFill>
                <a:round/>
                <a:headEnd/>
                <a:tailEnd/>
              </a:ln>
            </p:spPr>
            <p:txBody>
              <a:bodyPr/>
              <a:lstStyle/>
              <a:p>
                <a:endParaRPr lang="en-US"/>
              </a:p>
            </p:txBody>
          </p:sp>
          <p:sp>
            <p:nvSpPr>
              <p:cNvPr id="123418" name="Line 3610"/>
              <p:cNvSpPr>
                <a:spLocks noChangeShapeType="1"/>
              </p:cNvSpPr>
              <p:nvPr/>
            </p:nvSpPr>
            <p:spPr bwMode="auto">
              <a:xfrm flipV="1">
                <a:off x="2563" y="2082"/>
                <a:ext cx="3" cy="1"/>
              </a:xfrm>
              <a:prstGeom prst="line">
                <a:avLst/>
              </a:prstGeom>
              <a:noFill/>
              <a:ln w="0">
                <a:solidFill>
                  <a:srgbClr val="FFDF7F"/>
                </a:solidFill>
                <a:round/>
                <a:headEnd/>
                <a:tailEnd/>
              </a:ln>
            </p:spPr>
            <p:txBody>
              <a:bodyPr/>
              <a:lstStyle/>
              <a:p>
                <a:endParaRPr lang="en-US"/>
              </a:p>
            </p:txBody>
          </p:sp>
          <p:sp>
            <p:nvSpPr>
              <p:cNvPr id="123419" name="Line 3611"/>
              <p:cNvSpPr>
                <a:spLocks noChangeShapeType="1"/>
              </p:cNvSpPr>
              <p:nvPr/>
            </p:nvSpPr>
            <p:spPr bwMode="auto">
              <a:xfrm flipV="1">
                <a:off x="2566" y="2078"/>
                <a:ext cx="1" cy="4"/>
              </a:xfrm>
              <a:prstGeom prst="line">
                <a:avLst/>
              </a:prstGeom>
              <a:noFill/>
              <a:ln w="0">
                <a:solidFill>
                  <a:srgbClr val="FFDF7F"/>
                </a:solidFill>
                <a:round/>
                <a:headEnd/>
                <a:tailEnd/>
              </a:ln>
            </p:spPr>
            <p:txBody>
              <a:bodyPr/>
              <a:lstStyle/>
              <a:p>
                <a:endParaRPr lang="en-US"/>
              </a:p>
            </p:txBody>
          </p:sp>
          <p:sp>
            <p:nvSpPr>
              <p:cNvPr id="123420" name="Line 3612"/>
              <p:cNvSpPr>
                <a:spLocks noChangeShapeType="1"/>
              </p:cNvSpPr>
              <p:nvPr/>
            </p:nvSpPr>
            <p:spPr bwMode="auto">
              <a:xfrm>
                <a:off x="2542" y="2024"/>
                <a:ext cx="1" cy="3"/>
              </a:xfrm>
              <a:prstGeom prst="line">
                <a:avLst/>
              </a:prstGeom>
              <a:noFill/>
              <a:ln w="0">
                <a:solidFill>
                  <a:srgbClr val="FFDF7F"/>
                </a:solidFill>
                <a:round/>
                <a:headEnd/>
                <a:tailEnd/>
              </a:ln>
            </p:spPr>
            <p:txBody>
              <a:bodyPr/>
              <a:lstStyle/>
              <a:p>
                <a:endParaRPr lang="en-US"/>
              </a:p>
            </p:txBody>
          </p:sp>
          <p:sp>
            <p:nvSpPr>
              <p:cNvPr id="123421" name="Line 3613"/>
              <p:cNvSpPr>
                <a:spLocks noChangeShapeType="1"/>
              </p:cNvSpPr>
              <p:nvPr/>
            </p:nvSpPr>
            <p:spPr bwMode="auto">
              <a:xfrm>
                <a:off x="2543" y="2027"/>
                <a:ext cx="2" cy="2"/>
              </a:xfrm>
              <a:prstGeom prst="line">
                <a:avLst/>
              </a:prstGeom>
              <a:noFill/>
              <a:ln w="0">
                <a:solidFill>
                  <a:srgbClr val="FFDF7F"/>
                </a:solidFill>
                <a:round/>
                <a:headEnd/>
                <a:tailEnd/>
              </a:ln>
            </p:spPr>
            <p:txBody>
              <a:bodyPr/>
              <a:lstStyle/>
              <a:p>
                <a:endParaRPr lang="en-US"/>
              </a:p>
            </p:txBody>
          </p:sp>
          <p:sp>
            <p:nvSpPr>
              <p:cNvPr id="123422" name="Line 3614"/>
              <p:cNvSpPr>
                <a:spLocks noChangeShapeType="1"/>
              </p:cNvSpPr>
              <p:nvPr/>
            </p:nvSpPr>
            <p:spPr bwMode="auto">
              <a:xfrm>
                <a:off x="2545" y="2029"/>
                <a:ext cx="2" cy="4"/>
              </a:xfrm>
              <a:prstGeom prst="line">
                <a:avLst/>
              </a:prstGeom>
              <a:noFill/>
              <a:ln w="0">
                <a:solidFill>
                  <a:srgbClr val="FFDF7F"/>
                </a:solidFill>
                <a:round/>
                <a:headEnd/>
                <a:tailEnd/>
              </a:ln>
            </p:spPr>
            <p:txBody>
              <a:bodyPr/>
              <a:lstStyle/>
              <a:p>
                <a:endParaRPr lang="en-US"/>
              </a:p>
            </p:txBody>
          </p:sp>
          <p:sp>
            <p:nvSpPr>
              <p:cNvPr id="123423" name="Line 3615"/>
              <p:cNvSpPr>
                <a:spLocks noChangeShapeType="1"/>
              </p:cNvSpPr>
              <p:nvPr/>
            </p:nvSpPr>
            <p:spPr bwMode="auto">
              <a:xfrm>
                <a:off x="2547" y="2033"/>
                <a:ext cx="2" cy="2"/>
              </a:xfrm>
              <a:prstGeom prst="line">
                <a:avLst/>
              </a:prstGeom>
              <a:noFill/>
              <a:ln w="0">
                <a:solidFill>
                  <a:srgbClr val="FFDF7F"/>
                </a:solidFill>
                <a:round/>
                <a:headEnd/>
                <a:tailEnd/>
              </a:ln>
            </p:spPr>
            <p:txBody>
              <a:bodyPr/>
              <a:lstStyle/>
              <a:p>
                <a:endParaRPr lang="en-US"/>
              </a:p>
            </p:txBody>
          </p:sp>
          <p:sp>
            <p:nvSpPr>
              <p:cNvPr id="123424" name="Line 3616"/>
              <p:cNvSpPr>
                <a:spLocks noChangeShapeType="1"/>
              </p:cNvSpPr>
              <p:nvPr/>
            </p:nvSpPr>
            <p:spPr bwMode="auto">
              <a:xfrm>
                <a:off x="2549" y="2035"/>
                <a:ext cx="5" cy="2"/>
              </a:xfrm>
              <a:prstGeom prst="line">
                <a:avLst/>
              </a:prstGeom>
              <a:noFill/>
              <a:ln w="0">
                <a:solidFill>
                  <a:srgbClr val="FFDF7F"/>
                </a:solidFill>
                <a:round/>
                <a:headEnd/>
                <a:tailEnd/>
              </a:ln>
            </p:spPr>
            <p:txBody>
              <a:bodyPr/>
              <a:lstStyle/>
              <a:p>
                <a:endParaRPr lang="en-US"/>
              </a:p>
            </p:txBody>
          </p:sp>
          <p:sp>
            <p:nvSpPr>
              <p:cNvPr id="123425" name="Line 3617"/>
              <p:cNvSpPr>
                <a:spLocks noChangeShapeType="1"/>
              </p:cNvSpPr>
              <p:nvPr/>
            </p:nvSpPr>
            <p:spPr bwMode="auto">
              <a:xfrm flipH="1" flipV="1">
                <a:off x="2554" y="2037"/>
                <a:ext cx="4" cy="2"/>
              </a:xfrm>
              <a:prstGeom prst="line">
                <a:avLst/>
              </a:prstGeom>
              <a:noFill/>
              <a:ln w="0">
                <a:solidFill>
                  <a:srgbClr val="FFDF7F"/>
                </a:solidFill>
                <a:round/>
                <a:headEnd/>
                <a:tailEnd/>
              </a:ln>
            </p:spPr>
            <p:txBody>
              <a:bodyPr/>
              <a:lstStyle/>
              <a:p>
                <a:endParaRPr lang="en-US"/>
              </a:p>
            </p:txBody>
          </p:sp>
          <p:sp>
            <p:nvSpPr>
              <p:cNvPr id="123426" name="Line 3618"/>
              <p:cNvSpPr>
                <a:spLocks noChangeShapeType="1"/>
              </p:cNvSpPr>
              <p:nvPr/>
            </p:nvSpPr>
            <p:spPr bwMode="auto">
              <a:xfrm flipH="1" flipV="1">
                <a:off x="2558" y="2039"/>
                <a:ext cx="1" cy="2"/>
              </a:xfrm>
              <a:prstGeom prst="line">
                <a:avLst/>
              </a:prstGeom>
              <a:noFill/>
              <a:ln w="0">
                <a:solidFill>
                  <a:srgbClr val="FFDF7F"/>
                </a:solidFill>
                <a:round/>
                <a:headEnd/>
                <a:tailEnd/>
              </a:ln>
            </p:spPr>
            <p:txBody>
              <a:bodyPr/>
              <a:lstStyle/>
              <a:p>
                <a:endParaRPr lang="en-US"/>
              </a:p>
            </p:txBody>
          </p:sp>
          <p:sp>
            <p:nvSpPr>
              <p:cNvPr id="123427" name="Line 3619"/>
              <p:cNvSpPr>
                <a:spLocks noChangeShapeType="1"/>
              </p:cNvSpPr>
              <p:nvPr/>
            </p:nvSpPr>
            <p:spPr bwMode="auto">
              <a:xfrm flipH="1" flipV="1">
                <a:off x="2559" y="2041"/>
                <a:ext cx="1" cy="3"/>
              </a:xfrm>
              <a:prstGeom prst="line">
                <a:avLst/>
              </a:prstGeom>
              <a:noFill/>
              <a:ln w="0">
                <a:solidFill>
                  <a:srgbClr val="FFDF7F"/>
                </a:solidFill>
                <a:round/>
                <a:headEnd/>
                <a:tailEnd/>
              </a:ln>
            </p:spPr>
            <p:txBody>
              <a:bodyPr/>
              <a:lstStyle/>
              <a:p>
                <a:endParaRPr lang="en-US"/>
              </a:p>
            </p:txBody>
          </p:sp>
          <p:sp>
            <p:nvSpPr>
              <p:cNvPr id="123428" name="Line 3620"/>
              <p:cNvSpPr>
                <a:spLocks noChangeShapeType="1"/>
              </p:cNvSpPr>
              <p:nvPr/>
            </p:nvSpPr>
            <p:spPr bwMode="auto">
              <a:xfrm flipH="1" flipV="1">
                <a:off x="2560" y="2044"/>
                <a:ext cx="1" cy="2"/>
              </a:xfrm>
              <a:prstGeom prst="line">
                <a:avLst/>
              </a:prstGeom>
              <a:noFill/>
              <a:ln w="0">
                <a:solidFill>
                  <a:srgbClr val="FFDF7F"/>
                </a:solidFill>
                <a:round/>
                <a:headEnd/>
                <a:tailEnd/>
              </a:ln>
            </p:spPr>
            <p:txBody>
              <a:bodyPr/>
              <a:lstStyle/>
              <a:p>
                <a:endParaRPr lang="en-US"/>
              </a:p>
            </p:txBody>
          </p:sp>
          <p:sp>
            <p:nvSpPr>
              <p:cNvPr id="123429" name="Line 3621"/>
              <p:cNvSpPr>
                <a:spLocks noChangeShapeType="1"/>
              </p:cNvSpPr>
              <p:nvPr/>
            </p:nvSpPr>
            <p:spPr bwMode="auto">
              <a:xfrm flipV="1">
                <a:off x="2560" y="2046"/>
                <a:ext cx="1" cy="3"/>
              </a:xfrm>
              <a:prstGeom prst="line">
                <a:avLst/>
              </a:prstGeom>
              <a:noFill/>
              <a:ln w="0">
                <a:solidFill>
                  <a:srgbClr val="FFDF7F"/>
                </a:solidFill>
                <a:round/>
                <a:headEnd/>
                <a:tailEnd/>
              </a:ln>
            </p:spPr>
            <p:txBody>
              <a:bodyPr/>
              <a:lstStyle/>
              <a:p>
                <a:endParaRPr lang="en-US"/>
              </a:p>
            </p:txBody>
          </p:sp>
          <p:sp>
            <p:nvSpPr>
              <p:cNvPr id="123430" name="Line 3622"/>
              <p:cNvSpPr>
                <a:spLocks noChangeShapeType="1"/>
              </p:cNvSpPr>
              <p:nvPr/>
            </p:nvSpPr>
            <p:spPr bwMode="auto">
              <a:xfrm flipH="1" flipV="1">
                <a:off x="2664" y="2227"/>
                <a:ext cx="11" cy="40"/>
              </a:xfrm>
              <a:prstGeom prst="line">
                <a:avLst/>
              </a:prstGeom>
              <a:noFill/>
              <a:ln w="0">
                <a:solidFill>
                  <a:srgbClr val="FFDF7F"/>
                </a:solidFill>
                <a:round/>
                <a:headEnd/>
                <a:tailEnd/>
              </a:ln>
            </p:spPr>
            <p:txBody>
              <a:bodyPr/>
              <a:lstStyle/>
              <a:p>
                <a:endParaRPr lang="en-US"/>
              </a:p>
            </p:txBody>
          </p:sp>
          <p:sp>
            <p:nvSpPr>
              <p:cNvPr id="123431" name="Line 3623"/>
              <p:cNvSpPr>
                <a:spLocks noChangeShapeType="1"/>
              </p:cNvSpPr>
              <p:nvPr/>
            </p:nvSpPr>
            <p:spPr bwMode="auto">
              <a:xfrm flipV="1">
                <a:off x="2664" y="2222"/>
                <a:ext cx="72" cy="5"/>
              </a:xfrm>
              <a:prstGeom prst="line">
                <a:avLst/>
              </a:prstGeom>
              <a:noFill/>
              <a:ln w="0">
                <a:solidFill>
                  <a:srgbClr val="FFDF7F"/>
                </a:solidFill>
                <a:round/>
                <a:headEnd/>
                <a:tailEnd/>
              </a:ln>
            </p:spPr>
            <p:txBody>
              <a:bodyPr/>
              <a:lstStyle/>
              <a:p>
                <a:endParaRPr lang="en-US"/>
              </a:p>
            </p:txBody>
          </p:sp>
          <p:sp>
            <p:nvSpPr>
              <p:cNvPr id="123432" name="Line 3624"/>
              <p:cNvSpPr>
                <a:spLocks noChangeShapeType="1"/>
              </p:cNvSpPr>
              <p:nvPr/>
            </p:nvSpPr>
            <p:spPr bwMode="auto">
              <a:xfrm flipH="1" flipV="1">
                <a:off x="2633" y="2211"/>
                <a:ext cx="16" cy="9"/>
              </a:xfrm>
              <a:prstGeom prst="line">
                <a:avLst/>
              </a:prstGeom>
              <a:noFill/>
              <a:ln w="0">
                <a:solidFill>
                  <a:srgbClr val="FFDF7F"/>
                </a:solidFill>
                <a:round/>
                <a:headEnd/>
                <a:tailEnd/>
              </a:ln>
            </p:spPr>
            <p:txBody>
              <a:bodyPr/>
              <a:lstStyle/>
              <a:p>
                <a:endParaRPr lang="en-US"/>
              </a:p>
            </p:txBody>
          </p:sp>
          <p:sp>
            <p:nvSpPr>
              <p:cNvPr id="123433" name="Line 3625"/>
              <p:cNvSpPr>
                <a:spLocks noChangeShapeType="1"/>
              </p:cNvSpPr>
              <p:nvPr/>
            </p:nvSpPr>
            <p:spPr bwMode="auto">
              <a:xfrm flipH="1" flipV="1">
                <a:off x="2658" y="2221"/>
                <a:ext cx="6" cy="6"/>
              </a:xfrm>
              <a:prstGeom prst="line">
                <a:avLst/>
              </a:prstGeom>
              <a:noFill/>
              <a:ln w="0">
                <a:solidFill>
                  <a:srgbClr val="FFDF7F"/>
                </a:solidFill>
                <a:round/>
                <a:headEnd/>
                <a:tailEnd/>
              </a:ln>
            </p:spPr>
            <p:txBody>
              <a:bodyPr/>
              <a:lstStyle/>
              <a:p>
                <a:endParaRPr lang="en-US"/>
              </a:p>
            </p:txBody>
          </p:sp>
          <p:sp>
            <p:nvSpPr>
              <p:cNvPr id="123434" name="Line 3626"/>
              <p:cNvSpPr>
                <a:spLocks noChangeShapeType="1"/>
              </p:cNvSpPr>
              <p:nvPr/>
            </p:nvSpPr>
            <p:spPr bwMode="auto">
              <a:xfrm flipH="1" flipV="1">
                <a:off x="2649" y="2220"/>
                <a:ext cx="9" cy="1"/>
              </a:xfrm>
              <a:prstGeom prst="line">
                <a:avLst/>
              </a:prstGeom>
              <a:noFill/>
              <a:ln w="0">
                <a:solidFill>
                  <a:srgbClr val="FFDF7F"/>
                </a:solidFill>
                <a:round/>
                <a:headEnd/>
                <a:tailEnd/>
              </a:ln>
            </p:spPr>
            <p:txBody>
              <a:bodyPr/>
              <a:lstStyle/>
              <a:p>
                <a:endParaRPr lang="en-US"/>
              </a:p>
            </p:txBody>
          </p:sp>
          <p:sp>
            <p:nvSpPr>
              <p:cNvPr id="123435" name="Line 3627"/>
              <p:cNvSpPr>
                <a:spLocks noChangeShapeType="1"/>
              </p:cNvSpPr>
              <p:nvPr/>
            </p:nvSpPr>
            <p:spPr bwMode="auto">
              <a:xfrm>
                <a:off x="2649" y="2220"/>
                <a:ext cx="15" cy="7"/>
              </a:xfrm>
              <a:prstGeom prst="line">
                <a:avLst/>
              </a:prstGeom>
              <a:noFill/>
              <a:ln w="0">
                <a:solidFill>
                  <a:srgbClr val="FFDF7F"/>
                </a:solidFill>
                <a:round/>
                <a:headEnd/>
                <a:tailEnd/>
              </a:ln>
            </p:spPr>
            <p:txBody>
              <a:bodyPr/>
              <a:lstStyle/>
              <a:p>
                <a:endParaRPr lang="en-US"/>
              </a:p>
            </p:txBody>
          </p:sp>
          <p:sp>
            <p:nvSpPr>
              <p:cNvPr id="123436" name="Line 3628"/>
              <p:cNvSpPr>
                <a:spLocks noChangeShapeType="1"/>
              </p:cNvSpPr>
              <p:nvPr/>
            </p:nvSpPr>
            <p:spPr bwMode="auto">
              <a:xfrm>
                <a:off x="2633" y="2211"/>
                <a:ext cx="16" cy="9"/>
              </a:xfrm>
              <a:prstGeom prst="line">
                <a:avLst/>
              </a:prstGeom>
              <a:noFill/>
              <a:ln w="0">
                <a:solidFill>
                  <a:srgbClr val="FFDF7F"/>
                </a:solidFill>
                <a:round/>
                <a:headEnd/>
                <a:tailEnd/>
              </a:ln>
            </p:spPr>
            <p:txBody>
              <a:bodyPr/>
              <a:lstStyle/>
              <a:p>
                <a:endParaRPr lang="en-US"/>
              </a:p>
            </p:txBody>
          </p:sp>
          <p:sp>
            <p:nvSpPr>
              <p:cNvPr id="123437" name="Line 3629"/>
              <p:cNvSpPr>
                <a:spLocks noChangeShapeType="1"/>
              </p:cNvSpPr>
              <p:nvPr/>
            </p:nvSpPr>
            <p:spPr bwMode="auto">
              <a:xfrm>
                <a:off x="2737" y="2182"/>
                <a:ext cx="1" cy="48"/>
              </a:xfrm>
              <a:prstGeom prst="line">
                <a:avLst/>
              </a:prstGeom>
              <a:noFill/>
              <a:ln w="0">
                <a:solidFill>
                  <a:srgbClr val="FFDF7F"/>
                </a:solidFill>
                <a:round/>
                <a:headEnd/>
                <a:tailEnd/>
              </a:ln>
            </p:spPr>
            <p:txBody>
              <a:bodyPr/>
              <a:lstStyle/>
              <a:p>
                <a:endParaRPr lang="en-US"/>
              </a:p>
            </p:txBody>
          </p:sp>
          <p:sp>
            <p:nvSpPr>
              <p:cNvPr id="123438" name="Line 3630"/>
              <p:cNvSpPr>
                <a:spLocks noChangeShapeType="1"/>
              </p:cNvSpPr>
              <p:nvPr/>
            </p:nvSpPr>
            <p:spPr bwMode="auto">
              <a:xfrm flipH="1" flipV="1">
                <a:off x="2750" y="2153"/>
                <a:ext cx="1" cy="3"/>
              </a:xfrm>
              <a:prstGeom prst="line">
                <a:avLst/>
              </a:prstGeom>
              <a:noFill/>
              <a:ln w="0">
                <a:solidFill>
                  <a:srgbClr val="FFDF7F"/>
                </a:solidFill>
                <a:round/>
                <a:headEnd/>
                <a:tailEnd/>
              </a:ln>
            </p:spPr>
            <p:txBody>
              <a:bodyPr/>
              <a:lstStyle/>
              <a:p>
                <a:endParaRPr lang="en-US"/>
              </a:p>
            </p:txBody>
          </p:sp>
          <p:sp>
            <p:nvSpPr>
              <p:cNvPr id="123439" name="Line 3631"/>
              <p:cNvSpPr>
                <a:spLocks noChangeShapeType="1"/>
              </p:cNvSpPr>
              <p:nvPr/>
            </p:nvSpPr>
            <p:spPr bwMode="auto">
              <a:xfrm flipH="1" flipV="1">
                <a:off x="2747" y="2151"/>
                <a:ext cx="3" cy="2"/>
              </a:xfrm>
              <a:prstGeom prst="line">
                <a:avLst/>
              </a:prstGeom>
              <a:noFill/>
              <a:ln w="0">
                <a:solidFill>
                  <a:srgbClr val="FFDF7F"/>
                </a:solidFill>
                <a:round/>
                <a:headEnd/>
                <a:tailEnd/>
              </a:ln>
            </p:spPr>
            <p:txBody>
              <a:bodyPr/>
              <a:lstStyle/>
              <a:p>
                <a:endParaRPr lang="en-US"/>
              </a:p>
            </p:txBody>
          </p:sp>
          <p:sp>
            <p:nvSpPr>
              <p:cNvPr id="123440" name="Line 3632"/>
              <p:cNvSpPr>
                <a:spLocks noChangeShapeType="1"/>
              </p:cNvSpPr>
              <p:nvPr/>
            </p:nvSpPr>
            <p:spPr bwMode="auto">
              <a:xfrm flipH="1">
                <a:off x="2744" y="2151"/>
                <a:ext cx="3" cy="2"/>
              </a:xfrm>
              <a:prstGeom prst="line">
                <a:avLst/>
              </a:prstGeom>
              <a:noFill/>
              <a:ln w="0">
                <a:solidFill>
                  <a:srgbClr val="FFDF7F"/>
                </a:solidFill>
                <a:round/>
                <a:headEnd/>
                <a:tailEnd/>
              </a:ln>
            </p:spPr>
            <p:txBody>
              <a:bodyPr/>
              <a:lstStyle/>
              <a:p>
                <a:endParaRPr lang="en-US"/>
              </a:p>
            </p:txBody>
          </p:sp>
          <p:sp>
            <p:nvSpPr>
              <p:cNvPr id="123441" name="Line 3633"/>
              <p:cNvSpPr>
                <a:spLocks noChangeShapeType="1"/>
              </p:cNvSpPr>
              <p:nvPr/>
            </p:nvSpPr>
            <p:spPr bwMode="auto">
              <a:xfrm flipH="1">
                <a:off x="2742" y="2153"/>
                <a:ext cx="2" cy="3"/>
              </a:xfrm>
              <a:prstGeom prst="line">
                <a:avLst/>
              </a:prstGeom>
              <a:noFill/>
              <a:ln w="0">
                <a:solidFill>
                  <a:srgbClr val="FFDF7F"/>
                </a:solidFill>
                <a:round/>
                <a:headEnd/>
                <a:tailEnd/>
              </a:ln>
            </p:spPr>
            <p:txBody>
              <a:bodyPr/>
              <a:lstStyle/>
              <a:p>
                <a:endParaRPr lang="en-US"/>
              </a:p>
            </p:txBody>
          </p:sp>
          <p:sp>
            <p:nvSpPr>
              <p:cNvPr id="123442" name="Line 3634"/>
              <p:cNvSpPr>
                <a:spLocks noChangeShapeType="1"/>
              </p:cNvSpPr>
              <p:nvPr/>
            </p:nvSpPr>
            <p:spPr bwMode="auto">
              <a:xfrm>
                <a:off x="2742" y="2156"/>
                <a:ext cx="2" cy="3"/>
              </a:xfrm>
              <a:prstGeom prst="line">
                <a:avLst/>
              </a:prstGeom>
              <a:noFill/>
              <a:ln w="0">
                <a:solidFill>
                  <a:srgbClr val="FFDF7F"/>
                </a:solidFill>
                <a:round/>
                <a:headEnd/>
                <a:tailEnd/>
              </a:ln>
            </p:spPr>
            <p:txBody>
              <a:bodyPr/>
              <a:lstStyle/>
              <a:p>
                <a:endParaRPr lang="en-US"/>
              </a:p>
            </p:txBody>
          </p:sp>
          <p:sp>
            <p:nvSpPr>
              <p:cNvPr id="123443" name="Line 3635"/>
              <p:cNvSpPr>
                <a:spLocks noChangeShapeType="1"/>
              </p:cNvSpPr>
              <p:nvPr/>
            </p:nvSpPr>
            <p:spPr bwMode="auto">
              <a:xfrm>
                <a:off x="2744" y="2159"/>
                <a:ext cx="3" cy="2"/>
              </a:xfrm>
              <a:prstGeom prst="line">
                <a:avLst/>
              </a:prstGeom>
              <a:noFill/>
              <a:ln w="0">
                <a:solidFill>
                  <a:srgbClr val="FFDF7F"/>
                </a:solidFill>
                <a:round/>
                <a:headEnd/>
                <a:tailEnd/>
              </a:ln>
            </p:spPr>
            <p:txBody>
              <a:bodyPr/>
              <a:lstStyle/>
              <a:p>
                <a:endParaRPr lang="en-US"/>
              </a:p>
            </p:txBody>
          </p:sp>
          <p:sp>
            <p:nvSpPr>
              <p:cNvPr id="123444" name="Line 3636"/>
              <p:cNvSpPr>
                <a:spLocks noChangeShapeType="1"/>
              </p:cNvSpPr>
              <p:nvPr/>
            </p:nvSpPr>
            <p:spPr bwMode="auto">
              <a:xfrm flipV="1">
                <a:off x="2747" y="2159"/>
                <a:ext cx="3" cy="2"/>
              </a:xfrm>
              <a:prstGeom prst="line">
                <a:avLst/>
              </a:prstGeom>
              <a:noFill/>
              <a:ln w="0">
                <a:solidFill>
                  <a:srgbClr val="FFDF7F"/>
                </a:solidFill>
                <a:round/>
                <a:headEnd/>
                <a:tailEnd/>
              </a:ln>
            </p:spPr>
            <p:txBody>
              <a:bodyPr/>
              <a:lstStyle/>
              <a:p>
                <a:endParaRPr lang="en-US"/>
              </a:p>
            </p:txBody>
          </p:sp>
          <p:sp>
            <p:nvSpPr>
              <p:cNvPr id="123445" name="Line 3637"/>
              <p:cNvSpPr>
                <a:spLocks noChangeShapeType="1"/>
              </p:cNvSpPr>
              <p:nvPr/>
            </p:nvSpPr>
            <p:spPr bwMode="auto">
              <a:xfrm flipV="1">
                <a:off x="2750" y="2156"/>
                <a:ext cx="1" cy="3"/>
              </a:xfrm>
              <a:prstGeom prst="line">
                <a:avLst/>
              </a:prstGeom>
              <a:noFill/>
              <a:ln w="0">
                <a:solidFill>
                  <a:srgbClr val="FFDF7F"/>
                </a:solidFill>
                <a:round/>
                <a:headEnd/>
                <a:tailEnd/>
              </a:ln>
            </p:spPr>
            <p:txBody>
              <a:bodyPr/>
              <a:lstStyle/>
              <a:p>
                <a:endParaRPr lang="en-US"/>
              </a:p>
            </p:txBody>
          </p:sp>
          <p:sp>
            <p:nvSpPr>
              <p:cNvPr id="123446" name="Line 3638"/>
              <p:cNvSpPr>
                <a:spLocks noChangeShapeType="1"/>
              </p:cNvSpPr>
              <p:nvPr/>
            </p:nvSpPr>
            <p:spPr bwMode="auto">
              <a:xfrm flipH="1" flipV="1">
                <a:off x="2749" y="2062"/>
                <a:ext cx="1" cy="3"/>
              </a:xfrm>
              <a:prstGeom prst="line">
                <a:avLst/>
              </a:prstGeom>
              <a:noFill/>
              <a:ln w="0">
                <a:solidFill>
                  <a:srgbClr val="FFDF7F"/>
                </a:solidFill>
                <a:round/>
                <a:headEnd/>
                <a:tailEnd/>
              </a:ln>
            </p:spPr>
            <p:txBody>
              <a:bodyPr/>
              <a:lstStyle/>
              <a:p>
                <a:endParaRPr lang="en-US"/>
              </a:p>
            </p:txBody>
          </p:sp>
          <p:sp>
            <p:nvSpPr>
              <p:cNvPr id="123447" name="Line 3639"/>
              <p:cNvSpPr>
                <a:spLocks noChangeShapeType="1"/>
              </p:cNvSpPr>
              <p:nvPr/>
            </p:nvSpPr>
            <p:spPr bwMode="auto">
              <a:xfrm flipH="1" flipV="1">
                <a:off x="2745" y="2060"/>
                <a:ext cx="4" cy="2"/>
              </a:xfrm>
              <a:prstGeom prst="line">
                <a:avLst/>
              </a:prstGeom>
              <a:noFill/>
              <a:ln w="0">
                <a:solidFill>
                  <a:srgbClr val="FFDF7F"/>
                </a:solidFill>
                <a:round/>
                <a:headEnd/>
                <a:tailEnd/>
              </a:ln>
            </p:spPr>
            <p:txBody>
              <a:bodyPr/>
              <a:lstStyle/>
              <a:p>
                <a:endParaRPr lang="en-US"/>
              </a:p>
            </p:txBody>
          </p:sp>
          <p:sp>
            <p:nvSpPr>
              <p:cNvPr id="123448" name="Line 3640"/>
              <p:cNvSpPr>
                <a:spLocks noChangeShapeType="1"/>
              </p:cNvSpPr>
              <p:nvPr/>
            </p:nvSpPr>
            <p:spPr bwMode="auto">
              <a:xfrm flipH="1">
                <a:off x="2742" y="2060"/>
                <a:ext cx="3" cy="2"/>
              </a:xfrm>
              <a:prstGeom prst="line">
                <a:avLst/>
              </a:prstGeom>
              <a:noFill/>
              <a:ln w="0">
                <a:solidFill>
                  <a:srgbClr val="FFDF7F"/>
                </a:solidFill>
                <a:round/>
                <a:headEnd/>
                <a:tailEnd/>
              </a:ln>
            </p:spPr>
            <p:txBody>
              <a:bodyPr/>
              <a:lstStyle/>
              <a:p>
                <a:endParaRPr lang="en-US"/>
              </a:p>
            </p:txBody>
          </p:sp>
          <p:sp>
            <p:nvSpPr>
              <p:cNvPr id="123449" name="Line 3641"/>
              <p:cNvSpPr>
                <a:spLocks noChangeShapeType="1"/>
              </p:cNvSpPr>
              <p:nvPr/>
            </p:nvSpPr>
            <p:spPr bwMode="auto">
              <a:xfrm flipH="1">
                <a:off x="2741" y="2062"/>
                <a:ext cx="1" cy="3"/>
              </a:xfrm>
              <a:prstGeom prst="line">
                <a:avLst/>
              </a:prstGeom>
              <a:noFill/>
              <a:ln w="0">
                <a:solidFill>
                  <a:srgbClr val="FFDF7F"/>
                </a:solidFill>
                <a:round/>
                <a:headEnd/>
                <a:tailEnd/>
              </a:ln>
            </p:spPr>
            <p:txBody>
              <a:bodyPr/>
              <a:lstStyle/>
              <a:p>
                <a:endParaRPr lang="en-US"/>
              </a:p>
            </p:txBody>
          </p:sp>
          <p:sp>
            <p:nvSpPr>
              <p:cNvPr id="123450" name="Line 3642"/>
              <p:cNvSpPr>
                <a:spLocks noChangeShapeType="1"/>
              </p:cNvSpPr>
              <p:nvPr/>
            </p:nvSpPr>
            <p:spPr bwMode="auto">
              <a:xfrm>
                <a:off x="2741" y="2065"/>
                <a:ext cx="1" cy="4"/>
              </a:xfrm>
              <a:prstGeom prst="line">
                <a:avLst/>
              </a:prstGeom>
              <a:noFill/>
              <a:ln w="0">
                <a:solidFill>
                  <a:srgbClr val="FFDF7F"/>
                </a:solidFill>
                <a:round/>
                <a:headEnd/>
                <a:tailEnd/>
              </a:ln>
            </p:spPr>
            <p:txBody>
              <a:bodyPr/>
              <a:lstStyle/>
              <a:p>
                <a:endParaRPr lang="en-US"/>
              </a:p>
            </p:txBody>
          </p:sp>
          <p:sp>
            <p:nvSpPr>
              <p:cNvPr id="123451" name="Line 3643"/>
              <p:cNvSpPr>
                <a:spLocks noChangeShapeType="1"/>
              </p:cNvSpPr>
              <p:nvPr/>
            </p:nvSpPr>
            <p:spPr bwMode="auto">
              <a:xfrm>
                <a:off x="2742" y="2069"/>
                <a:ext cx="3" cy="1"/>
              </a:xfrm>
              <a:prstGeom prst="line">
                <a:avLst/>
              </a:prstGeom>
              <a:noFill/>
              <a:ln w="0">
                <a:solidFill>
                  <a:srgbClr val="FFDF7F"/>
                </a:solidFill>
                <a:round/>
                <a:headEnd/>
                <a:tailEnd/>
              </a:ln>
            </p:spPr>
            <p:txBody>
              <a:bodyPr/>
              <a:lstStyle/>
              <a:p>
                <a:endParaRPr lang="en-US"/>
              </a:p>
            </p:txBody>
          </p:sp>
          <p:sp>
            <p:nvSpPr>
              <p:cNvPr id="123452" name="Line 3644"/>
              <p:cNvSpPr>
                <a:spLocks noChangeShapeType="1"/>
              </p:cNvSpPr>
              <p:nvPr/>
            </p:nvSpPr>
            <p:spPr bwMode="auto">
              <a:xfrm flipV="1">
                <a:off x="2745" y="2069"/>
                <a:ext cx="4" cy="1"/>
              </a:xfrm>
              <a:prstGeom prst="line">
                <a:avLst/>
              </a:prstGeom>
              <a:noFill/>
              <a:ln w="0">
                <a:solidFill>
                  <a:srgbClr val="FFDF7F"/>
                </a:solidFill>
                <a:round/>
                <a:headEnd/>
                <a:tailEnd/>
              </a:ln>
            </p:spPr>
            <p:txBody>
              <a:bodyPr/>
              <a:lstStyle/>
              <a:p>
                <a:endParaRPr lang="en-US"/>
              </a:p>
            </p:txBody>
          </p:sp>
          <p:sp>
            <p:nvSpPr>
              <p:cNvPr id="123453" name="Line 3645"/>
              <p:cNvSpPr>
                <a:spLocks noChangeShapeType="1"/>
              </p:cNvSpPr>
              <p:nvPr/>
            </p:nvSpPr>
            <p:spPr bwMode="auto">
              <a:xfrm flipV="1">
                <a:off x="2749" y="2065"/>
                <a:ext cx="1" cy="4"/>
              </a:xfrm>
              <a:prstGeom prst="line">
                <a:avLst/>
              </a:prstGeom>
              <a:noFill/>
              <a:ln w="0">
                <a:solidFill>
                  <a:srgbClr val="FFDF7F"/>
                </a:solidFill>
                <a:round/>
                <a:headEnd/>
                <a:tailEnd/>
              </a:ln>
            </p:spPr>
            <p:txBody>
              <a:bodyPr/>
              <a:lstStyle/>
              <a:p>
                <a:endParaRPr lang="en-US"/>
              </a:p>
            </p:txBody>
          </p:sp>
          <p:sp>
            <p:nvSpPr>
              <p:cNvPr id="123454" name="Line 3646"/>
              <p:cNvSpPr>
                <a:spLocks noChangeShapeType="1"/>
              </p:cNvSpPr>
              <p:nvPr/>
            </p:nvSpPr>
            <p:spPr bwMode="auto">
              <a:xfrm>
                <a:off x="2596" y="1894"/>
                <a:ext cx="106" cy="67"/>
              </a:xfrm>
              <a:prstGeom prst="line">
                <a:avLst/>
              </a:prstGeom>
              <a:noFill/>
              <a:ln w="0">
                <a:solidFill>
                  <a:srgbClr val="FFDF7F"/>
                </a:solidFill>
                <a:round/>
                <a:headEnd/>
                <a:tailEnd/>
              </a:ln>
            </p:spPr>
            <p:txBody>
              <a:bodyPr/>
              <a:lstStyle/>
              <a:p>
                <a:endParaRPr lang="en-US"/>
              </a:p>
            </p:txBody>
          </p:sp>
          <p:sp>
            <p:nvSpPr>
              <p:cNvPr id="123455" name="Line 3647"/>
              <p:cNvSpPr>
                <a:spLocks noChangeShapeType="1"/>
              </p:cNvSpPr>
              <p:nvPr/>
            </p:nvSpPr>
            <p:spPr bwMode="auto">
              <a:xfrm flipV="1">
                <a:off x="2596" y="1870"/>
                <a:ext cx="38" cy="24"/>
              </a:xfrm>
              <a:prstGeom prst="line">
                <a:avLst/>
              </a:prstGeom>
              <a:noFill/>
              <a:ln w="0">
                <a:solidFill>
                  <a:srgbClr val="FFDF7F"/>
                </a:solidFill>
                <a:round/>
                <a:headEnd/>
                <a:tailEnd/>
              </a:ln>
            </p:spPr>
            <p:txBody>
              <a:bodyPr/>
              <a:lstStyle/>
              <a:p>
                <a:endParaRPr lang="en-US"/>
              </a:p>
            </p:txBody>
          </p:sp>
          <p:sp>
            <p:nvSpPr>
              <p:cNvPr id="123456" name="Line 3648"/>
              <p:cNvSpPr>
                <a:spLocks noChangeShapeType="1"/>
              </p:cNvSpPr>
              <p:nvPr/>
            </p:nvSpPr>
            <p:spPr bwMode="auto">
              <a:xfrm flipH="1" flipV="1">
                <a:off x="2612" y="1884"/>
                <a:ext cx="1" cy="2"/>
              </a:xfrm>
              <a:prstGeom prst="line">
                <a:avLst/>
              </a:prstGeom>
              <a:noFill/>
              <a:ln w="0">
                <a:solidFill>
                  <a:srgbClr val="FFDF7F"/>
                </a:solidFill>
                <a:round/>
                <a:headEnd/>
                <a:tailEnd/>
              </a:ln>
            </p:spPr>
            <p:txBody>
              <a:bodyPr/>
              <a:lstStyle/>
              <a:p>
                <a:endParaRPr lang="en-US"/>
              </a:p>
            </p:txBody>
          </p:sp>
          <p:sp>
            <p:nvSpPr>
              <p:cNvPr id="123457" name="Line 3649"/>
              <p:cNvSpPr>
                <a:spLocks noChangeShapeType="1"/>
              </p:cNvSpPr>
              <p:nvPr/>
            </p:nvSpPr>
            <p:spPr bwMode="auto">
              <a:xfrm>
                <a:off x="2613" y="1886"/>
                <a:ext cx="2" cy="2"/>
              </a:xfrm>
              <a:prstGeom prst="line">
                <a:avLst/>
              </a:prstGeom>
              <a:noFill/>
              <a:ln w="0">
                <a:solidFill>
                  <a:srgbClr val="FFDF7F"/>
                </a:solidFill>
                <a:round/>
                <a:headEnd/>
                <a:tailEnd/>
              </a:ln>
            </p:spPr>
            <p:txBody>
              <a:bodyPr/>
              <a:lstStyle/>
              <a:p>
                <a:endParaRPr lang="en-US"/>
              </a:p>
            </p:txBody>
          </p:sp>
          <p:sp>
            <p:nvSpPr>
              <p:cNvPr id="123458" name="Line 3650"/>
              <p:cNvSpPr>
                <a:spLocks noChangeShapeType="1"/>
              </p:cNvSpPr>
              <p:nvPr/>
            </p:nvSpPr>
            <p:spPr bwMode="auto">
              <a:xfrm flipH="1" flipV="1">
                <a:off x="2615" y="1888"/>
                <a:ext cx="1" cy="1"/>
              </a:xfrm>
              <a:prstGeom prst="line">
                <a:avLst/>
              </a:prstGeom>
              <a:noFill/>
              <a:ln w="0">
                <a:solidFill>
                  <a:srgbClr val="FFDF7F"/>
                </a:solidFill>
                <a:round/>
                <a:headEnd/>
                <a:tailEnd/>
              </a:ln>
            </p:spPr>
            <p:txBody>
              <a:bodyPr/>
              <a:lstStyle/>
              <a:p>
                <a:endParaRPr lang="en-US"/>
              </a:p>
            </p:txBody>
          </p:sp>
          <p:sp>
            <p:nvSpPr>
              <p:cNvPr id="123459" name="Line 3651"/>
              <p:cNvSpPr>
                <a:spLocks noChangeShapeType="1"/>
              </p:cNvSpPr>
              <p:nvPr/>
            </p:nvSpPr>
            <p:spPr bwMode="auto">
              <a:xfrm flipH="1" flipV="1">
                <a:off x="2616" y="1888"/>
                <a:ext cx="1" cy="2"/>
              </a:xfrm>
              <a:prstGeom prst="line">
                <a:avLst/>
              </a:prstGeom>
              <a:noFill/>
              <a:ln w="0">
                <a:solidFill>
                  <a:srgbClr val="FFDF7F"/>
                </a:solidFill>
                <a:round/>
                <a:headEnd/>
                <a:tailEnd/>
              </a:ln>
            </p:spPr>
            <p:txBody>
              <a:bodyPr/>
              <a:lstStyle/>
              <a:p>
                <a:endParaRPr lang="en-US"/>
              </a:p>
            </p:txBody>
          </p:sp>
          <p:sp>
            <p:nvSpPr>
              <p:cNvPr id="123460" name="Line 3652"/>
              <p:cNvSpPr>
                <a:spLocks noChangeShapeType="1"/>
              </p:cNvSpPr>
              <p:nvPr/>
            </p:nvSpPr>
            <p:spPr bwMode="auto">
              <a:xfrm flipH="1" flipV="1">
                <a:off x="2617" y="1890"/>
                <a:ext cx="1" cy="2"/>
              </a:xfrm>
              <a:prstGeom prst="line">
                <a:avLst/>
              </a:prstGeom>
              <a:noFill/>
              <a:ln w="0">
                <a:solidFill>
                  <a:srgbClr val="FFDF7F"/>
                </a:solidFill>
                <a:round/>
                <a:headEnd/>
                <a:tailEnd/>
              </a:ln>
            </p:spPr>
            <p:txBody>
              <a:bodyPr/>
              <a:lstStyle/>
              <a:p>
                <a:endParaRPr lang="en-US"/>
              </a:p>
            </p:txBody>
          </p:sp>
          <p:sp>
            <p:nvSpPr>
              <p:cNvPr id="123461" name="Line 3653"/>
              <p:cNvSpPr>
                <a:spLocks noChangeShapeType="1"/>
              </p:cNvSpPr>
              <p:nvPr/>
            </p:nvSpPr>
            <p:spPr bwMode="auto">
              <a:xfrm>
                <a:off x="2618" y="1892"/>
                <a:ext cx="1" cy="2"/>
              </a:xfrm>
              <a:prstGeom prst="line">
                <a:avLst/>
              </a:prstGeom>
              <a:noFill/>
              <a:ln w="0">
                <a:solidFill>
                  <a:srgbClr val="FFDF7F"/>
                </a:solidFill>
                <a:round/>
                <a:headEnd/>
                <a:tailEnd/>
              </a:ln>
            </p:spPr>
            <p:txBody>
              <a:bodyPr/>
              <a:lstStyle/>
              <a:p>
                <a:endParaRPr lang="en-US"/>
              </a:p>
            </p:txBody>
          </p:sp>
          <p:sp>
            <p:nvSpPr>
              <p:cNvPr id="123462" name="Line 3654"/>
              <p:cNvSpPr>
                <a:spLocks noChangeShapeType="1"/>
              </p:cNvSpPr>
              <p:nvPr/>
            </p:nvSpPr>
            <p:spPr bwMode="auto">
              <a:xfrm>
                <a:off x="2619" y="1894"/>
                <a:ext cx="2" cy="2"/>
              </a:xfrm>
              <a:prstGeom prst="line">
                <a:avLst/>
              </a:prstGeom>
              <a:noFill/>
              <a:ln w="0">
                <a:solidFill>
                  <a:srgbClr val="FFDF7F"/>
                </a:solidFill>
                <a:round/>
                <a:headEnd/>
                <a:tailEnd/>
              </a:ln>
            </p:spPr>
            <p:txBody>
              <a:bodyPr/>
              <a:lstStyle/>
              <a:p>
                <a:endParaRPr lang="en-US"/>
              </a:p>
            </p:txBody>
          </p:sp>
          <p:sp>
            <p:nvSpPr>
              <p:cNvPr id="123463" name="Line 3655"/>
              <p:cNvSpPr>
                <a:spLocks noChangeShapeType="1"/>
              </p:cNvSpPr>
              <p:nvPr/>
            </p:nvSpPr>
            <p:spPr bwMode="auto">
              <a:xfrm flipH="1" flipV="1">
                <a:off x="2621" y="1896"/>
                <a:ext cx="3" cy="2"/>
              </a:xfrm>
              <a:prstGeom prst="line">
                <a:avLst/>
              </a:prstGeom>
              <a:noFill/>
              <a:ln w="0">
                <a:solidFill>
                  <a:srgbClr val="FFDF7F"/>
                </a:solidFill>
                <a:round/>
                <a:headEnd/>
                <a:tailEnd/>
              </a:ln>
            </p:spPr>
            <p:txBody>
              <a:bodyPr/>
              <a:lstStyle/>
              <a:p>
                <a:endParaRPr lang="en-US"/>
              </a:p>
            </p:txBody>
          </p:sp>
          <p:sp>
            <p:nvSpPr>
              <p:cNvPr id="123464" name="Line 3656"/>
              <p:cNvSpPr>
                <a:spLocks noChangeShapeType="1"/>
              </p:cNvSpPr>
              <p:nvPr/>
            </p:nvSpPr>
            <p:spPr bwMode="auto">
              <a:xfrm flipH="1" flipV="1">
                <a:off x="2624" y="1898"/>
                <a:ext cx="1" cy="4"/>
              </a:xfrm>
              <a:prstGeom prst="line">
                <a:avLst/>
              </a:prstGeom>
              <a:noFill/>
              <a:ln w="0">
                <a:solidFill>
                  <a:srgbClr val="FFDF7F"/>
                </a:solidFill>
                <a:round/>
                <a:headEnd/>
                <a:tailEnd/>
              </a:ln>
            </p:spPr>
            <p:txBody>
              <a:bodyPr/>
              <a:lstStyle/>
              <a:p>
                <a:endParaRPr lang="en-US"/>
              </a:p>
            </p:txBody>
          </p:sp>
          <p:sp>
            <p:nvSpPr>
              <p:cNvPr id="123465" name="Line 3657"/>
              <p:cNvSpPr>
                <a:spLocks noChangeShapeType="1"/>
              </p:cNvSpPr>
              <p:nvPr/>
            </p:nvSpPr>
            <p:spPr bwMode="auto">
              <a:xfrm flipV="1">
                <a:off x="2623" y="1903"/>
                <a:ext cx="1" cy="1"/>
              </a:xfrm>
              <a:prstGeom prst="line">
                <a:avLst/>
              </a:prstGeom>
              <a:noFill/>
              <a:ln w="0">
                <a:solidFill>
                  <a:srgbClr val="FFDF7F"/>
                </a:solidFill>
                <a:round/>
                <a:headEnd/>
                <a:tailEnd/>
              </a:ln>
            </p:spPr>
            <p:txBody>
              <a:bodyPr/>
              <a:lstStyle/>
              <a:p>
                <a:endParaRPr lang="en-US"/>
              </a:p>
            </p:txBody>
          </p:sp>
          <p:sp>
            <p:nvSpPr>
              <p:cNvPr id="123466" name="Line 3658"/>
              <p:cNvSpPr>
                <a:spLocks noChangeShapeType="1"/>
              </p:cNvSpPr>
              <p:nvPr/>
            </p:nvSpPr>
            <p:spPr bwMode="auto">
              <a:xfrm flipV="1">
                <a:off x="2624" y="1902"/>
                <a:ext cx="1" cy="1"/>
              </a:xfrm>
              <a:prstGeom prst="line">
                <a:avLst/>
              </a:prstGeom>
              <a:noFill/>
              <a:ln w="0">
                <a:solidFill>
                  <a:srgbClr val="FFDF7F"/>
                </a:solidFill>
                <a:round/>
                <a:headEnd/>
                <a:tailEnd/>
              </a:ln>
            </p:spPr>
            <p:txBody>
              <a:bodyPr/>
              <a:lstStyle/>
              <a:p>
                <a:endParaRPr lang="en-US"/>
              </a:p>
            </p:txBody>
          </p:sp>
          <p:sp>
            <p:nvSpPr>
              <p:cNvPr id="123467" name="Line 3659"/>
              <p:cNvSpPr>
                <a:spLocks noChangeShapeType="1"/>
              </p:cNvSpPr>
              <p:nvPr/>
            </p:nvSpPr>
            <p:spPr bwMode="auto">
              <a:xfrm flipV="1">
                <a:off x="2621" y="1904"/>
                <a:ext cx="2" cy="1"/>
              </a:xfrm>
              <a:prstGeom prst="line">
                <a:avLst/>
              </a:prstGeom>
              <a:noFill/>
              <a:ln w="0">
                <a:solidFill>
                  <a:srgbClr val="FFDF7F"/>
                </a:solidFill>
                <a:round/>
                <a:headEnd/>
                <a:tailEnd/>
              </a:ln>
            </p:spPr>
            <p:txBody>
              <a:bodyPr/>
              <a:lstStyle/>
              <a:p>
                <a:endParaRPr lang="en-US"/>
              </a:p>
            </p:txBody>
          </p:sp>
        </p:grpSp>
        <p:grpSp>
          <p:nvGrpSpPr>
            <p:cNvPr id="123669" name="Group 3861"/>
            <p:cNvGrpSpPr>
              <a:grpSpLocks/>
            </p:cNvGrpSpPr>
            <p:nvPr/>
          </p:nvGrpSpPr>
          <p:grpSpPr bwMode="auto">
            <a:xfrm>
              <a:off x="2549" y="1856"/>
              <a:ext cx="414" cy="433"/>
              <a:chOff x="2549" y="1856"/>
              <a:chExt cx="414" cy="433"/>
            </a:xfrm>
          </p:grpSpPr>
          <p:sp>
            <p:nvSpPr>
              <p:cNvPr id="123469" name="Line 3661"/>
              <p:cNvSpPr>
                <a:spLocks noChangeShapeType="1"/>
              </p:cNvSpPr>
              <p:nvPr/>
            </p:nvSpPr>
            <p:spPr bwMode="auto">
              <a:xfrm flipV="1">
                <a:off x="2619" y="1905"/>
                <a:ext cx="2" cy="1"/>
              </a:xfrm>
              <a:prstGeom prst="line">
                <a:avLst/>
              </a:prstGeom>
              <a:noFill/>
              <a:ln w="0">
                <a:solidFill>
                  <a:srgbClr val="FFDF7F"/>
                </a:solidFill>
                <a:round/>
                <a:headEnd/>
                <a:tailEnd/>
              </a:ln>
            </p:spPr>
            <p:txBody>
              <a:bodyPr/>
              <a:lstStyle/>
              <a:p>
                <a:endParaRPr lang="en-US"/>
              </a:p>
            </p:txBody>
          </p:sp>
          <p:sp>
            <p:nvSpPr>
              <p:cNvPr id="123470" name="Line 3662"/>
              <p:cNvSpPr>
                <a:spLocks noChangeShapeType="1"/>
              </p:cNvSpPr>
              <p:nvPr/>
            </p:nvSpPr>
            <p:spPr bwMode="auto">
              <a:xfrm flipH="1">
                <a:off x="2617" y="1905"/>
                <a:ext cx="2" cy="1"/>
              </a:xfrm>
              <a:prstGeom prst="line">
                <a:avLst/>
              </a:prstGeom>
              <a:noFill/>
              <a:ln w="0">
                <a:solidFill>
                  <a:srgbClr val="FFDF7F"/>
                </a:solidFill>
                <a:round/>
                <a:headEnd/>
                <a:tailEnd/>
              </a:ln>
            </p:spPr>
            <p:txBody>
              <a:bodyPr/>
              <a:lstStyle/>
              <a:p>
                <a:endParaRPr lang="en-US"/>
              </a:p>
            </p:txBody>
          </p:sp>
          <p:sp>
            <p:nvSpPr>
              <p:cNvPr id="123471" name="Line 3663"/>
              <p:cNvSpPr>
                <a:spLocks noChangeShapeType="1"/>
              </p:cNvSpPr>
              <p:nvPr/>
            </p:nvSpPr>
            <p:spPr bwMode="auto">
              <a:xfrm>
                <a:off x="2614" y="1905"/>
                <a:ext cx="3" cy="1"/>
              </a:xfrm>
              <a:prstGeom prst="line">
                <a:avLst/>
              </a:prstGeom>
              <a:noFill/>
              <a:ln w="0">
                <a:solidFill>
                  <a:srgbClr val="FFDF7F"/>
                </a:solidFill>
                <a:round/>
                <a:headEnd/>
                <a:tailEnd/>
              </a:ln>
            </p:spPr>
            <p:txBody>
              <a:bodyPr/>
              <a:lstStyle/>
              <a:p>
                <a:endParaRPr lang="en-US"/>
              </a:p>
            </p:txBody>
          </p:sp>
          <p:sp>
            <p:nvSpPr>
              <p:cNvPr id="123472" name="Line 3664"/>
              <p:cNvSpPr>
                <a:spLocks noChangeShapeType="1"/>
              </p:cNvSpPr>
              <p:nvPr/>
            </p:nvSpPr>
            <p:spPr bwMode="auto">
              <a:xfrm>
                <a:off x="2549" y="1856"/>
                <a:ext cx="53" cy="34"/>
              </a:xfrm>
              <a:prstGeom prst="line">
                <a:avLst/>
              </a:prstGeom>
              <a:noFill/>
              <a:ln w="0">
                <a:solidFill>
                  <a:srgbClr val="FFDF7F"/>
                </a:solidFill>
                <a:round/>
                <a:headEnd/>
                <a:tailEnd/>
              </a:ln>
            </p:spPr>
            <p:txBody>
              <a:bodyPr/>
              <a:lstStyle/>
              <a:p>
                <a:endParaRPr lang="en-US"/>
              </a:p>
            </p:txBody>
          </p:sp>
          <p:sp>
            <p:nvSpPr>
              <p:cNvPr id="123473" name="Line 3665"/>
              <p:cNvSpPr>
                <a:spLocks noChangeShapeType="1"/>
              </p:cNvSpPr>
              <p:nvPr/>
            </p:nvSpPr>
            <p:spPr bwMode="auto">
              <a:xfrm>
                <a:off x="2634" y="1870"/>
                <a:ext cx="104" cy="67"/>
              </a:xfrm>
              <a:prstGeom prst="line">
                <a:avLst/>
              </a:prstGeom>
              <a:noFill/>
              <a:ln w="0">
                <a:solidFill>
                  <a:srgbClr val="FFDF7F"/>
                </a:solidFill>
                <a:round/>
                <a:headEnd/>
                <a:tailEnd/>
              </a:ln>
            </p:spPr>
            <p:txBody>
              <a:bodyPr/>
              <a:lstStyle/>
              <a:p>
                <a:endParaRPr lang="en-US"/>
              </a:p>
            </p:txBody>
          </p:sp>
          <p:sp>
            <p:nvSpPr>
              <p:cNvPr id="123474" name="Line 3666"/>
              <p:cNvSpPr>
                <a:spLocks noChangeShapeType="1"/>
              </p:cNvSpPr>
              <p:nvPr/>
            </p:nvSpPr>
            <p:spPr bwMode="auto">
              <a:xfrm>
                <a:off x="2677" y="1898"/>
                <a:ext cx="1" cy="3"/>
              </a:xfrm>
              <a:prstGeom prst="line">
                <a:avLst/>
              </a:prstGeom>
              <a:noFill/>
              <a:ln w="0">
                <a:solidFill>
                  <a:srgbClr val="FFDF7F"/>
                </a:solidFill>
                <a:round/>
                <a:headEnd/>
                <a:tailEnd/>
              </a:ln>
            </p:spPr>
            <p:txBody>
              <a:bodyPr/>
              <a:lstStyle/>
              <a:p>
                <a:endParaRPr lang="en-US"/>
              </a:p>
            </p:txBody>
          </p:sp>
          <p:sp>
            <p:nvSpPr>
              <p:cNvPr id="123475" name="Line 3667"/>
              <p:cNvSpPr>
                <a:spLocks noChangeShapeType="1"/>
              </p:cNvSpPr>
              <p:nvPr/>
            </p:nvSpPr>
            <p:spPr bwMode="auto">
              <a:xfrm>
                <a:off x="2678" y="1901"/>
                <a:ext cx="1" cy="3"/>
              </a:xfrm>
              <a:prstGeom prst="line">
                <a:avLst/>
              </a:prstGeom>
              <a:noFill/>
              <a:ln w="0">
                <a:solidFill>
                  <a:srgbClr val="FFDF7F"/>
                </a:solidFill>
                <a:round/>
                <a:headEnd/>
                <a:tailEnd/>
              </a:ln>
            </p:spPr>
            <p:txBody>
              <a:bodyPr/>
              <a:lstStyle/>
              <a:p>
                <a:endParaRPr lang="en-US"/>
              </a:p>
            </p:txBody>
          </p:sp>
          <p:sp>
            <p:nvSpPr>
              <p:cNvPr id="123476" name="Line 3668"/>
              <p:cNvSpPr>
                <a:spLocks noChangeShapeType="1"/>
              </p:cNvSpPr>
              <p:nvPr/>
            </p:nvSpPr>
            <p:spPr bwMode="auto">
              <a:xfrm>
                <a:off x="2679" y="1904"/>
                <a:ext cx="3" cy="2"/>
              </a:xfrm>
              <a:prstGeom prst="line">
                <a:avLst/>
              </a:prstGeom>
              <a:noFill/>
              <a:ln w="0">
                <a:solidFill>
                  <a:srgbClr val="FFDF7F"/>
                </a:solidFill>
                <a:round/>
                <a:headEnd/>
                <a:tailEnd/>
              </a:ln>
            </p:spPr>
            <p:txBody>
              <a:bodyPr/>
              <a:lstStyle/>
              <a:p>
                <a:endParaRPr lang="en-US"/>
              </a:p>
            </p:txBody>
          </p:sp>
          <p:sp>
            <p:nvSpPr>
              <p:cNvPr id="123477" name="Line 3669"/>
              <p:cNvSpPr>
                <a:spLocks noChangeShapeType="1"/>
              </p:cNvSpPr>
              <p:nvPr/>
            </p:nvSpPr>
            <p:spPr bwMode="auto">
              <a:xfrm flipH="1" flipV="1">
                <a:off x="2682" y="1906"/>
                <a:ext cx="4" cy="3"/>
              </a:xfrm>
              <a:prstGeom prst="line">
                <a:avLst/>
              </a:prstGeom>
              <a:noFill/>
              <a:ln w="0">
                <a:solidFill>
                  <a:srgbClr val="FFDF7F"/>
                </a:solidFill>
                <a:round/>
                <a:headEnd/>
                <a:tailEnd/>
              </a:ln>
            </p:spPr>
            <p:txBody>
              <a:bodyPr/>
              <a:lstStyle/>
              <a:p>
                <a:endParaRPr lang="en-US"/>
              </a:p>
            </p:txBody>
          </p:sp>
          <p:sp>
            <p:nvSpPr>
              <p:cNvPr id="123478" name="Line 3670"/>
              <p:cNvSpPr>
                <a:spLocks noChangeShapeType="1"/>
              </p:cNvSpPr>
              <p:nvPr/>
            </p:nvSpPr>
            <p:spPr bwMode="auto">
              <a:xfrm flipH="1" flipV="1">
                <a:off x="2686" y="1909"/>
                <a:ext cx="2" cy="3"/>
              </a:xfrm>
              <a:prstGeom prst="line">
                <a:avLst/>
              </a:prstGeom>
              <a:noFill/>
              <a:ln w="0">
                <a:solidFill>
                  <a:srgbClr val="FFDF7F"/>
                </a:solidFill>
                <a:round/>
                <a:headEnd/>
                <a:tailEnd/>
              </a:ln>
            </p:spPr>
            <p:txBody>
              <a:bodyPr/>
              <a:lstStyle/>
              <a:p>
                <a:endParaRPr lang="en-US"/>
              </a:p>
            </p:txBody>
          </p:sp>
          <p:sp>
            <p:nvSpPr>
              <p:cNvPr id="123479" name="Line 3671"/>
              <p:cNvSpPr>
                <a:spLocks noChangeShapeType="1"/>
              </p:cNvSpPr>
              <p:nvPr/>
            </p:nvSpPr>
            <p:spPr bwMode="auto">
              <a:xfrm flipH="1" flipV="1">
                <a:off x="2688" y="1912"/>
                <a:ext cx="2" cy="3"/>
              </a:xfrm>
              <a:prstGeom prst="line">
                <a:avLst/>
              </a:prstGeom>
              <a:noFill/>
              <a:ln w="0">
                <a:solidFill>
                  <a:srgbClr val="FFDF7F"/>
                </a:solidFill>
                <a:round/>
                <a:headEnd/>
                <a:tailEnd/>
              </a:ln>
            </p:spPr>
            <p:txBody>
              <a:bodyPr/>
              <a:lstStyle/>
              <a:p>
                <a:endParaRPr lang="en-US"/>
              </a:p>
            </p:txBody>
          </p:sp>
          <p:sp>
            <p:nvSpPr>
              <p:cNvPr id="123480" name="Line 3672"/>
              <p:cNvSpPr>
                <a:spLocks noChangeShapeType="1"/>
              </p:cNvSpPr>
              <p:nvPr/>
            </p:nvSpPr>
            <p:spPr bwMode="auto">
              <a:xfrm flipH="1" flipV="1">
                <a:off x="2690" y="1915"/>
                <a:ext cx="3" cy="8"/>
              </a:xfrm>
              <a:prstGeom prst="line">
                <a:avLst/>
              </a:prstGeom>
              <a:noFill/>
              <a:ln w="0">
                <a:solidFill>
                  <a:srgbClr val="FFDF7F"/>
                </a:solidFill>
                <a:round/>
                <a:headEnd/>
                <a:tailEnd/>
              </a:ln>
            </p:spPr>
            <p:txBody>
              <a:bodyPr/>
              <a:lstStyle/>
              <a:p>
                <a:endParaRPr lang="en-US"/>
              </a:p>
            </p:txBody>
          </p:sp>
          <p:sp>
            <p:nvSpPr>
              <p:cNvPr id="123481" name="Line 3673"/>
              <p:cNvSpPr>
                <a:spLocks noChangeShapeType="1"/>
              </p:cNvSpPr>
              <p:nvPr/>
            </p:nvSpPr>
            <p:spPr bwMode="auto">
              <a:xfrm flipH="1" flipV="1">
                <a:off x="2693" y="1923"/>
                <a:ext cx="1" cy="7"/>
              </a:xfrm>
              <a:prstGeom prst="line">
                <a:avLst/>
              </a:prstGeom>
              <a:noFill/>
              <a:ln w="0">
                <a:solidFill>
                  <a:srgbClr val="FFDF7F"/>
                </a:solidFill>
                <a:round/>
                <a:headEnd/>
                <a:tailEnd/>
              </a:ln>
            </p:spPr>
            <p:txBody>
              <a:bodyPr/>
              <a:lstStyle/>
              <a:p>
                <a:endParaRPr lang="en-US"/>
              </a:p>
            </p:txBody>
          </p:sp>
          <p:sp>
            <p:nvSpPr>
              <p:cNvPr id="123482" name="Line 3674"/>
              <p:cNvSpPr>
                <a:spLocks noChangeShapeType="1"/>
              </p:cNvSpPr>
              <p:nvPr/>
            </p:nvSpPr>
            <p:spPr bwMode="auto">
              <a:xfrm flipV="1">
                <a:off x="2694" y="1930"/>
                <a:ext cx="1" cy="5"/>
              </a:xfrm>
              <a:prstGeom prst="line">
                <a:avLst/>
              </a:prstGeom>
              <a:noFill/>
              <a:ln w="0">
                <a:solidFill>
                  <a:srgbClr val="FFDF7F"/>
                </a:solidFill>
                <a:round/>
                <a:headEnd/>
                <a:tailEnd/>
              </a:ln>
            </p:spPr>
            <p:txBody>
              <a:bodyPr/>
              <a:lstStyle/>
              <a:p>
                <a:endParaRPr lang="en-US"/>
              </a:p>
            </p:txBody>
          </p:sp>
          <p:sp>
            <p:nvSpPr>
              <p:cNvPr id="123483" name="Line 3675"/>
              <p:cNvSpPr>
                <a:spLocks noChangeShapeType="1"/>
              </p:cNvSpPr>
              <p:nvPr/>
            </p:nvSpPr>
            <p:spPr bwMode="auto">
              <a:xfrm>
                <a:off x="2694" y="1935"/>
                <a:ext cx="1" cy="6"/>
              </a:xfrm>
              <a:prstGeom prst="line">
                <a:avLst/>
              </a:prstGeom>
              <a:noFill/>
              <a:ln w="0">
                <a:solidFill>
                  <a:srgbClr val="FFDF7F"/>
                </a:solidFill>
                <a:round/>
                <a:headEnd/>
                <a:tailEnd/>
              </a:ln>
            </p:spPr>
            <p:txBody>
              <a:bodyPr/>
              <a:lstStyle/>
              <a:p>
                <a:endParaRPr lang="en-US"/>
              </a:p>
            </p:txBody>
          </p:sp>
          <p:sp>
            <p:nvSpPr>
              <p:cNvPr id="123484" name="Line 3676"/>
              <p:cNvSpPr>
                <a:spLocks noChangeShapeType="1"/>
              </p:cNvSpPr>
              <p:nvPr/>
            </p:nvSpPr>
            <p:spPr bwMode="auto">
              <a:xfrm>
                <a:off x="2694" y="1941"/>
                <a:ext cx="2" cy="4"/>
              </a:xfrm>
              <a:prstGeom prst="line">
                <a:avLst/>
              </a:prstGeom>
              <a:noFill/>
              <a:ln w="0">
                <a:solidFill>
                  <a:srgbClr val="FFDF7F"/>
                </a:solidFill>
                <a:round/>
                <a:headEnd/>
                <a:tailEnd/>
              </a:ln>
            </p:spPr>
            <p:txBody>
              <a:bodyPr/>
              <a:lstStyle/>
              <a:p>
                <a:endParaRPr lang="en-US"/>
              </a:p>
            </p:txBody>
          </p:sp>
          <p:sp>
            <p:nvSpPr>
              <p:cNvPr id="123485" name="Line 3677"/>
              <p:cNvSpPr>
                <a:spLocks noChangeShapeType="1"/>
              </p:cNvSpPr>
              <p:nvPr/>
            </p:nvSpPr>
            <p:spPr bwMode="auto">
              <a:xfrm>
                <a:off x="2696" y="1945"/>
                <a:ext cx="3" cy="5"/>
              </a:xfrm>
              <a:prstGeom prst="line">
                <a:avLst/>
              </a:prstGeom>
              <a:noFill/>
              <a:ln w="0">
                <a:solidFill>
                  <a:srgbClr val="FFDF7F"/>
                </a:solidFill>
                <a:round/>
                <a:headEnd/>
                <a:tailEnd/>
              </a:ln>
            </p:spPr>
            <p:txBody>
              <a:bodyPr/>
              <a:lstStyle/>
              <a:p>
                <a:endParaRPr lang="en-US"/>
              </a:p>
            </p:txBody>
          </p:sp>
          <p:sp>
            <p:nvSpPr>
              <p:cNvPr id="123486" name="Line 3678"/>
              <p:cNvSpPr>
                <a:spLocks noChangeShapeType="1"/>
              </p:cNvSpPr>
              <p:nvPr/>
            </p:nvSpPr>
            <p:spPr bwMode="auto">
              <a:xfrm>
                <a:off x="2699" y="1950"/>
                <a:ext cx="1" cy="3"/>
              </a:xfrm>
              <a:prstGeom prst="line">
                <a:avLst/>
              </a:prstGeom>
              <a:noFill/>
              <a:ln w="0">
                <a:solidFill>
                  <a:srgbClr val="FFDF7F"/>
                </a:solidFill>
                <a:round/>
                <a:headEnd/>
                <a:tailEnd/>
              </a:ln>
            </p:spPr>
            <p:txBody>
              <a:bodyPr/>
              <a:lstStyle/>
              <a:p>
                <a:endParaRPr lang="en-US"/>
              </a:p>
            </p:txBody>
          </p:sp>
          <p:sp>
            <p:nvSpPr>
              <p:cNvPr id="123487" name="Line 3679"/>
              <p:cNvSpPr>
                <a:spLocks noChangeShapeType="1"/>
              </p:cNvSpPr>
              <p:nvPr/>
            </p:nvSpPr>
            <p:spPr bwMode="auto">
              <a:xfrm flipH="1" flipV="1">
                <a:off x="2700" y="1953"/>
                <a:ext cx="1" cy="2"/>
              </a:xfrm>
              <a:prstGeom prst="line">
                <a:avLst/>
              </a:prstGeom>
              <a:noFill/>
              <a:ln w="0">
                <a:solidFill>
                  <a:srgbClr val="FFDF7F"/>
                </a:solidFill>
                <a:round/>
                <a:headEnd/>
                <a:tailEnd/>
              </a:ln>
            </p:spPr>
            <p:txBody>
              <a:bodyPr/>
              <a:lstStyle/>
              <a:p>
                <a:endParaRPr lang="en-US"/>
              </a:p>
            </p:txBody>
          </p:sp>
          <p:sp>
            <p:nvSpPr>
              <p:cNvPr id="123488" name="Line 3680"/>
              <p:cNvSpPr>
                <a:spLocks noChangeShapeType="1"/>
              </p:cNvSpPr>
              <p:nvPr/>
            </p:nvSpPr>
            <p:spPr bwMode="auto">
              <a:xfrm flipH="1" flipV="1">
                <a:off x="2701" y="1955"/>
                <a:ext cx="1" cy="3"/>
              </a:xfrm>
              <a:prstGeom prst="line">
                <a:avLst/>
              </a:prstGeom>
              <a:noFill/>
              <a:ln w="0">
                <a:solidFill>
                  <a:srgbClr val="FFDF7F"/>
                </a:solidFill>
                <a:round/>
                <a:headEnd/>
                <a:tailEnd/>
              </a:ln>
            </p:spPr>
            <p:txBody>
              <a:bodyPr/>
              <a:lstStyle/>
              <a:p>
                <a:endParaRPr lang="en-US"/>
              </a:p>
            </p:txBody>
          </p:sp>
          <p:sp>
            <p:nvSpPr>
              <p:cNvPr id="123489" name="Line 3681"/>
              <p:cNvSpPr>
                <a:spLocks noChangeShapeType="1"/>
              </p:cNvSpPr>
              <p:nvPr/>
            </p:nvSpPr>
            <p:spPr bwMode="auto">
              <a:xfrm flipH="1" flipV="1">
                <a:off x="2702" y="1958"/>
                <a:ext cx="1" cy="2"/>
              </a:xfrm>
              <a:prstGeom prst="line">
                <a:avLst/>
              </a:prstGeom>
              <a:noFill/>
              <a:ln w="0">
                <a:solidFill>
                  <a:srgbClr val="FFDF7F"/>
                </a:solidFill>
                <a:round/>
                <a:headEnd/>
                <a:tailEnd/>
              </a:ln>
            </p:spPr>
            <p:txBody>
              <a:bodyPr/>
              <a:lstStyle/>
              <a:p>
                <a:endParaRPr lang="en-US"/>
              </a:p>
            </p:txBody>
          </p:sp>
          <p:sp>
            <p:nvSpPr>
              <p:cNvPr id="123490" name="Line 3682"/>
              <p:cNvSpPr>
                <a:spLocks noChangeShapeType="1"/>
              </p:cNvSpPr>
              <p:nvPr/>
            </p:nvSpPr>
            <p:spPr bwMode="auto">
              <a:xfrm flipH="1">
                <a:off x="2621" y="1879"/>
                <a:ext cx="3" cy="1"/>
              </a:xfrm>
              <a:prstGeom prst="line">
                <a:avLst/>
              </a:prstGeom>
              <a:noFill/>
              <a:ln w="0">
                <a:solidFill>
                  <a:srgbClr val="FFDF7F"/>
                </a:solidFill>
                <a:round/>
                <a:headEnd/>
                <a:tailEnd/>
              </a:ln>
            </p:spPr>
            <p:txBody>
              <a:bodyPr/>
              <a:lstStyle/>
              <a:p>
                <a:endParaRPr lang="en-US"/>
              </a:p>
            </p:txBody>
          </p:sp>
          <p:sp>
            <p:nvSpPr>
              <p:cNvPr id="123491" name="Line 3683"/>
              <p:cNvSpPr>
                <a:spLocks noChangeShapeType="1"/>
              </p:cNvSpPr>
              <p:nvPr/>
            </p:nvSpPr>
            <p:spPr bwMode="auto">
              <a:xfrm flipH="1" flipV="1">
                <a:off x="2624" y="1879"/>
                <a:ext cx="2" cy="3"/>
              </a:xfrm>
              <a:prstGeom prst="line">
                <a:avLst/>
              </a:prstGeom>
              <a:noFill/>
              <a:ln w="0">
                <a:solidFill>
                  <a:srgbClr val="FFDF7F"/>
                </a:solidFill>
                <a:round/>
                <a:headEnd/>
                <a:tailEnd/>
              </a:ln>
            </p:spPr>
            <p:txBody>
              <a:bodyPr/>
              <a:lstStyle/>
              <a:p>
                <a:endParaRPr lang="en-US"/>
              </a:p>
            </p:txBody>
          </p:sp>
          <p:sp>
            <p:nvSpPr>
              <p:cNvPr id="123492" name="Line 3684"/>
              <p:cNvSpPr>
                <a:spLocks noChangeShapeType="1"/>
              </p:cNvSpPr>
              <p:nvPr/>
            </p:nvSpPr>
            <p:spPr bwMode="auto">
              <a:xfrm flipH="1" flipV="1">
                <a:off x="2626" y="1882"/>
                <a:ext cx="2" cy="2"/>
              </a:xfrm>
              <a:prstGeom prst="line">
                <a:avLst/>
              </a:prstGeom>
              <a:noFill/>
              <a:ln w="0">
                <a:solidFill>
                  <a:srgbClr val="FFDF7F"/>
                </a:solidFill>
                <a:round/>
                <a:headEnd/>
                <a:tailEnd/>
              </a:ln>
            </p:spPr>
            <p:txBody>
              <a:bodyPr/>
              <a:lstStyle/>
              <a:p>
                <a:endParaRPr lang="en-US"/>
              </a:p>
            </p:txBody>
          </p:sp>
          <p:sp>
            <p:nvSpPr>
              <p:cNvPr id="123493" name="Line 3685"/>
              <p:cNvSpPr>
                <a:spLocks noChangeShapeType="1"/>
              </p:cNvSpPr>
              <p:nvPr/>
            </p:nvSpPr>
            <p:spPr bwMode="auto">
              <a:xfrm flipH="1" flipV="1">
                <a:off x="2628" y="1884"/>
                <a:ext cx="1" cy="2"/>
              </a:xfrm>
              <a:prstGeom prst="line">
                <a:avLst/>
              </a:prstGeom>
              <a:noFill/>
              <a:ln w="0">
                <a:solidFill>
                  <a:srgbClr val="FFDF7F"/>
                </a:solidFill>
                <a:round/>
                <a:headEnd/>
                <a:tailEnd/>
              </a:ln>
            </p:spPr>
            <p:txBody>
              <a:bodyPr/>
              <a:lstStyle/>
              <a:p>
                <a:endParaRPr lang="en-US"/>
              </a:p>
            </p:txBody>
          </p:sp>
          <p:sp>
            <p:nvSpPr>
              <p:cNvPr id="123494" name="Line 3686"/>
              <p:cNvSpPr>
                <a:spLocks noChangeShapeType="1"/>
              </p:cNvSpPr>
              <p:nvPr/>
            </p:nvSpPr>
            <p:spPr bwMode="auto">
              <a:xfrm flipH="1" flipV="1">
                <a:off x="2629" y="1886"/>
                <a:ext cx="1" cy="3"/>
              </a:xfrm>
              <a:prstGeom prst="line">
                <a:avLst/>
              </a:prstGeom>
              <a:noFill/>
              <a:ln w="0">
                <a:solidFill>
                  <a:srgbClr val="FFDF7F"/>
                </a:solidFill>
                <a:round/>
                <a:headEnd/>
                <a:tailEnd/>
              </a:ln>
            </p:spPr>
            <p:txBody>
              <a:bodyPr/>
              <a:lstStyle/>
              <a:p>
                <a:endParaRPr lang="en-US"/>
              </a:p>
            </p:txBody>
          </p:sp>
          <p:sp>
            <p:nvSpPr>
              <p:cNvPr id="123495" name="Line 3687"/>
              <p:cNvSpPr>
                <a:spLocks noChangeShapeType="1"/>
              </p:cNvSpPr>
              <p:nvPr/>
            </p:nvSpPr>
            <p:spPr bwMode="auto">
              <a:xfrm>
                <a:off x="2630" y="1889"/>
                <a:ext cx="1" cy="2"/>
              </a:xfrm>
              <a:prstGeom prst="line">
                <a:avLst/>
              </a:prstGeom>
              <a:noFill/>
              <a:ln w="0">
                <a:solidFill>
                  <a:srgbClr val="FFDF7F"/>
                </a:solidFill>
                <a:round/>
                <a:headEnd/>
                <a:tailEnd/>
              </a:ln>
            </p:spPr>
            <p:txBody>
              <a:bodyPr/>
              <a:lstStyle/>
              <a:p>
                <a:endParaRPr lang="en-US"/>
              </a:p>
            </p:txBody>
          </p:sp>
          <p:sp>
            <p:nvSpPr>
              <p:cNvPr id="123496" name="Line 3688"/>
              <p:cNvSpPr>
                <a:spLocks noChangeShapeType="1"/>
              </p:cNvSpPr>
              <p:nvPr/>
            </p:nvSpPr>
            <p:spPr bwMode="auto">
              <a:xfrm>
                <a:off x="2631" y="1891"/>
                <a:ext cx="2" cy="3"/>
              </a:xfrm>
              <a:prstGeom prst="line">
                <a:avLst/>
              </a:prstGeom>
              <a:noFill/>
              <a:ln w="0">
                <a:solidFill>
                  <a:srgbClr val="FFDF7F"/>
                </a:solidFill>
                <a:round/>
                <a:headEnd/>
                <a:tailEnd/>
              </a:ln>
            </p:spPr>
            <p:txBody>
              <a:bodyPr/>
              <a:lstStyle/>
              <a:p>
                <a:endParaRPr lang="en-US"/>
              </a:p>
            </p:txBody>
          </p:sp>
          <p:sp>
            <p:nvSpPr>
              <p:cNvPr id="123497" name="Line 3689"/>
              <p:cNvSpPr>
                <a:spLocks noChangeShapeType="1"/>
              </p:cNvSpPr>
              <p:nvPr/>
            </p:nvSpPr>
            <p:spPr bwMode="auto">
              <a:xfrm>
                <a:off x="2633" y="1894"/>
                <a:ext cx="2" cy="2"/>
              </a:xfrm>
              <a:prstGeom prst="line">
                <a:avLst/>
              </a:prstGeom>
              <a:noFill/>
              <a:ln w="0">
                <a:solidFill>
                  <a:srgbClr val="FFDF7F"/>
                </a:solidFill>
                <a:round/>
                <a:headEnd/>
                <a:tailEnd/>
              </a:ln>
            </p:spPr>
            <p:txBody>
              <a:bodyPr/>
              <a:lstStyle/>
              <a:p>
                <a:endParaRPr lang="en-US"/>
              </a:p>
            </p:txBody>
          </p:sp>
          <p:sp>
            <p:nvSpPr>
              <p:cNvPr id="123498" name="Line 3690"/>
              <p:cNvSpPr>
                <a:spLocks noChangeShapeType="1"/>
              </p:cNvSpPr>
              <p:nvPr/>
            </p:nvSpPr>
            <p:spPr bwMode="auto">
              <a:xfrm>
                <a:off x="2635" y="1896"/>
                <a:ext cx="2" cy="4"/>
              </a:xfrm>
              <a:prstGeom prst="line">
                <a:avLst/>
              </a:prstGeom>
              <a:noFill/>
              <a:ln w="0">
                <a:solidFill>
                  <a:srgbClr val="FFDF7F"/>
                </a:solidFill>
                <a:round/>
                <a:headEnd/>
                <a:tailEnd/>
              </a:ln>
            </p:spPr>
            <p:txBody>
              <a:bodyPr/>
              <a:lstStyle/>
              <a:p>
                <a:endParaRPr lang="en-US"/>
              </a:p>
            </p:txBody>
          </p:sp>
          <p:sp>
            <p:nvSpPr>
              <p:cNvPr id="123499" name="Line 3691"/>
              <p:cNvSpPr>
                <a:spLocks noChangeShapeType="1"/>
              </p:cNvSpPr>
              <p:nvPr/>
            </p:nvSpPr>
            <p:spPr bwMode="auto">
              <a:xfrm>
                <a:off x="2637" y="1900"/>
                <a:ext cx="3" cy="2"/>
              </a:xfrm>
              <a:prstGeom prst="line">
                <a:avLst/>
              </a:prstGeom>
              <a:noFill/>
              <a:ln w="0">
                <a:solidFill>
                  <a:srgbClr val="FFDF7F"/>
                </a:solidFill>
                <a:round/>
                <a:headEnd/>
                <a:tailEnd/>
              </a:ln>
            </p:spPr>
            <p:txBody>
              <a:bodyPr/>
              <a:lstStyle/>
              <a:p>
                <a:endParaRPr lang="en-US"/>
              </a:p>
            </p:txBody>
          </p:sp>
          <p:sp>
            <p:nvSpPr>
              <p:cNvPr id="123500" name="Line 3692"/>
              <p:cNvSpPr>
                <a:spLocks noChangeShapeType="1"/>
              </p:cNvSpPr>
              <p:nvPr/>
            </p:nvSpPr>
            <p:spPr bwMode="auto">
              <a:xfrm>
                <a:off x="2640" y="1902"/>
                <a:ext cx="4" cy="3"/>
              </a:xfrm>
              <a:prstGeom prst="line">
                <a:avLst/>
              </a:prstGeom>
              <a:noFill/>
              <a:ln w="0">
                <a:solidFill>
                  <a:srgbClr val="FFDF7F"/>
                </a:solidFill>
                <a:round/>
                <a:headEnd/>
                <a:tailEnd/>
              </a:ln>
            </p:spPr>
            <p:txBody>
              <a:bodyPr/>
              <a:lstStyle/>
              <a:p>
                <a:endParaRPr lang="en-US"/>
              </a:p>
            </p:txBody>
          </p:sp>
          <p:sp>
            <p:nvSpPr>
              <p:cNvPr id="123501" name="Line 3693"/>
              <p:cNvSpPr>
                <a:spLocks noChangeShapeType="1"/>
              </p:cNvSpPr>
              <p:nvPr/>
            </p:nvSpPr>
            <p:spPr bwMode="auto">
              <a:xfrm flipH="1" flipV="1">
                <a:off x="2644" y="1905"/>
                <a:ext cx="3" cy="3"/>
              </a:xfrm>
              <a:prstGeom prst="line">
                <a:avLst/>
              </a:prstGeom>
              <a:noFill/>
              <a:ln w="0">
                <a:solidFill>
                  <a:srgbClr val="FFDF7F"/>
                </a:solidFill>
                <a:round/>
                <a:headEnd/>
                <a:tailEnd/>
              </a:ln>
            </p:spPr>
            <p:txBody>
              <a:bodyPr/>
              <a:lstStyle/>
              <a:p>
                <a:endParaRPr lang="en-US"/>
              </a:p>
            </p:txBody>
          </p:sp>
          <p:sp>
            <p:nvSpPr>
              <p:cNvPr id="123502" name="Line 3694"/>
              <p:cNvSpPr>
                <a:spLocks noChangeShapeType="1"/>
              </p:cNvSpPr>
              <p:nvPr/>
            </p:nvSpPr>
            <p:spPr bwMode="auto">
              <a:xfrm flipH="1" flipV="1">
                <a:off x="2647" y="1908"/>
                <a:ext cx="2" cy="3"/>
              </a:xfrm>
              <a:prstGeom prst="line">
                <a:avLst/>
              </a:prstGeom>
              <a:noFill/>
              <a:ln w="0">
                <a:solidFill>
                  <a:srgbClr val="FFDF7F"/>
                </a:solidFill>
                <a:round/>
                <a:headEnd/>
                <a:tailEnd/>
              </a:ln>
            </p:spPr>
            <p:txBody>
              <a:bodyPr/>
              <a:lstStyle/>
              <a:p>
                <a:endParaRPr lang="en-US"/>
              </a:p>
            </p:txBody>
          </p:sp>
          <p:sp>
            <p:nvSpPr>
              <p:cNvPr id="123503" name="Line 3695"/>
              <p:cNvSpPr>
                <a:spLocks noChangeShapeType="1"/>
              </p:cNvSpPr>
              <p:nvPr/>
            </p:nvSpPr>
            <p:spPr bwMode="auto">
              <a:xfrm flipH="1" flipV="1">
                <a:off x="2649" y="1911"/>
                <a:ext cx="1" cy="4"/>
              </a:xfrm>
              <a:prstGeom prst="line">
                <a:avLst/>
              </a:prstGeom>
              <a:noFill/>
              <a:ln w="0">
                <a:solidFill>
                  <a:srgbClr val="FFDF7F"/>
                </a:solidFill>
                <a:round/>
                <a:headEnd/>
                <a:tailEnd/>
              </a:ln>
            </p:spPr>
            <p:txBody>
              <a:bodyPr/>
              <a:lstStyle/>
              <a:p>
                <a:endParaRPr lang="en-US"/>
              </a:p>
            </p:txBody>
          </p:sp>
          <p:sp>
            <p:nvSpPr>
              <p:cNvPr id="123504" name="Line 3696"/>
              <p:cNvSpPr>
                <a:spLocks noChangeShapeType="1"/>
              </p:cNvSpPr>
              <p:nvPr/>
            </p:nvSpPr>
            <p:spPr bwMode="auto">
              <a:xfrm>
                <a:off x="2650" y="1915"/>
                <a:ext cx="1" cy="2"/>
              </a:xfrm>
              <a:prstGeom prst="line">
                <a:avLst/>
              </a:prstGeom>
              <a:noFill/>
              <a:ln w="0">
                <a:solidFill>
                  <a:srgbClr val="FFDF7F"/>
                </a:solidFill>
                <a:round/>
                <a:headEnd/>
                <a:tailEnd/>
              </a:ln>
            </p:spPr>
            <p:txBody>
              <a:bodyPr/>
              <a:lstStyle/>
              <a:p>
                <a:endParaRPr lang="en-US"/>
              </a:p>
            </p:txBody>
          </p:sp>
          <p:sp>
            <p:nvSpPr>
              <p:cNvPr id="123505" name="Line 3697"/>
              <p:cNvSpPr>
                <a:spLocks noChangeShapeType="1"/>
              </p:cNvSpPr>
              <p:nvPr/>
            </p:nvSpPr>
            <p:spPr bwMode="auto">
              <a:xfrm flipH="1" flipV="1">
                <a:off x="2651" y="1917"/>
                <a:ext cx="1" cy="3"/>
              </a:xfrm>
              <a:prstGeom prst="line">
                <a:avLst/>
              </a:prstGeom>
              <a:noFill/>
              <a:ln w="0">
                <a:solidFill>
                  <a:srgbClr val="FFDF7F"/>
                </a:solidFill>
                <a:round/>
                <a:headEnd/>
                <a:tailEnd/>
              </a:ln>
            </p:spPr>
            <p:txBody>
              <a:bodyPr/>
              <a:lstStyle/>
              <a:p>
                <a:endParaRPr lang="en-US"/>
              </a:p>
            </p:txBody>
          </p:sp>
          <p:sp>
            <p:nvSpPr>
              <p:cNvPr id="123506" name="Line 3698"/>
              <p:cNvSpPr>
                <a:spLocks noChangeShapeType="1"/>
              </p:cNvSpPr>
              <p:nvPr/>
            </p:nvSpPr>
            <p:spPr bwMode="auto">
              <a:xfrm flipV="1">
                <a:off x="2651" y="1920"/>
                <a:ext cx="1" cy="1"/>
              </a:xfrm>
              <a:prstGeom prst="line">
                <a:avLst/>
              </a:prstGeom>
              <a:noFill/>
              <a:ln w="0">
                <a:solidFill>
                  <a:srgbClr val="FFDF7F"/>
                </a:solidFill>
                <a:round/>
                <a:headEnd/>
                <a:tailEnd/>
              </a:ln>
            </p:spPr>
            <p:txBody>
              <a:bodyPr/>
              <a:lstStyle/>
              <a:p>
                <a:endParaRPr lang="en-US"/>
              </a:p>
            </p:txBody>
          </p:sp>
          <p:sp>
            <p:nvSpPr>
              <p:cNvPr id="123507" name="Line 3699"/>
              <p:cNvSpPr>
                <a:spLocks noChangeShapeType="1"/>
              </p:cNvSpPr>
              <p:nvPr/>
            </p:nvSpPr>
            <p:spPr bwMode="auto">
              <a:xfrm flipV="1">
                <a:off x="2651" y="1920"/>
                <a:ext cx="1" cy="1"/>
              </a:xfrm>
              <a:prstGeom prst="line">
                <a:avLst/>
              </a:prstGeom>
              <a:noFill/>
              <a:ln w="0">
                <a:solidFill>
                  <a:srgbClr val="FFDF7F"/>
                </a:solidFill>
                <a:round/>
                <a:headEnd/>
                <a:tailEnd/>
              </a:ln>
            </p:spPr>
            <p:txBody>
              <a:bodyPr/>
              <a:lstStyle/>
              <a:p>
                <a:endParaRPr lang="en-US"/>
              </a:p>
            </p:txBody>
          </p:sp>
          <p:sp>
            <p:nvSpPr>
              <p:cNvPr id="123508" name="Line 3700"/>
              <p:cNvSpPr>
                <a:spLocks noChangeShapeType="1"/>
              </p:cNvSpPr>
              <p:nvPr/>
            </p:nvSpPr>
            <p:spPr bwMode="auto">
              <a:xfrm flipV="1">
                <a:off x="2651" y="1921"/>
                <a:ext cx="1" cy="1"/>
              </a:xfrm>
              <a:prstGeom prst="line">
                <a:avLst/>
              </a:prstGeom>
              <a:noFill/>
              <a:ln w="0">
                <a:solidFill>
                  <a:srgbClr val="FFDF7F"/>
                </a:solidFill>
                <a:round/>
                <a:headEnd/>
                <a:tailEnd/>
              </a:ln>
            </p:spPr>
            <p:txBody>
              <a:bodyPr/>
              <a:lstStyle/>
              <a:p>
                <a:endParaRPr lang="en-US"/>
              </a:p>
            </p:txBody>
          </p:sp>
          <p:sp>
            <p:nvSpPr>
              <p:cNvPr id="123509" name="Line 3701"/>
              <p:cNvSpPr>
                <a:spLocks noChangeShapeType="1"/>
              </p:cNvSpPr>
              <p:nvPr/>
            </p:nvSpPr>
            <p:spPr bwMode="auto">
              <a:xfrm flipH="1">
                <a:off x="2650" y="1921"/>
                <a:ext cx="1" cy="1"/>
              </a:xfrm>
              <a:prstGeom prst="line">
                <a:avLst/>
              </a:prstGeom>
              <a:noFill/>
              <a:ln w="0">
                <a:solidFill>
                  <a:srgbClr val="FFDF7F"/>
                </a:solidFill>
                <a:round/>
                <a:headEnd/>
                <a:tailEnd/>
              </a:ln>
            </p:spPr>
            <p:txBody>
              <a:bodyPr/>
              <a:lstStyle/>
              <a:p>
                <a:endParaRPr lang="en-US"/>
              </a:p>
            </p:txBody>
          </p:sp>
          <p:sp>
            <p:nvSpPr>
              <p:cNvPr id="123510" name="Line 3702"/>
              <p:cNvSpPr>
                <a:spLocks noChangeShapeType="1"/>
              </p:cNvSpPr>
              <p:nvPr/>
            </p:nvSpPr>
            <p:spPr bwMode="auto">
              <a:xfrm flipH="1">
                <a:off x="2649" y="1922"/>
                <a:ext cx="1" cy="1"/>
              </a:xfrm>
              <a:prstGeom prst="line">
                <a:avLst/>
              </a:prstGeom>
              <a:noFill/>
              <a:ln w="0">
                <a:solidFill>
                  <a:srgbClr val="FFDF7F"/>
                </a:solidFill>
                <a:round/>
                <a:headEnd/>
                <a:tailEnd/>
              </a:ln>
            </p:spPr>
            <p:txBody>
              <a:bodyPr/>
              <a:lstStyle/>
              <a:p>
                <a:endParaRPr lang="en-US"/>
              </a:p>
            </p:txBody>
          </p:sp>
          <p:sp>
            <p:nvSpPr>
              <p:cNvPr id="123511" name="Line 3703"/>
              <p:cNvSpPr>
                <a:spLocks noChangeShapeType="1"/>
              </p:cNvSpPr>
              <p:nvPr/>
            </p:nvSpPr>
            <p:spPr bwMode="auto">
              <a:xfrm flipV="1">
                <a:off x="2648" y="1923"/>
                <a:ext cx="1" cy="1"/>
              </a:xfrm>
              <a:prstGeom prst="line">
                <a:avLst/>
              </a:prstGeom>
              <a:noFill/>
              <a:ln w="0">
                <a:solidFill>
                  <a:srgbClr val="FFDF7F"/>
                </a:solidFill>
                <a:round/>
                <a:headEnd/>
                <a:tailEnd/>
              </a:ln>
            </p:spPr>
            <p:txBody>
              <a:bodyPr/>
              <a:lstStyle/>
              <a:p>
                <a:endParaRPr lang="en-US"/>
              </a:p>
            </p:txBody>
          </p:sp>
          <p:sp>
            <p:nvSpPr>
              <p:cNvPr id="123512" name="Line 3704"/>
              <p:cNvSpPr>
                <a:spLocks noChangeShapeType="1"/>
              </p:cNvSpPr>
              <p:nvPr/>
            </p:nvSpPr>
            <p:spPr bwMode="auto">
              <a:xfrm flipV="1">
                <a:off x="2646" y="1923"/>
                <a:ext cx="2" cy="1"/>
              </a:xfrm>
              <a:prstGeom prst="line">
                <a:avLst/>
              </a:prstGeom>
              <a:noFill/>
              <a:ln w="0">
                <a:solidFill>
                  <a:srgbClr val="FFDF7F"/>
                </a:solidFill>
                <a:round/>
                <a:headEnd/>
                <a:tailEnd/>
              </a:ln>
            </p:spPr>
            <p:txBody>
              <a:bodyPr/>
              <a:lstStyle/>
              <a:p>
                <a:endParaRPr lang="en-US"/>
              </a:p>
            </p:txBody>
          </p:sp>
          <p:sp>
            <p:nvSpPr>
              <p:cNvPr id="123513" name="Line 3705"/>
              <p:cNvSpPr>
                <a:spLocks noChangeShapeType="1"/>
              </p:cNvSpPr>
              <p:nvPr/>
            </p:nvSpPr>
            <p:spPr bwMode="auto">
              <a:xfrm>
                <a:off x="2644" y="1923"/>
                <a:ext cx="2" cy="1"/>
              </a:xfrm>
              <a:prstGeom prst="line">
                <a:avLst/>
              </a:prstGeom>
              <a:noFill/>
              <a:ln w="0">
                <a:solidFill>
                  <a:srgbClr val="FFDF7F"/>
                </a:solidFill>
                <a:round/>
                <a:headEnd/>
                <a:tailEnd/>
              </a:ln>
            </p:spPr>
            <p:txBody>
              <a:bodyPr/>
              <a:lstStyle/>
              <a:p>
                <a:endParaRPr lang="en-US"/>
              </a:p>
            </p:txBody>
          </p:sp>
          <p:sp>
            <p:nvSpPr>
              <p:cNvPr id="123514" name="Line 3706"/>
              <p:cNvSpPr>
                <a:spLocks noChangeShapeType="1"/>
              </p:cNvSpPr>
              <p:nvPr/>
            </p:nvSpPr>
            <p:spPr bwMode="auto">
              <a:xfrm flipH="1" flipV="1">
                <a:off x="2633" y="1870"/>
                <a:ext cx="1" cy="4"/>
              </a:xfrm>
              <a:prstGeom prst="line">
                <a:avLst/>
              </a:prstGeom>
              <a:noFill/>
              <a:ln w="0">
                <a:solidFill>
                  <a:srgbClr val="FFDF7F"/>
                </a:solidFill>
                <a:round/>
                <a:headEnd/>
                <a:tailEnd/>
              </a:ln>
            </p:spPr>
            <p:txBody>
              <a:bodyPr/>
              <a:lstStyle/>
              <a:p>
                <a:endParaRPr lang="en-US"/>
              </a:p>
            </p:txBody>
          </p:sp>
          <p:sp>
            <p:nvSpPr>
              <p:cNvPr id="123515" name="Line 3707"/>
              <p:cNvSpPr>
                <a:spLocks noChangeShapeType="1"/>
              </p:cNvSpPr>
              <p:nvPr/>
            </p:nvSpPr>
            <p:spPr bwMode="auto">
              <a:xfrm>
                <a:off x="2633" y="1874"/>
                <a:ext cx="2" cy="3"/>
              </a:xfrm>
              <a:prstGeom prst="line">
                <a:avLst/>
              </a:prstGeom>
              <a:noFill/>
              <a:ln w="0">
                <a:solidFill>
                  <a:srgbClr val="FFDF7F"/>
                </a:solidFill>
                <a:round/>
                <a:headEnd/>
                <a:tailEnd/>
              </a:ln>
            </p:spPr>
            <p:txBody>
              <a:bodyPr/>
              <a:lstStyle/>
              <a:p>
                <a:endParaRPr lang="en-US"/>
              </a:p>
            </p:txBody>
          </p:sp>
          <p:sp>
            <p:nvSpPr>
              <p:cNvPr id="123516" name="Line 3708"/>
              <p:cNvSpPr>
                <a:spLocks noChangeShapeType="1"/>
              </p:cNvSpPr>
              <p:nvPr/>
            </p:nvSpPr>
            <p:spPr bwMode="auto">
              <a:xfrm>
                <a:off x="2635" y="1877"/>
                <a:ext cx="3" cy="2"/>
              </a:xfrm>
              <a:prstGeom prst="line">
                <a:avLst/>
              </a:prstGeom>
              <a:noFill/>
              <a:ln w="0">
                <a:solidFill>
                  <a:srgbClr val="FFDF7F"/>
                </a:solidFill>
                <a:round/>
                <a:headEnd/>
                <a:tailEnd/>
              </a:ln>
            </p:spPr>
            <p:txBody>
              <a:bodyPr/>
              <a:lstStyle/>
              <a:p>
                <a:endParaRPr lang="en-US"/>
              </a:p>
            </p:txBody>
          </p:sp>
          <p:sp>
            <p:nvSpPr>
              <p:cNvPr id="123517" name="Line 3709"/>
              <p:cNvSpPr>
                <a:spLocks noChangeShapeType="1"/>
              </p:cNvSpPr>
              <p:nvPr/>
            </p:nvSpPr>
            <p:spPr bwMode="auto">
              <a:xfrm>
                <a:off x="2638" y="1879"/>
                <a:ext cx="3" cy="2"/>
              </a:xfrm>
              <a:prstGeom prst="line">
                <a:avLst/>
              </a:prstGeom>
              <a:noFill/>
              <a:ln w="0">
                <a:solidFill>
                  <a:srgbClr val="FFDF7F"/>
                </a:solidFill>
                <a:round/>
                <a:headEnd/>
                <a:tailEnd/>
              </a:ln>
            </p:spPr>
            <p:txBody>
              <a:bodyPr/>
              <a:lstStyle/>
              <a:p>
                <a:endParaRPr lang="en-US"/>
              </a:p>
            </p:txBody>
          </p:sp>
          <p:sp>
            <p:nvSpPr>
              <p:cNvPr id="123518" name="Line 3710"/>
              <p:cNvSpPr>
                <a:spLocks noChangeShapeType="1"/>
              </p:cNvSpPr>
              <p:nvPr/>
            </p:nvSpPr>
            <p:spPr bwMode="auto">
              <a:xfrm>
                <a:off x="2641" y="1881"/>
                <a:ext cx="6" cy="3"/>
              </a:xfrm>
              <a:prstGeom prst="line">
                <a:avLst/>
              </a:prstGeom>
              <a:noFill/>
              <a:ln w="0">
                <a:solidFill>
                  <a:srgbClr val="FFDF7F"/>
                </a:solidFill>
                <a:round/>
                <a:headEnd/>
                <a:tailEnd/>
              </a:ln>
            </p:spPr>
            <p:txBody>
              <a:bodyPr/>
              <a:lstStyle/>
              <a:p>
                <a:endParaRPr lang="en-US"/>
              </a:p>
            </p:txBody>
          </p:sp>
          <p:sp>
            <p:nvSpPr>
              <p:cNvPr id="123519" name="Line 3711"/>
              <p:cNvSpPr>
                <a:spLocks noChangeShapeType="1"/>
              </p:cNvSpPr>
              <p:nvPr/>
            </p:nvSpPr>
            <p:spPr bwMode="auto">
              <a:xfrm flipH="1" flipV="1">
                <a:off x="2647" y="1884"/>
                <a:ext cx="6" cy="4"/>
              </a:xfrm>
              <a:prstGeom prst="line">
                <a:avLst/>
              </a:prstGeom>
              <a:noFill/>
              <a:ln w="0">
                <a:solidFill>
                  <a:srgbClr val="FFDF7F"/>
                </a:solidFill>
                <a:round/>
                <a:headEnd/>
                <a:tailEnd/>
              </a:ln>
            </p:spPr>
            <p:txBody>
              <a:bodyPr/>
              <a:lstStyle/>
              <a:p>
                <a:endParaRPr lang="en-US"/>
              </a:p>
            </p:txBody>
          </p:sp>
          <p:sp>
            <p:nvSpPr>
              <p:cNvPr id="123520" name="Line 3712"/>
              <p:cNvSpPr>
                <a:spLocks noChangeShapeType="1"/>
              </p:cNvSpPr>
              <p:nvPr/>
            </p:nvSpPr>
            <p:spPr bwMode="auto">
              <a:xfrm flipH="1" flipV="1">
                <a:off x="2653" y="1888"/>
                <a:ext cx="3" cy="4"/>
              </a:xfrm>
              <a:prstGeom prst="line">
                <a:avLst/>
              </a:prstGeom>
              <a:noFill/>
              <a:ln w="0">
                <a:solidFill>
                  <a:srgbClr val="FFDF7F"/>
                </a:solidFill>
                <a:round/>
                <a:headEnd/>
                <a:tailEnd/>
              </a:ln>
            </p:spPr>
            <p:txBody>
              <a:bodyPr/>
              <a:lstStyle/>
              <a:p>
                <a:endParaRPr lang="en-US"/>
              </a:p>
            </p:txBody>
          </p:sp>
          <p:sp>
            <p:nvSpPr>
              <p:cNvPr id="123521" name="Line 3713"/>
              <p:cNvSpPr>
                <a:spLocks noChangeShapeType="1"/>
              </p:cNvSpPr>
              <p:nvPr/>
            </p:nvSpPr>
            <p:spPr bwMode="auto">
              <a:xfrm flipH="1" flipV="1">
                <a:off x="2656" y="1892"/>
                <a:ext cx="1" cy="4"/>
              </a:xfrm>
              <a:prstGeom prst="line">
                <a:avLst/>
              </a:prstGeom>
              <a:noFill/>
              <a:ln w="0">
                <a:solidFill>
                  <a:srgbClr val="FFDF7F"/>
                </a:solidFill>
                <a:round/>
                <a:headEnd/>
                <a:tailEnd/>
              </a:ln>
            </p:spPr>
            <p:txBody>
              <a:bodyPr/>
              <a:lstStyle/>
              <a:p>
                <a:endParaRPr lang="en-US"/>
              </a:p>
            </p:txBody>
          </p:sp>
          <p:sp>
            <p:nvSpPr>
              <p:cNvPr id="123522" name="Line 3714"/>
              <p:cNvSpPr>
                <a:spLocks noChangeShapeType="1"/>
              </p:cNvSpPr>
              <p:nvPr/>
            </p:nvSpPr>
            <p:spPr bwMode="auto">
              <a:xfrm flipH="1" flipV="1">
                <a:off x="2657" y="1896"/>
                <a:ext cx="3" cy="6"/>
              </a:xfrm>
              <a:prstGeom prst="line">
                <a:avLst/>
              </a:prstGeom>
              <a:noFill/>
              <a:ln w="0">
                <a:solidFill>
                  <a:srgbClr val="FFDF7F"/>
                </a:solidFill>
                <a:round/>
                <a:headEnd/>
                <a:tailEnd/>
              </a:ln>
            </p:spPr>
            <p:txBody>
              <a:bodyPr/>
              <a:lstStyle/>
              <a:p>
                <a:endParaRPr lang="en-US"/>
              </a:p>
            </p:txBody>
          </p:sp>
          <p:sp>
            <p:nvSpPr>
              <p:cNvPr id="123523" name="Line 3715"/>
              <p:cNvSpPr>
                <a:spLocks noChangeShapeType="1"/>
              </p:cNvSpPr>
              <p:nvPr/>
            </p:nvSpPr>
            <p:spPr bwMode="auto">
              <a:xfrm flipH="1" flipV="1">
                <a:off x="2660" y="1902"/>
                <a:ext cx="2" cy="6"/>
              </a:xfrm>
              <a:prstGeom prst="line">
                <a:avLst/>
              </a:prstGeom>
              <a:noFill/>
              <a:ln w="0">
                <a:solidFill>
                  <a:srgbClr val="FFDF7F"/>
                </a:solidFill>
                <a:round/>
                <a:headEnd/>
                <a:tailEnd/>
              </a:ln>
            </p:spPr>
            <p:txBody>
              <a:bodyPr/>
              <a:lstStyle/>
              <a:p>
                <a:endParaRPr lang="en-US"/>
              </a:p>
            </p:txBody>
          </p:sp>
          <p:sp>
            <p:nvSpPr>
              <p:cNvPr id="123524" name="Line 3716"/>
              <p:cNvSpPr>
                <a:spLocks noChangeShapeType="1"/>
              </p:cNvSpPr>
              <p:nvPr/>
            </p:nvSpPr>
            <p:spPr bwMode="auto">
              <a:xfrm flipH="1" flipV="1">
                <a:off x="2662" y="1908"/>
                <a:ext cx="1" cy="3"/>
              </a:xfrm>
              <a:prstGeom prst="line">
                <a:avLst/>
              </a:prstGeom>
              <a:noFill/>
              <a:ln w="0">
                <a:solidFill>
                  <a:srgbClr val="FFDF7F"/>
                </a:solidFill>
                <a:round/>
                <a:headEnd/>
                <a:tailEnd/>
              </a:ln>
            </p:spPr>
            <p:txBody>
              <a:bodyPr/>
              <a:lstStyle/>
              <a:p>
                <a:endParaRPr lang="en-US"/>
              </a:p>
            </p:txBody>
          </p:sp>
          <p:sp>
            <p:nvSpPr>
              <p:cNvPr id="123525" name="Line 3717"/>
              <p:cNvSpPr>
                <a:spLocks noChangeShapeType="1"/>
              </p:cNvSpPr>
              <p:nvPr/>
            </p:nvSpPr>
            <p:spPr bwMode="auto">
              <a:xfrm>
                <a:off x="2663" y="1911"/>
                <a:ext cx="2" cy="4"/>
              </a:xfrm>
              <a:prstGeom prst="line">
                <a:avLst/>
              </a:prstGeom>
              <a:noFill/>
              <a:ln w="0">
                <a:solidFill>
                  <a:srgbClr val="FFDF7F"/>
                </a:solidFill>
                <a:round/>
                <a:headEnd/>
                <a:tailEnd/>
              </a:ln>
            </p:spPr>
            <p:txBody>
              <a:bodyPr/>
              <a:lstStyle/>
              <a:p>
                <a:endParaRPr lang="en-US"/>
              </a:p>
            </p:txBody>
          </p:sp>
          <p:sp>
            <p:nvSpPr>
              <p:cNvPr id="123526" name="Line 3718"/>
              <p:cNvSpPr>
                <a:spLocks noChangeShapeType="1"/>
              </p:cNvSpPr>
              <p:nvPr/>
            </p:nvSpPr>
            <p:spPr bwMode="auto">
              <a:xfrm>
                <a:off x="2665" y="1915"/>
                <a:ext cx="3" cy="4"/>
              </a:xfrm>
              <a:prstGeom prst="line">
                <a:avLst/>
              </a:prstGeom>
              <a:noFill/>
              <a:ln w="0">
                <a:solidFill>
                  <a:srgbClr val="FFDF7F"/>
                </a:solidFill>
                <a:round/>
                <a:headEnd/>
                <a:tailEnd/>
              </a:ln>
            </p:spPr>
            <p:txBody>
              <a:bodyPr/>
              <a:lstStyle/>
              <a:p>
                <a:endParaRPr lang="en-US"/>
              </a:p>
            </p:txBody>
          </p:sp>
          <p:sp>
            <p:nvSpPr>
              <p:cNvPr id="123527" name="Line 3719"/>
              <p:cNvSpPr>
                <a:spLocks noChangeShapeType="1"/>
              </p:cNvSpPr>
              <p:nvPr/>
            </p:nvSpPr>
            <p:spPr bwMode="auto">
              <a:xfrm flipH="1" flipV="1">
                <a:off x="2668" y="1919"/>
                <a:ext cx="3" cy="4"/>
              </a:xfrm>
              <a:prstGeom prst="line">
                <a:avLst/>
              </a:prstGeom>
              <a:noFill/>
              <a:ln w="0">
                <a:solidFill>
                  <a:srgbClr val="FFDF7F"/>
                </a:solidFill>
                <a:round/>
                <a:headEnd/>
                <a:tailEnd/>
              </a:ln>
            </p:spPr>
            <p:txBody>
              <a:bodyPr/>
              <a:lstStyle/>
              <a:p>
                <a:endParaRPr lang="en-US"/>
              </a:p>
            </p:txBody>
          </p:sp>
          <p:sp>
            <p:nvSpPr>
              <p:cNvPr id="123528" name="Line 3720"/>
              <p:cNvSpPr>
                <a:spLocks noChangeShapeType="1"/>
              </p:cNvSpPr>
              <p:nvPr/>
            </p:nvSpPr>
            <p:spPr bwMode="auto">
              <a:xfrm>
                <a:off x="2671" y="1923"/>
                <a:ext cx="2" cy="3"/>
              </a:xfrm>
              <a:prstGeom prst="line">
                <a:avLst/>
              </a:prstGeom>
              <a:noFill/>
              <a:ln w="0">
                <a:solidFill>
                  <a:srgbClr val="FFDF7F"/>
                </a:solidFill>
                <a:round/>
                <a:headEnd/>
                <a:tailEnd/>
              </a:ln>
            </p:spPr>
            <p:txBody>
              <a:bodyPr/>
              <a:lstStyle/>
              <a:p>
                <a:endParaRPr lang="en-US"/>
              </a:p>
            </p:txBody>
          </p:sp>
          <p:sp>
            <p:nvSpPr>
              <p:cNvPr id="123529" name="Line 3721"/>
              <p:cNvSpPr>
                <a:spLocks noChangeShapeType="1"/>
              </p:cNvSpPr>
              <p:nvPr/>
            </p:nvSpPr>
            <p:spPr bwMode="auto">
              <a:xfrm flipH="1" flipV="1">
                <a:off x="2673" y="1926"/>
                <a:ext cx="2" cy="3"/>
              </a:xfrm>
              <a:prstGeom prst="line">
                <a:avLst/>
              </a:prstGeom>
              <a:noFill/>
              <a:ln w="0">
                <a:solidFill>
                  <a:srgbClr val="FFDF7F"/>
                </a:solidFill>
                <a:round/>
                <a:headEnd/>
                <a:tailEnd/>
              </a:ln>
            </p:spPr>
            <p:txBody>
              <a:bodyPr/>
              <a:lstStyle/>
              <a:p>
                <a:endParaRPr lang="en-US"/>
              </a:p>
            </p:txBody>
          </p:sp>
          <p:sp>
            <p:nvSpPr>
              <p:cNvPr id="123530" name="Line 3722"/>
              <p:cNvSpPr>
                <a:spLocks noChangeShapeType="1"/>
              </p:cNvSpPr>
              <p:nvPr/>
            </p:nvSpPr>
            <p:spPr bwMode="auto">
              <a:xfrm flipH="1" flipV="1">
                <a:off x="2675" y="1929"/>
                <a:ext cx="3" cy="7"/>
              </a:xfrm>
              <a:prstGeom prst="line">
                <a:avLst/>
              </a:prstGeom>
              <a:noFill/>
              <a:ln w="0">
                <a:solidFill>
                  <a:srgbClr val="FFDF7F"/>
                </a:solidFill>
                <a:round/>
                <a:headEnd/>
                <a:tailEnd/>
              </a:ln>
            </p:spPr>
            <p:txBody>
              <a:bodyPr/>
              <a:lstStyle/>
              <a:p>
                <a:endParaRPr lang="en-US"/>
              </a:p>
            </p:txBody>
          </p:sp>
          <p:sp>
            <p:nvSpPr>
              <p:cNvPr id="123531" name="Line 3723"/>
              <p:cNvSpPr>
                <a:spLocks noChangeShapeType="1"/>
              </p:cNvSpPr>
              <p:nvPr/>
            </p:nvSpPr>
            <p:spPr bwMode="auto">
              <a:xfrm flipH="1" flipV="1">
                <a:off x="2678" y="1936"/>
                <a:ext cx="3" cy="7"/>
              </a:xfrm>
              <a:prstGeom prst="line">
                <a:avLst/>
              </a:prstGeom>
              <a:noFill/>
              <a:ln w="0">
                <a:solidFill>
                  <a:srgbClr val="FFDF7F"/>
                </a:solidFill>
                <a:round/>
                <a:headEnd/>
                <a:tailEnd/>
              </a:ln>
            </p:spPr>
            <p:txBody>
              <a:bodyPr/>
              <a:lstStyle/>
              <a:p>
                <a:endParaRPr lang="en-US"/>
              </a:p>
            </p:txBody>
          </p:sp>
          <p:sp>
            <p:nvSpPr>
              <p:cNvPr id="123532" name="Line 3724"/>
              <p:cNvSpPr>
                <a:spLocks noChangeShapeType="1"/>
              </p:cNvSpPr>
              <p:nvPr/>
            </p:nvSpPr>
            <p:spPr bwMode="auto">
              <a:xfrm flipH="1" flipV="1">
                <a:off x="2681" y="1943"/>
                <a:ext cx="1" cy="2"/>
              </a:xfrm>
              <a:prstGeom prst="line">
                <a:avLst/>
              </a:prstGeom>
              <a:noFill/>
              <a:ln w="0">
                <a:solidFill>
                  <a:srgbClr val="FFDF7F"/>
                </a:solidFill>
                <a:round/>
                <a:headEnd/>
                <a:tailEnd/>
              </a:ln>
            </p:spPr>
            <p:txBody>
              <a:bodyPr/>
              <a:lstStyle/>
              <a:p>
                <a:endParaRPr lang="en-US"/>
              </a:p>
            </p:txBody>
          </p:sp>
          <p:sp>
            <p:nvSpPr>
              <p:cNvPr id="123533" name="Line 3725"/>
              <p:cNvSpPr>
                <a:spLocks noChangeShapeType="1"/>
              </p:cNvSpPr>
              <p:nvPr/>
            </p:nvSpPr>
            <p:spPr bwMode="auto">
              <a:xfrm flipH="1" flipV="1">
                <a:off x="2682" y="1945"/>
                <a:ext cx="1" cy="2"/>
              </a:xfrm>
              <a:prstGeom prst="line">
                <a:avLst/>
              </a:prstGeom>
              <a:noFill/>
              <a:ln w="0">
                <a:solidFill>
                  <a:srgbClr val="FFDF7F"/>
                </a:solidFill>
                <a:round/>
                <a:headEnd/>
                <a:tailEnd/>
              </a:ln>
            </p:spPr>
            <p:txBody>
              <a:bodyPr/>
              <a:lstStyle/>
              <a:p>
                <a:endParaRPr lang="en-US"/>
              </a:p>
            </p:txBody>
          </p:sp>
          <p:sp>
            <p:nvSpPr>
              <p:cNvPr id="123534" name="Line 3726"/>
              <p:cNvSpPr>
                <a:spLocks noChangeShapeType="1"/>
              </p:cNvSpPr>
              <p:nvPr/>
            </p:nvSpPr>
            <p:spPr bwMode="auto">
              <a:xfrm flipH="1" flipV="1">
                <a:off x="2741" y="1966"/>
                <a:ext cx="1" cy="3"/>
              </a:xfrm>
              <a:prstGeom prst="line">
                <a:avLst/>
              </a:prstGeom>
              <a:noFill/>
              <a:ln w="0">
                <a:solidFill>
                  <a:srgbClr val="FFDF7F"/>
                </a:solidFill>
                <a:round/>
                <a:headEnd/>
                <a:tailEnd/>
              </a:ln>
            </p:spPr>
            <p:txBody>
              <a:bodyPr/>
              <a:lstStyle/>
              <a:p>
                <a:endParaRPr lang="en-US"/>
              </a:p>
            </p:txBody>
          </p:sp>
          <p:sp>
            <p:nvSpPr>
              <p:cNvPr id="123535" name="Line 3727"/>
              <p:cNvSpPr>
                <a:spLocks noChangeShapeType="1"/>
              </p:cNvSpPr>
              <p:nvPr/>
            </p:nvSpPr>
            <p:spPr bwMode="auto">
              <a:xfrm flipH="1" flipV="1">
                <a:off x="2738" y="1964"/>
                <a:ext cx="3" cy="2"/>
              </a:xfrm>
              <a:prstGeom prst="line">
                <a:avLst/>
              </a:prstGeom>
              <a:noFill/>
              <a:ln w="0">
                <a:solidFill>
                  <a:srgbClr val="FFDF7F"/>
                </a:solidFill>
                <a:round/>
                <a:headEnd/>
                <a:tailEnd/>
              </a:ln>
            </p:spPr>
            <p:txBody>
              <a:bodyPr/>
              <a:lstStyle/>
              <a:p>
                <a:endParaRPr lang="en-US"/>
              </a:p>
            </p:txBody>
          </p:sp>
          <p:sp>
            <p:nvSpPr>
              <p:cNvPr id="123536" name="Line 3728"/>
              <p:cNvSpPr>
                <a:spLocks noChangeShapeType="1"/>
              </p:cNvSpPr>
              <p:nvPr/>
            </p:nvSpPr>
            <p:spPr bwMode="auto">
              <a:xfrm flipH="1">
                <a:off x="2735" y="1964"/>
                <a:ext cx="3" cy="2"/>
              </a:xfrm>
              <a:prstGeom prst="line">
                <a:avLst/>
              </a:prstGeom>
              <a:noFill/>
              <a:ln w="0">
                <a:solidFill>
                  <a:srgbClr val="FFDF7F"/>
                </a:solidFill>
                <a:round/>
                <a:headEnd/>
                <a:tailEnd/>
              </a:ln>
            </p:spPr>
            <p:txBody>
              <a:bodyPr/>
              <a:lstStyle/>
              <a:p>
                <a:endParaRPr lang="en-US"/>
              </a:p>
            </p:txBody>
          </p:sp>
          <p:sp>
            <p:nvSpPr>
              <p:cNvPr id="123537" name="Line 3729"/>
              <p:cNvSpPr>
                <a:spLocks noChangeShapeType="1"/>
              </p:cNvSpPr>
              <p:nvPr/>
            </p:nvSpPr>
            <p:spPr bwMode="auto">
              <a:xfrm flipH="1">
                <a:off x="2733" y="1966"/>
                <a:ext cx="2" cy="3"/>
              </a:xfrm>
              <a:prstGeom prst="line">
                <a:avLst/>
              </a:prstGeom>
              <a:noFill/>
              <a:ln w="0">
                <a:solidFill>
                  <a:srgbClr val="FFDF7F"/>
                </a:solidFill>
                <a:round/>
                <a:headEnd/>
                <a:tailEnd/>
              </a:ln>
            </p:spPr>
            <p:txBody>
              <a:bodyPr/>
              <a:lstStyle/>
              <a:p>
                <a:endParaRPr lang="en-US"/>
              </a:p>
            </p:txBody>
          </p:sp>
          <p:sp>
            <p:nvSpPr>
              <p:cNvPr id="123538" name="Line 3730"/>
              <p:cNvSpPr>
                <a:spLocks noChangeShapeType="1"/>
              </p:cNvSpPr>
              <p:nvPr/>
            </p:nvSpPr>
            <p:spPr bwMode="auto">
              <a:xfrm>
                <a:off x="2733" y="1969"/>
                <a:ext cx="2" cy="3"/>
              </a:xfrm>
              <a:prstGeom prst="line">
                <a:avLst/>
              </a:prstGeom>
              <a:noFill/>
              <a:ln w="0">
                <a:solidFill>
                  <a:srgbClr val="FFDF7F"/>
                </a:solidFill>
                <a:round/>
                <a:headEnd/>
                <a:tailEnd/>
              </a:ln>
            </p:spPr>
            <p:txBody>
              <a:bodyPr/>
              <a:lstStyle/>
              <a:p>
                <a:endParaRPr lang="en-US"/>
              </a:p>
            </p:txBody>
          </p:sp>
          <p:sp>
            <p:nvSpPr>
              <p:cNvPr id="123539" name="Line 3731"/>
              <p:cNvSpPr>
                <a:spLocks noChangeShapeType="1"/>
              </p:cNvSpPr>
              <p:nvPr/>
            </p:nvSpPr>
            <p:spPr bwMode="auto">
              <a:xfrm>
                <a:off x="2735" y="1972"/>
                <a:ext cx="3" cy="2"/>
              </a:xfrm>
              <a:prstGeom prst="line">
                <a:avLst/>
              </a:prstGeom>
              <a:noFill/>
              <a:ln w="0">
                <a:solidFill>
                  <a:srgbClr val="FFDF7F"/>
                </a:solidFill>
                <a:round/>
                <a:headEnd/>
                <a:tailEnd/>
              </a:ln>
            </p:spPr>
            <p:txBody>
              <a:bodyPr/>
              <a:lstStyle/>
              <a:p>
                <a:endParaRPr lang="en-US"/>
              </a:p>
            </p:txBody>
          </p:sp>
          <p:sp>
            <p:nvSpPr>
              <p:cNvPr id="123540" name="Line 3732"/>
              <p:cNvSpPr>
                <a:spLocks noChangeShapeType="1"/>
              </p:cNvSpPr>
              <p:nvPr/>
            </p:nvSpPr>
            <p:spPr bwMode="auto">
              <a:xfrm flipV="1">
                <a:off x="2738" y="1972"/>
                <a:ext cx="3" cy="2"/>
              </a:xfrm>
              <a:prstGeom prst="line">
                <a:avLst/>
              </a:prstGeom>
              <a:noFill/>
              <a:ln w="0">
                <a:solidFill>
                  <a:srgbClr val="FFDF7F"/>
                </a:solidFill>
                <a:round/>
                <a:headEnd/>
                <a:tailEnd/>
              </a:ln>
            </p:spPr>
            <p:txBody>
              <a:bodyPr/>
              <a:lstStyle/>
              <a:p>
                <a:endParaRPr lang="en-US"/>
              </a:p>
            </p:txBody>
          </p:sp>
          <p:sp>
            <p:nvSpPr>
              <p:cNvPr id="123541" name="Line 3733"/>
              <p:cNvSpPr>
                <a:spLocks noChangeShapeType="1"/>
              </p:cNvSpPr>
              <p:nvPr/>
            </p:nvSpPr>
            <p:spPr bwMode="auto">
              <a:xfrm flipV="1">
                <a:off x="2741" y="1969"/>
                <a:ext cx="1" cy="3"/>
              </a:xfrm>
              <a:prstGeom prst="line">
                <a:avLst/>
              </a:prstGeom>
              <a:noFill/>
              <a:ln w="0">
                <a:solidFill>
                  <a:srgbClr val="FFDF7F"/>
                </a:solidFill>
                <a:round/>
                <a:headEnd/>
                <a:tailEnd/>
              </a:ln>
            </p:spPr>
            <p:txBody>
              <a:bodyPr/>
              <a:lstStyle/>
              <a:p>
                <a:endParaRPr lang="en-US"/>
              </a:p>
            </p:txBody>
          </p:sp>
          <p:sp>
            <p:nvSpPr>
              <p:cNvPr id="123542" name="Line 3734"/>
              <p:cNvSpPr>
                <a:spLocks noChangeShapeType="1"/>
              </p:cNvSpPr>
              <p:nvPr/>
            </p:nvSpPr>
            <p:spPr bwMode="auto">
              <a:xfrm>
                <a:off x="2697" y="1911"/>
                <a:ext cx="1" cy="4"/>
              </a:xfrm>
              <a:prstGeom prst="line">
                <a:avLst/>
              </a:prstGeom>
              <a:noFill/>
              <a:ln w="0">
                <a:solidFill>
                  <a:srgbClr val="FFDF7F"/>
                </a:solidFill>
                <a:round/>
                <a:headEnd/>
                <a:tailEnd/>
              </a:ln>
            </p:spPr>
            <p:txBody>
              <a:bodyPr/>
              <a:lstStyle/>
              <a:p>
                <a:endParaRPr lang="en-US"/>
              </a:p>
            </p:txBody>
          </p:sp>
          <p:sp>
            <p:nvSpPr>
              <p:cNvPr id="123543" name="Line 3735"/>
              <p:cNvSpPr>
                <a:spLocks noChangeShapeType="1"/>
              </p:cNvSpPr>
              <p:nvPr/>
            </p:nvSpPr>
            <p:spPr bwMode="auto">
              <a:xfrm>
                <a:off x="2698" y="1915"/>
                <a:ext cx="2" cy="5"/>
              </a:xfrm>
              <a:prstGeom prst="line">
                <a:avLst/>
              </a:prstGeom>
              <a:noFill/>
              <a:ln w="0">
                <a:solidFill>
                  <a:srgbClr val="FFDF7F"/>
                </a:solidFill>
                <a:round/>
                <a:headEnd/>
                <a:tailEnd/>
              </a:ln>
            </p:spPr>
            <p:txBody>
              <a:bodyPr/>
              <a:lstStyle/>
              <a:p>
                <a:endParaRPr lang="en-US"/>
              </a:p>
            </p:txBody>
          </p:sp>
          <p:sp>
            <p:nvSpPr>
              <p:cNvPr id="123544" name="Line 3736"/>
              <p:cNvSpPr>
                <a:spLocks noChangeShapeType="1"/>
              </p:cNvSpPr>
              <p:nvPr/>
            </p:nvSpPr>
            <p:spPr bwMode="auto">
              <a:xfrm>
                <a:off x="2700" y="1920"/>
                <a:ext cx="1" cy="3"/>
              </a:xfrm>
              <a:prstGeom prst="line">
                <a:avLst/>
              </a:prstGeom>
              <a:noFill/>
              <a:ln w="0">
                <a:solidFill>
                  <a:srgbClr val="FFDF7F"/>
                </a:solidFill>
                <a:round/>
                <a:headEnd/>
                <a:tailEnd/>
              </a:ln>
            </p:spPr>
            <p:txBody>
              <a:bodyPr/>
              <a:lstStyle/>
              <a:p>
                <a:endParaRPr lang="en-US"/>
              </a:p>
            </p:txBody>
          </p:sp>
          <p:sp>
            <p:nvSpPr>
              <p:cNvPr id="123545" name="Line 3737"/>
              <p:cNvSpPr>
                <a:spLocks noChangeShapeType="1"/>
              </p:cNvSpPr>
              <p:nvPr/>
            </p:nvSpPr>
            <p:spPr bwMode="auto">
              <a:xfrm>
                <a:off x="2701" y="1923"/>
                <a:ext cx="1" cy="4"/>
              </a:xfrm>
              <a:prstGeom prst="line">
                <a:avLst/>
              </a:prstGeom>
              <a:noFill/>
              <a:ln w="0">
                <a:solidFill>
                  <a:srgbClr val="FFDF7F"/>
                </a:solidFill>
                <a:round/>
                <a:headEnd/>
                <a:tailEnd/>
              </a:ln>
            </p:spPr>
            <p:txBody>
              <a:bodyPr/>
              <a:lstStyle/>
              <a:p>
                <a:endParaRPr lang="en-US"/>
              </a:p>
            </p:txBody>
          </p:sp>
          <p:sp>
            <p:nvSpPr>
              <p:cNvPr id="123546" name="Line 3738"/>
              <p:cNvSpPr>
                <a:spLocks noChangeShapeType="1"/>
              </p:cNvSpPr>
              <p:nvPr/>
            </p:nvSpPr>
            <p:spPr bwMode="auto">
              <a:xfrm>
                <a:off x="2702" y="1927"/>
                <a:ext cx="3" cy="4"/>
              </a:xfrm>
              <a:prstGeom prst="line">
                <a:avLst/>
              </a:prstGeom>
              <a:noFill/>
              <a:ln w="0">
                <a:solidFill>
                  <a:srgbClr val="FFDF7F"/>
                </a:solidFill>
                <a:round/>
                <a:headEnd/>
                <a:tailEnd/>
              </a:ln>
            </p:spPr>
            <p:txBody>
              <a:bodyPr/>
              <a:lstStyle/>
              <a:p>
                <a:endParaRPr lang="en-US"/>
              </a:p>
            </p:txBody>
          </p:sp>
          <p:sp>
            <p:nvSpPr>
              <p:cNvPr id="123547" name="Line 3739"/>
              <p:cNvSpPr>
                <a:spLocks noChangeShapeType="1"/>
              </p:cNvSpPr>
              <p:nvPr/>
            </p:nvSpPr>
            <p:spPr bwMode="auto">
              <a:xfrm flipH="1" flipV="1">
                <a:off x="2705" y="1931"/>
                <a:ext cx="4" cy="4"/>
              </a:xfrm>
              <a:prstGeom prst="line">
                <a:avLst/>
              </a:prstGeom>
              <a:noFill/>
              <a:ln w="0">
                <a:solidFill>
                  <a:srgbClr val="FFDF7F"/>
                </a:solidFill>
                <a:round/>
                <a:headEnd/>
                <a:tailEnd/>
              </a:ln>
            </p:spPr>
            <p:txBody>
              <a:bodyPr/>
              <a:lstStyle/>
              <a:p>
                <a:endParaRPr lang="en-US"/>
              </a:p>
            </p:txBody>
          </p:sp>
          <p:sp>
            <p:nvSpPr>
              <p:cNvPr id="123548" name="Line 3740"/>
              <p:cNvSpPr>
                <a:spLocks noChangeShapeType="1"/>
              </p:cNvSpPr>
              <p:nvPr/>
            </p:nvSpPr>
            <p:spPr bwMode="auto">
              <a:xfrm flipH="1" flipV="1">
                <a:off x="2709" y="1935"/>
                <a:ext cx="2" cy="6"/>
              </a:xfrm>
              <a:prstGeom prst="line">
                <a:avLst/>
              </a:prstGeom>
              <a:noFill/>
              <a:ln w="0">
                <a:solidFill>
                  <a:srgbClr val="FFDF7F"/>
                </a:solidFill>
                <a:round/>
                <a:headEnd/>
                <a:tailEnd/>
              </a:ln>
            </p:spPr>
            <p:txBody>
              <a:bodyPr/>
              <a:lstStyle/>
              <a:p>
                <a:endParaRPr lang="en-US"/>
              </a:p>
            </p:txBody>
          </p:sp>
          <p:sp>
            <p:nvSpPr>
              <p:cNvPr id="123549" name="Line 3741"/>
              <p:cNvSpPr>
                <a:spLocks noChangeShapeType="1"/>
              </p:cNvSpPr>
              <p:nvPr/>
            </p:nvSpPr>
            <p:spPr bwMode="auto">
              <a:xfrm flipH="1" flipV="1">
                <a:off x="2711" y="1941"/>
                <a:ext cx="3" cy="6"/>
              </a:xfrm>
              <a:prstGeom prst="line">
                <a:avLst/>
              </a:prstGeom>
              <a:noFill/>
              <a:ln w="0">
                <a:solidFill>
                  <a:srgbClr val="FFDF7F"/>
                </a:solidFill>
                <a:round/>
                <a:headEnd/>
                <a:tailEnd/>
              </a:ln>
            </p:spPr>
            <p:txBody>
              <a:bodyPr/>
              <a:lstStyle/>
              <a:p>
                <a:endParaRPr lang="en-US"/>
              </a:p>
            </p:txBody>
          </p:sp>
          <p:sp>
            <p:nvSpPr>
              <p:cNvPr id="123550" name="Line 3742"/>
              <p:cNvSpPr>
                <a:spLocks noChangeShapeType="1"/>
              </p:cNvSpPr>
              <p:nvPr/>
            </p:nvSpPr>
            <p:spPr bwMode="auto">
              <a:xfrm flipH="1" flipV="1">
                <a:off x="2714" y="1947"/>
                <a:ext cx="1" cy="2"/>
              </a:xfrm>
              <a:prstGeom prst="line">
                <a:avLst/>
              </a:prstGeom>
              <a:noFill/>
              <a:ln w="0">
                <a:solidFill>
                  <a:srgbClr val="FFDF7F"/>
                </a:solidFill>
                <a:round/>
                <a:headEnd/>
                <a:tailEnd/>
              </a:ln>
            </p:spPr>
            <p:txBody>
              <a:bodyPr/>
              <a:lstStyle/>
              <a:p>
                <a:endParaRPr lang="en-US"/>
              </a:p>
            </p:txBody>
          </p:sp>
          <p:sp>
            <p:nvSpPr>
              <p:cNvPr id="123551" name="Line 3743"/>
              <p:cNvSpPr>
                <a:spLocks noChangeShapeType="1"/>
              </p:cNvSpPr>
              <p:nvPr/>
            </p:nvSpPr>
            <p:spPr bwMode="auto">
              <a:xfrm flipH="1" flipV="1">
                <a:off x="2715" y="1949"/>
                <a:ext cx="1" cy="3"/>
              </a:xfrm>
              <a:prstGeom prst="line">
                <a:avLst/>
              </a:prstGeom>
              <a:noFill/>
              <a:ln w="0">
                <a:solidFill>
                  <a:srgbClr val="FFDF7F"/>
                </a:solidFill>
                <a:round/>
                <a:headEnd/>
                <a:tailEnd/>
              </a:ln>
            </p:spPr>
            <p:txBody>
              <a:bodyPr/>
              <a:lstStyle/>
              <a:p>
                <a:endParaRPr lang="en-US"/>
              </a:p>
            </p:txBody>
          </p:sp>
          <p:sp>
            <p:nvSpPr>
              <p:cNvPr id="123552" name="Line 3744"/>
              <p:cNvSpPr>
                <a:spLocks noChangeShapeType="1"/>
              </p:cNvSpPr>
              <p:nvPr/>
            </p:nvSpPr>
            <p:spPr bwMode="auto">
              <a:xfrm>
                <a:off x="2711" y="1920"/>
                <a:ext cx="1" cy="3"/>
              </a:xfrm>
              <a:prstGeom prst="line">
                <a:avLst/>
              </a:prstGeom>
              <a:noFill/>
              <a:ln w="0">
                <a:solidFill>
                  <a:srgbClr val="FFDF7F"/>
                </a:solidFill>
                <a:round/>
                <a:headEnd/>
                <a:tailEnd/>
              </a:ln>
            </p:spPr>
            <p:txBody>
              <a:bodyPr/>
              <a:lstStyle/>
              <a:p>
                <a:endParaRPr lang="en-US"/>
              </a:p>
            </p:txBody>
          </p:sp>
          <p:sp>
            <p:nvSpPr>
              <p:cNvPr id="123553" name="Line 3745"/>
              <p:cNvSpPr>
                <a:spLocks noChangeShapeType="1"/>
              </p:cNvSpPr>
              <p:nvPr/>
            </p:nvSpPr>
            <p:spPr bwMode="auto">
              <a:xfrm>
                <a:off x="2712" y="1923"/>
                <a:ext cx="1" cy="3"/>
              </a:xfrm>
              <a:prstGeom prst="line">
                <a:avLst/>
              </a:prstGeom>
              <a:noFill/>
              <a:ln w="0">
                <a:solidFill>
                  <a:srgbClr val="FFDF7F"/>
                </a:solidFill>
                <a:round/>
                <a:headEnd/>
                <a:tailEnd/>
              </a:ln>
            </p:spPr>
            <p:txBody>
              <a:bodyPr/>
              <a:lstStyle/>
              <a:p>
                <a:endParaRPr lang="en-US"/>
              </a:p>
            </p:txBody>
          </p:sp>
          <p:sp>
            <p:nvSpPr>
              <p:cNvPr id="123554" name="Line 3746"/>
              <p:cNvSpPr>
                <a:spLocks noChangeShapeType="1"/>
              </p:cNvSpPr>
              <p:nvPr/>
            </p:nvSpPr>
            <p:spPr bwMode="auto">
              <a:xfrm>
                <a:off x="2713" y="1926"/>
                <a:ext cx="2" cy="3"/>
              </a:xfrm>
              <a:prstGeom prst="line">
                <a:avLst/>
              </a:prstGeom>
              <a:noFill/>
              <a:ln w="0">
                <a:solidFill>
                  <a:srgbClr val="FFDF7F"/>
                </a:solidFill>
                <a:round/>
                <a:headEnd/>
                <a:tailEnd/>
              </a:ln>
            </p:spPr>
            <p:txBody>
              <a:bodyPr/>
              <a:lstStyle/>
              <a:p>
                <a:endParaRPr lang="en-US"/>
              </a:p>
            </p:txBody>
          </p:sp>
          <p:sp>
            <p:nvSpPr>
              <p:cNvPr id="123555" name="Line 3747"/>
              <p:cNvSpPr>
                <a:spLocks noChangeShapeType="1"/>
              </p:cNvSpPr>
              <p:nvPr/>
            </p:nvSpPr>
            <p:spPr bwMode="auto">
              <a:xfrm>
                <a:off x="2715" y="1929"/>
                <a:ext cx="3" cy="2"/>
              </a:xfrm>
              <a:prstGeom prst="line">
                <a:avLst/>
              </a:prstGeom>
              <a:noFill/>
              <a:ln w="0">
                <a:solidFill>
                  <a:srgbClr val="FFDF7F"/>
                </a:solidFill>
                <a:round/>
                <a:headEnd/>
                <a:tailEnd/>
              </a:ln>
            </p:spPr>
            <p:txBody>
              <a:bodyPr/>
              <a:lstStyle/>
              <a:p>
                <a:endParaRPr lang="en-US"/>
              </a:p>
            </p:txBody>
          </p:sp>
          <p:sp>
            <p:nvSpPr>
              <p:cNvPr id="123556" name="Line 3748"/>
              <p:cNvSpPr>
                <a:spLocks noChangeShapeType="1"/>
              </p:cNvSpPr>
              <p:nvPr/>
            </p:nvSpPr>
            <p:spPr bwMode="auto">
              <a:xfrm>
                <a:off x="2718" y="1931"/>
                <a:ext cx="5" cy="2"/>
              </a:xfrm>
              <a:prstGeom prst="line">
                <a:avLst/>
              </a:prstGeom>
              <a:noFill/>
              <a:ln w="0">
                <a:solidFill>
                  <a:srgbClr val="FFDF7F"/>
                </a:solidFill>
                <a:round/>
                <a:headEnd/>
                <a:tailEnd/>
              </a:ln>
            </p:spPr>
            <p:txBody>
              <a:bodyPr/>
              <a:lstStyle/>
              <a:p>
                <a:endParaRPr lang="en-US"/>
              </a:p>
            </p:txBody>
          </p:sp>
          <p:sp>
            <p:nvSpPr>
              <p:cNvPr id="123557" name="Line 3749"/>
              <p:cNvSpPr>
                <a:spLocks noChangeShapeType="1"/>
              </p:cNvSpPr>
              <p:nvPr/>
            </p:nvSpPr>
            <p:spPr bwMode="auto">
              <a:xfrm flipH="1" flipV="1">
                <a:off x="2723" y="1933"/>
                <a:ext cx="4" cy="2"/>
              </a:xfrm>
              <a:prstGeom prst="line">
                <a:avLst/>
              </a:prstGeom>
              <a:noFill/>
              <a:ln w="0">
                <a:solidFill>
                  <a:srgbClr val="FFDF7F"/>
                </a:solidFill>
                <a:round/>
                <a:headEnd/>
                <a:tailEnd/>
              </a:ln>
            </p:spPr>
            <p:txBody>
              <a:bodyPr/>
              <a:lstStyle/>
              <a:p>
                <a:endParaRPr lang="en-US"/>
              </a:p>
            </p:txBody>
          </p:sp>
          <p:sp>
            <p:nvSpPr>
              <p:cNvPr id="123558" name="Line 3750"/>
              <p:cNvSpPr>
                <a:spLocks noChangeShapeType="1"/>
              </p:cNvSpPr>
              <p:nvPr/>
            </p:nvSpPr>
            <p:spPr bwMode="auto">
              <a:xfrm flipH="1" flipV="1">
                <a:off x="2727" y="1935"/>
                <a:ext cx="1" cy="2"/>
              </a:xfrm>
              <a:prstGeom prst="line">
                <a:avLst/>
              </a:prstGeom>
              <a:noFill/>
              <a:ln w="0">
                <a:solidFill>
                  <a:srgbClr val="FFDF7F"/>
                </a:solidFill>
                <a:round/>
                <a:headEnd/>
                <a:tailEnd/>
              </a:ln>
            </p:spPr>
            <p:txBody>
              <a:bodyPr/>
              <a:lstStyle/>
              <a:p>
                <a:endParaRPr lang="en-US"/>
              </a:p>
            </p:txBody>
          </p:sp>
          <p:sp>
            <p:nvSpPr>
              <p:cNvPr id="123559" name="Line 3751"/>
              <p:cNvSpPr>
                <a:spLocks noChangeShapeType="1"/>
              </p:cNvSpPr>
              <p:nvPr/>
            </p:nvSpPr>
            <p:spPr bwMode="auto">
              <a:xfrm flipH="1" flipV="1">
                <a:off x="2728" y="1937"/>
                <a:ext cx="1" cy="3"/>
              </a:xfrm>
              <a:prstGeom prst="line">
                <a:avLst/>
              </a:prstGeom>
              <a:noFill/>
              <a:ln w="0">
                <a:solidFill>
                  <a:srgbClr val="FFDF7F"/>
                </a:solidFill>
                <a:round/>
                <a:headEnd/>
                <a:tailEnd/>
              </a:ln>
            </p:spPr>
            <p:txBody>
              <a:bodyPr/>
              <a:lstStyle/>
              <a:p>
                <a:endParaRPr lang="en-US"/>
              </a:p>
            </p:txBody>
          </p:sp>
          <p:sp>
            <p:nvSpPr>
              <p:cNvPr id="123560" name="Line 3752"/>
              <p:cNvSpPr>
                <a:spLocks noChangeShapeType="1"/>
              </p:cNvSpPr>
              <p:nvPr/>
            </p:nvSpPr>
            <p:spPr bwMode="auto">
              <a:xfrm flipH="1" flipV="1">
                <a:off x="2729" y="1940"/>
                <a:ext cx="1" cy="3"/>
              </a:xfrm>
              <a:prstGeom prst="line">
                <a:avLst/>
              </a:prstGeom>
              <a:noFill/>
              <a:ln w="0">
                <a:solidFill>
                  <a:srgbClr val="FFDF7F"/>
                </a:solidFill>
                <a:round/>
                <a:headEnd/>
                <a:tailEnd/>
              </a:ln>
            </p:spPr>
            <p:txBody>
              <a:bodyPr/>
              <a:lstStyle/>
              <a:p>
                <a:endParaRPr lang="en-US"/>
              </a:p>
            </p:txBody>
          </p:sp>
          <p:sp>
            <p:nvSpPr>
              <p:cNvPr id="123561" name="Line 3753"/>
              <p:cNvSpPr>
                <a:spLocks noChangeShapeType="1"/>
              </p:cNvSpPr>
              <p:nvPr/>
            </p:nvSpPr>
            <p:spPr bwMode="auto">
              <a:xfrm flipH="1" flipV="1">
                <a:off x="2729" y="1943"/>
                <a:ext cx="1" cy="2"/>
              </a:xfrm>
              <a:prstGeom prst="line">
                <a:avLst/>
              </a:prstGeom>
              <a:noFill/>
              <a:ln w="0">
                <a:solidFill>
                  <a:srgbClr val="FFDF7F"/>
                </a:solidFill>
                <a:round/>
                <a:headEnd/>
                <a:tailEnd/>
              </a:ln>
            </p:spPr>
            <p:txBody>
              <a:bodyPr/>
              <a:lstStyle/>
              <a:p>
                <a:endParaRPr lang="en-US"/>
              </a:p>
            </p:txBody>
          </p:sp>
          <p:sp>
            <p:nvSpPr>
              <p:cNvPr id="123562" name="Line 3754"/>
              <p:cNvSpPr>
                <a:spLocks noChangeShapeType="1"/>
              </p:cNvSpPr>
              <p:nvPr/>
            </p:nvSpPr>
            <p:spPr bwMode="auto">
              <a:xfrm>
                <a:off x="2792" y="1974"/>
                <a:ext cx="48" cy="87"/>
              </a:xfrm>
              <a:prstGeom prst="line">
                <a:avLst/>
              </a:prstGeom>
              <a:noFill/>
              <a:ln w="0">
                <a:solidFill>
                  <a:srgbClr val="FFDF7F"/>
                </a:solidFill>
                <a:round/>
                <a:headEnd/>
                <a:tailEnd/>
              </a:ln>
            </p:spPr>
            <p:txBody>
              <a:bodyPr/>
              <a:lstStyle/>
              <a:p>
                <a:endParaRPr lang="en-US"/>
              </a:p>
            </p:txBody>
          </p:sp>
          <p:sp>
            <p:nvSpPr>
              <p:cNvPr id="123563" name="Line 3755"/>
              <p:cNvSpPr>
                <a:spLocks noChangeShapeType="1"/>
              </p:cNvSpPr>
              <p:nvPr/>
            </p:nvSpPr>
            <p:spPr bwMode="auto">
              <a:xfrm flipH="1">
                <a:off x="2796" y="2061"/>
                <a:ext cx="44" cy="24"/>
              </a:xfrm>
              <a:prstGeom prst="line">
                <a:avLst/>
              </a:prstGeom>
              <a:noFill/>
              <a:ln w="0">
                <a:solidFill>
                  <a:srgbClr val="FFDF7F"/>
                </a:solidFill>
                <a:round/>
                <a:headEnd/>
                <a:tailEnd/>
              </a:ln>
            </p:spPr>
            <p:txBody>
              <a:bodyPr/>
              <a:lstStyle/>
              <a:p>
                <a:endParaRPr lang="en-US"/>
              </a:p>
            </p:txBody>
          </p:sp>
          <p:sp>
            <p:nvSpPr>
              <p:cNvPr id="123564" name="Line 3756"/>
              <p:cNvSpPr>
                <a:spLocks noChangeShapeType="1"/>
              </p:cNvSpPr>
              <p:nvPr/>
            </p:nvSpPr>
            <p:spPr bwMode="auto">
              <a:xfrm flipH="1" flipV="1">
                <a:off x="2891" y="2087"/>
                <a:ext cx="11" cy="40"/>
              </a:xfrm>
              <a:prstGeom prst="line">
                <a:avLst/>
              </a:prstGeom>
              <a:noFill/>
              <a:ln w="0">
                <a:solidFill>
                  <a:srgbClr val="FFDF7F"/>
                </a:solidFill>
                <a:round/>
                <a:headEnd/>
                <a:tailEnd/>
              </a:ln>
            </p:spPr>
            <p:txBody>
              <a:bodyPr/>
              <a:lstStyle/>
              <a:p>
                <a:endParaRPr lang="en-US"/>
              </a:p>
            </p:txBody>
          </p:sp>
          <p:sp>
            <p:nvSpPr>
              <p:cNvPr id="123565" name="Line 3757"/>
              <p:cNvSpPr>
                <a:spLocks noChangeShapeType="1"/>
              </p:cNvSpPr>
              <p:nvPr/>
            </p:nvSpPr>
            <p:spPr bwMode="auto">
              <a:xfrm flipV="1">
                <a:off x="2891" y="2082"/>
                <a:ext cx="72" cy="5"/>
              </a:xfrm>
              <a:prstGeom prst="line">
                <a:avLst/>
              </a:prstGeom>
              <a:noFill/>
              <a:ln w="0">
                <a:solidFill>
                  <a:srgbClr val="FFDF7F"/>
                </a:solidFill>
                <a:round/>
                <a:headEnd/>
                <a:tailEnd/>
              </a:ln>
            </p:spPr>
            <p:txBody>
              <a:bodyPr/>
              <a:lstStyle/>
              <a:p>
                <a:endParaRPr lang="en-US"/>
              </a:p>
            </p:txBody>
          </p:sp>
          <p:sp>
            <p:nvSpPr>
              <p:cNvPr id="123566" name="Line 3758"/>
              <p:cNvSpPr>
                <a:spLocks noChangeShapeType="1"/>
              </p:cNvSpPr>
              <p:nvPr/>
            </p:nvSpPr>
            <p:spPr bwMode="auto">
              <a:xfrm>
                <a:off x="2779" y="2221"/>
                <a:ext cx="106" cy="68"/>
              </a:xfrm>
              <a:prstGeom prst="line">
                <a:avLst/>
              </a:prstGeom>
              <a:noFill/>
              <a:ln w="0">
                <a:solidFill>
                  <a:srgbClr val="FFDF7F"/>
                </a:solidFill>
                <a:round/>
                <a:headEnd/>
                <a:tailEnd/>
              </a:ln>
            </p:spPr>
            <p:txBody>
              <a:bodyPr/>
              <a:lstStyle/>
              <a:p>
                <a:endParaRPr lang="en-US"/>
              </a:p>
            </p:txBody>
          </p:sp>
          <p:sp>
            <p:nvSpPr>
              <p:cNvPr id="123567" name="Line 3759"/>
              <p:cNvSpPr>
                <a:spLocks noChangeShapeType="1"/>
              </p:cNvSpPr>
              <p:nvPr/>
            </p:nvSpPr>
            <p:spPr bwMode="auto">
              <a:xfrm>
                <a:off x="2817" y="2198"/>
                <a:ext cx="104" cy="66"/>
              </a:xfrm>
              <a:prstGeom prst="line">
                <a:avLst/>
              </a:prstGeom>
              <a:noFill/>
              <a:ln w="0">
                <a:solidFill>
                  <a:srgbClr val="FFDF7F"/>
                </a:solidFill>
                <a:round/>
                <a:headEnd/>
                <a:tailEnd/>
              </a:ln>
            </p:spPr>
            <p:txBody>
              <a:bodyPr/>
              <a:lstStyle/>
              <a:p>
                <a:endParaRPr lang="en-US"/>
              </a:p>
            </p:txBody>
          </p:sp>
          <p:sp>
            <p:nvSpPr>
              <p:cNvPr id="123568" name="Line 3760"/>
              <p:cNvSpPr>
                <a:spLocks noChangeShapeType="1"/>
              </p:cNvSpPr>
              <p:nvPr/>
            </p:nvSpPr>
            <p:spPr bwMode="auto">
              <a:xfrm flipH="1" flipV="1">
                <a:off x="2816" y="2198"/>
                <a:ext cx="1" cy="3"/>
              </a:xfrm>
              <a:prstGeom prst="line">
                <a:avLst/>
              </a:prstGeom>
              <a:noFill/>
              <a:ln w="0">
                <a:solidFill>
                  <a:srgbClr val="FFDF7F"/>
                </a:solidFill>
                <a:round/>
                <a:headEnd/>
                <a:tailEnd/>
              </a:ln>
            </p:spPr>
            <p:txBody>
              <a:bodyPr/>
              <a:lstStyle/>
              <a:p>
                <a:endParaRPr lang="en-US"/>
              </a:p>
            </p:txBody>
          </p:sp>
          <p:sp>
            <p:nvSpPr>
              <p:cNvPr id="123569" name="Line 3761"/>
              <p:cNvSpPr>
                <a:spLocks noChangeShapeType="1"/>
              </p:cNvSpPr>
              <p:nvPr/>
            </p:nvSpPr>
            <p:spPr bwMode="auto">
              <a:xfrm>
                <a:off x="2817" y="2201"/>
                <a:ext cx="1" cy="3"/>
              </a:xfrm>
              <a:prstGeom prst="line">
                <a:avLst/>
              </a:prstGeom>
              <a:noFill/>
              <a:ln w="0">
                <a:solidFill>
                  <a:srgbClr val="FFDF7F"/>
                </a:solidFill>
                <a:round/>
                <a:headEnd/>
                <a:tailEnd/>
              </a:ln>
            </p:spPr>
            <p:txBody>
              <a:bodyPr/>
              <a:lstStyle/>
              <a:p>
                <a:endParaRPr lang="en-US"/>
              </a:p>
            </p:txBody>
          </p:sp>
          <p:sp>
            <p:nvSpPr>
              <p:cNvPr id="123570" name="Line 3762"/>
              <p:cNvSpPr>
                <a:spLocks noChangeShapeType="1"/>
              </p:cNvSpPr>
              <p:nvPr/>
            </p:nvSpPr>
            <p:spPr bwMode="auto">
              <a:xfrm>
                <a:off x="2818" y="2204"/>
                <a:ext cx="3" cy="2"/>
              </a:xfrm>
              <a:prstGeom prst="line">
                <a:avLst/>
              </a:prstGeom>
              <a:noFill/>
              <a:ln w="0">
                <a:solidFill>
                  <a:srgbClr val="FFDF7F"/>
                </a:solidFill>
                <a:round/>
                <a:headEnd/>
                <a:tailEnd/>
              </a:ln>
            </p:spPr>
            <p:txBody>
              <a:bodyPr/>
              <a:lstStyle/>
              <a:p>
                <a:endParaRPr lang="en-US"/>
              </a:p>
            </p:txBody>
          </p:sp>
          <p:sp>
            <p:nvSpPr>
              <p:cNvPr id="123571" name="Line 3763"/>
              <p:cNvSpPr>
                <a:spLocks noChangeShapeType="1"/>
              </p:cNvSpPr>
              <p:nvPr/>
            </p:nvSpPr>
            <p:spPr bwMode="auto">
              <a:xfrm>
                <a:off x="2821" y="2206"/>
                <a:ext cx="4" cy="2"/>
              </a:xfrm>
              <a:prstGeom prst="line">
                <a:avLst/>
              </a:prstGeom>
              <a:noFill/>
              <a:ln w="0">
                <a:solidFill>
                  <a:srgbClr val="FFDF7F"/>
                </a:solidFill>
                <a:round/>
                <a:headEnd/>
                <a:tailEnd/>
              </a:ln>
            </p:spPr>
            <p:txBody>
              <a:bodyPr/>
              <a:lstStyle/>
              <a:p>
                <a:endParaRPr lang="en-US"/>
              </a:p>
            </p:txBody>
          </p:sp>
          <p:sp>
            <p:nvSpPr>
              <p:cNvPr id="123572" name="Line 3764"/>
              <p:cNvSpPr>
                <a:spLocks noChangeShapeType="1"/>
              </p:cNvSpPr>
              <p:nvPr/>
            </p:nvSpPr>
            <p:spPr bwMode="auto">
              <a:xfrm>
                <a:off x="2825" y="2208"/>
                <a:ext cx="5" cy="4"/>
              </a:xfrm>
              <a:prstGeom prst="line">
                <a:avLst/>
              </a:prstGeom>
              <a:noFill/>
              <a:ln w="0">
                <a:solidFill>
                  <a:srgbClr val="FFDF7F"/>
                </a:solidFill>
                <a:round/>
                <a:headEnd/>
                <a:tailEnd/>
              </a:ln>
            </p:spPr>
            <p:txBody>
              <a:bodyPr/>
              <a:lstStyle/>
              <a:p>
                <a:endParaRPr lang="en-US"/>
              </a:p>
            </p:txBody>
          </p:sp>
          <p:sp>
            <p:nvSpPr>
              <p:cNvPr id="123573" name="Line 3765"/>
              <p:cNvSpPr>
                <a:spLocks noChangeShapeType="1"/>
              </p:cNvSpPr>
              <p:nvPr/>
            </p:nvSpPr>
            <p:spPr bwMode="auto">
              <a:xfrm flipH="1" flipV="1">
                <a:off x="2830" y="2212"/>
                <a:ext cx="5" cy="3"/>
              </a:xfrm>
              <a:prstGeom prst="line">
                <a:avLst/>
              </a:prstGeom>
              <a:noFill/>
              <a:ln w="0">
                <a:solidFill>
                  <a:srgbClr val="FFDF7F"/>
                </a:solidFill>
                <a:round/>
                <a:headEnd/>
                <a:tailEnd/>
              </a:ln>
            </p:spPr>
            <p:txBody>
              <a:bodyPr/>
              <a:lstStyle/>
              <a:p>
                <a:endParaRPr lang="en-US"/>
              </a:p>
            </p:txBody>
          </p:sp>
          <p:sp>
            <p:nvSpPr>
              <p:cNvPr id="123574" name="Line 3766"/>
              <p:cNvSpPr>
                <a:spLocks noChangeShapeType="1"/>
              </p:cNvSpPr>
              <p:nvPr/>
            </p:nvSpPr>
            <p:spPr bwMode="auto">
              <a:xfrm flipH="1" flipV="1">
                <a:off x="2835" y="2215"/>
                <a:ext cx="3" cy="4"/>
              </a:xfrm>
              <a:prstGeom prst="line">
                <a:avLst/>
              </a:prstGeom>
              <a:noFill/>
              <a:ln w="0">
                <a:solidFill>
                  <a:srgbClr val="FFDF7F"/>
                </a:solidFill>
                <a:round/>
                <a:headEnd/>
                <a:tailEnd/>
              </a:ln>
            </p:spPr>
            <p:txBody>
              <a:bodyPr/>
              <a:lstStyle/>
              <a:p>
                <a:endParaRPr lang="en-US"/>
              </a:p>
            </p:txBody>
          </p:sp>
          <p:sp>
            <p:nvSpPr>
              <p:cNvPr id="123575" name="Line 3767"/>
              <p:cNvSpPr>
                <a:spLocks noChangeShapeType="1"/>
              </p:cNvSpPr>
              <p:nvPr/>
            </p:nvSpPr>
            <p:spPr bwMode="auto">
              <a:xfrm flipH="1" flipV="1">
                <a:off x="2838" y="2219"/>
                <a:ext cx="3" cy="5"/>
              </a:xfrm>
              <a:prstGeom prst="line">
                <a:avLst/>
              </a:prstGeom>
              <a:noFill/>
              <a:ln w="0">
                <a:solidFill>
                  <a:srgbClr val="FFDF7F"/>
                </a:solidFill>
                <a:round/>
                <a:headEnd/>
                <a:tailEnd/>
              </a:ln>
            </p:spPr>
            <p:txBody>
              <a:bodyPr/>
              <a:lstStyle/>
              <a:p>
                <a:endParaRPr lang="en-US"/>
              </a:p>
            </p:txBody>
          </p:sp>
          <p:sp>
            <p:nvSpPr>
              <p:cNvPr id="123576" name="Line 3768"/>
              <p:cNvSpPr>
                <a:spLocks noChangeShapeType="1"/>
              </p:cNvSpPr>
              <p:nvPr/>
            </p:nvSpPr>
            <p:spPr bwMode="auto">
              <a:xfrm flipH="1" flipV="1">
                <a:off x="2841" y="2224"/>
                <a:ext cx="1" cy="6"/>
              </a:xfrm>
              <a:prstGeom prst="line">
                <a:avLst/>
              </a:prstGeom>
              <a:noFill/>
              <a:ln w="0">
                <a:solidFill>
                  <a:srgbClr val="FFDF7F"/>
                </a:solidFill>
                <a:round/>
                <a:headEnd/>
                <a:tailEnd/>
              </a:ln>
            </p:spPr>
            <p:txBody>
              <a:bodyPr/>
              <a:lstStyle/>
              <a:p>
                <a:endParaRPr lang="en-US"/>
              </a:p>
            </p:txBody>
          </p:sp>
          <p:sp>
            <p:nvSpPr>
              <p:cNvPr id="123577" name="Line 3769"/>
              <p:cNvSpPr>
                <a:spLocks noChangeShapeType="1"/>
              </p:cNvSpPr>
              <p:nvPr/>
            </p:nvSpPr>
            <p:spPr bwMode="auto">
              <a:xfrm flipH="1" flipV="1">
                <a:off x="2842" y="2230"/>
                <a:ext cx="3" cy="5"/>
              </a:xfrm>
              <a:prstGeom prst="line">
                <a:avLst/>
              </a:prstGeom>
              <a:noFill/>
              <a:ln w="0">
                <a:solidFill>
                  <a:srgbClr val="FFDF7F"/>
                </a:solidFill>
                <a:round/>
                <a:headEnd/>
                <a:tailEnd/>
              </a:ln>
            </p:spPr>
            <p:txBody>
              <a:bodyPr/>
              <a:lstStyle/>
              <a:p>
                <a:endParaRPr lang="en-US"/>
              </a:p>
            </p:txBody>
          </p:sp>
          <p:sp>
            <p:nvSpPr>
              <p:cNvPr id="123578" name="Line 3770"/>
              <p:cNvSpPr>
                <a:spLocks noChangeShapeType="1"/>
              </p:cNvSpPr>
              <p:nvPr/>
            </p:nvSpPr>
            <p:spPr bwMode="auto">
              <a:xfrm flipH="1" flipV="1">
                <a:off x="2845" y="2235"/>
                <a:ext cx="1" cy="4"/>
              </a:xfrm>
              <a:prstGeom prst="line">
                <a:avLst/>
              </a:prstGeom>
              <a:noFill/>
              <a:ln w="0">
                <a:solidFill>
                  <a:srgbClr val="FFDF7F"/>
                </a:solidFill>
                <a:round/>
                <a:headEnd/>
                <a:tailEnd/>
              </a:ln>
            </p:spPr>
            <p:txBody>
              <a:bodyPr/>
              <a:lstStyle/>
              <a:p>
                <a:endParaRPr lang="en-US"/>
              </a:p>
            </p:txBody>
          </p:sp>
          <p:sp>
            <p:nvSpPr>
              <p:cNvPr id="123579" name="Line 3771"/>
              <p:cNvSpPr>
                <a:spLocks noChangeShapeType="1"/>
              </p:cNvSpPr>
              <p:nvPr/>
            </p:nvSpPr>
            <p:spPr bwMode="auto">
              <a:xfrm>
                <a:off x="2846" y="2239"/>
                <a:ext cx="2" cy="3"/>
              </a:xfrm>
              <a:prstGeom prst="line">
                <a:avLst/>
              </a:prstGeom>
              <a:noFill/>
              <a:ln w="0">
                <a:solidFill>
                  <a:srgbClr val="FFDF7F"/>
                </a:solidFill>
                <a:round/>
                <a:headEnd/>
                <a:tailEnd/>
              </a:ln>
            </p:spPr>
            <p:txBody>
              <a:bodyPr/>
              <a:lstStyle/>
              <a:p>
                <a:endParaRPr lang="en-US"/>
              </a:p>
            </p:txBody>
          </p:sp>
          <p:sp>
            <p:nvSpPr>
              <p:cNvPr id="123580" name="Line 3772"/>
              <p:cNvSpPr>
                <a:spLocks noChangeShapeType="1"/>
              </p:cNvSpPr>
              <p:nvPr/>
            </p:nvSpPr>
            <p:spPr bwMode="auto">
              <a:xfrm>
                <a:off x="2848" y="2242"/>
                <a:ext cx="2" cy="5"/>
              </a:xfrm>
              <a:prstGeom prst="line">
                <a:avLst/>
              </a:prstGeom>
              <a:noFill/>
              <a:ln w="0">
                <a:solidFill>
                  <a:srgbClr val="FFDF7F"/>
                </a:solidFill>
                <a:round/>
                <a:headEnd/>
                <a:tailEnd/>
              </a:ln>
            </p:spPr>
            <p:txBody>
              <a:bodyPr/>
              <a:lstStyle/>
              <a:p>
                <a:endParaRPr lang="en-US"/>
              </a:p>
            </p:txBody>
          </p:sp>
          <p:sp>
            <p:nvSpPr>
              <p:cNvPr id="123581" name="Line 3773"/>
              <p:cNvSpPr>
                <a:spLocks noChangeShapeType="1"/>
              </p:cNvSpPr>
              <p:nvPr/>
            </p:nvSpPr>
            <p:spPr bwMode="auto">
              <a:xfrm flipH="1" flipV="1">
                <a:off x="2850" y="2247"/>
                <a:ext cx="3" cy="4"/>
              </a:xfrm>
              <a:prstGeom prst="line">
                <a:avLst/>
              </a:prstGeom>
              <a:noFill/>
              <a:ln w="0">
                <a:solidFill>
                  <a:srgbClr val="FFDF7F"/>
                </a:solidFill>
                <a:round/>
                <a:headEnd/>
                <a:tailEnd/>
              </a:ln>
            </p:spPr>
            <p:txBody>
              <a:bodyPr/>
              <a:lstStyle/>
              <a:p>
                <a:endParaRPr lang="en-US"/>
              </a:p>
            </p:txBody>
          </p:sp>
          <p:sp>
            <p:nvSpPr>
              <p:cNvPr id="123582" name="Line 3774"/>
              <p:cNvSpPr>
                <a:spLocks noChangeShapeType="1"/>
              </p:cNvSpPr>
              <p:nvPr/>
            </p:nvSpPr>
            <p:spPr bwMode="auto">
              <a:xfrm>
                <a:off x="2853" y="2251"/>
                <a:ext cx="3" cy="2"/>
              </a:xfrm>
              <a:prstGeom prst="line">
                <a:avLst/>
              </a:prstGeom>
              <a:noFill/>
              <a:ln w="0">
                <a:solidFill>
                  <a:srgbClr val="FFDF7F"/>
                </a:solidFill>
                <a:round/>
                <a:headEnd/>
                <a:tailEnd/>
              </a:ln>
            </p:spPr>
            <p:txBody>
              <a:bodyPr/>
              <a:lstStyle/>
              <a:p>
                <a:endParaRPr lang="en-US"/>
              </a:p>
            </p:txBody>
          </p:sp>
          <p:sp>
            <p:nvSpPr>
              <p:cNvPr id="123583" name="Line 3775"/>
              <p:cNvSpPr>
                <a:spLocks noChangeShapeType="1"/>
              </p:cNvSpPr>
              <p:nvPr/>
            </p:nvSpPr>
            <p:spPr bwMode="auto">
              <a:xfrm flipH="1" flipV="1">
                <a:off x="2856" y="2253"/>
                <a:ext cx="2" cy="3"/>
              </a:xfrm>
              <a:prstGeom prst="line">
                <a:avLst/>
              </a:prstGeom>
              <a:noFill/>
              <a:ln w="0">
                <a:solidFill>
                  <a:srgbClr val="FFDF7F"/>
                </a:solidFill>
                <a:round/>
                <a:headEnd/>
                <a:tailEnd/>
              </a:ln>
            </p:spPr>
            <p:txBody>
              <a:bodyPr/>
              <a:lstStyle/>
              <a:p>
                <a:endParaRPr lang="en-US"/>
              </a:p>
            </p:txBody>
          </p:sp>
          <p:sp>
            <p:nvSpPr>
              <p:cNvPr id="123584" name="Line 3776"/>
              <p:cNvSpPr>
                <a:spLocks noChangeShapeType="1"/>
              </p:cNvSpPr>
              <p:nvPr/>
            </p:nvSpPr>
            <p:spPr bwMode="auto">
              <a:xfrm flipH="1" flipV="1">
                <a:off x="2858" y="2256"/>
                <a:ext cx="4" cy="7"/>
              </a:xfrm>
              <a:prstGeom prst="line">
                <a:avLst/>
              </a:prstGeom>
              <a:noFill/>
              <a:ln w="0">
                <a:solidFill>
                  <a:srgbClr val="FFDF7F"/>
                </a:solidFill>
                <a:round/>
                <a:headEnd/>
                <a:tailEnd/>
              </a:ln>
            </p:spPr>
            <p:txBody>
              <a:bodyPr/>
              <a:lstStyle/>
              <a:p>
                <a:endParaRPr lang="en-US"/>
              </a:p>
            </p:txBody>
          </p:sp>
          <p:sp>
            <p:nvSpPr>
              <p:cNvPr id="123585" name="Line 3777"/>
              <p:cNvSpPr>
                <a:spLocks noChangeShapeType="1"/>
              </p:cNvSpPr>
              <p:nvPr/>
            </p:nvSpPr>
            <p:spPr bwMode="auto">
              <a:xfrm flipH="1" flipV="1">
                <a:off x="2862" y="2263"/>
                <a:ext cx="2" cy="8"/>
              </a:xfrm>
              <a:prstGeom prst="line">
                <a:avLst/>
              </a:prstGeom>
              <a:noFill/>
              <a:ln w="0">
                <a:solidFill>
                  <a:srgbClr val="FFDF7F"/>
                </a:solidFill>
                <a:round/>
                <a:headEnd/>
                <a:tailEnd/>
              </a:ln>
            </p:spPr>
            <p:txBody>
              <a:bodyPr/>
              <a:lstStyle/>
              <a:p>
                <a:endParaRPr lang="en-US"/>
              </a:p>
            </p:txBody>
          </p:sp>
          <p:sp>
            <p:nvSpPr>
              <p:cNvPr id="123586" name="Line 3778"/>
              <p:cNvSpPr>
                <a:spLocks noChangeShapeType="1"/>
              </p:cNvSpPr>
              <p:nvPr/>
            </p:nvSpPr>
            <p:spPr bwMode="auto">
              <a:xfrm flipH="1" flipV="1">
                <a:off x="2864" y="2271"/>
                <a:ext cx="1" cy="2"/>
              </a:xfrm>
              <a:prstGeom prst="line">
                <a:avLst/>
              </a:prstGeom>
              <a:noFill/>
              <a:ln w="0">
                <a:solidFill>
                  <a:srgbClr val="FFDF7F"/>
                </a:solidFill>
                <a:round/>
                <a:headEnd/>
                <a:tailEnd/>
              </a:ln>
            </p:spPr>
            <p:txBody>
              <a:bodyPr/>
              <a:lstStyle/>
              <a:p>
                <a:endParaRPr lang="en-US"/>
              </a:p>
            </p:txBody>
          </p:sp>
          <p:sp>
            <p:nvSpPr>
              <p:cNvPr id="123587" name="Line 3779"/>
              <p:cNvSpPr>
                <a:spLocks noChangeShapeType="1"/>
              </p:cNvSpPr>
              <p:nvPr/>
            </p:nvSpPr>
            <p:spPr bwMode="auto">
              <a:xfrm flipH="1" flipV="1">
                <a:off x="2865" y="2273"/>
                <a:ext cx="1" cy="2"/>
              </a:xfrm>
              <a:prstGeom prst="line">
                <a:avLst/>
              </a:prstGeom>
              <a:noFill/>
              <a:ln w="0">
                <a:solidFill>
                  <a:srgbClr val="FFDF7F"/>
                </a:solidFill>
                <a:round/>
                <a:headEnd/>
                <a:tailEnd/>
              </a:ln>
            </p:spPr>
            <p:txBody>
              <a:bodyPr/>
              <a:lstStyle/>
              <a:p>
                <a:endParaRPr lang="en-US"/>
              </a:p>
            </p:txBody>
          </p:sp>
          <p:sp>
            <p:nvSpPr>
              <p:cNvPr id="123588" name="Line 3780"/>
              <p:cNvSpPr>
                <a:spLocks noChangeShapeType="1"/>
              </p:cNvSpPr>
              <p:nvPr/>
            </p:nvSpPr>
            <p:spPr bwMode="auto">
              <a:xfrm>
                <a:off x="2770" y="2161"/>
                <a:ext cx="38" cy="25"/>
              </a:xfrm>
              <a:prstGeom prst="line">
                <a:avLst/>
              </a:prstGeom>
              <a:noFill/>
              <a:ln w="0">
                <a:solidFill>
                  <a:srgbClr val="FFDF7F"/>
                </a:solidFill>
                <a:round/>
                <a:headEnd/>
                <a:tailEnd/>
              </a:ln>
            </p:spPr>
            <p:txBody>
              <a:bodyPr/>
              <a:lstStyle/>
              <a:p>
                <a:endParaRPr lang="en-US"/>
              </a:p>
            </p:txBody>
          </p:sp>
          <p:sp>
            <p:nvSpPr>
              <p:cNvPr id="123589" name="Line 3781"/>
              <p:cNvSpPr>
                <a:spLocks noChangeShapeType="1"/>
              </p:cNvSpPr>
              <p:nvPr/>
            </p:nvSpPr>
            <p:spPr bwMode="auto">
              <a:xfrm flipH="1" flipV="1">
                <a:off x="2795" y="2212"/>
                <a:ext cx="1" cy="1"/>
              </a:xfrm>
              <a:prstGeom prst="line">
                <a:avLst/>
              </a:prstGeom>
              <a:noFill/>
              <a:ln w="0">
                <a:solidFill>
                  <a:srgbClr val="FFDF7F"/>
                </a:solidFill>
                <a:round/>
                <a:headEnd/>
                <a:tailEnd/>
              </a:ln>
            </p:spPr>
            <p:txBody>
              <a:bodyPr/>
              <a:lstStyle/>
              <a:p>
                <a:endParaRPr lang="en-US"/>
              </a:p>
            </p:txBody>
          </p:sp>
          <p:sp>
            <p:nvSpPr>
              <p:cNvPr id="123590" name="Line 3782"/>
              <p:cNvSpPr>
                <a:spLocks noChangeShapeType="1"/>
              </p:cNvSpPr>
              <p:nvPr/>
            </p:nvSpPr>
            <p:spPr bwMode="auto">
              <a:xfrm>
                <a:off x="2796" y="2213"/>
                <a:ext cx="2" cy="2"/>
              </a:xfrm>
              <a:prstGeom prst="line">
                <a:avLst/>
              </a:prstGeom>
              <a:noFill/>
              <a:ln w="0">
                <a:solidFill>
                  <a:srgbClr val="FFDF7F"/>
                </a:solidFill>
                <a:round/>
                <a:headEnd/>
                <a:tailEnd/>
              </a:ln>
            </p:spPr>
            <p:txBody>
              <a:bodyPr/>
              <a:lstStyle/>
              <a:p>
                <a:endParaRPr lang="en-US"/>
              </a:p>
            </p:txBody>
          </p:sp>
          <p:sp>
            <p:nvSpPr>
              <p:cNvPr id="123591" name="Line 3783"/>
              <p:cNvSpPr>
                <a:spLocks noChangeShapeType="1"/>
              </p:cNvSpPr>
              <p:nvPr/>
            </p:nvSpPr>
            <p:spPr bwMode="auto">
              <a:xfrm flipH="1" flipV="1">
                <a:off x="2798" y="2215"/>
                <a:ext cx="1" cy="1"/>
              </a:xfrm>
              <a:prstGeom prst="line">
                <a:avLst/>
              </a:prstGeom>
              <a:noFill/>
              <a:ln w="0">
                <a:solidFill>
                  <a:srgbClr val="FFDF7F"/>
                </a:solidFill>
                <a:round/>
                <a:headEnd/>
                <a:tailEnd/>
              </a:ln>
            </p:spPr>
            <p:txBody>
              <a:bodyPr/>
              <a:lstStyle/>
              <a:p>
                <a:endParaRPr lang="en-US"/>
              </a:p>
            </p:txBody>
          </p:sp>
          <p:sp>
            <p:nvSpPr>
              <p:cNvPr id="123592" name="Line 3784"/>
              <p:cNvSpPr>
                <a:spLocks noChangeShapeType="1"/>
              </p:cNvSpPr>
              <p:nvPr/>
            </p:nvSpPr>
            <p:spPr bwMode="auto">
              <a:xfrm flipH="1" flipV="1">
                <a:off x="2799" y="2216"/>
                <a:ext cx="1" cy="1"/>
              </a:xfrm>
              <a:prstGeom prst="line">
                <a:avLst/>
              </a:prstGeom>
              <a:noFill/>
              <a:ln w="0">
                <a:solidFill>
                  <a:srgbClr val="FFDF7F"/>
                </a:solidFill>
                <a:round/>
                <a:headEnd/>
                <a:tailEnd/>
              </a:ln>
            </p:spPr>
            <p:txBody>
              <a:bodyPr/>
              <a:lstStyle/>
              <a:p>
                <a:endParaRPr lang="en-US"/>
              </a:p>
            </p:txBody>
          </p:sp>
          <p:sp>
            <p:nvSpPr>
              <p:cNvPr id="123593" name="Line 3785"/>
              <p:cNvSpPr>
                <a:spLocks noChangeShapeType="1"/>
              </p:cNvSpPr>
              <p:nvPr/>
            </p:nvSpPr>
            <p:spPr bwMode="auto">
              <a:xfrm flipH="1" flipV="1">
                <a:off x="2800" y="2217"/>
                <a:ext cx="1" cy="2"/>
              </a:xfrm>
              <a:prstGeom prst="line">
                <a:avLst/>
              </a:prstGeom>
              <a:noFill/>
              <a:ln w="0">
                <a:solidFill>
                  <a:srgbClr val="FFDF7F"/>
                </a:solidFill>
                <a:round/>
                <a:headEnd/>
                <a:tailEnd/>
              </a:ln>
            </p:spPr>
            <p:txBody>
              <a:bodyPr/>
              <a:lstStyle/>
              <a:p>
                <a:endParaRPr lang="en-US"/>
              </a:p>
            </p:txBody>
          </p:sp>
          <p:sp>
            <p:nvSpPr>
              <p:cNvPr id="123594" name="Line 3786"/>
              <p:cNvSpPr>
                <a:spLocks noChangeShapeType="1"/>
              </p:cNvSpPr>
              <p:nvPr/>
            </p:nvSpPr>
            <p:spPr bwMode="auto">
              <a:xfrm>
                <a:off x="2801" y="2219"/>
                <a:ext cx="1" cy="3"/>
              </a:xfrm>
              <a:prstGeom prst="line">
                <a:avLst/>
              </a:prstGeom>
              <a:noFill/>
              <a:ln w="0">
                <a:solidFill>
                  <a:srgbClr val="FFDF7F"/>
                </a:solidFill>
                <a:round/>
                <a:headEnd/>
                <a:tailEnd/>
              </a:ln>
            </p:spPr>
            <p:txBody>
              <a:bodyPr/>
              <a:lstStyle/>
              <a:p>
                <a:endParaRPr lang="en-US"/>
              </a:p>
            </p:txBody>
          </p:sp>
          <p:sp>
            <p:nvSpPr>
              <p:cNvPr id="123595" name="Line 3787"/>
              <p:cNvSpPr>
                <a:spLocks noChangeShapeType="1"/>
              </p:cNvSpPr>
              <p:nvPr/>
            </p:nvSpPr>
            <p:spPr bwMode="auto">
              <a:xfrm>
                <a:off x="2802" y="2222"/>
                <a:ext cx="3" cy="1"/>
              </a:xfrm>
              <a:prstGeom prst="line">
                <a:avLst/>
              </a:prstGeom>
              <a:noFill/>
              <a:ln w="0">
                <a:solidFill>
                  <a:srgbClr val="FFDF7F"/>
                </a:solidFill>
                <a:round/>
                <a:headEnd/>
                <a:tailEnd/>
              </a:ln>
            </p:spPr>
            <p:txBody>
              <a:bodyPr/>
              <a:lstStyle/>
              <a:p>
                <a:endParaRPr lang="en-US"/>
              </a:p>
            </p:txBody>
          </p:sp>
          <p:sp>
            <p:nvSpPr>
              <p:cNvPr id="123596" name="Line 3788"/>
              <p:cNvSpPr>
                <a:spLocks noChangeShapeType="1"/>
              </p:cNvSpPr>
              <p:nvPr/>
            </p:nvSpPr>
            <p:spPr bwMode="auto">
              <a:xfrm flipH="1" flipV="1">
                <a:off x="2805" y="2223"/>
                <a:ext cx="2" cy="2"/>
              </a:xfrm>
              <a:prstGeom prst="line">
                <a:avLst/>
              </a:prstGeom>
              <a:noFill/>
              <a:ln w="0">
                <a:solidFill>
                  <a:srgbClr val="FFDF7F"/>
                </a:solidFill>
                <a:round/>
                <a:headEnd/>
                <a:tailEnd/>
              </a:ln>
            </p:spPr>
            <p:txBody>
              <a:bodyPr/>
              <a:lstStyle/>
              <a:p>
                <a:endParaRPr lang="en-US"/>
              </a:p>
            </p:txBody>
          </p:sp>
          <p:sp>
            <p:nvSpPr>
              <p:cNvPr id="123597" name="Line 3789"/>
              <p:cNvSpPr>
                <a:spLocks noChangeShapeType="1"/>
              </p:cNvSpPr>
              <p:nvPr/>
            </p:nvSpPr>
            <p:spPr bwMode="auto">
              <a:xfrm flipH="1" flipV="1">
                <a:off x="2807" y="2225"/>
                <a:ext cx="1" cy="4"/>
              </a:xfrm>
              <a:prstGeom prst="line">
                <a:avLst/>
              </a:prstGeom>
              <a:noFill/>
              <a:ln w="0">
                <a:solidFill>
                  <a:srgbClr val="FFDF7F"/>
                </a:solidFill>
                <a:round/>
                <a:headEnd/>
                <a:tailEnd/>
              </a:ln>
            </p:spPr>
            <p:txBody>
              <a:bodyPr/>
              <a:lstStyle/>
              <a:p>
                <a:endParaRPr lang="en-US"/>
              </a:p>
            </p:txBody>
          </p:sp>
          <p:sp>
            <p:nvSpPr>
              <p:cNvPr id="123598" name="Line 3790"/>
              <p:cNvSpPr>
                <a:spLocks noChangeShapeType="1"/>
              </p:cNvSpPr>
              <p:nvPr/>
            </p:nvSpPr>
            <p:spPr bwMode="auto">
              <a:xfrm flipV="1">
                <a:off x="2806" y="2231"/>
                <a:ext cx="1" cy="1"/>
              </a:xfrm>
              <a:prstGeom prst="line">
                <a:avLst/>
              </a:prstGeom>
              <a:noFill/>
              <a:ln w="0">
                <a:solidFill>
                  <a:srgbClr val="FFDF7F"/>
                </a:solidFill>
                <a:round/>
                <a:headEnd/>
                <a:tailEnd/>
              </a:ln>
            </p:spPr>
            <p:txBody>
              <a:bodyPr/>
              <a:lstStyle/>
              <a:p>
                <a:endParaRPr lang="en-US"/>
              </a:p>
            </p:txBody>
          </p:sp>
          <p:sp>
            <p:nvSpPr>
              <p:cNvPr id="123599" name="Line 3791"/>
              <p:cNvSpPr>
                <a:spLocks noChangeShapeType="1"/>
              </p:cNvSpPr>
              <p:nvPr/>
            </p:nvSpPr>
            <p:spPr bwMode="auto">
              <a:xfrm flipV="1">
                <a:off x="2807" y="2229"/>
                <a:ext cx="1" cy="2"/>
              </a:xfrm>
              <a:prstGeom prst="line">
                <a:avLst/>
              </a:prstGeom>
              <a:noFill/>
              <a:ln w="0">
                <a:solidFill>
                  <a:srgbClr val="FFDF7F"/>
                </a:solidFill>
                <a:round/>
                <a:headEnd/>
                <a:tailEnd/>
              </a:ln>
            </p:spPr>
            <p:txBody>
              <a:bodyPr/>
              <a:lstStyle/>
              <a:p>
                <a:endParaRPr lang="en-US"/>
              </a:p>
            </p:txBody>
          </p:sp>
          <p:sp>
            <p:nvSpPr>
              <p:cNvPr id="123600" name="Line 3792"/>
              <p:cNvSpPr>
                <a:spLocks noChangeShapeType="1"/>
              </p:cNvSpPr>
              <p:nvPr/>
            </p:nvSpPr>
            <p:spPr bwMode="auto">
              <a:xfrm flipV="1">
                <a:off x="2804" y="2232"/>
                <a:ext cx="2" cy="1"/>
              </a:xfrm>
              <a:prstGeom prst="line">
                <a:avLst/>
              </a:prstGeom>
              <a:noFill/>
              <a:ln w="0">
                <a:solidFill>
                  <a:srgbClr val="FFDF7F"/>
                </a:solidFill>
                <a:round/>
                <a:headEnd/>
                <a:tailEnd/>
              </a:ln>
            </p:spPr>
            <p:txBody>
              <a:bodyPr/>
              <a:lstStyle/>
              <a:p>
                <a:endParaRPr lang="en-US"/>
              </a:p>
            </p:txBody>
          </p:sp>
          <p:sp>
            <p:nvSpPr>
              <p:cNvPr id="123601" name="Line 3793"/>
              <p:cNvSpPr>
                <a:spLocks noChangeShapeType="1"/>
              </p:cNvSpPr>
              <p:nvPr/>
            </p:nvSpPr>
            <p:spPr bwMode="auto">
              <a:xfrm>
                <a:off x="2802" y="2232"/>
                <a:ext cx="2" cy="1"/>
              </a:xfrm>
              <a:prstGeom prst="line">
                <a:avLst/>
              </a:prstGeom>
              <a:noFill/>
              <a:ln w="0">
                <a:solidFill>
                  <a:srgbClr val="FFDF7F"/>
                </a:solidFill>
                <a:round/>
                <a:headEnd/>
                <a:tailEnd/>
              </a:ln>
            </p:spPr>
            <p:txBody>
              <a:bodyPr/>
              <a:lstStyle/>
              <a:p>
                <a:endParaRPr lang="en-US"/>
              </a:p>
            </p:txBody>
          </p:sp>
          <p:sp>
            <p:nvSpPr>
              <p:cNvPr id="123602" name="Line 3794"/>
              <p:cNvSpPr>
                <a:spLocks noChangeShapeType="1"/>
              </p:cNvSpPr>
              <p:nvPr/>
            </p:nvSpPr>
            <p:spPr bwMode="auto">
              <a:xfrm flipH="1">
                <a:off x="2799" y="2232"/>
                <a:ext cx="3" cy="1"/>
              </a:xfrm>
              <a:prstGeom prst="line">
                <a:avLst/>
              </a:prstGeom>
              <a:noFill/>
              <a:ln w="0">
                <a:solidFill>
                  <a:srgbClr val="FFDF7F"/>
                </a:solidFill>
                <a:round/>
                <a:headEnd/>
                <a:tailEnd/>
              </a:ln>
            </p:spPr>
            <p:txBody>
              <a:bodyPr/>
              <a:lstStyle/>
              <a:p>
                <a:endParaRPr lang="en-US"/>
              </a:p>
            </p:txBody>
          </p:sp>
          <p:sp>
            <p:nvSpPr>
              <p:cNvPr id="123603" name="Line 3795"/>
              <p:cNvSpPr>
                <a:spLocks noChangeShapeType="1"/>
              </p:cNvSpPr>
              <p:nvPr/>
            </p:nvSpPr>
            <p:spPr bwMode="auto">
              <a:xfrm>
                <a:off x="2797" y="2232"/>
                <a:ext cx="2" cy="1"/>
              </a:xfrm>
              <a:prstGeom prst="line">
                <a:avLst/>
              </a:prstGeom>
              <a:noFill/>
              <a:ln w="0">
                <a:solidFill>
                  <a:srgbClr val="FFDF7F"/>
                </a:solidFill>
                <a:round/>
                <a:headEnd/>
                <a:tailEnd/>
              </a:ln>
            </p:spPr>
            <p:txBody>
              <a:bodyPr/>
              <a:lstStyle/>
              <a:p>
                <a:endParaRPr lang="en-US"/>
              </a:p>
            </p:txBody>
          </p:sp>
          <p:sp>
            <p:nvSpPr>
              <p:cNvPr id="123604" name="Line 3796"/>
              <p:cNvSpPr>
                <a:spLocks noChangeShapeType="1"/>
              </p:cNvSpPr>
              <p:nvPr/>
            </p:nvSpPr>
            <p:spPr bwMode="auto">
              <a:xfrm flipH="1">
                <a:off x="2804" y="2206"/>
                <a:ext cx="3" cy="1"/>
              </a:xfrm>
              <a:prstGeom prst="line">
                <a:avLst/>
              </a:prstGeom>
              <a:noFill/>
              <a:ln w="0">
                <a:solidFill>
                  <a:srgbClr val="FFDF7F"/>
                </a:solidFill>
                <a:round/>
                <a:headEnd/>
                <a:tailEnd/>
              </a:ln>
            </p:spPr>
            <p:txBody>
              <a:bodyPr/>
              <a:lstStyle/>
              <a:p>
                <a:endParaRPr lang="en-US"/>
              </a:p>
            </p:txBody>
          </p:sp>
          <p:sp>
            <p:nvSpPr>
              <p:cNvPr id="123605" name="Line 3797"/>
              <p:cNvSpPr>
                <a:spLocks noChangeShapeType="1"/>
              </p:cNvSpPr>
              <p:nvPr/>
            </p:nvSpPr>
            <p:spPr bwMode="auto">
              <a:xfrm flipH="1" flipV="1">
                <a:off x="2807" y="2206"/>
                <a:ext cx="3" cy="3"/>
              </a:xfrm>
              <a:prstGeom prst="line">
                <a:avLst/>
              </a:prstGeom>
              <a:noFill/>
              <a:ln w="0">
                <a:solidFill>
                  <a:srgbClr val="FFDF7F"/>
                </a:solidFill>
                <a:round/>
                <a:headEnd/>
                <a:tailEnd/>
              </a:ln>
            </p:spPr>
            <p:txBody>
              <a:bodyPr/>
              <a:lstStyle/>
              <a:p>
                <a:endParaRPr lang="en-US"/>
              </a:p>
            </p:txBody>
          </p:sp>
          <p:sp>
            <p:nvSpPr>
              <p:cNvPr id="123606" name="Line 3798"/>
              <p:cNvSpPr>
                <a:spLocks noChangeShapeType="1"/>
              </p:cNvSpPr>
              <p:nvPr/>
            </p:nvSpPr>
            <p:spPr bwMode="auto">
              <a:xfrm flipH="1" flipV="1">
                <a:off x="2810" y="2209"/>
                <a:ext cx="1" cy="2"/>
              </a:xfrm>
              <a:prstGeom prst="line">
                <a:avLst/>
              </a:prstGeom>
              <a:noFill/>
              <a:ln w="0">
                <a:solidFill>
                  <a:srgbClr val="FFDF7F"/>
                </a:solidFill>
                <a:round/>
                <a:headEnd/>
                <a:tailEnd/>
              </a:ln>
            </p:spPr>
            <p:txBody>
              <a:bodyPr/>
              <a:lstStyle/>
              <a:p>
                <a:endParaRPr lang="en-US"/>
              </a:p>
            </p:txBody>
          </p:sp>
          <p:sp>
            <p:nvSpPr>
              <p:cNvPr id="123607" name="Line 3799"/>
              <p:cNvSpPr>
                <a:spLocks noChangeShapeType="1"/>
              </p:cNvSpPr>
              <p:nvPr/>
            </p:nvSpPr>
            <p:spPr bwMode="auto">
              <a:xfrm flipH="1" flipV="1">
                <a:off x="2811" y="2211"/>
                <a:ext cx="1" cy="3"/>
              </a:xfrm>
              <a:prstGeom prst="line">
                <a:avLst/>
              </a:prstGeom>
              <a:noFill/>
              <a:ln w="0">
                <a:solidFill>
                  <a:srgbClr val="FFDF7F"/>
                </a:solidFill>
                <a:round/>
                <a:headEnd/>
                <a:tailEnd/>
              </a:ln>
            </p:spPr>
            <p:txBody>
              <a:bodyPr/>
              <a:lstStyle/>
              <a:p>
                <a:endParaRPr lang="en-US"/>
              </a:p>
            </p:txBody>
          </p:sp>
          <p:sp>
            <p:nvSpPr>
              <p:cNvPr id="123608" name="Line 3800"/>
              <p:cNvSpPr>
                <a:spLocks noChangeShapeType="1"/>
              </p:cNvSpPr>
              <p:nvPr/>
            </p:nvSpPr>
            <p:spPr bwMode="auto">
              <a:xfrm flipH="1" flipV="1">
                <a:off x="2812" y="2214"/>
                <a:ext cx="1" cy="2"/>
              </a:xfrm>
              <a:prstGeom prst="line">
                <a:avLst/>
              </a:prstGeom>
              <a:noFill/>
              <a:ln w="0">
                <a:solidFill>
                  <a:srgbClr val="FFDF7F"/>
                </a:solidFill>
                <a:round/>
                <a:headEnd/>
                <a:tailEnd/>
              </a:ln>
            </p:spPr>
            <p:txBody>
              <a:bodyPr/>
              <a:lstStyle/>
              <a:p>
                <a:endParaRPr lang="en-US"/>
              </a:p>
            </p:txBody>
          </p:sp>
          <p:sp>
            <p:nvSpPr>
              <p:cNvPr id="123609" name="Line 3801"/>
              <p:cNvSpPr>
                <a:spLocks noChangeShapeType="1"/>
              </p:cNvSpPr>
              <p:nvPr/>
            </p:nvSpPr>
            <p:spPr bwMode="auto">
              <a:xfrm>
                <a:off x="2813" y="2216"/>
                <a:ext cx="1" cy="2"/>
              </a:xfrm>
              <a:prstGeom prst="line">
                <a:avLst/>
              </a:prstGeom>
              <a:noFill/>
              <a:ln w="0">
                <a:solidFill>
                  <a:srgbClr val="FFDF7F"/>
                </a:solidFill>
                <a:round/>
                <a:headEnd/>
                <a:tailEnd/>
              </a:ln>
            </p:spPr>
            <p:txBody>
              <a:bodyPr/>
              <a:lstStyle/>
              <a:p>
                <a:endParaRPr lang="en-US"/>
              </a:p>
            </p:txBody>
          </p:sp>
          <p:sp>
            <p:nvSpPr>
              <p:cNvPr id="123610" name="Line 3802"/>
              <p:cNvSpPr>
                <a:spLocks noChangeShapeType="1"/>
              </p:cNvSpPr>
              <p:nvPr/>
            </p:nvSpPr>
            <p:spPr bwMode="auto">
              <a:xfrm>
                <a:off x="2814" y="2218"/>
                <a:ext cx="2" cy="3"/>
              </a:xfrm>
              <a:prstGeom prst="line">
                <a:avLst/>
              </a:prstGeom>
              <a:noFill/>
              <a:ln w="0">
                <a:solidFill>
                  <a:srgbClr val="FFDF7F"/>
                </a:solidFill>
                <a:round/>
                <a:headEnd/>
                <a:tailEnd/>
              </a:ln>
            </p:spPr>
            <p:txBody>
              <a:bodyPr/>
              <a:lstStyle/>
              <a:p>
                <a:endParaRPr lang="en-US"/>
              </a:p>
            </p:txBody>
          </p:sp>
          <p:sp>
            <p:nvSpPr>
              <p:cNvPr id="123611" name="Line 3803"/>
              <p:cNvSpPr>
                <a:spLocks noChangeShapeType="1"/>
              </p:cNvSpPr>
              <p:nvPr/>
            </p:nvSpPr>
            <p:spPr bwMode="auto">
              <a:xfrm>
                <a:off x="2816" y="2221"/>
                <a:ext cx="1" cy="3"/>
              </a:xfrm>
              <a:prstGeom prst="line">
                <a:avLst/>
              </a:prstGeom>
              <a:noFill/>
              <a:ln w="0">
                <a:solidFill>
                  <a:srgbClr val="FFDF7F"/>
                </a:solidFill>
                <a:round/>
                <a:headEnd/>
                <a:tailEnd/>
              </a:ln>
            </p:spPr>
            <p:txBody>
              <a:bodyPr/>
              <a:lstStyle/>
              <a:p>
                <a:endParaRPr lang="en-US"/>
              </a:p>
            </p:txBody>
          </p:sp>
          <p:sp>
            <p:nvSpPr>
              <p:cNvPr id="123612" name="Line 3804"/>
              <p:cNvSpPr>
                <a:spLocks noChangeShapeType="1"/>
              </p:cNvSpPr>
              <p:nvPr/>
            </p:nvSpPr>
            <p:spPr bwMode="auto">
              <a:xfrm>
                <a:off x="2817" y="2224"/>
                <a:ext cx="3" cy="3"/>
              </a:xfrm>
              <a:prstGeom prst="line">
                <a:avLst/>
              </a:prstGeom>
              <a:noFill/>
              <a:ln w="0">
                <a:solidFill>
                  <a:srgbClr val="FFDF7F"/>
                </a:solidFill>
                <a:round/>
                <a:headEnd/>
                <a:tailEnd/>
              </a:ln>
            </p:spPr>
            <p:txBody>
              <a:bodyPr/>
              <a:lstStyle/>
              <a:p>
                <a:endParaRPr lang="en-US"/>
              </a:p>
            </p:txBody>
          </p:sp>
          <p:sp>
            <p:nvSpPr>
              <p:cNvPr id="123613" name="Line 3805"/>
              <p:cNvSpPr>
                <a:spLocks noChangeShapeType="1"/>
              </p:cNvSpPr>
              <p:nvPr/>
            </p:nvSpPr>
            <p:spPr bwMode="auto">
              <a:xfrm>
                <a:off x="2820" y="2227"/>
                <a:ext cx="3" cy="3"/>
              </a:xfrm>
              <a:prstGeom prst="line">
                <a:avLst/>
              </a:prstGeom>
              <a:noFill/>
              <a:ln w="0">
                <a:solidFill>
                  <a:srgbClr val="FFDF7F"/>
                </a:solidFill>
                <a:round/>
                <a:headEnd/>
                <a:tailEnd/>
              </a:ln>
            </p:spPr>
            <p:txBody>
              <a:bodyPr/>
              <a:lstStyle/>
              <a:p>
                <a:endParaRPr lang="en-US"/>
              </a:p>
            </p:txBody>
          </p:sp>
          <p:sp>
            <p:nvSpPr>
              <p:cNvPr id="123614" name="Line 3806"/>
              <p:cNvSpPr>
                <a:spLocks noChangeShapeType="1"/>
              </p:cNvSpPr>
              <p:nvPr/>
            </p:nvSpPr>
            <p:spPr bwMode="auto">
              <a:xfrm>
                <a:off x="2823" y="2230"/>
                <a:ext cx="4" cy="2"/>
              </a:xfrm>
              <a:prstGeom prst="line">
                <a:avLst/>
              </a:prstGeom>
              <a:noFill/>
              <a:ln w="0">
                <a:solidFill>
                  <a:srgbClr val="FFDF7F"/>
                </a:solidFill>
                <a:round/>
                <a:headEnd/>
                <a:tailEnd/>
              </a:ln>
            </p:spPr>
            <p:txBody>
              <a:bodyPr/>
              <a:lstStyle/>
              <a:p>
                <a:endParaRPr lang="en-US"/>
              </a:p>
            </p:txBody>
          </p:sp>
          <p:sp>
            <p:nvSpPr>
              <p:cNvPr id="123615" name="Line 3807"/>
              <p:cNvSpPr>
                <a:spLocks noChangeShapeType="1"/>
              </p:cNvSpPr>
              <p:nvPr/>
            </p:nvSpPr>
            <p:spPr bwMode="auto">
              <a:xfrm flipH="1" flipV="1">
                <a:off x="2827" y="2232"/>
                <a:ext cx="3" cy="3"/>
              </a:xfrm>
              <a:prstGeom prst="line">
                <a:avLst/>
              </a:prstGeom>
              <a:noFill/>
              <a:ln w="0">
                <a:solidFill>
                  <a:srgbClr val="FFDF7F"/>
                </a:solidFill>
                <a:round/>
                <a:headEnd/>
                <a:tailEnd/>
              </a:ln>
            </p:spPr>
            <p:txBody>
              <a:bodyPr/>
              <a:lstStyle/>
              <a:p>
                <a:endParaRPr lang="en-US"/>
              </a:p>
            </p:txBody>
          </p:sp>
          <p:sp>
            <p:nvSpPr>
              <p:cNvPr id="123616" name="Line 3808"/>
              <p:cNvSpPr>
                <a:spLocks noChangeShapeType="1"/>
              </p:cNvSpPr>
              <p:nvPr/>
            </p:nvSpPr>
            <p:spPr bwMode="auto">
              <a:xfrm flipH="1" flipV="1">
                <a:off x="2830" y="2235"/>
                <a:ext cx="2" cy="4"/>
              </a:xfrm>
              <a:prstGeom prst="line">
                <a:avLst/>
              </a:prstGeom>
              <a:noFill/>
              <a:ln w="0">
                <a:solidFill>
                  <a:srgbClr val="FFDF7F"/>
                </a:solidFill>
                <a:round/>
                <a:headEnd/>
                <a:tailEnd/>
              </a:ln>
            </p:spPr>
            <p:txBody>
              <a:bodyPr/>
              <a:lstStyle/>
              <a:p>
                <a:endParaRPr lang="en-US"/>
              </a:p>
            </p:txBody>
          </p:sp>
          <p:sp>
            <p:nvSpPr>
              <p:cNvPr id="123617" name="Line 3809"/>
              <p:cNvSpPr>
                <a:spLocks noChangeShapeType="1"/>
              </p:cNvSpPr>
              <p:nvPr/>
            </p:nvSpPr>
            <p:spPr bwMode="auto">
              <a:xfrm flipH="1" flipV="1">
                <a:off x="2832" y="2239"/>
                <a:ext cx="1" cy="3"/>
              </a:xfrm>
              <a:prstGeom prst="line">
                <a:avLst/>
              </a:prstGeom>
              <a:noFill/>
              <a:ln w="0">
                <a:solidFill>
                  <a:srgbClr val="FFDF7F"/>
                </a:solidFill>
                <a:round/>
                <a:headEnd/>
                <a:tailEnd/>
              </a:ln>
            </p:spPr>
            <p:txBody>
              <a:bodyPr/>
              <a:lstStyle/>
              <a:p>
                <a:endParaRPr lang="en-US"/>
              </a:p>
            </p:txBody>
          </p:sp>
          <p:sp>
            <p:nvSpPr>
              <p:cNvPr id="123618" name="Line 3810"/>
              <p:cNvSpPr>
                <a:spLocks noChangeShapeType="1"/>
              </p:cNvSpPr>
              <p:nvPr/>
            </p:nvSpPr>
            <p:spPr bwMode="auto">
              <a:xfrm>
                <a:off x="2833" y="2242"/>
                <a:ext cx="1" cy="3"/>
              </a:xfrm>
              <a:prstGeom prst="line">
                <a:avLst/>
              </a:prstGeom>
              <a:noFill/>
              <a:ln w="0">
                <a:solidFill>
                  <a:srgbClr val="FFDF7F"/>
                </a:solidFill>
                <a:round/>
                <a:headEnd/>
                <a:tailEnd/>
              </a:ln>
            </p:spPr>
            <p:txBody>
              <a:bodyPr/>
              <a:lstStyle/>
              <a:p>
                <a:endParaRPr lang="en-US"/>
              </a:p>
            </p:txBody>
          </p:sp>
          <p:sp>
            <p:nvSpPr>
              <p:cNvPr id="123619" name="Line 3811"/>
              <p:cNvSpPr>
                <a:spLocks noChangeShapeType="1"/>
              </p:cNvSpPr>
              <p:nvPr/>
            </p:nvSpPr>
            <p:spPr bwMode="auto">
              <a:xfrm flipH="1" flipV="1">
                <a:off x="2834" y="2245"/>
                <a:ext cx="1" cy="2"/>
              </a:xfrm>
              <a:prstGeom prst="line">
                <a:avLst/>
              </a:prstGeom>
              <a:noFill/>
              <a:ln w="0">
                <a:solidFill>
                  <a:srgbClr val="FFDF7F"/>
                </a:solidFill>
                <a:round/>
                <a:headEnd/>
                <a:tailEnd/>
              </a:ln>
            </p:spPr>
            <p:txBody>
              <a:bodyPr/>
              <a:lstStyle/>
              <a:p>
                <a:endParaRPr lang="en-US"/>
              </a:p>
            </p:txBody>
          </p:sp>
          <p:sp>
            <p:nvSpPr>
              <p:cNvPr id="123620" name="Line 3812"/>
              <p:cNvSpPr>
                <a:spLocks noChangeShapeType="1"/>
              </p:cNvSpPr>
              <p:nvPr/>
            </p:nvSpPr>
            <p:spPr bwMode="auto">
              <a:xfrm flipV="1">
                <a:off x="2835" y="2247"/>
                <a:ext cx="1" cy="1"/>
              </a:xfrm>
              <a:prstGeom prst="line">
                <a:avLst/>
              </a:prstGeom>
              <a:noFill/>
              <a:ln w="0">
                <a:solidFill>
                  <a:srgbClr val="FFDF7F"/>
                </a:solidFill>
                <a:round/>
                <a:headEnd/>
                <a:tailEnd/>
              </a:ln>
            </p:spPr>
            <p:txBody>
              <a:bodyPr/>
              <a:lstStyle/>
              <a:p>
                <a:endParaRPr lang="en-US"/>
              </a:p>
            </p:txBody>
          </p:sp>
          <p:sp>
            <p:nvSpPr>
              <p:cNvPr id="123621" name="Line 3813"/>
              <p:cNvSpPr>
                <a:spLocks noChangeShapeType="1"/>
              </p:cNvSpPr>
              <p:nvPr/>
            </p:nvSpPr>
            <p:spPr bwMode="auto">
              <a:xfrm flipV="1">
                <a:off x="2835" y="2248"/>
                <a:ext cx="1" cy="1"/>
              </a:xfrm>
              <a:prstGeom prst="line">
                <a:avLst/>
              </a:prstGeom>
              <a:noFill/>
              <a:ln w="0">
                <a:solidFill>
                  <a:srgbClr val="FFDF7F"/>
                </a:solidFill>
                <a:round/>
                <a:headEnd/>
                <a:tailEnd/>
              </a:ln>
            </p:spPr>
            <p:txBody>
              <a:bodyPr/>
              <a:lstStyle/>
              <a:p>
                <a:endParaRPr lang="en-US"/>
              </a:p>
            </p:txBody>
          </p:sp>
          <p:sp>
            <p:nvSpPr>
              <p:cNvPr id="123622" name="Line 3814"/>
              <p:cNvSpPr>
                <a:spLocks noChangeShapeType="1"/>
              </p:cNvSpPr>
              <p:nvPr/>
            </p:nvSpPr>
            <p:spPr bwMode="auto">
              <a:xfrm flipV="1">
                <a:off x="2834" y="2248"/>
                <a:ext cx="1" cy="1"/>
              </a:xfrm>
              <a:prstGeom prst="line">
                <a:avLst/>
              </a:prstGeom>
              <a:noFill/>
              <a:ln w="0">
                <a:solidFill>
                  <a:srgbClr val="FFDF7F"/>
                </a:solidFill>
                <a:round/>
                <a:headEnd/>
                <a:tailEnd/>
              </a:ln>
            </p:spPr>
            <p:txBody>
              <a:bodyPr/>
              <a:lstStyle/>
              <a:p>
                <a:endParaRPr lang="en-US"/>
              </a:p>
            </p:txBody>
          </p:sp>
          <p:sp>
            <p:nvSpPr>
              <p:cNvPr id="123623" name="Line 3815"/>
              <p:cNvSpPr>
                <a:spLocks noChangeShapeType="1"/>
              </p:cNvSpPr>
              <p:nvPr/>
            </p:nvSpPr>
            <p:spPr bwMode="auto">
              <a:xfrm flipH="1">
                <a:off x="2833" y="2249"/>
                <a:ext cx="1" cy="1"/>
              </a:xfrm>
              <a:prstGeom prst="line">
                <a:avLst/>
              </a:prstGeom>
              <a:noFill/>
              <a:ln w="0">
                <a:solidFill>
                  <a:srgbClr val="FFDF7F"/>
                </a:solidFill>
                <a:round/>
                <a:headEnd/>
                <a:tailEnd/>
              </a:ln>
            </p:spPr>
            <p:txBody>
              <a:bodyPr/>
              <a:lstStyle/>
              <a:p>
                <a:endParaRPr lang="en-US"/>
              </a:p>
            </p:txBody>
          </p:sp>
          <p:sp>
            <p:nvSpPr>
              <p:cNvPr id="123624" name="Line 3816"/>
              <p:cNvSpPr>
                <a:spLocks noChangeShapeType="1"/>
              </p:cNvSpPr>
              <p:nvPr/>
            </p:nvSpPr>
            <p:spPr bwMode="auto">
              <a:xfrm flipH="1">
                <a:off x="2832" y="2249"/>
                <a:ext cx="1" cy="1"/>
              </a:xfrm>
              <a:prstGeom prst="line">
                <a:avLst/>
              </a:prstGeom>
              <a:noFill/>
              <a:ln w="0">
                <a:solidFill>
                  <a:srgbClr val="FFDF7F"/>
                </a:solidFill>
                <a:round/>
                <a:headEnd/>
                <a:tailEnd/>
              </a:ln>
            </p:spPr>
            <p:txBody>
              <a:bodyPr/>
              <a:lstStyle/>
              <a:p>
                <a:endParaRPr lang="en-US"/>
              </a:p>
            </p:txBody>
          </p:sp>
          <p:sp>
            <p:nvSpPr>
              <p:cNvPr id="123625" name="Line 3817"/>
              <p:cNvSpPr>
                <a:spLocks noChangeShapeType="1"/>
              </p:cNvSpPr>
              <p:nvPr/>
            </p:nvSpPr>
            <p:spPr bwMode="auto">
              <a:xfrm flipV="1">
                <a:off x="2831" y="2250"/>
                <a:ext cx="1" cy="1"/>
              </a:xfrm>
              <a:prstGeom prst="line">
                <a:avLst/>
              </a:prstGeom>
              <a:noFill/>
              <a:ln w="0">
                <a:solidFill>
                  <a:srgbClr val="FFDF7F"/>
                </a:solidFill>
                <a:round/>
                <a:headEnd/>
                <a:tailEnd/>
              </a:ln>
            </p:spPr>
            <p:txBody>
              <a:bodyPr/>
              <a:lstStyle/>
              <a:p>
                <a:endParaRPr lang="en-US"/>
              </a:p>
            </p:txBody>
          </p:sp>
          <p:sp>
            <p:nvSpPr>
              <p:cNvPr id="123626" name="Line 3818"/>
              <p:cNvSpPr>
                <a:spLocks noChangeShapeType="1"/>
              </p:cNvSpPr>
              <p:nvPr/>
            </p:nvSpPr>
            <p:spPr bwMode="auto">
              <a:xfrm flipV="1">
                <a:off x="2829" y="2251"/>
                <a:ext cx="2" cy="1"/>
              </a:xfrm>
              <a:prstGeom prst="line">
                <a:avLst/>
              </a:prstGeom>
              <a:noFill/>
              <a:ln w="0">
                <a:solidFill>
                  <a:srgbClr val="FFDF7F"/>
                </a:solidFill>
                <a:round/>
                <a:headEnd/>
                <a:tailEnd/>
              </a:ln>
            </p:spPr>
            <p:txBody>
              <a:bodyPr/>
              <a:lstStyle/>
              <a:p>
                <a:endParaRPr lang="en-US"/>
              </a:p>
            </p:txBody>
          </p:sp>
          <p:sp>
            <p:nvSpPr>
              <p:cNvPr id="123627" name="Line 3819"/>
              <p:cNvSpPr>
                <a:spLocks noChangeShapeType="1"/>
              </p:cNvSpPr>
              <p:nvPr/>
            </p:nvSpPr>
            <p:spPr bwMode="auto">
              <a:xfrm>
                <a:off x="2827" y="2251"/>
                <a:ext cx="2" cy="1"/>
              </a:xfrm>
              <a:prstGeom prst="line">
                <a:avLst/>
              </a:prstGeom>
              <a:noFill/>
              <a:ln w="0">
                <a:solidFill>
                  <a:srgbClr val="FFDF7F"/>
                </a:solidFill>
                <a:round/>
                <a:headEnd/>
                <a:tailEnd/>
              </a:ln>
            </p:spPr>
            <p:txBody>
              <a:bodyPr/>
              <a:lstStyle/>
              <a:p>
                <a:endParaRPr lang="en-US"/>
              </a:p>
            </p:txBody>
          </p:sp>
          <p:sp>
            <p:nvSpPr>
              <p:cNvPr id="123628" name="Line 3820"/>
              <p:cNvSpPr>
                <a:spLocks noChangeShapeType="1"/>
              </p:cNvSpPr>
              <p:nvPr/>
            </p:nvSpPr>
            <p:spPr bwMode="auto">
              <a:xfrm flipV="1">
                <a:off x="2883" y="2264"/>
                <a:ext cx="38" cy="23"/>
              </a:xfrm>
              <a:prstGeom prst="line">
                <a:avLst/>
              </a:prstGeom>
              <a:noFill/>
              <a:ln w="0">
                <a:solidFill>
                  <a:srgbClr val="FFDF7F"/>
                </a:solidFill>
                <a:round/>
                <a:headEnd/>
                <a:tailEnd/>
              </a:ln>
            </p:spPr>
            <p:txBody>
              <a:bodyPr/>
              <a:lstStyle/>
              <a:p>
                <a:endParaRPr lang="en-US"/>
              </a:p>
            </p:txBody>
          </p:sp>
          <p:sp>
            <p:nvSpPr>
              <p:cNvPr id="123629" name="Line 3821"/>
              <p:cNvSpPr>
                <a:spLocks noChangeShapeType="1"/>
              </p:cNvSpPr>
              <p:nvPr/>
            </p:nvSpPr>
            <p:spPr bwMode="auto">
              <a:xfrm>
                <a:off x="2860" y="2226"/>
                <a:ext cx="1" cy="2"/>
              </a:xfrm>
              <a:prstGeom prst="line">
                <a:avLst/>
              </a:prstGeom>
              <a:noFill/>
              <a:ln w="0">
                <a:solidFill>
                  <a:srgbClr val="FFDF7F"/>
                </a:solidFill>
                <a:round/>
                <a:headEnd/>
                <a:tailEnd/>
              </a:ln>
            </p:spPr>
            <p:txBody>
              <a:bodyPr/>
              <a:lstStyle/>
              <a:p>
                <a:endParaRPr lang="en-US"/>
              </a:p>
            </p:txBody>
          </p:sp>
          <p:sp>
            <p:nvSpPr>
              <p:cNvPr id="123630" name="Line 3822"/>
              <p:cNvSpPr>
                <a:spLocks noChangeShapeType="1"/>
              </p:cNvSpPr>
              <p:nvPr/>
            </p:nvSpPr>
            <p:spPr bwMode="auto">
              <a:xfrm>
                <a:off x="2860" y="2228"/>
                <a:ext cx="2" cy="3"/>
              </a:xfrm>
              <a:prstGeom prst="line">
                <a:avLst/>
              </a:prstGeom>
              <a:noFill/>
              <a:ln w="0">
                <a:solidFill>
                  <a:srgbClr val="FFDF7F"/>
                </a:solidFill>
                <a:round/>
                <a:headEnd/>
                <a:tailEnd/>
              </a:ln>
            </p:spPr>
            <p:txBody>
              <a:bodyPr/>
              <a:lstStyle/>
              <a:p>
                <a:endParaRPr lang="en-US"/>
              </a:p>
            </p:txBody>
          </p:sp>
          <p:sp>
            <p:nvSpPr>
              <p:cNvPr id="123631" name="Line 3823"/>
              <p:cNvSpPr>
                <a:spLocks noChangeShapeType="1"/>
              </p:cNvSpPr>
              <p:nvPr/>
            </p:nvSpPr>
            <p:spPr bwMode="auto">
              <a:xfrm>
                <a:off x="2862" y="2231"/>
                <a:ext cx="3" cy="3"/>
              </a:xfrm>
              <a:prstGeom prst="line">
                <a:avLst/>
              </a:prstGeom>
              <a:noFill/>
              <a:ln w="0">
                <a:solidFill>
                  <a:srgbClr val="FFDF7F"/>
                </a:solidFill>
                <a:round/>
                <a:headEnd/>
                <a:tailEnd/>
              </a:ln>
            </p:spPr>
            <p:txBody>
              <a:bodyPr/>
              <a:lstStyle/>
              <a:p>
                <a:endParaRPr lang="en-US"/>
              </a:p>
            </p:txBody>
          </p:sp>
          <p:sp>
            <p:nvSpPr>
              <p:cNvPr id="123632" name="Line 3824"/>
              <p:cNvSpPr>
                <a:spLocks noChangeShapeType="1"/>
              </p:cNvSpPr>
              <p:nvPr/>
            </p:nvSpPr>
            <p:spPr bwMode="auto">
              <a:xfrm flipH="1" flipV="1">
                <a:off x="2865" y="2234"/>
                <a:ext cx="3" cy="2"/>
              </a:xfrm>
              <a:prstGeom prst="line">
                <a:avLst/>
              </a:prstGeom>
              <a:noFill/>
              <a:ln w="0">
                <a:solidFill>
                  <a:srgbClr val="FFDF7F"/>
                </a:solidFill>
                <a:round/>
                <a:headEnd/>
                <a:tailEnd/>
              </a:ln>
            </p:spPr>
            <p:txBody>
              <a:bodyPr/>
              <a:lstStyle/>
              <a:p>
                <a:endParaRPr lang="en-US"/>
              </a:p>
            </p:txBody>
          </p:sp>
          <p:sp>
            <p:nvSpPr>
              <p:cNvPr id="123633" name="Line 3825"/>
              <p:cNvSpPr>
                <a:spLocks noChangeShapeType="1"/>
              </p:cNvSpPr>
              <p:nvPr/>
            </p:nvSpPr>
            <p:spPr bwMode="auto">
              <a:xfrm flipH="1" flipV="1">
                <a:off x="2868" y="2236"/>
                <a:ext cx="3" cy="3"/>
              </a:xfrm>
              <a:prstGeom prst="line">
                <a:avLst/>
              </a:prstGeom>
              <a:noFill/>
              <a:ln w="0">
                <a:solidFill>
                  <a:srgbClr val="FFDF7F"/>
                </a:solidFill>
                <a:round/>
                <a:headEnd/>
                <a:tailEnd/>
              </a:ln>
            </p:spPr>
            <p:txBody>
              <a:bodyPr/>
              <a:lstStyle/>
              <a:p>
                <a:endParaRPr lang="en-US"/>
              </a:p>
            </p:txBody>
          </p:sp>
          <p:sp>
            <p:nvSpPr>
              <p:cNvPr id="123634" name="Line 3826"/>
              <p:cNvSpPr>
                <a:spLocks noChangeShapeType="1"/>
              </p:cNvSpPr>
              <p:nvPr/>
            </p:nvSpPr>
            <p:spPr bwMode="auto">
              <a:xfrm flipH="1" flipV="1">
                <a:off x="2871" y="2239"/>
                <a:ext cx="2" cy="4"/>
              </a:xfrm>
              <a:prstGeom prst="line">
                <a:avLst/>
              </a:prstGeom>
              <a:noFill/>
              <a:ln w="0">
                <a:solidFill>
                  <a:srgbClr val="FFDF7F"/>
                </a:solidFill>
                <a:round/>
                <a:headEnd/>
                <a:tailEnd/>
              </a:ln>
            </p:spPr>
            <p:txBody>
              <a:bodyPr/>
              <a:lstStyle/>
              <a:p>
                <a:endParaRPr lang="en-US"/>
              </a:p>
            </p:txBody>
          </p:sp>
          <p:sp>
            <p:nvSpPr>
              <p:cNvPr id="123635" name="Line 3827"/>
              <p:cNvSpPr>
                <a:spLocks noChangeShapeType="1"/>
              </p:cNvSpPr>
              <p:nvPr/>
            </p:nvSpPr>
            <p:spPr bwMode="auto">
              <a:xfrm flipH="1" flipV="1">
                <a:off x="2873" y="2243"/>
                <a:ext cx="2" cy="7"/>
              </a:xfrm>
              <a:prstGeom prst="line">
                <a:avLst/>
              </a:prstGeom>
              <a:noFill/>
              <a:ln w="0">
                <a:solidFill>
                  <a:srgbClr val="FFDF7F"/>
                </a:solidFill>
                <a:round/>
                <a:headEnd/>
                <a:tailEnd/>
              </a:ln>
            </p:spPr>
            <p:txBody>
              <a:bodyPr/>
              <a:lstStyle/>
              <a:p>
                <a:endParaRPr lang="en-US"/>
              </a:p>
            </p:txBody>
          </p:sp>
          <p:sp>
            <p:nvSpPr>
              <p:cNvPr id="123636" name="Line 3828"/>
              <p:cNvSpPr>
                <a:spLocks noChangeShapeType="1"/>
              </p:cNvSpPr>
              <p:nvPr/>
            </p:nvSpPr>
            <p:spPr bwMode="auto">
              <a:xfrm flipH="1" flipV="1">
                <a:off x="2875" y="2250"/>
                <a:ext cx="2" cy="7"/>
              </a:xfrm>
              <a:prstGeom prst="line">
                <a:avLst/>
              </a:prstGeom>
              <a:noFill/>
              <a:ln w="0">
                <a:solidFill>
                  <a:srgbClr val="FFDF7F"/>
                </a:solidFill>
                <a:round/>
                <a:headEnd/>
                <a:tailEnd/>
              </a:ln>
            </p:spPr>
            <p:txBody>
              <a:bodyPr/>
              <a:lstStyle/>
              <a:p>
                <a:endParaRPr lang="en-US"/>
              </a:p>
            </p:txBody>
          </p:sp>
          <p:sp>
            <p:nvSpPr>
              <p:cNvPr id="123637" name="Line 3829"/>
              <p:cNvSpPr>
                <a:spLocks noChangeShapeType="1"/>
              </p:cNvSpPr>
              <p:nvPr/>
            </p:nvSpPr>
            <p:spPr bwMode="auto">
              <a:xfrm flipV="1">
                <a:off x="2877" y="2257"/>
                <a:ext cx="1" cy="6"/>
              </a:xfrm>
              <a:prstGeom prst="line">
                <a:avLst/>
              </a:prstGeom>
              <a:noFill/>
              <a:ln w="0">
                <a:solidFill>
                  <a:srgbClr val="FFDF7F"/>
                </a:solidFill>
                <a:round/>
                <a:headEnd/>
                <a:tailEnd/>
              </a:ln>
            </p:spPr>
            <p:txBody>
              <a:bodyPr/>
              <a:lstStyle/>
              <a:p>
                <a:endParaRPr lang="en-US"/>
              </a:p>
            </p:txBody>
          </p:sp>
          <p:sp>
            <p:nvSpPr>
              <p:cNvPr id="123638" name="Line 3830"/>
              <p:cNvSpPr>
                <a:spLocks noChangeShapeType="1"/>
              </p:cNvSpPr>
              <p:nvPr/>
            </p:nvSpPr>
            <p:spPr bwMode="auto">
              <a:xfrm>
                <a:off x="2877" y="2263"/>
                <a:ext cx="1" cy="5"/>
              </a:xfrm>
              <a:prstGeom prst="line">
                <a:avLst/>
              </a:prstGeom>
              <a:noFill/>
              <a:ln w="0">
                <a:solidFill>
                  <a:srgbClr val="FFDF7F"/>
                </a:solidFill>
                <a:round/>
                <a:headEnd/>
                <a:tailEnd/>
              </a:ln>
            </p:spPr>
            <p:txBody>
              <a:bodyPr/>
              <a:lstStyle/>
              <a:p>
                <a:endParaRPr lang="en-US"/>
              </a:p>
            </p:txBody>
          </p:sp>
          <p:sp>
            <p:nvSpPr>
              <p:cNvPr id="123639" name="Line 3831"/>
              <p:cNvSpPr>
                <a:spLocks noChangeShapeType="1"/>
              </p:cNvSpPr>
              <p:nvPr/>
            </p:nvSpPr>
            <p:spPr bwMode="auto">
              <a:xfrm>
                <a:off x="2877" y="2268"/>
                <a:ext cx="3" cy="5"/>
              </a:xfrm>
              <a:prstGeom prst="line">
                <a:avLst/>
              </a:prstGeom>
              <a:noFill/>
              <a:ln w="0">
                <a:solidFill>
                  <a:srgbClr val="FFDF7F"/>
                </a:solidFill>
                <a:round/>
                <a:headEnd/>
                <a:tailEnd/>
              </a:ln>
            </p:spPr>
            <p:txBody>
              <a:bodyPr/>
              <a:lstStyle/>
              <a:p>
                <a:endParaRPr lang="en-US"/>
              </a:p>
            </p:txBody>
          </p:sp>
          <p:sp>
            <p:nvSpPr>
              <p:cNvPr id="123640" name="Line 3832"/>
              <p:cNvSpPr>
                <a:spLocks noChangeShapeType="1"/>
              </p:cNvSpPr>
              <p:nvPr/>
            </p:nvSpPr>
            <p:spPr bwMode="auto">
              <a:xfrm>
                <a:off x="2880" y="2273"/>
                <a:ext cx="2" cy="4"/>
              </a:xfrm>
              <a:prstGeom prst="line">
                <a:avLst/>
              </a:prstGeom>
              <a:noFill/>
              <a:ln w="0">
                <a:solidFill>
                  <a:srgbClr val="FFDF7F"/>
                </a:solidFill>
                <a:round/>
                <a:headEnd/>
                <a:tailEnd/>
              </a:ln>
            </p:spPr>
            <p:txBody>
              <a:bodyPr/>
              <a:lstStyle/>
              <a:p>
                <a:endParaRPr lang="en-US"/>
              </a:p>
            </p:txBody>
          </p:sp>
          <p:sp>
            <p:nvSpPr>
              <p:cNvPr id="123641" name="Line 3833"/>
              <p:cNvSpPr>
                <a:spLocks noChangeShapeType="1"/>
              </p:cNvSpPr>
              <p:nvPr/>
            </p:nvSpPr>
            <p:spPr bwMode="auto">
              <a:xfrm>
                <a:off x="2882" y="2277"/>
                <a:ext cx="1" cy="3"/>
              </a:xfrm>
              <a:prstGeom prst="line">
                <a:avLst/>
              </a:prstGeom>
              <a:noFill/>
              <a:ln w="0">
                <a:solidFill>
                  <a:srgbClr val="FFDF7F"/>
                </a:solidFill>
                <a:round/>
                <a:headEnd/>
                <a:tailEnd/>
              </a:ln>
            </p:spPr>
            <p:txBody>
              <a:bodyPr/>
              <a:lstStyle/>
              <a:p>
                <a:endParaRPr lang="en-US"/>
              </a:p>
            </p:txBody>
          </p:sp>
          <p:sp>
            <p:nvSpPr>
              <p:cNvPr id="123642" name="Line 3834"/>
              <p:cNvSpPr>
                <a:spLocks noChangeShapeType="1"/>
              </p:cNvSpPr>
              <p:nvPr/>
            </p:nvSpPr>
            <p:spPr bwMode="auto">
              <a:xfrm flipH="1" flipV="1">
                <a:off x="2883" y="2280"/>
                <a:ext cx="1" cy="3"/>
              </a:xfrm>
              <a:prstGeom prst="line">
                <a:avLst/>
              </a:prstGeom>
              <a:noFill/>
              <a:ln w="0">
                <a:solidFill>
                  <a:srgbClr val="FFDF7F"/>
                </a:solidFill>
                <a:round/>
                <a:headEnd/>
                <a:tailEnd/>
              </a:ln>
            </p:spPr>
            <p:txBody>
              <a:bodyPr/>
              <a:lstStyle/>
              <a:p>
                <a:endParaRPr lang="en-US"/>
              </a:p>
            </p:txBody>
          </p:sp>
          <p:sp>
            <p:nvSpPr>
              <p:cNvPr id="123643" name="Line 3835"/>
              <p:cNvSpPr>
                <a:spLocks noChangeShapeType="1"/>
              </p:cNvSpPr>
              <p:nvPr/>
            </p:nvSpPr>
            <p:spPr bwMode="auto">
              <a:xfrm flipH="1" flipV="1">
                <a:off x="2884" y="2283"/>
                <a:ext cx="1" cy="2"/>
              </a:xfrm>
              <a:prstGeom prst="line">
                <a:avLst/>
              </a:prstGeom>
              <a:noFill/>
              <a:ln w="0">
                <a:solidFill>
                  <a:srgbClr val="FFDF7F"/>
                </a:solidFill>
                <a:round/>
                <a:headEnd/>
                <a:tailEnd/>
              </a:ln>
            </p:spPr>
            <p:txBody>
              <a:bodyPr/>
              <a:lstStyle/>
              <a:p>
                <a:endParaRPr lang="en-US"/>
              </a:p>
            </p:txBody>
          </p:sp>
          <p:sp>
            <p:nvSpPr>
              <p:cNvPr id="123644" name="Line 3836"/>
              <p:cNvSpPr>
                <a:spLocks noChangeShapeType="1"/>
              </p:cNvSpPr>
              <p:nvPr/>
            </p:nvSpPr>
            <p:spPr bwMode="auto">
              <a:xfrm flipH="1" flipV="1">
                <a:off x="2885" y="2285"/>
                <a:ext cx="1" cy="2"/>
              </a:xfrm>
              <a:prstGeom prst="line">
                <a:avLst/>
              </a:prstGeom>
              <a:noFill/>
              <a:ln w="0">
                <a:solidFill>
                  <a:srgbClr val="FFDF7F"/>
                </a:solidFill>
                <a:round/>
                <a:headEnd/>
                <a:tailEnd/>
              </a:ln>
            </p:spPr>
            <p:txBody>
              <a:bodyPr/>
              <a:lstStyle/>
              <a:p>
                <a:endParaRPr lang="en-US"/>
              </a:p>
            </p:txBody>
          </p:sp>
          <p:sp>
            <p:nvSpPr>
              <p:cNvPr id="123645" name="Line 3837"/>
              <p:cNvSpPr>
                <a:spLocks noChangeShapeType="1"/>
              </p:cNvSpPr>
              <p:nvPr/>
            </p:nvSpPr>
            <p:spPr bwMode="auto">
              <a:xfrm>
                <a:off x="2880" y="2238"/>
                <a:ext cx="1" cy="5"/>
              </a:xfrm>
              <a:prstGeom prst="line">
                <a:avLst/>
              </a:prstGeom>
              <a:noFill/>
              <a:ln w="0">
                <a:solidFill>
                  <a:srgbClr val="FFDF7F"/>
                </a:solidFill>
                <a:round/>
                <a:headEnd/>
                <a:tailEnd/>
              </a:ln>
            </p:spPr>
            <p:txBody>
              <a:bodyPr/>
              <a:lstStyle/>
              <a:p>
                <a:endParaRPr lang="en-US"/>
              </a:p>
            </p:txBody>
          </p:sp>
          <p:sp>
            <p:nvSpPr>
              <p:cNvPr id="123646" name="Line 3838"/>
              <p:cNvSpPr>
                <a:spLocks noChangeShapeType="1"/>
              </p:cNvSpPr>
              <p:nvPr/>
            </p:nvSpPr>
            <p:spPr bwMode="auto">
              <a:xfrm>
                <a:off x="2881" y="2243"/>
                <a:ext cx="2" cy="4"/>
              </a:xfrm>
              <a:prstGeom prst="line">
                <a:avLst/>
              </a:prstGeom>
              <a:noFill/>
              <a:ln w="0">
                <a:solidFill>
                  <a:srgbClr val="FFDF7F"/>
                </a:solidFill>
                <a:round/>
                <a:headEnd/>
                <a:tailEnd/>
              </a:ln>
            </p:spPr>
            <p:txBody>
              <a:bodyPr/>
              <a:lstStyle/>
              <a:p>
                <a:endParaRPr lang="en-US"/>
              </a:p>
            </p:txBody>
          </p:sp>
          <p:sp>
            <p:nvSpPr>
              <p:cNvPr id="123647" name="Line 3839"/>
              <p:cNvSpPr>
                <a:spLocks noChangeShapeType="1"/>
              </p:cNvSpPr>
              <p:nvPr/>
            </p:nvSpPr>
            <p:spPr bwMode="auto">
              <a:xfrm>
                <a:off x="2883" y="2247"/>
                <a:ext cx="1" cy="4"/>
              </a:xfrm>
              <a:prstGeom prst="line">
                <a:avLst/>
              </a:prstGeom>
              <a:noFill/>
              <a:ln w="0">
                <a:solidFill>
                  <a:srgbClr val="FFDF7F"/>
                </a:solidFill>
                <a:round/>
                <a:headEnd/>
                <a:tailEnd/>
              </a:ln>
            </p:spPr>
            <p:txBody>
              <a:bodyPr/>
              <a:lstStyle/>
              <a:p>
                <a:endParaRPr lang="en-US"/>
              </a:p>
            </p:txBody>
          </p:sp>
          <p:sp>
            <p:nvSpPr>
              <p:cNvPr id="123648" name="Line 3840"/>
              <p:cNvSpPr>
                <a:spLocks noChangeShapeType="1"/>
              </p:cNvSpPr>
              <p:nvPr/>
            </p:nvSpPr>
            <p:spPr bwMode="auto">
              <a:xfrm>
                <a:off x="2884" y="2251"/>
                <a:ext cx="1" cy="3"/>
              </a:xfrm>
              <a:prstGeom prst="line">
                <a:avLst/>
              </a:prstGeom>
              <a:noFill/>
              <a:ln w="0">
                <a:solidFill>
                  <a:srgbClr val="FFDF7F"/>
                </a:solidFill>
                <a:round/>
                <a:headEnd/>
                <a:tailEnd/>
              </a:ln>
            </p:spPr>
            <p:txBody>
              <a:bodyPr/>
              <a:lstStyle/>
              <a:p>
                <a:endParaRPr lang="en-US"/>
              </a:p>
            </p:txBody>
          </p:sp>
          <p:sp>
            <p:nvSpPr>
              <p:cNvPr id="123649" name="Line 3841"/>
              <p:cNvSpPr>
                <a:spLocks noChangeShapeType="1"/>
              </p:cNvSpPr>
              <p:nvPr/>
            </p:nvSpPr>
            <p:spPr bwMode="auto">
              <a:xfrm>
                <a:off x="2885" y="2254"/>
                <a:ext cx="4" cy="4"/>
              </a:xfrm>
              <a:prstGeom prst="line">
                <a:avLst/>
              </a:prstGeom>
              <a:noFill/>
              <a:ln w="0">
                <a:solidFill>
                  <a:srgbClr val="FFDF7F"/>
                </a:solidFill>
                <a:round/>
                <a:headEnd/>
                <a:tailEnd/>
              </a:ln>
            </p:spPr>
            <p:txBody>
              <a:bodyPr/>
              <a:lstStyle/>
              <a:p>
                <a:endParaRPr lang="en-US"/>
              </a:p>
            </p:txBody>
          </p:sp>
          <p:sp>
            <p:nvSpPr>
              <p:cNvPr id="123650" name="Line 3842"/>
              <p:cNvSpPr>
                <a:spLocks noChangeShapeType="1"/>
              </p:cNvSpPr>
              <p:nvPr/>
            </p:nvSpPr>
            <p:spPr bwMode="auto">
              <a:xfrm flipH="1" flipV="1">
                <a:off x="2889" y="2258"/>
                <a:ext cx="3" cy="4"/>
              </a:xfrm>
              <a:prstGeom prst="line">
                <a:avLst/>
              </a:prstGeom>
              <a:noFill/>
              <a:ln w="0">
                <a:solidFill>
                  <a:srgbClr val="FFDF7F"/>
                </a:solidFill>
                <a:round/>
                <a:headEnd/>
                <a:tailEnd/>
              </a:ln>
            </p:spPr>
            <p:txBody>
              <a:bodyPr/>
              <a:lstStyle/>
              <a:p>
                <a:endParaRPr lang="en-US"/>
              </a:p>
            </p:txBody>
          </p:sp>
          <p:sp>
            <p:nvSpPr>
              <p:cNvPr id="123651" name="Line 3843"/>
              <p:cNvSpPr>
                <a:spLocks noChangeShapeType="1"/>
              </p:cNvSpPr>
              <p:nvPr/>
            </p:nvSpPr>
            <p:spPr bwMode="auto">
              <a:xfrm flipH="1" flipV="1">
                <a:off x="2892" y="2262"/>
                <a:ext cx="3" cy="6"/>
              </a:xfrm>
              <a:prstGeom prst="line">
                <a:avLst/>
              </a:prstGeom>
              <a:noFill/>
              <a:ln w="0">
                <a:solidFill>
                  <a:srgbClr val="FFDF7F"/>
                </a:solidFill>
                <a:round/>
                <a:headEnd/>
                <a:tailEnd/>
              </a:ln>
            </p:spPr>
            <p:txBody>
              <a:bodyPr/>
              <a:lstStyle/>
              <a:p>
                <a:endParaRPr lang="en-US"/>
              </a:p>
            </p:txBody>
          </p:sp>
          <p:sp>
            <p:nvSpPr>
              <p:cNvPr id="123652" name="Line 3844"/>
              <p:cNvSpPr>
                <a:spLocks noChangeShapeType="1"/>
              </p:cNvSpPr>
              <p:nvPr/>
            </p:nvSpPr>
            <p:spPr bwMode="auto">
              <a:xfrm flipH="1" flipV="1">
                <a:off x="2895" y="2268"/>
                <a:ext cx="2" cy="6"/>
              </a:xfrm>
              <a:prstGeom prst="line">
                <a:avLst/>
              </a:prstGeom>
              <a:noFill/>
              <a:ln w="0">
                <a:solidFill>
                  <a:srgbClr val="FFDF7F"/>
                </a:solidFill>
                <a:round/>
                <a:headEnd/>
                <a:tailEnd/>
              </a:ln>
            </p:spPr>
            <p:txBody>
              <a:bodyPr/>
              <a:lstStyle/>
              <a:p>
                <a:endParaRPr lang="en-US"/>
              </a:p>
            </p:txBody>
          </p:sp>
          <p:sp>
            <p:nvSpPr>
              <p:cNvPr id="123653" name="Line 3845"/>
              <p:cNvSpPr>
                <a:spLocks noChangeShapeType="1"/>
              </p:cNvSpPr>
              <p:nvPr/>
            </p:nvSpPr>
            <p:spPr bwMode="auto">
              <a:xfrm flipH="1" flipV="1">
                <a:off x="2897" y="2274"/>
                <a:ext cx="1" cy="3"/>
              </a:xfrm>
              <a:prstGeom prst="line">
                <a:avLst/>
              </a:prstGeom>
              <a:noFill/>
              <a:ln w="0">
                <a:solidFill>
                  <a:srgbClr val="FFDF7F"/>
                </a:solidFill>
                <a:round/>
                <a:headEnd/>
                <a:tailEnd/>
              </a:ln>
            </p:spPr>
            <p:txBody>
              <a:bodyPr/>
              <a:lstStyle/>
              <a:p>
                <a:endParaRPr lang="en-US"/>
              </a:p>
            </p:txBody>
          </p:sp>
          <p:sp>
            <p:nvSpPr>
              <p:cNvPr id="123654" name="Line 3846"/>
              <p:cNvSpPr>
                <a:spLocks noChangeShapeType="1"/>
              </p:cNvSpPr>
              <p:nvPr/>
            </p:nvSpPr>
            <p:spPr bwMode="auto">
              <a:xfrm flipH="1" flipV="1">
                <a:off x="2898" y="2277"/>
                <a:ext cx="1" cy="2"/>
              </a:xfrm>
              <a:prstGeom prst="line">
                <a:avLst/>
              </a:prstGeom>
              <a:noFill/>
              <a:ln w="0">
                <a:solidFill>
                  <a:srgbClr val="FFDF7F"/>
                </a:solidFill>
                <a:round/>
                <a:headEnd/>
                <a:tailEnd/>
              </a:ln>
            </p:spPr>
            <p:txBody>
              <a:bodyPr/>
              <a:lstStyle/>
              <a:p>
                <a:endParaRPr lang="en-US"/>
              </a:p>
            </p:txBody>
          </p:sp>
          <p:sp>
            <p:nvSpPr>
              <p:cNvPr id="123655" name="Line 3847"/>
              <p:cNvSpPr>
                <a:spLocks noChangeShapeType="1"/>
              </p:cNvSpPr>
              <p:nvPr/>
            </p:nvSpPr>
            <p:spPr bwMode="auto">
              <a:xfrm>
                <a:off x="2894" y="2247"/>
                <a:ext cx="1" cy="3"/>
              </a:xfrm>
              <a:prstGeom prst="line">
                <a:avLst/>
              </a:prstGeom>
              <a:noFill/>
              <a:ln w="0">
                <a:solidFill>
                  <a:srgbClr val="FFDF7F"/>
                </a:solidFill>
                <a:round/>
                <a:headEnd/>
                <a:tailEnd/>
              </a:ln>
            </p:spPr>
            <p:txBody>
              <a:bodyPr/>
              <a:lstStyle/>
              <a:p>
                <a:endParaRPr lang="en-US"/>
              </a:p>
            </p:txBody>
          </p:sp>
          <p:sp>
            <p:nvSpPr>
              <p:cNvPr id="123656" name="Line 3848"/>
              <p:cNvSpPr>
                <a:spLocks noChangeShapeType="1"/>
              </p:cNvSpPr>
              <p:nvPr/>
            </p:nvSpPr>
            <p:spPr bwMode="auto">
              <a:xfrm>
                <a:off x="2895" y="2250"/>
                <a:ext cx="1" cy="3"/>
              </a:xfrm>
              <a:prstGeom prst="line">
                <a:avLst/>
              </a:prstGeom>
              <a:noFill/>
              <a:ln w="0">
                <a:solidFill>
                  <a:srgbClr val="FFDF7F"/>
                </a:solidFill>
                <a:round/>
                <a:headEnd/>
                <a:tailEnd/>
              </a:ln>
            </p:spPr>
            <p:txBody>
              <a:bodyPr/>
              <a:lstStyle/>
              <a:p>
                <a:endParaRPr lang="en-US"/>
              </a:p>
            </p:txBody>
          </p:sp>
          <p:sp>
            <p:nvSpPr>
              <p:cNvPr id="123657" name="Line 3849"/>
              <p:cNvSpPr>
                <a:spLocks noChangeShapeType="1"/>
              </p:cNvSpPr>
              <p:nvPr/>
            </p:nvSpPr>
            <p:spPr bwMode="auto">
              <a:xfrm>
                <a:off x="2896" y="2253"/>
                <a:ext cx="3" cy="3"/>
              </a:xfrm>
              <a:prstGeom prst="line">
                <a:avLst/>
              </a:prstGeom>
              <a:noFill/>
              <a:ln w="0">
                <a:solidFill>
                  <a:srgbClr val="FFDF7F"/>
                </a:solidFill>
                <a:round/>
                <a:headEnd/>
                <a:tailEnd/>
              </a:ln>
            </p:spPr>
            <p:txBody>
              <a:bodyPr/>
              <a:lstStyle/>
              <a:p>
                <a:endParaRPr lang="en-US"/>
              </a:p>
            </p:txBody>
          </p:sp>
          <p:sp>
            <p:nvSpPr>
              <p:cNvPr id="123658" name="Line 3850"/>
              <p:cNvSpPr>
                <a:spLocks noChangeShapeType="1"/>
              </p:cNvSpPr>
              <p:nvPr/>
            </p:nvSpPr>
            <p:spPr bwMode="auto">
              <a:xfrm>
                <a:off x="2899" y="2256"/>
                <a:ext cx="2" cy="3"/>
              </a:xfrm>
              <a:prstGeom prst="line">
                <a:avLst/>
              </a:prstGeom>
              <a:noFill/>
              <a:ln w="0">
                <a:solidFill>
                  <a:srgbClr val="FFDF7F"/>
                </a:solidFill>
                <a:round/>
                <a:headEnd/>
                <a:tailEnd/>
              </a:ln>
            </p:spPr>
            <p:txBody>
              <a:bodyPr/>
              <a:lstStyle/>
              <a:p>
                <a:endParaRPr lang="en-US"/>
              </a:p>
            </p:txBody>
          </p:sp>
          <p:sp>
            <p:nvSpPr>
              <p:cNvPr id="123659" name="Line 3851"/>
              <p:cNvSpPr>
                <a:spLocks noChangeShapeType="1"/>
              </p:cNvSpPr>
              <p:nvPr/>
            </p:nvSpPr>
            <p:spPr bwMode="auto">
              <a:xfrm>
                <a:off x="2901" y="2259"/>
                <a:ext cx="5" cy="2"/>
              </a:xfrm>
              <a:prstGeom prst="line">
                <a:avLst/>
              </a:prstGeom>
              <a:noFill/>
              <a:ln w="0">
                <a:solidFill>
                  <a:srgbClr val="FFDF7F"/>
                </a:solidFill>
                <a:round/>
                <a:headEnd/>
                <a:tailEnd/>
              </a:ln>
            </p:spPr>
            <p:txBody>
              <a:bodyPr/>
              <a:lstStyle/>
              <a:p>
                <a:endParaRPr lang="en-US"/>
              </a:p>
            </p:txBody>
          </p:sp>
          <p:sp>
            <p:nvSpPr>
              <p:cNvPr id="123660" name="Line 3852"/>
              <p:cNvSpPr>
                <a:spLocks noChangeShapeType="1"/>
              </p:cNvSpPr>
              <p:nvPr/>
            </p:nvSpPr>
            <p:spPr bwMode="auto">
              <a:xfrm flipH="1" flipV="1">
                <a:off x="2906" y="2261"/>
                <a:ext cx="4" cy="2"/>
              </a:xfrm>
              <a:prstGeom prst="line">
                <a:avLst/>
              </a:prstGeom>
              <a:noFill/>
              <a:ln w="0">
                <a:solidFill>
                  <a:srgbClr val="FFDF7F"/>
                </a:solidFill>
                <a:round/>
                <a:headEnd/>
                <a:tailEnd/>
              </a:ln>
            </p:spPr>
            <p:txBody>
              <a:bodyPr/>
              <a:lstStyle/>
              <a:p>
                <a:endParaRPr lang="en-US"/>
              </a:p>
            </p:txBody>
          </p:sp>
          <p:sp>
            <p:nvSpPr>
              <p:cNvPr id="123661" name="Line 3853"/>
              <p:cNvSpPr>
                <a:spLocks noChangeShapeType="1"/>
              </p:cNvSpPr>
              <p:nvPr/>
            </p:nvSpPr>
            <p:spPr bwMode="auto">
              <a:xfrm flipH="1" flipV="1">
                <a:off x="2910" y="2263"/>
                <a:ext cx="1" cy="2"/>
              </a:xfrm>
              <a:prstGeom prst="line">
                <a:avLst/>
              </a:prstGeom>
              <a:noFill/>
              <a:ln w="0">
                <a:solidFill>
                  <a:srgbClr val="FFDF7F"/>
                </a:solidFill>
                <a:round/>
                <a:headEnd/>
                <a:tailEnd/>
              </a:ln>
            </p:spPr>
            <p:txBody>
              <a:bodyPr/>
              <a:lstStyle/>
              <a:p>
                <a:endParaRPr lang="en-US"/>
              </a:p>
            </p:txBody>
          </p:sp>
          <p:sp>
            <p:nvSpPr>
              <p:cNvPr id="123662" name="Line 3854"/>
              <p:cNvSpPr>
                <a:spLocks noChangeShapeType="1"/>
              </p:cNvSpPr>
              <p:nvPr/>
            </p:nvSpPr>
            <p:spPr bwMode="auto">
              <a:xfrm flipH="1" flipV="1">
                <a:off x="2911" y="2265"/>
                <a:ext cx="1" cy="2"/>
              </a:xfrm>
              <a:prstGeom prst="line">
                <a:avLst/>
              </a:prstGeom>
              <a:noFill/>
              <a:ln w="0">
                <a:solidFill>
                  <a:srgbClr val="FFDF7F"/>
                </a:solidFill>
                <a:round/>
                <a:headEnd/>
                <a:tailEnd/>
              </a:ln>
            </p:spPr>
            <p:txBody>
              <a:bodyPr/>
              <a:lstStyle/>
              <a:p>
                <a:endParaRPr lang="en-US"/>
              </a:p>
            </p:txBody>
          </p:sp>
          <p:sp>
            <p:nvSpPr>
              <p:cNvPr id="123663" name="Line 3855"/>
              <p:cNvSpPr>
                <a:spLocks noChangeShapeType="1"/>
              </p:cNvSpPr>
              <p:nvPr/>
            </p:nvSpPr>
            <p:spPr bwMode="auto">
              <a:xfrm flipH="1" flipV="1">
                <a:off x="2912" y="2267"/>
                <a:ext cx="1" cy="3"/>
              </a:xfrm>
              <a:prstGeom prst="line">
                <a:avLst/>
              </a:prstGeom>
              <a:noFill/>
              <a:ln w="0">
                <a:solidFill>
                  <a:srgbClr val="FFDF7F"/>
                </a:solidFill>
                <a:round/>
                <a:headEnd/>
                <a:tailEnd/>
              </a:ln>
            </p:spPr>
            <p:txBody>
              <a:bodyPr/>
              <a:lstStyle/>
              <a:p>
                <a:endParaRPr lang="en-US"/>
              </a:p>
            </p:txBody>
          </p:sp>
          <p:sp>
            <p:nvSpPr>
              <p:cNvPr id="123664" name="Line 3856"/>
              <p:cNvSpPr>
                <a:spLocks noChangeShapeType="1"/>
              </p:cNvSpPr>
              <p:nvPr/>
            </p:nvSpPr>
            <p:spPr bwMode="auto">
              <a:xfrm flipV="1">
                <a:off x="2912" y="2270"/>
                <a:ext cx="1" cy="2"/>
              </a:xfrm>
              <a:prstGeom prst="line">
                <a:avLst/>
              </a:prstGeom>
              <a:noFill/>
              <a:ln w="0">
                <a:solidFill>
                  <a:srgbClr val="FFDF7F"/>
                </a:solidFill>
                <a:round/>
                <a:headEnd/>
                <a:tailEnd/>
              </a:ln>
            </p:spPr>
            <p:txBody>
              <a:bodyPr/>
              <a:lstStyle/>
              <a:p>
                <a:endParaRPr lang="en-US"/>
              </a:p>
            </p:txBody>
          </p:sp>
          <p:sp>
            <p:nvSpPr>
              <p:cNvPr id="123665" name="Line 3857"/>
              <p:cNvSpPr>
                <a:spLocks noChangeShapeType="1"/>
              </p:cNvSpPr>
              <p:nvPr/>
            </p:nvSpPr>
            <p:spPr bwMode="auto">
              <a:xfrm flipH="1" flipV="1">
                <a:off x="2851" y="2063"/>
                <a:ext cx="9" cy="8"/>
              </a:xfrm>
              <a:prstGeom prst="line">
                <a:avLst/>
              </a:prstGeom>
              <a:noFill/>
              <a:ln w="0">
                <a:solidFill>
                  <a:srgbClr val="FFDF7F"/>
                </a:solidFill>
                <a:round/>
                <a:headEnd/>
                <a:tailEnd/>
              </a:ln>
            </p:spPr>
            <p:txBody>
              <a:bodyPr/>
              <a:lstStyle/>
              <a:p>
                <a:endParaRPr lang="en-US"/>
              </a:p>
            </p:txBody>
          </p:sp>
          <p:sp>
            <p:nvSpPr>
              <p:cNvPr id="123666" name="Line 3858"/>
              <p:cNvSpPr>
                <a:spLocks noChangeShapeType="1"/>
              </p:cNvSpPr>
              <p:nvPr/>
            </p:nvSpPr>
            <p:spPr bwMode="auto">
              <a:xfrm flipH="1" flipV="1">
                <a:off x="2840" y="2061"/>
                <a:ext cx="11" cy="2"/>
              </a:xfrm>
              <a:prstGeom prst="line">
                <a:avLst/>
              </a:prstGeom>
              <a:noFill/>
              <a:ln w="0">
                <a:solidFill>
                  <a:srgbClr val="FFDF7F"/>
                </a:solidFill>
                <a:round/>
                <a:headEnd/>
                <a:tailEnd/>
              </a:ln>
            </p:spPr>
            <p:txBody>
              <a:bodyPr/>
              <a:lstStyle/>
              <a:p>
                <a:endParaRPr lang="en-US"/>
              </a:p>
            </p:txBody>
          </p:sp>
          <p:sp>
            <p:nvSpPr>
              <p:cNvPr id="123667" name="Line 3859"/>
              <p:cNvSpPr>
                <a:spLocks noChangeShapeType="1"/>
              </p:cNvSpPr>
              <p:nvPr/>
            </p:nvSpPr>
            <p:spPr bwMode="auto">
              <a:xfrm>
                <a:off x="2840" y="2061"/>
                <a:ext cx="20" cy="10"/>
              </a:xfrm>
              <a:prstGeom prst="line">
                <a:avLst/>
              </a:prstGeom>
              <a:noFill/>
              <a:ln w="0">
                <a:solidFill>
                  <a:srgbClr val="FFDF7F"/>
                </a:solidFill>
                <a:round/>
                <a:headEnd/>
                <a:tailEnd/>
              </a:ln>
            </p:spPr>
            <p:txBody>
              <a:bodyPr/>
              <a:lstStyle/>
              <a:p>
                <a:endParaRPr lang="en-US"/>
              </a:p>
            </p:txBody>
          </p:sp>
          <p:sp>
            <p:nvSpPr>
              <p:cNvPr id="123668" name="Line 3860"/>
              <p:cNvSpPr>
                <a:spLocks noChangeShapeType="1"/>
              </p:cNvSpPr>
              <p:nvPr/>
            </p:nvSpPr>
            <p:spPr bwMode="auto">
              <a:xfrm flipH="1" flipV="1">
                <a:off x="2860" y="2071"/>
                <a:ext cx="16" cy="9"/>
              </a:xfrm>
              <a:prstGeom prst="line">
                <a:avLst/>
              </a:prstGeom>
              <a:noFill/>
              <a:ln w="0">
                <a:solidFill>
                  <a:srgbClr val="FFDF7F"/>
                </a:solidFill>
                <a:round/>
                <a:headEnd/>
                <a:tailEnd/>
              </a:ln>
            </p:spPr>
            <p:txBody>
              <a:bodyPr/>
              <a:lstStyle/>
              <a:p>
                <a:endParaRPr lang="en-US"/>
              </a:p>
            </p:txBody>
          </p:sp>
        </p:grpSp>
        <p:grpSp>
          <p:nvGrpSpPr>
            <p:cNvPr id="123870" name="Group 4062"/>
            <p:cNvGrpSpPr>
              <a:grpSpLocks/>
            </p:cNvGrpSpPr>
            <p:nvPr/>
          </p:nvGrpSpPr>
          <p:grpSpPr bwMode="auto">
            <a:xfrm>
              <a:off x="2790" y="1697"/>
              <a:ext cx="277" cy="574"/>
              <a:chOff x="2790" y="1697"/>
              <a:chExt cx="277" cy="574"/>
            </a:xfrm>
          </p:grpSpPr>
          <p:sp>
            <p:nvSpPr>
              <p:cNvPr id="123670" name="Line 3862"/>
              <p:cNvSpPr>
                <a:spLocks noChangeShapeType="1"/>
              </p:cNvSpPr>
              <p:nvPr/>
            </p:nvSpPr>
            <p:spPr bwMode="auto">
              <a:xfrm flipH="1" flipV="1">
                <a:off x="2884" y="2081"/>
                <a:ext cx="7" cy="6"/>
              </a:xfrm>
              <a:prstGeom prst="line">
                <a:avLst/>
              </a:prstGeom>
              <a:noFill/>
              <a:ln w="0">
                <a:solidFill>
                  <a:srgbClr val="FFDF7F"/>
                </a:solidFill>
                <a:round/>
                <a:headEnd/>
                <a:tailEnd/>
              </a:ln>
            </p:spPr>
            <p:txBody>
              <a:bodyPr/>
              <a:lstStyle/>
              <a:p>
                <a:endParaRPr lang="en-US"/>
              </a:p>
            </p:txBody>
          </p:sp>
          <p:sp>
            <p:nvSpPr>
              <p:cNvPr id="123671" name="Line 3863"/>
              <p:cNvSpPr>
                <a:spLocks noChangeShapeType="1"/>
              </p:cNvSpPr>
              <p:nvPr/>
            </p:nvSpPr>
            <p:spPr bwMode="auto">
              <a:xfrm flipH="1" flipV="1">
                <a:off x="2876" y="2080"/>
                <a:ext cx="8" cy="1"/>
              </a:xfrm>
              <a:prstGeom prst="line">
                <a:avLst/>
              </a:prstGeom>
              <a:noFill/>
              <a:ln w="0">
                <a:solidFill>
                  <a:srgbClr val="FFDF7F"/>
                </a:solidFill>
                <a:round/>
                <a:headEnd/>
                <a:tailEnd/>
              </a:ln>
            </p:spPr>
            <p:txBody>
              <a:bodyPr/>
              <a:lstStyle/>
              <a:p>
                <a:endParaRPr lang="en-US"/>
              </a:p>
            </p:txBody>
          </p:sp>
          <p:sp>
            <p:nvSpPr>
              <p:cNvPr id="123672" name="Line 3864"/>
              <p:cNvSpPr>
                <a:spLocks noChangeShapeType="1"/>
              </p:cNvSpPr>
              <p:nvPr/>
            </p:nvSpPr>
            <p:spPr bwMode="auto">
              <a:xfrm>
                <a:off x="2876" y="2080"/>
                <a:ext cx="15" cy="7"/>
              </a:xfrm>
              <a:prstGeom prst="line">
                <a:avLst/>
              </a:prstGeom>
              <a:noFill/>
              <a:ln w="0">
                <a:solidFill>
                  <a:srgbClr val="FFDF7F"/>
                </a:solidFill>
                <a:round/>
                <a:headEnd/>
                <a:tailEnd/>
              </a:ln>
            </p:spPr>
            <p:txBody>
              <a:bodyPr/>
              <a:lstStyle/>
              <a:p>
                <a:endParaRPr lang="en-US"/>
              </a:p>
            </p:txBody>
          </p:sp>
          <p:sp>
            <p:nvSpPr>
              <p:cNvPr id="123673" name="Line 3865"/>
              <p:cNvSpPr>
                <a:spLocks noChangeShapeType="1"/>
              </p:cNvSpPr>
              <p:nvPr/>
            </p:nvSpPr>
            <p:spPr bwMode="auto">
              <a:xfrm>
                <a:off x="2860" y="2071"/>
                <a:ext cx="16" cy="9"/>
              </a:xfrm>
              <a:prstGeom prst="line">
                <a:avLst/>
              </a:prstGeom>
              <a:noFill/>
              <a:ln w="0">
                <a:solidFill>
                  <a:srgbClr val="FFDF7F"/>
                </a:solidFill>
                <a:round/>
                <a:headEnd/>
                <a:tailEnd/>
              </a:ln>
            </p:spPr>
            <p:txBody>
              <a:bodyPr/>
              <a:lstStyle/>
              <a:p>
                <a:endParaRPr lang="en-US"/>
              </a:p>
            </p:txBody>
          </p:sp>
          <p:sp>
            <p:nvSpPr>
              <p:cNvPr id="123674" name="Line 3866"/>
              <p:cNvSpPr>
                <a:spLocks noChangeShapeType="1"/>
              </p:cNvSpPr>
              <p:nvPr/>
            </p:nvSpPr>
            <p:spPr bwMode="auto">
              <a:xfrm>
                <a:off x="2947" y="2117"/>
                <a:ext cx="107" cy="68"/>
              </a:xfrm>
              <a:prstGeom prst="line">
                <a:avLst/>
              </a:prstGeom>
              <a:noFill/>
              <a:ln w="0">
                <a:solidFill>
                  <a:srgbClr val="FFDF7F"/>
                </a:solidFill>
                <a:round/>
                <a:headEnd/>
                <a:tailEnd/>
              </a:ln>
            </p:spPr>
            <p:txBody>
              <a:bodyPr/>
              <a:lstStyle/>
              <a:p>
                <a:endParaRPr lang="en-US"/>
              </a:p>
            </p:txBody>
          </p:sp>
          <p:sp>
            <p:nvSpPr>
              <p:cNvPr id="123675" name="Line 3867"/>
              <p:cNvSpPr>
                <a:spLocks noChangeShapeType="1"/>
              </p:cNvSpPr>
              <p:nvPr/>
            </p:nvSpPr>
            <p:spPr bwMode="auto">
              <a:xfrm flipH="1" flipV="1">
                <a:off x="2985" y="2094"/>
                <a:ext cx="1" cy="4"/>
              </a:xfrm>
              <a:prstGeom prst="line">
                <a:avLst/>
              </a:prstGeom>
              <a:noFill/>
              <a:ln w="0">
                <a:solidFill>
                  <a:srgbClr val="FFDF7F"/>
                </a:solidFill>
                <a:round/>
                <a:headEnd/>
                <a:tailEnd/>
              </a:ln>
            </p:spPr>
            <p:txBody>
              <a:bodyPr/>
              <a:lstStyle/>
              <a:p>
                <a:endParaRPr lang="en-US"/>
              </a:p>
            </p:txBody>
          </p:sp>
          <p:sp>
            <p:nvSpPr>
              <p:cNvPr id="123676" name="Line 3868"/>
              <p:cNvSpPr>
                <a:spLocks noChangeShapeType="1"/>
              </p:cNvSpPr>
              <p:nvPr/>
            </p:nvSpPr>
            <p:spPr bwMode="auto">
              <a:xfrm>
                <a:off x="2985" y="2098"/>
                <a:ext cx="2" cy="2"/>
              </a:xfrm>
              <a:prstGeom prst="line">
                <a:avLst/>
              </a:prstGeom>
              <a:noFill/>
              <a:ln w="0">
                <a:solidFill>
                  <a:srgbClr val="FFDF7F"/>
                </a:solidFill>
                <a:round/>
                <a:headEnd/>
                <a:tailEnd/>
              </a:ln>
            </p:spPr>
            <p:txBody>
              <a:bodyPr/>
              <a:lstStyle/>
              <a:p>
                <a:endParaRPr lang="en-US"/>
              </a:p>
            </p:txBody>
          </p:sp>
          <p:sp>
            <p:nvSpPr>
              <p:cNvPr id="123677" name="Line 3869"/>
              <p:cNvSpPr>
                <a:spLocks noChangeShapeType="1"/>
              </p:cNvSpPr>
              <p:nvPr/>
            </p:nvSpPr>
            <p:spPr bwMode="auto">
              <a:xfrm>
                <a:off x="2987" y="2100"/>
                <a:ext cx="3" cy="2"/>
              </a:xfrm>
              <a:prstGeom prst="line">
                <a:avLst/>
              </a:prstGeom>
              <a:noFill/>
              <a:ln w="0">
                <a:solidFill>
                  <a:srgbClr val="FFDF7F"/>
                </a:solidFill>
                <a:round/>
                <a:headEnd/>
                <a:tailEnd/>
              </a:ln>
            </p:spPr>
            <p:txBody>
              <a:bodyPr/>
              <a:lstStyle/>
              <a:p>
                <a:endParaRPr lang="en-US"/>
              </a:p>
            </p:txBody>
          </p:sp>
          <p:sp>
            <p:nvSpPr>
              <p:cNvPr id="123678" name="Line 3870"/>
              <p:cNvSpPr>
                <a:spLocks noChangeShapeType="1"/>
              </p:cNvSpPr>
              <p:nvPr/>
            </p:nvSpPr>
            <p:spPr bwMode="auto">
              <a:xfrm>
                <a:off x="2990" y="2102"/>
                <a:ext cx="3" cy="2"/>
              </a:xfrm>
              <a:prstGeom prst="line">
                <a:avLst/>
              </a:prstGeom>
              <a:noFill/>
              <a:ln w="0">
                <a:solidFill>
                  <a:srgbClr val="FFDF7F"/>
                </a:solidFill>
                <a:round/>
                <a:headEnd/>
                <a:tailEnd/>
              </a:ln>
            </p:spPr>
            <p:txBody>
              <a:bodyPr/>
              <a:lstStyle/>
              <a:p>
                <a:endParaRPr lang="en-US"/>
              </a:p>
            </p:txBody>
          </p:sp>
          <p:sp>
            <p:nvSpPr>
              <p:cNvPr id="123679" name="Line 3871"/>
              <p:cNvSpPr>
                <a:spLocks noChangeShapeType="1"/>
              </p:cNvSpPr>
              <p:nvPr/>
            </p:nvSpPr>
            <p:spPr bwMode="auto">
              <a:xfrm>
                <a:off x="2993" y="2104"/>
                <a:ext cx="6" cy="4"/>
              </a:xfrm>
              <a:prstGeom prst="line">
                <a:avLst/>
              </a:prstGeom>
              <a:noFill/>
              <a:ln w="0">
                <a:solidFill>
                  <a:srgbClr val="FFDF7F"/>
                </a:solidFill>
                <a:round/>
                <a:headEnd/>
                <a:tailEnd/>
              </a:ln>
            </p:spPr>
            <p:txBody>
              <a:bodyPr/>
              <a:lstStyle/>
              <a:p>
                <a:endParaRPr lang="en-US"/>
              </a:p>
            </p:txBody>
          </p:sp>
          <p:sp>
            <p:nvSpPr>
              <p:cNvPr id="123680" name="Line 3872"/>
              <p:cNvSpPr>
                <a:spLocks noChangeShapeType="1"/>
              </p:cNvSpPr>
              <p:nvPr/>
            </p:nvSpPr>
            <p:spPr bwMode="auto">
              <a:xfrm flipH="1" flipV="1">
                <a:off x="2999" y="2108"/>
                <a:ext cx="5" cy="4"/>
              </a:xfrm>
              <a:prstGeom prst="line">
                <a:avLst/>
              </a:prstGeom>
              <a:noFill/>
              <a:ln w="0">
                <a:solidFill>
                  <a:srgbClr val="FFDF7F"/>
                </a:solidFill>
                <a:round/>
                <a:headEnd/>
                <a:tailEnd/>
              </a:ln>
            </p:spPr>
            <p:txBody>
              <a:bodyPr/>
              <a:lstStyle/>
              <a:p>
                <a:endParaRPr lang="en-US"/>
              </a:p>
            </p:txBody>
          </p:sp>
          <p:sp>
            <p:nvSpPr>
              <p:cNvPr id="123681" name="Line 3873"/>
              <p:cNvSpPr>
                <a:spLocks noChangeShapeType="1"/>
              </p:cNvSpPr>
              <p:nvPr/>
            </p:nvSpPr>
            <p:spPr bwMode="auto">
              <a:xfrm flipH="1" flipV="1">
                <a:off x="3004" y="2112"/>
                <a:ext cx="3" cy="3"/>
              </a:xfrm>
              <a:prstGeom prst="line">
                <a:avLst/>
              </a:prstGeom>
              <a:noFill/>
              <a:ln w="0">
                <a:solidFill>
                  <a:srgbClr val="FFDF7F"/>
                </a:solidFill>
                <a:round/>
                <a:headEnd/>
                <a:tailEnd/>
              </a:ln>
            </p:spPr>
            <p:txBody>
              <a:bodyPr/>
              <a:lstStyle/>
              <a:p>
                <a:endParaRPr lang="en-US"/>
              </a:p>
            </p:txBody>
          </p:sp>
          <p:sp>
            <p:nvSpPr>
              <p:cNvPr id="123682" name="Line 3874"/>
              <p:cNvSpPr>
                <a:spLocks noChangeShapeType="1"/>
              </p:cNvSpPr>
              <p:nvPr/>
            </p:nvSpPr>
            <p:spPr bwMode="auto">
              <a:xfrm flipH="1" flipV="1">
                <a:off x="3007" y="2115"/>
                <a:ext cx="2" cy="5"/>
              </a:xfrm>
              <a:prstGeom prst="line">
                <a:avLst/>
              </a:prstGeom>
              <a:noFill/>
              <a:ln w="0">
                <a:solidFill>
                  <a:srgbClr val="FFDF7F"/>
                </a:solidFill>
                <a:round/>
                <a:headEnd/>
                <a:tailEnd/>
              </a:ln>
            </p:spPr>
            <p:txBody>
              <a:bodyPr/>
              <a:lstStyle/>
              <a:p>
                <a:endParaRPr lang="en-US"/>
              </a:p>
            </p:txBody>
          </p:sp>
          <p:sp>
            <p:nvSpPr>
              <p:cNvPr id="123683" name="Line 3875"/>
              <p:cNvSpPr>
                <a:spLocks noChangeShapeType="1"/>
              </p:cNvSpPr>
              <p:nvPr/>
            </p:nvSpPr>
            <p:spPr bwMode="auto">
              <a:xfrm flipH="1" flipV="1">
                <a:off x="3009" y="2120"/>
                <a:ext cx="2" cy="6"/>
              </a:xfrm>
              <a:prstGeom prst="line">
                <a:avLst/>
              </a:prstGeom>
              <a:noFill/>
              <a:ln w="0">
                <a:solidFill>
                  <a:srgbClr val="FFDF7F"/>
                </a:solidFill>
                <a:round/>
                <a:headEnd/>
                <a:tailEnd/>
              </a:ln>
            </p:spPr>
            <p:txBody>
              <a:bodyPr/>
              <a:lstStyle/>
              <a:p>
                <a:endParaRPr lang="en-US"/>
              </a:p>
            </p:txBody>
          </p:sp>
          <p:sp>
            <p:nvSpPr>
              <p:cNvPr id="123684" name="Line 3876"/>
              <p:cNvSpPr>
                <a:spLocks noChangeShapeType="1"/>
              </p:cNvSpPr>
              <p:nvPr/>
            </p:nvSpPr>
            <p:spPr bwMode="auto">
              <a:xfrm flipH="1" flipV="1">
                <a:off x="3011" y="2126"/>
                <a:ext cx="3" cy="5"/>
              </a:xfrm>
              <a:prstGeom prst="line">
                <a:avLst/>
              </a:prstGeom>
              <a:noFill/>
              <a:ln w="0">
                <a:solidFill>
                  <a:srgbClr val="FFDF7F"/>
                </a:solidFill>
                <a:round/>
                <a:headEnd/>
                <a:tailEnd/>
              </a:ln>
            </p:spPr>
            <p:txBody>
              <a:bodyPr/>
              <a:lstStyle/>
              <a:p>
                <a:endParaRPr lang="en-US"/>
              </a:p>
            </p:txBody>
          </p:sp>
          <p:sp>
            <p:nvSpPr>
              <p:cNvPr id="123685" name="Line 3877"/>
              <p:cNvSpPr>
                <a:spLocks noChangeShapeType="1"/>
              </p:cNvSpPr>
              <p:nvPr/>
            </p:nvSpPr>
            <p:spPr bwMode="auto">
              <a:xfrm flipH="1" flipV="1">
                <a:off x="3014" y="2131"/>
                <a:ext cx="1" cy="4"/>
              </a:xfrm>
              <a:prstGeom prst="line">
                <a:avLst/>
              </a:prstGeom>
              <a:noFill/>
              <a:ln w="0">
                <a:solidFill>
                  <a:srgbClr val="FFDF7F"/>
                </a:solidFill>
                <a:round/>
                <a:headEnd/>
                <a:tailEnd/>
              </a:ln>
            </p:spPr>
            <p:txBody>
              <a:bodyPr/>
              <a:lstStyle/>
              <a:p>
                <a:endParaRPr lang="en-US"/>
              </a:p>
            </p:txBody>
          </p:sp>
          <p:sp>
            <p:nvSpPr>
              <p:cNvPr id="123686" name="Line 3878"/>
              <p:cNvSpPr>
                <a:spLocks noChangeShapeType="1"/>
              </p:cNvSpPr>
              <p:nvPr/>
            </p:nvSpPr>
            <p:spPr bwMode="auto">
              <a:xfrm>
                <a:off x="3015" y="2135"/>
                <a:ext cx="2" cy="3"/>
              </a:xfrm>
              <a:prstGeom prst="line">
                <a:avLst/>
              </a:prstGeom>
              <a:noFill/>
              <a:ln w="0">
                <a:solidFill>
                  <a:srgbClr val="FFDF7F"/>
                </a:solidFill>
                <a:round/>
                <a:headEnd/>
                <a:tailEnd/>
              </a:ln>
            </p:spPr>
            <p:txBody>
              <a:bodyPr/>
              <a:lstStyle/>
              <a:p>
                <a:endParaRPr lang="en-US"/>
              </a:p>
            </p:txBody>
          </p:sp>
          <p:sp>
            <p:nvSpPr>
              <p:cNvPr id="123687" name="Line 3879"/>
              <p:cNvSpPr>
                <a:spLocks noChangeShapeType="1"/>
              </p:cNvSpPr>
              <p:nvPr/>
            </p:nvSpPr>
            <p:spPr bwMode="auto">
              <a:xfrm>
                <a:off x="3017" y="2138"/>
                <a:ext cx="2" cy="5"/>
              </a:xfrm>
              <a:prstGeom prst="line">
                <a:avLst/>
              </a:prstGeom>
              <a:noFill/>
              <a:ln w="0">
                <a:solidFill>
                  <a:srgbClr val="FFDF7F"/>
                </a:solidFill>
                <a:round/>
                <a:headEnd/>
                <a:tailEnd/>
              </a:ln>
            </p:spPr>
            <p:txBody>
              <a:bodyPr/>
              <a:lstStyle/>
              <a:p>
                <a:endParaRPr lang="en-US"/>
              </a:p>
            </p:txBody>
          </p:sp>
          <p:sp>
            <p:nvSpPr>
              <p:cNvPr id="123688" name="Line 3880"/>
              <p:cNvSpPr>
                <a:spLocks noChangeShapeType="1"/>
              </p:cNvSpPr>
              <p:nvPr/>
            </p:nvSpPr>
            <p:spPr bwMode="auto">
              <a:xfrm flipH="1" flipV="1">
                <a:off x="3019" y="2143"/>
                <a:ext cx="3" cy="4"/>
              </a:xfrm>
              <a:prstGeom prst="line">
                <a:avLst/>
              </a:prstGeom>
              <a:noFill/>
              <a:ln w="0">
                <a:solidFill>
                  <a:srgbClr val="FFDF7F"/>
                </a:solidFill>
                <a:round/>
                <a:headEnd/>
                <a:tailEnd/>
              </a:ln>
            </p:spPr>
            <p:txBody>
              <a:bodyPr/>
              <a:lstStyle/>
              <a:p>
                <a:endParaRPr lang="en-US"/>
              </a:p>
            </p:txBody>
          </p:sp>
          <p:sp>
            <p:nvSpPr>
              <p:cNvPr id="123689" name="Line 3881"/>
              <p:cNvSpPr>
                <a:spLocks noChangeShapeType="1"/>
              </p:cNvSpPr>
              <p:nvPr/>
            </p:nvSpPr>
            <p:spPr bwMode="auto">
              <a:xfrm>
                <a:off x="3022" y="2147"/>
                <a:ext cx="2" cy="2"/>
              </a:xfrm>
              <a:prstGeom prst="line">
                <a:avLst/>
              </a:prstGeom>
              <a:noFill/>
              <a:ln w="0">
                <a:solidFill>
                  <a:srgbClr val="FFDF7F"/>
                </a:solidFill>
                <a:round/>
                <a:headEnd/>
                <a:tailEnd/>
              </a:ln>
            </p:spPr>
            <p:txBody>
              <a:bodyPr/>
              <a:lstStyle/>
              <a:p>
                <a:endParaRPr lang="en-US"/>
              </a:p>
            </p:txBody>
          </p:sp>
          <p:sp>
            <p:nvSpPr>
              <p:cNvPr id="123690" name="Line 3882"/>
              <p:cNvSpPr>
                <a:spLocks noChangeShapeType="1"/>
              </p:cNvSpPr>
              <p:nvPr/>
            </p:nvSpPr>
            <p:spPr bwMode="auto">
              <a:xfrm flipH="1" flipV="1">
                <a:off x="3024" y="2149"/>
                <a:ext cx="2" cy="3"/>
              </a:xfrm>
              <a:prstGeom prst="line">
                <a:avLst/>
              </a:prstGeom>
              <a:noFill/>
              <a:ln w="0">
                <a:solidFill>
                  <a:srgbClr val="FFDF7F"/>
                </a:solidFill>
                <a:round/>
                <a:headEnd/>
                <a:tailEnd/>
              </a:ln>
            </p:spPr>
            <p:txBody>
              <a:bodyPr/>
              <a:lstStyle/>
              <a:p>
                <a:endParaRPr lang="en-US"/>
              </a:p>
            </p:txBody>
          </p:sp>
          <p:sp>
            <p:nvSpPr>
              <p:cNvPr id="123691" name="Line 3883"/>
              <p:cNvSpPr>
                <a:spLocks noChangeShapeType="1"/>
              </p:cNvSpPr>
              <p:nvPr/>
            </p:nvSpPr>
            <p:spPr bwMode="auto">
              <a:xfrm flipH="1" flipV="1">
                <a:off x="3026" y="2152"/>
                <a:ext cx="4" cy="7"/>
              </a:xfrm>
              <a:prstGeom prst="line">
                <a:avLst/>
              </a:prstGeom>
              <a:noFill/>
              <a:ln w="0">
                <a:solidFill>
                  <a:srgbClr val="FFDF7F"/>
                </a:solidFill>
                <a:round/>
                <a:headEnd/>
                <a:tailEnd/>
              </a:ln>
            </p:spPr>
            <p:txBody>
              <a:bodyPr/>
              <a:lstStyle/>
              <a:p>
                <a:endParaRPr lang="en-US"/>
              </a:p>
            </p:txBody>
          </p:sp>
          <p:sp>
            <p:nvSpPr>
              <p:cNvPr id="123692" name="Line 3884"/>
              <p:cNvSpPr>
                <a:spLocks noChangeShapeType="1"/>
              </p:cNvSpPr>
              <p:nvPr/>
            </p:nvSpPr>
            <p:spPr bwMode="auto">
              <a:xfrm flipH="1" flipV="1">
                <a:off x="3030" y="2159"/>
                <a:ext cx="3" cy="8"/>
              </a:xfrm>
              <a:prstGeom prst="line">
                <a:avLst/>
              </a:prstGeom>
              <a:noFill/>
              <a:ln w="0">
                <a:solidFill>
                  <a:srgbClr val="FFDF7F"/>
                </a:solidFill>
                <a:round/>
                <a:headEnd/>
                <a:tailEnd/>
              </a:ln>
            </p:spPr>
            <p:txBody>
              <a:bodyPr/>
              <a:lstStyle/>
              <a:p>
                <a:endParaRPr lang="en-US"/>
              </a:p>
            </p:txBody>
          </p:sp>
          <p:sp>
            <p:nvSpPr>
              <p:cNvPr id="123693" name="Line 3885"/>
              <p:cNvSpPr>
                <a:spLocks noChangeShapeType="1"/>
              </p:cNvSpPr>
              <p:nvPr/>
            </p:nvSpPr>
            <p:spPr bwMode="auto">
              <a:xfrm flipH="1" flipV="1">
                <a:off x="3033" y="2167"/>
                <a:ext cx="1" cy="2"/>
              </a:xfrm>
              <a:prstGeom prst="line">
                <a:avLst/>
              </a:prstGeom>
              <a:noFill/>
              <a:ln w="0">
                <a:solidFill>
                  <a:srgbClr val="FFDF7F"/>
                </a:solidFill>
                <a:round/>
                <a:headEnd/>
                <a:tailEnd/>
              </a:ln>
            </p:spPr>
            <p:txBody>
              <a:bodyPr/>
              <a:lstStyle/>
              <a:p>
                <a:endParaRPr lang="en-US"/>
              </a:p>
            </p:txBody>
          </p:sp>
          <p:sp>
            <p:nvSpPr>
              <p:cNvPr id="123694" name="Line 3886"/>
              <p:cNvSpPr>
                <a:spLocks noChangeShapeType="1"/>
              </p:cNvSpPr>
              <p:nvPr/>
            </p:nvSpPr>
            <p:spPr bwMode="auto">
              <a:xfrm flipH="1" flipV="1">
                <a:off x="3034" y="2169"/>
                <a:ext cx="1" cy="2"/>
              </a:xfrm>
              <a:prstGeom prst="line">
                <a:avLst/>
              </a:prstGeom>
              <a:noFill/>
              <a:ln w="0">
                <a:solidFill>
                  <a:srgbClr val="FFDF7F"/>
                </a:solidFill>
                <a:round/>
                <a:headEnd/>
                <a:tailEnd/>
              </a:ln>
            </p:spPr>
            <p:txBody>
              <a:bodyPr/>
              <a:lstStyle/>
              <a:p>
                <a:endParaRPr lang="en-US"/>
              </a:p>
            </p:txBody>
          </p:sp>
          <p:sp>
            <p:nvSpPr>
              <p:cNvPr id="123695" name="Line 3887"/>
              <p:cNvSpPr>
                <a:spLocks noChangeShapeType="1"/>
              </p:cNvSpPr>
              <p:nvPr/>
            </p:nvSpPr>
            <p:spPr bwMode="auto">
              <a:xfrm>
                <a:off x="3029" y="2122"/>
                <a:ext cx="1" cy="2"/>
              </a:xfrm>
              <a:prstGeom prst="line">
                <a:avLst/>
              </a:prstGeom>
              <a:noFill/>
              <a:ln w="0">
                <a:solidFill>
                  <a:srgbClr val="FFDF7F"/>
                </a:solidFill>
                <a:round/>
                <a:headEnd/>
                <a:tailEnd/>
              </a:ln>
            </p:spPr>
            <p:txBody>
              <a:bodyPr/>
              <a:lstStyle/>
              <a:p>
                <a:endParaRPr lang="en-US"/>
              </a:p>
            </p:txBody>
          </p:sp>
          <p:sp>
            <p:nvSpPr>
              <p:cNvPr id="123696" name="Line 3888"/>
              <p:cNvSpPr>
                <a:spLocks noChangeShapeType="1"/>
              </p:cNvSpPr>
              <p:nvPr/>
            </p:nvSpPr>
            <p:spPr bwMode="auto">
              <a:xfrm>
                <a:off x="3029" y="2124"/>
                <a:ext cx="2" cy="3"/>
              </a:xfrm>
              <a:prstGeom prst="line">
                <a:avLst/>
              </a:prstGeom>
              <a:noFill/>
              <a:ln w="0">
                <a:solidFill>
                  <a:srgbClr val="FFDF7F"/>
                </a:solidFill>
                <a:round/>
                <a:headEnd/>
                <a:tailEnd/>
              </a:ln>
            </p:spPr>
            <p:txBody>
              <a:bodyPr/>
              <a:lstStyle/>
              <a:p>
                <a:endParaRPr lang="en-US"/>
              </a:p>
            </p:txBody>
          </p:sp>
          <p:sp>
            <p:nvSpPr>
              <p:cNvPr id="123697" name="Line 3889"/>
              <p:cNvSpPr>
                <a:spLocks noChangeShapeType="1"/>
              </p:cNvSpPr>
              <p:nvPr/>
            </p:nvSpPr>
            <p:spPr bwMode="auto">
              <a:xfrm>
                <a:off x="3031" y="2127"/>
                <a:ext cx="3" cy="3"/>
              </a:xfrm>
              <a:prstGeom prst="line">
                <a:avLst/>
              </a:prstGeom>
              <a:noFill/>
              <a:ln w="0">
                <a:solidFill>
                  <a:srgbClr val="FFDF7F"/>
                </a:solidFill>
                <a:round/>
                <a:headEnd/>
                <a:tailEnd/>
              </a:ln>
            </p:spPr>
            <p:txBody>
              <a:bodyPr/>
              <a:lstStyle/>
              <a:p>
                <a:endParaRPr lang="en-US"/>
              </a:p>
            </p:txBody>
          </p:sp>
          <p:sp>
            <p:nvSpPr>
              <p:cNvPr id="123698" name="Line 3890"/>
              <p:cNvSpPr>
                <a:spLocks noChangeShapeType="1"/>
              </p:cNvSpPr>
              <p:nvPr/>
            </p:nvSpPr>
            <p:spPr bwMode="auto">
              <a:xfrm flipH="1" flipV="1">
                <a:off x="3034" y="2130"/>
                <a:ext cx="3" cy="2"/>
              </a:xfrm>
              <a:prstGeom prst="line">
                <a:avLst/>
              </a:prstGeom>
              <a:noFill/>
              <a:ln w="0">
                <a:solidFill>
                  <a:srgbClr val="FFDF7F"/>
                </a:solidFill>
                <a:round/>
                <a:headEnd/>
                <a:tailEnd/>
              </a:ln>
            </p:spPr>
            <p:txBody>
              <a:bodyPr/>
              <a:lstStyle/>
              <a:p>
                <a:endParaRPr lang="en-US"/>
              </a:p>
            </p:txBody>
          </p:sp>
          <p:sp>
            <p:nvSpPr>
              <p:cNvPr id="123699" name="Line 3891"/>
              <p:cNvSpPr>
                <a:spLocks noChangeShapeType="1"/>
              </p:cNvSpPr>
              <p:nvPr/>
            </p:nvSpPr>
            <p:spPr bwMode="auto">
              <a:xfrm flipH="1" flipV="1">
                <a:off x="3037" y="2132"/>
                <a:ext cx="3" cy="3"/>
              </a:xfrm>
              <a:prstGeom prst="line">
                <a:avLst/>
              </a:prstGeom>
              <a:noFill/>
              <a:ln w="0">
                <a:solidFill>
                  <a:srgbClr val="FFDF7F"/>
                </a:solidFill>
                <a:round/>
                <a:headEnd/>
                <a:tailEnd/>
              </a:ln>
            </p:spPr>
            <p:txBody>
              <a:bodyPr/>
              <a:lstStyle/>
              <a:p>
                <a:endParaRPr lang="en-US"/>
              </a:p>
            </p:txBody>
          </p:sp>
          <p:sp>
            <p:nvSpPr>
              <p:cNvPr id="123700" name="Line 3892"/>
              <p:cNvSpPr>
                <a:spLocks noChangeShapeType="1"/>
              </p:cNvSpPr>
              <p:nvPr/>
            </p:nvSpPr>
            <p:spPr bwMode="auto">
              <a:xfrm flipH="1" flipV="1">
                <a:off x="3040" y="2135"/>
                <a:ext cx="1" cy="4"/>
              </a:xfrm>
              <a:prstGeom prst="line">
                <a:avLst/>
              </a:prstGeom>
              <a:noFill/>
              <a:ln w="0">
                <a:solidFill>
                  <a:srgbClr val="FFDF7F"/>
                </a:solidFill>
                <a:round/>
                <a:headEnd/>
                <a:tailEnd/>
              </a:ln>
            </p:spPr>
            <p:txBody>
              <a:bodyPr/>
              <a:lstStyle/>
              <a:p>
                <a:endParaRPr lang="en-US"/>
              </a:p>
            </p:txBody>
          </p:sp>
          <p:sp>
            <p:nvSpPr>
              <p:cNvPr id="123701" name="Line 3893"/>
              <p:cNvSpPr>
                <a:spLocks noChangeShapeType="1"/>
              </p:cNvSpPr>
              <p:nvPr/>
            </p:nvSpPr>
            <p:spPr bwMode="auto">
              <a:xfrm flipH="1" flipV="1">
                <a:off x="3041" y="2139"/>
                <a:ext cx="3" cy="7"/>
              </a:xfrm>
              <a:prstGeom prst="line">
                <a:avLst/>
              </a:prstGeom>
              <a:noFill/>
              <a:ln w="0">
                <a:solidFill>
                  <a:srgbClr val="FFDF7F"/>
                </a:solidFill>
                <a:round/>
                <a:headEnd/>
                <a:tailEnd/>
              </a:ln>
            </p:spPr>
            <p:txBody>
              <a:bodyPr/>
              <a:lstStyle/>
              <a:p>
                <a:endParaRPr lang="en-US"/>
              </a:p>
            </p:txBody>
          </p:sp>
          <p:sp>
            <p:nvSpPr>
              <p:cNvPr id="123702" name="Line 3894"/>
              <p:cNvSpPr>
                <a:spLocks noChangeShapeType="1"/>
              </p:cNvSpPr>
              <p:nvPr/>
            </p:nvSpPr>
            <p:spPr bwMode="auto">
              <a:xfrm flipH="1" flipV="1">
                <a:off x="3044" y="2146"/>
                <a:ext cx="2" cy="7"/>
              </a:xfrm>
              <a:prstGeom prst="line">
                <a:avLst/>
              </a:prstGeom>
              <a:noFill/>
              <a:ln w="0">
                <a:solidFill>
                  <a:srgbClr val="FFDF7F"/>
                </a:solidFill>
                <a:round/>
                <a:headEnd/>
                <a:tailEnd/>
              </a:ln>
            </p:spPr>
            <p:txBody>
              <a:bodyPr/>
              <a:lstStyle/>
              <a:p>
                <a:endParaRPr lang="en-US"/>
              </a:p>
            </p:txBody>
          </p:sp>
          <p:sp>
            <p:nvSpPr>
              <p:cNvPr id="123703" name="Line 3895"/>
              <p:cNvSpPr>
                <a:spLocks noChangeShapeType="1"/>
              </p:cNvSpPr>
              <p:nvPr/>
            </p:nvSpPr>
            <p:spPr bwMode="auto">
              <a:xfrm flipV="1">
                <a:off x="3046" y="2153"/>
                <a:ext cx="1" cy="6"/>
              </a:xfrm>
              <a:prstGeom prst="line">
                <a:avLst/>
              </a:prstGeom>
              <a:noFill/>
              <a:ln w="0">
                <a:solidFill>
                  <a:srgbClr val="FFDF7F"/>
                </a:solidFill>
                <a:round/>
                <a:headEnd/>
                <a:tailEnd/>
              </a:ln>
            </p:spPr>
            <p:txBody>
              <a:bodyPr/>
              <a:lstStyle/>
              <a:p>
                <a:endParaRPr lang="en-US"/>
              </a:p>
            </p:txBody>
          </p:sp>
          <p:sp>
            <p:nvSpPr>
              <p:cNvPr id="123704" name="Line 3896"/>
              <p:cNvSpPr>
                <a:spLocks noChangeShapeType="1"/>
              </p:cNvSpPr>
              <p:nvPr/>
            </p:nvSpPr>
            <p:spPr bwMode="auto">
              <a:xfrm>
                <a:off x="3046" y="2159"/>
                <a:ext cx="1" cy="5"/>
              </a:xfrm>
              <a:prstGeom prst="line">
                <a:avLst/>
              </a:prstGeom>
              <a:noFill/>
              <a:ln w="0">
                <a:solidFill>
                  <a:srgbClr val="FFDF7F"/>
                </a:solidFill>
                <a:round/>
                <a:headEnd/>
                <a:tailEnd/>
              </a:ln>
            </p:spPr>
            <p:txBody>
              <a:bodyPr/>
              <a:lstStyle/>
              <a:p>
                <a:endParaRPr lang="en-US"/>
              </a:p>
            </p:txBody>
          </p:sp>
          <p:sp>
            <p:nvSpPr>
              <p:cNvPr id="123705" name="Line 3897"/>
              <p:cNvSpPr>
                <a:spLocks noChangeShapeType="1"/>
              </p:cNvSpPr>
              <p:nvPr/>
            </p:nvSpPr>
            <p:spPr bwMode="auto">
              <a:xfrm>
                <a:off x="3046" y="2164"/>
                <a:ext cx="2" cy="5"/>
              </a:xfrm>
              <a:prstGeom prst="line">
                <a:avLst/>
              </a:prstGeom>
              <a:noFill/>
              <a:ln w="0">
                <a:solidFill>
                  <a:srgbClr val="FFDF7F"/>
                </a:solidFill>
                <a:round/>
                <a:headEnd/>
                <a:tailEnd/>
              </a:ln>
            </p:spPr>
            <p:txBody>
              <a:bodyPr/>
              <a:lstStyle/>
              <a:p>
                <a:endParaRPr lang="en-US"/>
              </a:p>
            </p:txBody>
          </p:sp>
          <p:sp>
            <p:nvSpPr>
              <p:cNvPr id="123706" name="Line 3898"/>
              <p:cNvSpPr>
                <a:spLocks noChangeShapeType="1"/>
              </p:cNvSpPr>
              <p:nvPr/>
            </p:nvSpPr>
            <p:spPr bwMode="auto">
              <a:xfrm>
                <a:off x="3048" y="2169"/>
                <a:ext cx="2" cy="4"/>
              </a:xfrm>
              <a:prstGeom prst="line">
                <a:avLst/>
              </a:prstGeom>
              <a:noFill/>
              <a:ln w="0">
                <a:solidFill>
                  <a:srgbClr val="FFDF7F"/>
                </a:solidFill>
                <a:round/>
                <a:headEnd/>
                <a:tailEnd/>
              </a:ln>
            </p:spPr>
            <p:txBody>
              <a:bodyPr/>
              <a:lstStyle/>
              <a:p>
                <a:endParaRPr lang="en-US"/>
              </a:p>
            </p:txBody>
          </p:sp>
          <p:sp>
            <p:nvSpPr>
              <p:cNvPr id="123707" name="Line 3899"/>
              <p:cNvSpPr>
                <a:spLocks noChangeShapeType="1"/>
              </p:cNvSpPr>
              <p:nvPr/>
            </p:nvSpPr>
            <p:spPr bwMode="auto">
              <a:xfrm>
                <a:off x="3050" y="2173"/>
                <a:ext cx="2" cy="3"/>
              </a:xfrm>
              <a:prstGeom prst="line">
                <a:avLst/>
              </a:prstGeom>
              <a:noFill/>
              <a:ln w="0">
                <a:solidFill>
                  <a:srgbClr val="FFDF7F"/>
                </a:solidFill>
                <a:round/>
                <a:headEnd/>
                <a:tailEnd/>
              </a:ln>
            </p:spPr>
            <p:txBody>
              <a:bodyPr/>
              <a:lstStyle/>
              <a:p>
                <a:endParaRPr lang="en-US"/>
              </a:p>
            </p:txBody>
          </p:sp>
          <p:sp>
            <p:nvSpPr>
              <p:cNvPr id="123708" name="Line 3900"/>
              <p:cNvSpPr>
                <a:spLocks noChangeShapeType="1"/>
              </p:cNvSpPr>
              <p:nvPr/>
            </p:nvSpPr>
            <p:spPr bwMode="auto">
              <a:xfrm flipH="1" flipV="1">
                <a:off x="3052" y="2176"/>
                <a:ext cx="1" cy="3"/>
              </a:xfrm>
              <a:prstGeom prst="line">
                <a:avLst/>
              </a:prstGeom>
              <a:noFill/>
              <a:ln w="0">
                <a:solidFill>
                  <a:srgbClr val="FFDF7F"/>
                </a:solidFill>
                <a:round/>
                <a:headEnd/>
                <a:tailEnd/>
              </a:ln>
            </p:spPr>
            <p:txBody>
              <a:bodyPr/>
              <a:lstStyle/>
              <a:p>
                <a:endParaRPr lang="en-US"/>
              </a:p>
            </p:txBody>
          </p:sp>
          <p:sp>
            <p:nvSpPr>
              <p:cNvPr id="123709" name="Line 3901"/>
              <p:cNvSpPr>
                <a:spLocks noChangeShapeType="1"/>
              </p:cNvSpPr>
              <p:nvPr/>
            </p:nvSpPr>
            <p:spPr bwMode="auto">
              <a:xfrm flipH="1" flipV="1">
                <a:off x="3053" y="2179"/>
                <a:ext cx="1" cy="2"/>
              </a:xfrm>
              <a:prstGeom prst="line">
                <a:avLst/>
              </a:prstGeom>
              <a:noFill/>
              <a:ln w="0">
                <a:solidFill>
                  <a:srgbClr val="FFDF7F"/>
                </a:solidFill>
                <a:round/>
                <a:headEnd/>
                <a:tailEnd/>
              </a:ln>
            </p:spPr>
            <p:txBody>
              <a:bodyPr/>
              <a:lstStyle/>
              <a:p>
                <a:endParaRPr lang="en-US"/>
              </a:p>
            </p:txBody>
          </p:sp>
          <p:sp>
            <p:nvSpPr>
              <p:cNvPr id="123710" name="Line 3902"/>
              <p:cNvSpPr>
                <a:spLocks noChangeShapeType="1"/>
              </p:cNvSpPr>
              <p:nvPr/>
            </p:nvSpPr>
            <p:spPr bwMode="auto">
              <a:xfrm flipH="1" flipV="1">
                <a:off x="3054" y="2181"/>
                <a:ext cx="1" cy="3"/>
              </a:xfrm>
              <a:prstGeom prst="line">
                <a:avLst/>
              </a:prstGeom>
              <a:noFill/>
              <a:ln w="0">
                <a:solidFill>
                  <a:srgbClr val="FFDF7F"/>
                </a:solidFill>
                <a:round/>
                <a:headEnd/>
                <a:tailEnd/>
              </a:ln>
            </p:spPr>
            <p:txBody>
              <a:bodyPr/>
              <a:lstStyle/>
              <a:p>
                <a:endParaRPr lang="en-US"/>
              </a:p>
            </p:txBody>
          </p:sp>
          <p:sp>
            <p:nvSpPr>
              <p:cNvPr id="123711" name="Line 3903"/>
              <p:cNvSpPr>
                <a:spLocks noChangeShapeType="1"/>
              </p:cNvSpPr>
              <p:nvPr/>
            </p:nvSpPr>
            <p:spPr bwMode="auto">
              <a:xfrm>
                <a:off x="3049" y="2134"/>
                <a:ext cx="1" cy="5"/>
              </a:xfrm>
              <a:prstGeom prst="line">
                <a:avLst/>
              </a:prstGeom>
              <a:noFill/>
              <a:ln w="0">
                <a:solidFill>
                  <a:srgbClr val="FFDF7F"/>
                </a:solidFill>
                <a:round/>
                <a:headEnd/>
                <a:tailEnd/>
              </a:ln>
            </p:spPr>
            <p:txBody>
              <a:bodyPr/>
              <a:lstStyle/>
              <a:p>
                <a:endParaRPr lang="en-US"/>
              </a:p>
            </p:txBody>
          </p:sp>
          <p:sp>
            <p:nvSpPr>
              <p:cNvPr id="123712" name="Line 3904"/>
              <p:cNvSpPr>
                <a:spLocks noChangeShapeType="1"/>
              </p:cNvSpPr>
              <p:nvPr/>
            </p:nvSpPr>
            <p:spPr bwMode="auto">
              <a:xfrm>
                <a:off x="3050" y="2139"/>
                <a:ext cx="2" cy="5"/>
              </a:xfrm>
              <a:prstGeom prst="line">
                <a:avLst/>
              </a:prstGeom>
              <a:noFill/>
              <a:ln w="0">
                <a:solidFill>
                  <a:srgbClr val="FFDF7F"/>
                </a:solidFill>
                <a:round/>
                <a:headEnd/>
                <a:tailEnd/>
              </a:ln>
            </p:spPr>
            <p:txBody>
              <a:bodyPr/>
              <a:lstStyle/>
              <a:p>
                <a:endParaRPr lang="en-US"/>
              </a:p>
            </p:txBody>
          </p:sp>
          <p:sp>
            <p:nvSpPr>
              <p:cNvPr id="123713" name="Line 3905"/>
              <p:cNvSpPr>
                <a:spLocks noChangeShapeType="1"/>
              </p:cNvSpPr>
              <p:nvPr/>
            </p:nvSpPr>
            <p:spPr bwMode="auto">
              <a:xfrm>
                <a:off x="3052" y="2144"/>
                <a:ext cx="1" cy="3"/>
              </a:xfrm>
              <a:prstGeom prst="line">
                <a:avLst/>
              </a:prstGeom>
              <a:noFill/>
              <a:ln w="0">
                <a:solidFill>
                  <a:srgbClr val="FFDF7F"/>
                </a:solidFill>
                <a:round/>
                <a:headEnd/>
                <a:tailEnd/>
              </a:ln>
            </p:spPr>
            <p:txBody>
              <a:bodyPr/>
              <a:lstStyle/>
              <a:p>
                <a:endParaRPr lang="en-US"/>
              </a:p>
            </p:txBody>
          </p:sp>
          <p:sp>
            <p:nvSpPr>
              <p:cNvPr id="123714" name="Line 3906"/>
              <p:cNvSpPr>
                <a:spLocks noChangeShapeType="1"/>
              </p:cNvSpPr>
              <p:nvPr/>
            </p:nvSpPr>
            <p:spPr bwMode="auto">
              <a:xfrm>
                <a:off x="3053" y="2147"/>
                <a:ext cx="1" cy="3"/>
              </a:xfrm>
              <a:prstGeom prst="line">
                <a:avLst/>
              </a:prstGeom>
              <a:noFill/>
              <a:ln w="0">
                <a:solidFill>
                  <a:srgbClr val="FFDF7F"/>
                </a:solidFill>
                <a:round/>
                <a:headEnd/>
                <a:tailEnd/>
              </a:ln>
            </p:spPr>
            <p:txBody>
              <a:bodyPr/>
              <a:lstStyle/>
              <a:p>
                <a:endParaRPr lang="en-US"/>
              </a:p>
            </p:txBody>
          </p:sp>
          <p:sp>
            <p:nvSpPr>
              <p:cNvPr id="123715" name="Line 3907"/>
              <p:cNvSpPr>
                <a:spLocks noChangeShapeType="1"/>
              </p:cNvSpPr>
              <p:nvPr/>
            </p:nvSpPr>
            <p:spPr bwMode="auto">
              <a:xfrm>
                <a:off x="3054" y="2150"/>
                <a:ext cx="3" cy="4"/>
              </a:xfrm>
              <a:prstGeom prst="line">
                <a:avLst/>
              </a:prstGeom>
              <a:noFill/>
              <a:ln w="0">
                <a:solidFill>
                  <a:srgbClr val="FFDF7F"/>
                </a:solidFill>
                <a:round/>
                <a:headEnd/>
                <a:tailEnd/>
              </a:ln>
            </p:spPr>
            <p:txBody>
              <a:bodyPr/>
              <a:lstStyle/>
              <a:p>
                <a:endParaRPr lang="en-US"/>
              </a:p>
            </p:txBody>
          </p:sp>
          <p:sp>
            <p:nvSpPr>
              <p:cNvPr id="123716" name="Line 3908"/>
              <p:cNvSpPr>
                <a:spLocks noChangeShapeType="1"/>
              </p:cNvSpPr>
              <p:nvPr/>
            </p:nvSpPr>
            <p:spPr bwMode="auto">
              <a:xfrm flipH="1" flipV="1">
                <a:off x="3057" y="2154"/>
                <a:ext cx="4" cy="4"/>
              </a:xfrm>
              <a:prstGeom prst="line">
                <a:avLst/>
              </a:prstGeom>
              <a:noFill/>
              <a:ln w="0">
                <a:solidFill>
                  <a:srgbClr val="FFDF7F"/>
                </a:solidFill>
                <a:round/>
                <a:headEnd/>
                <a:tailEnd/>
              </a:ln>
            </p:spPr>
            <p:txBody>
              <a:bodyPr/>
              <a:lstStyle/>
              <a:p>
                <a:endParaRPr lang="en-US"/>
              </a:p>
            </p:txBody>
          </p:sp>
          <p:sp>
            <p:nvSpPr>
              <p:cNvPr id="123717" name="Line 3909"/>
              <p:cNvSpPr>
                <a:spLocks noChangeShapeType="1"/>
              </p:cNvSpPr>
              <p:nvPr/>
            </p:nvSpPr>
            <p:spPr bwMode="auto">
              <a:xfrm flipH="1" flipV="1">
                <a:off x="3061" y="2158"/>
                <a:ext cx="2" cy="6"/>
              </a:xfrm>
              <a:prstGeom prst="line">
                <a:avLst/>
              </a:prstGeom>
              <a:noFill/>
              <a:ln w="0">
                <a:solidFill>
                  <a:srgbClr val="FFDF7F"/>
                </a:solidFill>
                <a:round/>
                <a:headEnd/>
                <a:tailEnd/>
              </a:ln>
            </p:spPr>
            <p:txBody>
              <a:bodyPr/>
              <a:lstStyle/>
              <a:p>
                <a:endParaRPr lang="en-US"/>
              </a:p>
            </p:txBody>
          </p:sp>
          <p:sp>
            <p:nvSpPr>
              <p:cNvPr id="123718" name="Line 3910"/>
              <p:cNvSpPr>
                <a:spLocks noChangeShapeType="1"/>
              </p:cNvSpPr>
              <p:nvPr/>
            </p:nvSpPr>
            <p:spPr bwMode="auto">
              <a:xfrm flipH="1" flipV="1">
                <a:off x="3063" y="2164"/>
                <a:ext cx="2" cy="6"/>
              </a:xfrm>
              <a:prstGeom prst="line">
                <a:avLst/>
              </a:prstGeom>
              <a:noFill/>
              <a:ln w="0">
                <a:solidFill>
                  <a:srgbClr val="FFDF7F"/>
                </a:solidFill>
                <a:round/>
                <a:headEnd/>
                <a:tailEnd/>
              </a:ln>
            </p:spPr>
            <p:txBody>
              <a:bodyPr/>
              <a:lstStyle/>
              <a:p>
                <a:endParaRPr lang="en-US"/>
              </a:p>
            </p:txBody>
          </p:sp>
          <p:sp>
            <p:nvSpPr>
              <p:cNvPr id="123719" name="Line 3911"/>
              <p:cNvSpPr>
                <a:spLocks noChangeShapeType="1"/>
              </p:cNvSpPr>
              <p:nvPr/>
            </p:nvSpPr>
            <p:spPr bwMode="auto">
              <a:xfrm flipH="1" flipV="1">
                <a:off x="3065" y="2170"/>
                <a:ext cx="1" cy="3"/>
              </a:xfrm>
              <a:prstGeom prst="line">
                <a:avLst/>
              </a:prstGeom>
              <a:noFill/>
              <a:ln w="0">
                <a:solidFill>
                  <a:srgbClr val="FFDF7F"/>
                </a:solidFill>
                <a:round/>
                <a:headEnd/>
                <a:tailEnd/>
              </a:ln>
            </p:spPr>
            <p:txBody>
              <a:bodyPr/>
              <a:lstStyle/>
              <a:p>
                <a:endParaRPr lang="en-US"/>
              </a:p>
            </p:txBody>
          </p:sp>
          <p:sp>
            <p:nvSpPr>
              <p:cNvPr id="123720" name="Line 3912"/>
              <p:cNvSpPr>
                <a:spLocks noChangeShapeType="1"/>
              </p:cNvSpPr>
              <p:nvPr/>
            </p:nvSpPr>
            <p:spPr bwMode="auto">
              <a:xfrm flipH="1" flipV="1">
                <a:off x="3066" y="2173"/>
                <a:ext cx="1" cy="3"/>
              </a:xfrm>
              <a:prstGeom prst="line">
                <a:avLst/>
              </a:prstGeom>
              <a:noFill/>
              <a:ln w="0">
                <a:solidFill>
                  <a:srgbClr val="FFDF7F"/>
                </a:solidFill>
                <a:round/>
                <a:headEnd/>
                <a:tailEnd/>
              </a:ln>
            </p:spPr>
            <p:txBody>
              <a:bodyPr/>
              <a:lstStyle/>
              <a:p>
                <a:endParaRPr lang="en-US"/>
              </a:p>
            </p:txBody>
          </p:sp>
          <p:sp>
            <p:nvSpPr>
              <p:cNvPr id="123721" name="Line 3913"/>
              <p:cNvSpPr>
                <a:spLocks noChangeShapeType="1"/>
              </p:cNvSpPr>
              <p:nvPr/>
            </p:nvSpPr>
            <p:spPr bwMode="auto">
              <a:xfrm>
                <a:off x="3052" y="2183"/>
                <a:ext cx="1" cy="88"/>
              </a:xfrm>
              <a:prstGeom prst="line">
                <a:avLst/>
              </a:prstGeom>
              <a:noFill/>
              <a:ln w="0">
                <a:solidFill>
                  <a:srgbClr val="FFDF7F"/>
                </a:solidFill>
                <a:round/>
                <a:headEnd/>
                <a:tailEnd/>
              </a:ln>
            </p:spPr>
            <p:txBody>
              <a:bodyPr/>
              <a:lstStyle/>
              <a:p>
                <a:endParaRPr lang="en-US"/>
              </a:p>
            </p:txBody>
          </p:sp>
          <p:sp>
            <p:nvSpPr>
              <p:cNvPr id="123722" name="Line 3914"/>
              <p:cNvSpPr>
                <a:spLocks noChangeShapeType="1"/>
              </p:cNvSpPr>
              <p:nvPr/>
            </p:nvSpPr>
            <p:spPr bwMode="auto">
              <a:xfrm>
                <a:off x="2964" y="2042"/>
                <a:ext cx="38" cy="24"/>
              </a:xfrm>
              <a:prstGeom prst="line">
                <a:avLst/>
              </a:prstGeom>
              <a:noFill/>
              <a:ln w="0">
                <a:solidFill>
                  <a:srgbClr val="FFDF7F"/>
                </a:solidFill>
                <a:round/>
                <a:headEnd/>
                <a:tailEnd/>
              </a:ln>
            </p:spPr>
            <p:txBody>
              <a:bodyPr/>
              <a:lstStyle/>
              <a:p>
                <a:endParaRPr lang="en-US"/>
              </a:p>
            </p:txBody>
          </p:sp>
          <p:sp>
            <p:nvSpPr>
              <p:cNvPr id="123723" name="Line 3915"/>
              <p:cNvSpPr>
                <a:spLocks noChangeShapeType="1"/>
              </p:cNvSpPr>
              <p:nvPr/>
            </p:nvSpPr>
            <p:spPr bwMode="auto">
              <a:xfrm>
                <a:off x="2996" y="2022"/>
                <a:ext cx="39" cy="24"/>
              </a:xfrm>
              <a:prstGeom prst="line">
                <a:avLst/>
              </a:prstGeom>
              <a:noFill/>
              <a:ln w="0">
                <a:solidFill>
                  <a:srgbClr val="FFDF7F"/>
                </a:solidFill>
                <a:round/>
                <a:headEnd/>
                <a:tailEnd/>
              </a:ln>
            </p:spPr>
            <p:txBody>
              <a:bodyPr/>
              <a:lstStyle/>
              <a:p>
                <a:endParaRPr lang="en-US"/>
              </a:p>
            </p:txBody>
          </p:sp>
          <p:sp>
            <p:nvSpPr>
              <p:cNvPr id="123724" name="Line 3916"/>
              <p:cNvSpPr>
                <a:spLocks noChangeShapeType="1"/>
              </p:cNvSpPr>
              <p:nvPr/>
            </p:nvSpPr>
            <p:spPr bwMode="auto">
              <a:xfrm flipH="1" flipV="1">
                <a:off x="2972" y="2102"/>
                <a:ext cx="3" cy="1"/>
              </a:xfrm>
              <a:prstGeom prst="line">
                <a:avLst/>
              </a:prstGeom>
              <a:noFill/>
              <a:ln w="0">
                <a:solidFill>
                  <a:srgbClr val="FFDF7F"/>
                </a:solidFill>
                <a:round/>
                <a:headEnd/>
                <a:tailEnd/>
              </a:ln>
            </p:spPr>
            <p:txBody>
              <a:bodyPr/>
              <a:lstStyle/>
              <a:p>
                <a:endParaRPr lang="en-US"/>
              </a:p>
            </p:txBody>
          </p:sp>
          <p:sp>
            <p:nvSpPr>
              <p:cNvPr id="123725" name="Line 3917"/>
              <p:cNvSpPr>
                <a:spLocks noChangeShapeType="1"/>
              </p:cNvSpPr>
              <p:nvPr/>
            </p:nvSpPr>
            <p:spPr bwMode="auto">
              <a:xfrm flipH="1" flipV="1">
                <a:off x="2975" y="2103"/>
                <a:ext cx="3" cy="2"/>
              </a:xfrm>
              <a:prstGeom prst="line">
                <a:avLst/>
              </a:prstGeom>
              <a:noFill/>
              <a:ln w="0">
                <a:solidFill>
                  <a:srgbClr val="FFDF7F"/>
                </a:solidFill>
                <a:round/>
                <a:headEnd/>
                <a:tailEnd/>
              </a:ln>
            </p:spPr>
            <p:txBody>
              <a:bodyPr/>
              <a:lstStyle/>
              <a:p>
                <a:endParaRPr lang="en-US"/>
              </a:p>
            </p:txBody>
          </p:sp>
          <p:sp>
            <p:nvSpPr>
              <p:cNvPr id="123726" name="Line 3918"/>
              <p:cNvSpPr>
                <a:spLocks noChangeShapeType="1"/>
              </p:cNvSpPr>
              <p:nvPr/>
            </p:nvSpPr>
            <p:spPr bwMode="auto">
              <a:xfrm flipH="1" flipV="1">
                <a:off x="2978" y="2105"/>
                <a:ext cx="2" cy="2"/>
              </a:xfrm>
              <a:prstGeom prst="line">
                <a:avLst/>
              </a:prstGeom>
              <a:noFill/>
              <a:ln w="0">
                <a:solidFill>
                  <a:srgbClr val="FFDF7F"/>
                </a:solidFill>
                <a:round/>
                <a:headEnd/>
                <a:tailEnd/>
              </a:ln>
            </p:spPr>
            <p:txBody>
              <a:bodyPr/>
              <a:lstStyle/>
              <a:p>
                <a:endParaRPr lang="en-US"/>
              </a:p>
            </p:txBody>
          </p:sp>
          <p:sp>
            <p:nvSpPr>
              <p:cNvPr id="123727" name="Line 3919"/>
              <p:cNvSpPr>
                <a:spLocks noChangeShapeType="1"/>
              </p:cNvSpPr>
              <p:nvPr/>
            </p:nvSpPr>
            <p:spPr bwMode="auto">
              <a:xfrm flipH="1" flipV="1">
                <a:off x="2980" y="2107"/>
                <a:ext cx="1" cy="3"/>
              </a:xfrm>
              <a:prstGeom prst="line">
                <a:avLst/>
              </a:prstGeom>
              <a:noFill/>
              <a:ln w="0">
                <a:solidFill>
                  <a:srgbClr val="FFDF7F"/>
                </a:solidFill>
                <a:round/>
                <a:headEnd/>
                <a:tailEnd/>
              </a:ln>
            </p:spPr>
            <p:txBody>
              <a:bodyPr/>
              <a:lstStyle/>
              <a:p>
                <a:endParaRPr lang="en-US"/>
              </a:p>
            </p:txBody>
          </p:sp>
          <p:sp>
            <p:nvSpPr>
              <p:cNvPr id="123728" name="Line 3920"/>
              <p:cNvSpPr>
                <a:spLocks noChangeShapeType="1"/>
              </p:cNvSpPr>
              <p:nvPr/>
            </p:nvSpPr>
            <p:spPr bwMode="auto">
              <a:xfrm flipH="1" flipV="1">
                <a:off x="2981" y="2110"/>
                <a:ext cx="1" cy="2"/>
              </a:xfrm>
              <a:prstGeom prst="line">
                <a:avLst/>
              </a:prstGeom>
              <a:noFill/>
              <a:ln w="0">
                <a:solidFill>
                  <a:srgbClr val="FFDF7F"/>
                </a:solidFill>
                <a:round/>
                <a:headEnd/>
                <a:tailEnd/>
              </a:ln>
            </p:spPr>
            <p:txBody>
              <a:bodyPr/>
              <a:lstStyle/>
              <a:p>
                <a:endParaRPr lang="en-US"/>
              </a:p>
            </p:txBody>
          </p:sp>
          <p:sp>
            <p:nvSpPr>
              <p:cNvPr id="123729" name="Line 3921"/>
              <p:cNvSpPr>
                <a:spLocks noChangeShapeType="1"/>
              </p:cNvSpPr>
              <p:nvPr/>
            </p:nvSpPr>
            <p:spPr bwMode="auto">
              <a:xfrm>
                <a:off x="2982" y="2112"/>
                <a:ext cx="1" cy="3"/>
              </a:xfrm>
              <a:prstGeom prst="line">
                <a:avLst/>
              </a:prstGeom>
              <a:noFill/>
              <a:ln w="0">
                <a:solidFill>
                  <a:srgbClr val="FFDF7F"/>
                </a:solidFill>
                <a:round/>
                <a:headEnd/>
                <a:tailEnd/>
              </a:ln>
            </p:spPr>
            <p:txBody>
              <a:bodyPr/>
              <a:lstStyle/>
              <a:p>
                <a:endParaRPr lang="en-US"/>
              </a:p>
            </p:txBody>
          </p:sp>
          <p:sp>
            <p:nvSpPr>
              <p:cNvPr id="123730" name="Line 3922"/>
              <p:cNvSpPr>
                <a:spLocks noChangeShapeType="1"/>
              </p:cNvSpPr>
              <p:nvPr/>
            </p:nvSpPr>
            <p:spPr bwMode="auto">
              <a:xfrm>
                <a:off x="2983" y="2115"/>
                <a:ext cx="1" cy="2"/>
              </a:xfrm>
              <a:prstGeom prst="line">
                <a:avLst/>
              </a:prstGeom>
              <a:noFill/>
              <a:ln w="0">
                <a:solidFill>
                  <a:srgbClr val="FFDF7F"/>
                </a:solidFill>
                <a:round/>
                <a:headEnd/>
                <a:tailEnd/>
              </a:ln>
            </p:spPr>
            <p:txBody>
              <a:bodyPr/>
              <a:lstStyle/>
              <a:p>
                <a:endParaRPr lang="en-US"/>
              </a:p>
            </p:txBody>
          </p:sp>
          <p:sp>
            <p:nvSpPr>
              <p:cNvPr id="123731" name="Line 3923"/>
              <p:cNvSpPr>
                <a:spLocks noChangeShapeType="1"/>
              </p:cNvSpPr>
              <p:nvPr/>
            </p:nvSpPr>
            <p:spPr bwMode="auto">
              <a:xfrm>
                <a:off x="2984" y="2117"/>
                <a:ext cx="2" cy="3"/>
              </a:xfrm>
              <a:prstGeom prst="line">
                <a:avLst/>
              </a:prstGeom>
              <a:noFill/>
              <a:ln w="0">
                <a:solidFill>
                  <a:srgbClr val="FFDF7F"/>
                </a:solidFill>
                <a:round/>
                <a:headEnd/>
                <a:tailEnd/>
              </a:ln>
            </p:spPr>
            <p:txBody>
              <a:bodyPr/>
              <a:lstStyle/>
              <a:p>
                <a:endParaRPr lang="en-US"/>
              </a:p>
            </p:txBody>
          </p:sp>
          <p:sp>
            <p:nvSpPr>
              <p:cNvPr id="123732" name="Line 3924"/>
              <p:cNvSpPr>
                <a:spLocks noChangeShapeType="1"/>
              </p:cNvSpPr>
              <p:nvPr/>
            </p:nvSpPr>
            <p:spPr bwMode="auto">
              <a:xfrm>
                <a:off x="2986" y="2120"/>
                <a:ext cx="3" cy="3"/>
              </a:xfrm>
              <a:prstGeom prst="line">
                <a:avLst/>
              </a:prstGeom>
              <a:noFill/>
              <a:ln w="0">
                <a:solidFill>
                  <a:srgbClr val="FFDF7F"/>
                </a:solidFill>
                <a:round/>
                <a:headEnd/>
                <a:tailEnd/>
              </a:ln>
            </p:spPr>
            <p:txBody>
              <a:bodyPr/>
              <a:lstStyle/>
              <a:p>
                <a:endParaRPr lang="en-US"/>
              </a:p>
            </p:txBody>
          </p:sp>
          <p:sp>
            <p:nvSpPr>
              <p:cNvPr id="123733" name="Line 3925"/>
              <p:cNvSpPr>
                <a:spLocks noChangeShapeType="1"/>
              </p:cNvSpPr>
              <p:nvPr/>
            </p:nvSpPr>
            <p:spPr bwMode="auto">
              <a:xfrm>
                <a:off x="2989" y="2123"/>
                <a:ext cx="3" cy="3"/>
              </a:xfrm>
              <a:prstGeom prst="line">
                <a:avLst/>
              </a:prstGeom>
              <a:noFill/>
              <a:ln w="0">
                <a:solidFill>
                  <a:srgbClr val="FFDF7F"/>
                </a:solidFill>
                <a:round/>
                <a:headEnd/>
                <a:tailEnd/>
              </a:ln>
            </p:spPr>
            <p:txBody>
              <a:bodyPr/>
              <a:lstStyle/>
              <a:p>
                <a:endParaRPr lang="en-US"/>
              </a:p>
            </p:txBody>
          </p:sp>
          <p:sp>
            <p:nvSpPr>
              <p:cNvPr id="123734" name="Line 3926"/>
              <p:cNvSpPr>
                <a:spLocks noChangeShapeType="1"/>
              </p:cNvSpPr>
              <p:nvPr/>
            </p:nvSpPr>
            <p:spPr bwMode="auto">
              <a:xfrm>
                <a:off x="2992" y="2126"/>
                <a:ext cx="3" cy="2"/>
              </a:xfrm>
              <a:prstGeom prst="line">
                <a:avLst/>
              </a:prstGeom>
              <a:noFill/>
              <a:ln w="0">
                <a:solidFill>
                  <a:srgbClr val="FFDF7F"/>
                </a:solidFill>
                <a:round/>
                <a:headEnd/>
                <a:tailEnd/>
              </a:ln>
            </p:spPr>
            <p:txBody>
              <a:bodyPr/>
              <a:lstStyle/>
              <a:p>
                <a:endParaRPr lang="en-US"/>
              </a:p>
            </p:txBody>
          </p:sp>
          <p:sp>
            <p:nvSpPr>
              <p:cNvPr id="123735" name="Line 3927"/>
              <p:cNvSpPr>
                <a:spLocks noChangeShapeType="1"/>
              </p:cNvSpPr>
              <p:nvPr/>
            </p:nvSpPr>
            <p:spPr bwMode="auto">
              <a:xfrm flipH="1" flipV="1">
                <a:off x="2995" y="2128"/>
                <a:ext cx="4" cy="3"/>
              </a:xfrm>
              <a:prstGeom prst="line">
                <a:avLst/>
              </a:prstGeom>
              <a:noFill/>
              <a:ln w="0">
                <a:solidFill>
                  <a:srgbClr val="FFDF7F"/>
                </a:solidFill>
                <a:round/>
                <a:headEnd/>
                <a:tailEnd/>
              </a:ln>
            </p:spPr>
            <p:txBody>
              <a:bodyPr/>
              <a:lstStyle/>
              <a:p>
                <a:endParaRPr lang="en-US"/>
              </a:p>
            </p:txBody>
          </p:sp>
          <p:sp>
            <p:nvSpPr>
              <p:cNvPr id="123736" name="Line 3928"/>
              <p:cNvSpPr>
                <a:spLocks noChangeShapeType="1"/>
              </p:cNvSpPr>
              <p:nvPr/>
            </p:nvSpPr>
            <p:spPr bwMode="auto">
              <a:xfrm flipH="1" flipV="1">
                <a:off x="2999" y="2131"/>
                <a:ext cx="1" cy="4"/>
              </a:xfrm>
              <a:prstGeom prst="line">
                <a:avLst/>
              </a:prstGeom>
              <a:noFill/>
              <a:ln w="0">
                <a:solidFill>
                  <a:srgbClr val="FFDF7F"/>
                </a:solidFill>
                <a:round/>
                <a:headEnd/>
                <a:tailEnd/>
              </a:ln>
            </p:spPr>
            <p:txBody>
              <a:bodyPr/>
              <a:lstStyle/>
              <a:p>
                <a:endParaRPr lang="en-US"/>
              </a:p>
            </p:txBody>
          </p:sp>
          <p:sp>
            <p:nvSpPr>
              <p:cNvPr id="123737" name="Line 3929"/>
              <p:cNvSpPr>
                <a:spLocks noChangeShapeType="1"/>
              </p:cNvSpPr>
              <p:nvPr/>
            </p:nvSpPr>
            <p:spPr bwMode="auto">
              <a:xfrm flipH="1" flipV="1">
                <a:off x="3000" y="2135"/>
                <a:ext cx="2" cy="3"/>
              </a:xfrm>
              <a:prstGeom prst="line">
                <a:avLst/>
              </a:prstGeom>
              <a:noFill/>
              <a:ln w="0">
                <a:solidFill>
                  <a:srgbClr val="FFDF7F"/>
                </a:solidFill>
                <a:round/>
                <a:headEnd/>
                <a:tailEnd/>
              </a:ln>
            </p:spPr>
            <p:txBody>
              <a:bodyPr/>
              <a:lstStyle/>
              <a:p>
                <a:endParaRPr lang="en-US"/>
              </a:p>
            </p:txBody>
          </p:sp>
          <p:sp>
            <p:nvSpPr>
              <p:cNvPr id="123738" name="Line 3930"/>
              <p:cNvSpPr>
                <a:spLocks noChangeShapeType="1"/>
              </p:cNvSpPr>
              <p:nvPr/>
            </p:nvSpPr>
            <p:spPr bwMode="auto">
              <a:xfrm>
                <a:off x="3002" y="2138"/>
                <a:ext cx="1" cy="3"/>
              </a:xfrm>
              <a:prstGeom prst="line">
                <a:avLst/>
              </a:prstGeom>
              <a:noFill/>
              <a:ln w="0">
                <a:solidFill>
                  <a:srgbClr val="FFDF7F"/>
                </a:solidFill>
                <a:round/>
                <a:headEnd/>
                <a:tailEnd/>
              </a:ln>
            </p:spPr>
            <p:txBody>
              <a:bodyPr/>
              <a:lstStyle/>
              <a:p>
                <a:endParaRPr lang="en-US"/>
              </a:p>
            </p:txBody>
          </p:sp>
          <p:sp>
            <p:nvSpPr>
              <p:cNvPr id="123739" name="Line 3931"/>
              <p:cNvSpPr>
                <a:spLocks noChangeShapeType="1"/>
              </p:cNvSpPr>
              <p:nvPr/>
            </p:nvSpPr>
            <p:spPr bwMode="auto">
              <a:xfrm flipH="1" flipV="1">
                <a:off x="3002" y="2141"/>
                <a:ext cx="1" cy="2"/>
              </a:xfrm>
              <a:prstGeom prst="line">
                <a:avLst/>
              </a:prstGeom>
              <a:noFill/>
              <a:ln w="0">
                <a:solidFill>
                  <a:srgbClr val="FFDF7F"/>
                </a:solidFill>
                <a:round/>
                <a:headEnd/>
                <a:tailEnd/>
              </a:ln>
            </p:spPr>
            <p:txBody>
              <a:bodyPr/>
              <a:lstStyle/>
              <a:p>
                <a:endParaRPr lang="en-US"/>
              </a:p>
            </p:txBody>
          </p:sp>
          <p:sp>
            <p:nvSpPr>
              <p:cNvPr id="123740" name="Line 3932"/>
              <p:cNvSpPr>
                <a:spLocks noChangeShapeType="1"/>
              </p:cNvSpPr>
              <p:nvPr/>
            </p:nvSpPr>
            <p:spPr bwMode="auto">
              <a:xfrm flipV="1">
                <a:off x="3003" y="2143"/>
                <a:ext cx="1" cy="1"/>
              </a:xfrm>
              <a:prstGeom prst="line">
                <a:avLst/>
              </a:prstGeom>
              <a:noFill/>
              <a:ln w="0">
                <a:solidFill>
                  <a:srgbClr val="FFDF7F"/>
                </a:solidFill>
                <a:round/>
                <a:headEnd/>
                <a:tailEnd/>
              </a:ln>
            </p:spPr>
            <p:txBody>
              <a:bodyPr/>
              <a:lstStyle/>
              <a:p>
                <a:endParaRPr lang="en-US"/>
              </a:p>
            </p:txBody>
          </p:sp>
          <p:sp>
            <p:nvSpPr>
              <p:cNvPr id="123741" name="Line 3933"/>
              <p:cNvSpPr>
                <a:spLocks noChangeShapeType="1"/>
              </p:cNvSpPr>
              <p:nvPr/>
            </p:nvSpPr>
            <p:spPr bwMode="auto">
              <a:xfrm flipV="1">
                <a:off x="3003" y="2144"/>
                <a:ext cx="1" cy="1"/>
              </a:xfrm>
              <a:prstGeom prst="line">
                <a:avLst/>
              </a:prstGeom>
              <a:noFill/>
              <a:ln w="0">
                <a:solidFill>
                  <a:srgbClr val="FFDF7F"/>
                </a:solidFill>
                <a:round/>
                <a:headEnd/>
                <a:tailEnd/>
              </a:ln>
            </p:spPr>
            <p:txBody>
              <a:bodyPr/>
              <a:lstStyle/>
              <a:p>
                <a:endParaRPr lang="en-US"/>
              </a:p>
            </p:txBody>
          </p:sp>
          <p:sp>
            <p:nvSpPr>
              <p:cNvPr id="123742" name="Line 3934"/>
              <p:cNvSpPr>
                <a:spLocks noChangeShapeType="1"/>
              </p:cNvSpPr>
              <p:nvPr/>
            </p:nvSpPr>
            <p:spPr bwMode="auto">
              <a:xfrm flipV="1">
                <a:off x="3002" y="2144"/>
                <a:ext cx="1" cy="1"/>
              </a:xfrm>
              <a:prstGeom prst="line">
                <a:avLst/>
              </a:prstGeom>
              <a:noFill/>
              <a:ln w="0">
                <a:solidFill>
                  <a:srgbClr val="FFDF7F"/>
                </a:solidFill>
                <a:round/>
                <a:headEnd/>
                <a:tailEnd/>
              </a:ln>
            </p:spPr>
            <p:txBody>
              <a:bodyPr/>
              <a:lstStyle/>
              <a:p>
                <a:endParaRPr lang="en-US"/>
              </a:p>
            </p:txBody>
          </p:sp>
          <p:sp>
            <p:nvSpPr>
              <p:cNvPr id="123743" name="Line 3935"/>
              <p:cNvSpPr>
                <a:spLocks noChangeShapeType="1"/>
              </p:cNvSpPr>
              <p:nvPr/>
            </p:nvSpPr>
            <p:spPr bwMode="auto">
              <a:xfrm flipH="1">
                <a:off x="3002" y="2145"/>
                <a:ext cx="1" cy="1"/>
              </a:xfrm>
              <a:prstGeom prst="line">
                <a:avLst/>
              </a:prstGeom>
              <a:noFill/>
              <a:ln w="0">
                <a:solidFill>
                  <a:srgbClr val="FFDF7F"/>
                </a:solidFill>
                <a:round/>
                <a:headEnd/>
                <a:tailEnd/>
              </a:ln>
            </p:spPr>
            <p:txBody>
              <a:bodyPr/>
              <a:lstStyle/>
              <a:p>
                <a:endParaRPr lang="en-US"/>
              </a:p>
            </p:txBody>
          </p:sp>
          <p:sp>
            <p:nvSpPr>
              <p:cNvPr id="123744" name="Line 3936"/>
              <p:cNvSpPr>
                <a:spLocks noChangeShapeType="1"/>
              </p:cNvSpPr>
              <p:nvPr/>
            </p:nvSpPr>
            <p:spPr bwMode="auto">
              <a:xfrm flipH="1">
                <a:off x="3001" y="2145"/>
                <a:ext cx="1" cy="1"/>
              </a:xfrm>
              <a:prstGeom prst="line">
                <a:avLst/>
              </a:prstGeom>
              <a:noFill/>
              <a:ln w="0">
                <a:solidFill>
                  <a:srgbClr val="FFDF7F"/>
                </a:solidFill>
                <a:round/>
                <a:headEnd/>
                <a:tailEnd/>
              </a:ln>
            </p:spPr>
            <p:txBody>
              <a:bodyPr/>
              <a:lstStyle/>
              <a:p>
                <a:endParaRPr lang="en-US"/>
              </a:p>
            </p:txBody>
          </p:sp>
          <p:sp>
            <p:nvSpPr>
              <p:cNvPr id="123745" name="Line 3937"/>
              <p:cNvSpPr>
                <a:spLocks noChangeShapeType="1"/>
              </p:cNvSpPr>
              <p:nvPr/>
            </p:nvSpPr>
            <p:spPr bwMode="auto">
              <a:xfrm flipV="1">
                <a:off x="2999" y="2146"/>
                <a:ext cx="2" cy="1"/>
              </a:xfrm>
              <a:prstGeom prst="line">
                <a:avLst/>
              </a:prstGeom>
              <a:noFill/>
              <a:ln w="0">
                <a:solidFill>
                  <a:srgbClr val="FFDF7F"/>
                </a:solidFill>
                <a:round/>
                <a:headEnd/>
                <a:tailEnd/>
              </a:ln>
            </p:spPr>
            <p:txBody>
              <a:bodyPr/>
              <a:lstStyle/>
              <a:p>
                <a:endParaRPr lang="en-US"/>
              </a:p>
            </p:txBody>
          </p:sp>
          <p:sp>
            <p:nvSpPr>
              <p:cNvPr id="123746" name="Line 3938"/>
              <p:cNvSpPr>
                <a:spLocks noChangeShapeType="1"/>
              </p:cNvSpPr>
              <p:nvPr/>
            </p:nvSpPr>
            <p:spPr bwMode="auto">
              <a:xfrm flipV="1">
                <a:off x="2998" y="2147"/>
                <a:ext cx="1" cy="1"/>
              </a:xfrm>
              <a:prstGeom prst="line">
                <a:avLst/>
              </a:prstGeom>
              <a:noFill/>
              <a:ln w="0">
                <a:solidFill>
                  <a:srgbClr val="FFDF7F"/>
                </a:solidFill>
                <a:round/>
                <a:headEnd/>
                <a:tailEnd/>
              </a:ln>
            </p:spPr>
            <p:txBody>
              <a:bodyPr/>
              <a:lstStyle/>
              <a:p>
                <a:endParaRPr lang="en-US"/>
              </a:p>
            </p:txBody>
          </p:sp>
          <p:sp>
            <p:nvSpPr>
              <p:cNvPr id="123747" name="Line 3939"/>
              <p:cNvSpPr>
                <a:spLocks noChangeShapeType="1"/>
              </p:cNvSpPr>
              <p:nvPr/>
            </p:nvSpPr>
            <p:spPr bwMode="auto">
              <a:xfrm>
                <a:off x="2996" y="2147"/>
                <a:ext cx="2" cy="1"/>
              </a:xfrm>
              <a:prstGeom prst="line">
                <a:avLst/>
              </a:prstGeom>
              <a:noFill/>
              <a:ln w="0">
                <a:solidFill>
                  <a:srgbClr val="FFDF7F"/>
                </a:solidFill>
                <a:round/>
                <a:headEnd/>
                <a:tailEnd/>
              </a:ln>
            </p:spPr>
            <p:txBody>
              <a:bodyPr/>
              <a:lstStyle/>
              <a:p>
                <a:endParaRPr lang="en-US"/>
              </a:p>
            </p:txBody>
          </p:sp>
          <p:sp>
            <p:nvSpPr>
              <p:cNvPr id="123748" name="Line 3940"/>
              <p:cNvSpPr>
                <a:spLocks noChangeShapeType="1"/>
              </p:cNvSpPr>
              <p:nvPr/>
            </p:nvSpPr>
            <p:spPr bwMode="auto">
              <a:xfrm flipV="1">
                <a:off x="2964" y="2022"/>
                <a:ext cx="32" cy="20"/>
              </a:xfrm>
              <a:prstGeom prst="line">
                <a:avLst/>
              </a:prstGeom>
              <a:noFill/>
              <a:ln w="0">
                <a:solidFill>
                  <a:srgbClr val="FFDF7F"/>
                </a:solidFill>
                <a:round/>
                <a:headEnd/>
                <a:tailEnd/>
              </a:ln>
            </p:spPr>
            <p:txBody>
              <a:bodyPr/>
              <a:lstStyle/>
              <a:p>
                <a:endParaRPr lang="en-US"/>
              </a:p>
            </p:txBody>
          </p:sp>
          <p:sp>
            <p:nvSpPr>
              <p:cNvPr id="123749" name="Line 3941"/>
              <p:cNvSpPr>
                <a:spLocks noChangeShapeType="1"/>
              </p:cNvSpPr>
              <p:nvPr/>
            </p:nvSpPr>
            <p:spPr bwMode="auto">
              <a:xfrm>
                <a:off x="2964" y="2042"/>
                <a:ext cx="1" cy="48"/>
              </a:xfrm>
              <a:prstGeom prst="line">
                <a:avLst/>
              </a:prstGeom>
              <a:noFill/>
              <a:ln w="0">
                <a:solidFill>
                  <a:srgbClr val="FFDF7F"/>
                </a:solidFill>
                <a:round/>
                <a:headEnd/>
                <a:tailEnd/>
              </a:ln>
            </p:spPr>
            <p:txBody>
              <a:bodyPr/>
              <a:lstStyle/>
              <a:p>
                <a:endParaRPr lang="en-US"/>
              </a:p>
            </p:txBody>
          </p:sp>
          <p:sp>
            <p:nvSpPr>
              <p:cNvPr id="123750" name="Line 3942"/>
              <p:cNvSpPr>
                <a:spLocks noChangeShapeType="1"/>
              </p:cNvSpPr>
              <p:nvPr/>
            </p:nvSpPr>
            <p:spPr bwMode="auto">
              <a:xfrm flipH="1" flipV="1">
                <a:off x="2993" y="2003"/>
                <a:ext cx="2" cy="3"/>
              </a:xfrm>
              <a:prstGeom prst="line">
                <a:avLst/>
              </a:prstGeom>
              <a:noFill/>
              <a:ln w="0">
                <a:solidFill>
                  <a:srgbClr val="FFDF7F"/>
                </a:solidFill>
                <a:round/>
                <a:headEnd/>
                <a:tailEnd/>
              </a:ln>
            </p:spPr>
            <p:txBody>
              <a:bodyPr/>
              <a:lstStyle/>
              <a:p>
                <a:endParaRPr lang="en-US"/>
              </a:p>
            </p:txBody>
          </p:sp>
          <p:sp>
            <p:nvSpPr>
              <p:cNvPr id="123751" name="Line 3943"/>
              <p:cNvSpPr>
                <a:spLocks noChangeShapeType="1"/>
              </p:cNvSpPr>
              <p:nvPr/>
            </p:nvSpPr>
            <p:spPr bwMode="auto">
              <a:xfrm flipH="1" flipV="1">
                <a:off x="2990" y="2002"/>
                <a:ext cx="3" cy="1"/>
              </a:xfrm>
              <a:prstGeom prst="line">
                <a:avLst/>
              </a:prstGeom>
              <a:noFill/>
              <a:ln w="0">
                <a:solidFill>
                  <a:srgbClr val="FFDF7F"/>
                </a:solidFill>
                <a:round/>
                <a:headEnd/>
                <a:tailEnd/>
              </a:ln>
            </p:spPr>
            <p:txBody>
              <a:bodyPr/>
              <a:lstStyle/>
              <a:p>
                <a:endParaRPr lang="en-US"/>
              </a:p>
            </p:txBody>
          </p:sp>
          <p:sp>
            <p:nvSpPr>
              <p:cNvPr id="123752" name="Line 3944"/>
              <p:cNvSpPr>
                <a:spLocks noChangeShapeType="1"/>
              </p:cNvSpPr>
              <p:nvPr/>
            </p:nvSpPr>
            <p:spPr bwMode="auto">
              <a:xfrm flipH="1">
                <a:off x="2987" y="2002"/>
                <a:ext cx="3" cy="1"/>
              </a:xfrm>
              <a:prstGeom prst="line">
                <a:avLst/>
              </a:prstGeom>
              <a:noFill/>
              <a:ln w="0">
                <a:solidFill>
                  <a:srgbClr val="FFDF7F"/>
                </a:solidFill>
                <a:round/>
                <a:headEnd/>
                <a:tailEnd/>
              </a:ln>
            </p:spPr>
            <p:txBody>
              <a:bodyPr/>
              <a:lstStyle/>
              <a:p>
                <a:endParaRPr lang="en-US"/>
              </a:p>
            </p:txBody>
          </p:sp>
          <p:sp>
            <p:nvSpPr>
              <p:cNvPr id="123753" name="Line 3945"/>
              <p:cNvSpPr>
                <a:spLocks noChangeShapeType="1"/>
              </p:cNvSpPr>
              <p:nvPr/>
            </p:nvSpPr>
            <p:spPr bwMode="auto">
              <a:xfrm flipH="1">
                <a:off x="2986" y="2003"/>
                <a:ext cx="1" cy="3"/>
              </a:xfrm>
              <a:prstGeom prst="line">
                <a:avLst/>
              </a:prstGeom>
              <a:noFill/>
              <a:ln w="0">
                <a:solidFill>
                  <a:srgbClr val="FFDF7F"/>
                </a:solidFill>
                <a:round/>
                <a:headEnd/>
                <a:tailEnd/>
              </a:ln>
            </p:spPr>
            <p:txBody>
              <a:bodyPr/>
              <a:lstStyle/>
              <a:p>
                <a:endParaRPr lang="en-US"/>
              </a:p>
            </p:txBody>
          </p:sp>
          <p:sp>
            <p:nvSpPr>
              <p:cNvPr id="123754" name="Line 3946"/>
              <p:cNvSpPr>
                <a:spLocks noChangeShapeType="1"/>
              </p:cNvSpPr>
              <p:nvPr/>
            </p:nvSpPr>
            <p:spPr bwMode="auto">
              <a:xfrm>
                <a:off x="2986" y="2006"/>
                <a:ext cx="1" cy="4"/>
              </a:xfrm>
              <a:prstGeom prst="line">
                <a:avLst/>
              </a:prstGeom>
              <a:noFill/>
              <a:ln w="0">
                <a:solidFill>
                  <a:srgbClr val="FFDF7F"/>
                </a:solidFill>
                <a:round/>
                <a:headEnd/>
                <a:tailEnd/>
              </a:ln>
            </p:spPr>
            <p:txBody>
              <a:bodyPr/>
              <a:lstStyle/>
              <a:p>
                <a:endParaRPr lang="en-US"/>
              </a:p>
            </p:txBody>
          </p:sp>
          <p:sp>
            <p:nvSpPr>
              <p:cNvPr id="123755" name="Line 3947"/>
              <p:cNvSpPr>
                <a:spLocks noChangeShapeType="1"/>
              </p:cNvSpPr>
              <p:nvPr/>
            </p:nvSpPr>
            <p:spPr bwMode="auto">
              <a:xfrm>
                <a:off x="2987" y="2010"/>
                <a:ext cx="3" cy="1"/>
              </a:xfrm>
              <a:prstGeom prst="line">
                <a:avLst/>
              </a:prstGeom>
              <a:noFill/>
              <a:ln w="0">
                <a:solidFill>
                  <a:srgbClr val="FFDF7F"/>
                </a:solidFill>
                <a:round/>
                <a:headEnd/>
                <a:tailEnd/>
              </a:ln>
            </p:spPr>
            <p:txBody>
              <a:bodyPr/>
              <a:lstStyle/>
              <a:p>
                <a:endParaRPr lang="en-US"/>
              </a:p>
            </p:txBody>
          </p:sp>
          <p:sp>
            <p:nvSpPr>
              <p:cNvPr id="123756" name="Line 3948"/>
              <p:cNvSpPr>
                <a:spLocks noChangeShapeType="1"/>
              </p:cNvSpPr>
              <p:nvPr/>
            </p:nvSpPr>
            <p:spPr bwMode="auto">
              <a:xfrm flipV="1">
                <a:off x="2990" y="2010"/>
                <a:ext cx="3" cy="1"/>
              </a:xfrm>
              <a:prstGeom prst="line">
                <a:avLst/>
              </a:prstGeom>
              <a:noFill/>
              <a:ln w="0">
                <a:solidFill>
                  <a:srgbClr val="FFDF7F"/>
                </a:solidFill>
                <a:round/>
                <a:headEnd/>
                <a:tailEnd/>
              </a:ln>
            </p:spPr>
            <p:txBody>
              <a:bodyPr/>
              <a:lstStyle/>
              <a:p>
                <a:endParaRPr lang="en-US"/>
              </a:p>
            </p:txBody>
          </p:sp>
          <p:sp>
            <p:nvSpPr>
              <p:cNvPr id="123757" name="Line 3949"/>
              <p:cNvSpPr>
                <a:spLocks noChangeShapeType="1"/>
              </p:cNvSpPr>
              <p:nvPr/>
            </p:nvSpPr>
            <p:spPr bwMode="auto">
              <a:xfrm flipV="1">
                <a:off x="2993" y="2006"/>
                <a:ext cx="2" cy="4"/>
              </a:xfrm>
              <a:prstGeom prst="line">
                <a:avLst/>
              </a:prstGeom>
              <a:noFill/>
              <a:ln w="0">
                <a:solidFill>
                  <a:srgbClr val="FFDF7F"/>
                </a:solidFill>
                <a:round/>
                <a:headEnd/>
                <a:tailEnd/>
              </a:ln>
            </p:spPr>
            <p:txBody>
              <a:bodyPr/>
              <a:lstStyle/>
              <a:p>
                <a:endParaRPr lang="en-US"/>
              </a:p>
            </p:txBody>
          </p:sp>
          <p:sp>
            <p:nvSpPr>
              <p:cNvPr id="123758" name="Line 3950"/>
              <p:cNvSpPr>
                <a:spLocks noChangeShapeType="1"/>
              </p:cNvSpPr>
              <p:nvPr/>
            </p:nvSpPr>
            <p:spPr bwMode="auto">
              <a:xfrm flipH="1" flipV="1">
                <a:off x="2963" y="2108"/>
                <a:ext cx="2" cy="1"/>
              </a:xfrm>
              <a:prstGeom prst="line">
                <a:avLst/>
              </a:prstGeom>
              <a:noFill/>
              <a:ln w="0">
                <a:solidFill>
                  <a:srgbClr val="FFDF7F"/>
                </a:solidFill>
                <a:round/>
                <a:headEnd/>
                <a:tailEnd/>
              </a:ln>
            </p:spPr>
            <p:txBody>
              <a:bodyPr/>
              <a:lstStyle/>
              <a:p>
                <a:endParaRPr lang="en-US"/>
              </a:p>
            </p:txBody>
          </p:sp>
          <p:sp>
            <p:nvSpPr>
              <p:cNvPr id="123759" name="Line 3951"/>
              <p:cNvSpPr>
                <a:spLocks noChangeShapeType="1"/>
              </p:cNvSpPr>
              <p:nvPr/>
            </p:nvSpPr>
            <p:spPr bwMode="auto">
              <a:xfrm>
                <a:off x="2965" y="2109"/>
                <a:ext cx="2" cy="2"/>
              </a:xfrm>
              <a:prstGeom prst="line">
                <a:avLst/>
              </a:prstGeom>
              <a:noFill/>
              <a:ln w="0">
                <a:solidFill>
                  <a:srgbClr val="FFDF7F"/>
                </a:solidFill>
                <a:round/>
                <a:headEnd/>
                <a:tailEnd/>
              </a:ln>
            </p:spPr>
            <p:txBody>
              <a:bodyPr/>
              <a:lstStyle/>
              <a:p>
                <a:endParaRPr lang="en-US"/>
              </a:p>
            </p:txBody>
          </p:sp>
          <p:sp>
            <p:nvSpPr>
              <p:cNvPr id="123760" name="Line 3952"/>
              <p:cNvSpPr>
                <a:spLocks noChangeShapeType="1"/>
              </p:cNvSpPr>
              <p:nvPr/>
            </p:nvSpPr>
            <p:spPr bwMode="auto">
              <a:xfrm flipH="1" flipV="1">
                <a:off x="2967" y="2111"/>
                <a:ext cx="1" cy="1"/>
              </a:xfrm>
              <a:prstGeom prst="line">
                <a:avLst/>
              </a:prstGeom>
              <a:noFill/>
              <a:ln w="0">
                <a:solidFill>
                  <a:srgbClr val="FFDF7F"/>
                </a:solidFill>
                <a:round/>
                <a:headEnd/>
                <a:tailEnd/>
              </a:ln>
            </p:spPr>
            <p:txBody>
              <a:bodyPr/>
              <a:lstStyle/>
              <a:p>
                <a:endParaRPr lang="en-US"/>
              </a:p>
            </p:txBody>
          </p:sp>
          <p:sp>
            <p:nvSpPr>
              <p:cNvPr id="123761" name="Line 3953"/>
              <p:cNvSpPr>
                <a:spLocks noChangeShapeType="1"/>
              </p:cNvSpPr>
              <p:nvPr/>
            </p:nvSpPr>
            <p:spPr bwMode="auto">
              <a:xfrm flipH="1" flipV="1">
                <a:off x="2968" y="2112"/>
                <a:ext cx="1" cy="1"/>
              </a:xfrm>
              <a:prstGeom prst="line">
                <a:avLst/>
              </a:prstGeom>
              <a:noFill/>
              <a:ln w="0">
                <a:solidFill>
                  <a:srgbClr val="FFDF7F"/>
                </a:solidFill>
                <a:round/>
                <a:headEnd/>
                <a:tailEnd/>
              </a:ln>
            </p:spPr>
            <p:txBody>
              <a:bodyPr/>
              <a:lstStyle/>
              <a:p>
                <a:endParaRPr lang="en-US"/>
              </a:p>
            </p:txBody>
          </p:sp>
          <p:sp>
            <p:nvSpPr>
              <p:cNvPr id="123762" name="Line 3954"/>
              <p:cNvSpPr>
                <a:spLocks noChangeShapeType="1"/>
              </p:cNvSpPr>
              <p:nvPr/>
            </p:nvSpPr>
            <p:spPr bwMode="auto">
              <a:xfrm flipH="1" flipV="1">
                <a:off x="2969" y="2113"/>
                <a:ext cx="1" cy="2"/>
              </a:xfrm>
              <a:prstGeom prst="line">
                <a:avLst/>
              </a:prstGeom>
              <a:noFill/>
              <a:ln w="0">
                <a:solidFill>
                  <a:srgbClr val="FFDF7F"/>
                </a:solidFill>
                <a:round/>
                <a:headEnd/>
                <a:tailEnd/>
              </a:ln>
            </p:spPr>
            <p:txBody>
              <a:bodyPr/>
              <a:lstStyle/>
              <a:p>
                <a:endParaRPr lang="en-US"/>
              </a:p>
            </p:txBody>
          </p:sp>
          <p:sp>
            <p:nvSpPr>
              <p:cNvPr id="123763" name="Line 3955"/>
              <p:cNvSpPr>
                <a:spLocks noChangeShapeType="1"/>
              </p:cNvSpPr>
              <p:nvPr/>
            </p:nvSpPr>
            <p:spPr bwMode="auto">
              <a:xfrm>
                <a:off x="2970" y="2115"/>
                <a:ext cx="1" cy="3"/>
              </a:xfrm>
              <a:prstGeom prst="line">
                <a:avLst/>
              </a:prstGeom>
              <a:noFill/>
              <a:ln w="0">
                <a:solidFill>
                  <a:srgbClr val="FFDF7F"/>
                </a:solidFill>
                <a:round/>
                <a:headEnd/>
                <a:tailEnd/>
              </a:ln>
            </p:spPr>
            <p:txBody>
              <a:bodyPr/>
              <a:lstStyle/>
              <a:p>
                <a:endParaRPr lang="en-US"/>
              </a:p>
            </p:txBody>
          </p:sp>
          <p:sp>
            <p:nvSpPr>
              <p:cNvPr id="123764" name="Line 3956"/>
              <p:cNvSpPr>
                <a:spLocks noChangeShapeType="1"/>
              </p:cNvSpPr>
              <p:nvPr/>
            </p:nvSpPr>
            <p:spPr bwMode="auto">
              <a:xfrm>
                <a:off x="2971" y="2118"/>
                <a:ext cx="2" cy="2"/>
              </a:xfrm>
              <a:prstGeom prst="line">
                <a:avLst/>
              </a:prstGeom>
              <a:noFill/>
              <a:ln w="0">
                <a:solidFill>
                  <a:srgbClr val="FFDF7F"/>
                </a:solidFill>
                <a:round/>
                <a:headEnd/>
                <a:tailEnd/>
              </a:ln>
            </p:spPr>
            <p:txBody>
              <a:bodyPr/>
              <a:lstStyle/>
              <a:p>
                <a:endParaRPr lang="en-US"/>
              </a:p>
            </p:txBody>
          </p:sp>
          <p:sp>
            <p:nvSpPr>
              <p:cNvPr id="123765" name="Line 3957"/>
              <p:cNvSpPr>
                <a:spLocks noChangeShapeType="1"/>
              </p:cNvSpPr>
              <p:nvPr/>
            </p:nvSpPr>
            <p:spPr bwMode="auto">
              <a:xfrm flipH="1" flipV="1">
                <a:off x="2973" y="2120"/>
                <a:ext cx="3" cy="1"/>
              </a:xfrm>
              <a:prstGeom prst="line">
                <a:avLst/>
              </a:prstGeom>
              <a:noFill/>
              <a:ln w="0">
                <a:solidFill>
                  <a:srgbClr val="FFDF7F"/>
                </a:solidFill>
                <a:round/>
                <a:headEnd/>
                <a:tailEnd/>
              </a:ln>
            </p:spPr>
            <p:txBody>
              <a:bodyPr/>
              <a:lstStyle/>
              <a:p>
                <a:endParaRPr lang="en-US"/>
              </a:p>
            </p:txBody>
          </p:sp>
          <p:sp>
            <p:nvSpPr>
              <p:cNvPr id="123766" name="Line 3958"/>
              <p:cNvSpPr>
                <a:spLocks noChangeShapeType="1"/>
              </p:cNvSpPr>
              <p:nvPr/>
            </p:nvSpPr>
            <p:spPr bwMode="auto">
              <a:xfrm flipH="1" flipV="1">
                <a:off x="2976" y="2121"/>
                <a:ext cx="1" cy="4"/>
              </a:xfrm>
              <a:prstGeom prst="line">
                <a:avLst/>
              </a:prstGeom>
              <a:noFill/>
              <a:ln w="0">
                <a:solidFill>
                  <a:srgbClr val="FFDF7F"/>
                </a:solidFill>
                <a:round/>
                <a:headEnd/>
                <a:tailEnd/>
              </a:ln>
            </p:spPr>
            <p:txBody>
              <a:bodyPr/>
              <a:lstStyle/>
              <a:p>
                <a:endParaRPr lang="en-US"/>
              </a:p>
            </p:txBody>
          </p:sp>
          <p:sp>
            <p:nvSpPr>
              <p:cNvPr id="123767" name="Line 3959"/>
              <p:cNvSpPr>
                <a:spLocks noChangeShapeType="1"/>
              </p:cNvSpPr>
              <p:nvPr/>
            </p:nvSpPr>
            <p:spPr bwMode="auto">
              <a:xfrm flipV="1">
                <a:off x="2975" y="2127"/>
                <a:ext cx="1" cy="1"/>
              </a:xfrm>
              <a:prstGeom prst="line">
                <a:avLst/>
              </a:prstGeom>
              <a:noFill/>
              <a:ln w="0">
                <a:solidFill>
                  <a:srgbClr val="FFDF7F"/>
                </a:solidFill>
                <a:round/>
                <a:headEnd/>
                <a:tailEnd/>
              </a:ln>
            </p:spPr>
            <p:txBody>
              <a:bodyPr/>
              <a:lstStyle/>
              <a:p>
                <a:endParaRPr lang="en-US"/>
              </a:p>
            </p:txBody>
          </p:sp>
          <p:sp>
            <p:nvSpPr>
              <p:cNvPr id="123768" name="Line 3960"/>
              <p:cNvSpPr>
                <a:spLocks noChangeShapeType="1"/>
              </p:cNvSpPr>
              <p:nvPr/>
            </p:nvSpPr>
            <p:spPr bwMode="auto">
              <a:xfrm flipV="1">
                <a:off x="2976" y="2125"/>
                <a:ext cx="1" cy="2"/>
              </a:xfrm>
              <a:prstGeom prst="line">
                <a:avLst/>
              </a:prstGeom>
              <a:noFill/>
              <a:ln w="0">
                <a:solidFill>
                  <a:srgbClr val="FFDF7F"/>
                </a:solidFill>
                <a:round/>
                <a:headEnd/>
                <a:tailEnd/>
              </a:ln>
            </p:spPr>
            <p:txBody>
              <a:bodyPr/>
              <a:lstStyle/>
              <a:p>
                <a:endParaRPr lang="en-US"/>
              </a:p>
            </p:txBody>
          </p:sp>
          <p:sp>
            <p:nvSpPr>
              <p:cNvPr id="123769" name="Line 3961"/>
              <p:cNvSpPr>
                <a:spLocks noChangeShapeType="1"/>
              </p:cNvSpPr>
              <p:nvPr/>
            </p:nvSpPr>
            <p:spPr bwMode="auto">
              <a:xfrm flipV="1">
                <a:off x="2973" y="2128"/>
                <a:ext cx="2" cy="1"/>
              </a:xfrm>
              <a:prstGeom prst="line">
                <a:avLst/>
              </a:prstGeom>
              <a:noFill/>
              <a:ln w="0">
                <a:solidFill>
                  <a:srgbClr val="FFDF7F"/>
                </a:solidFill>
                <a:round/>
                <a:headEnd/>
                <a:tailEnd/>
              </a:ln>
            </p:spPr>
            <p:txBody>
              <a:bodyPr/>
              <a:lstStyle/>
              <a:p>
                <a:endParaRPr lang="en-US"/>
              </a:p>
            </p:txBody>
          </p:sp>
          <p:sp>
            <p:nvSpPr>
              <p:cNvPr id="123770" name="Line 3962"/>
              <p:cNvSpPr>
                <a:spLocks noChangeShapeType="1"/>
              </p:cNvSpPr>
              <p:nvPr/>
            </p:nvSpPr>
            <p:spPr bwMode="auto">
              <a:xfrm>
                <a:off x="2971" y="2128"/>
                <a:ext cx="2" cy="1"/>
              </a:xfrm>
              <a:prstGeom prst="line">
                <a:avLst/>
              </a:prstGeom>
              <a:noFill/>
              <a:ln w="0">
                <a:solidFill>
                  <a:srgbClr val="FFDF7F"/>
                </a:solidFill>
                <a:round/>
                <a:headEnd/>
                <a:tailEnd/>
              </a:ln>
            </p:spPr>
            <p:txBody>
              <a:bodyPr/>
              <a:lstStyle/>
              <a:p>
                <a:endParaRPr lang="en-US"/>
              </a:p>
            </p:txBody>
          </p:sp>
          <p:sp>
            <p:nvSpPr>
              <p:cNvPr id="123771" name="Line 3963"/>
              <p:cNvSpPr>
                <a:spLocks noChangeShapeType="1"/>
              </p:cNvSpPr>
              <p:nvPr/>
            </p:nvSpPr>
            <p:spPr bwMode="auto">
              <a:xfrm flipH="1">
                <a:off x="2968" y="2128"/>
                <a:ext cx="3" cy="1"/>
              </a:xfrm>
              <a:prstGeom prst="line">
                <a:avLst/>
              </a:prstGeom>
              <a:noFill/>
              <a:ln w="0">
                <a:solidFill>
                  <a:srgbClr val="FFDF7F"/>
                </a:solidFill>
                <a:round/>
                <a:headEnd/>
                <a:tailEnd/>
              </a:ln>
            </p:spPr>
            <p:txBody>
              <a:bodyPr/>
              <a:lstStyle/>
              <a:p>
                <a:endParaRPr lang="en-US"/>
              </a:p>
            </p:txBody>
          </p:sp>
          <p:sp>
            <p:nvSpPr>
              <p:cNvPr id="123772" name="Line 3964"/>
              <p:cNvSpPr>
                <a:spLocks noChangeShapeType="1"/>
              </p:cNvSpPr>
              <p:nvPr/>
            </p:nvSpPr>
            <p:spPr bwMode="auto">
              <a:xfrm>
                <a:off x="2966" y="2128"/>
                <a:ext cx="2" cy="1"/>
              </a:xfrm>
              <a:prstGeom prst="line">
                <a:avLst/>
              </a:prstGeom>
              <a:noFill/>
              <a:ln w="0">
                <a:solidFill>
                  <a:srgbClr val="FFDF7F"/>
                </a:solidFill>
                <a:round/>
                <a:headEnd/>
                <a:tailEnd/>
              </a:ln>
            </p:spPr>
            <p:txBody>
              <a:bodyPr/>
              <a:lstStyle/>
              <a:p>
                <a:endParaRPr lang="en-US"/>
              </a:p>
            </p:txBody>
          </p:sp>
          <p:sp>
            <p:nvSpPr>
              <p:cNvPr id="123773" name="Line 3965"/>
              <p:cNvSpPr>
                <a:spLocks noChangeShapeType="1"/>
              </p:cNvSpPr>
              <p:nvPr/>
            </p:nvSpPr>
            <p:spPr bwMode="auto">
              <a:xfrm>
                <a:off x="2878" y="1720"/>
                <a:ext cx="105" cy="67"/>
              </a:xfrm>
              <a:prstGeom prst="line">
                <a:avLst/>
              </a:prstGeom>
              <a:noFill/>
              <a:ln w="0">
                <a:solidFill>
                  <a:srgbClr val="FFDF7F"/>
                </a:solidFill>
                <a:round/>
                <a:headEnd/>
                <a:tailEnd/>
              </a:ln>
            </p:spPr>
            <p:txBody>
              <a:bodyPr/>
              <a:lstStyle/>
              <a:p>
                <a:endParaRPr lang="en-US"/>
              </a:p>
            </p:txBody>
          </p:sp>
          <p:sp>
            <p:nvSpPr>
              <p:cNvPr id="123774" name="Line 3966"/>
              <p:cNvSpPr>
                <a:spLocks noChangeShapeType="1"/>
              </p:cNvSpPr>
              <p:nvPr/>
            </p:nvSpPr>
            <p:spPr bwMode="auto">
              <a:xfrm>
                <a:off x="2916" y="1697"/>
                <a:ext cx="104" cy="66"/>
              </a:xfrm>
              <a:prstGeom prst="line">
                <a:avLst/>
              </a:prstGeom>
              <a:noFill/>
              <a:ln w="0">
                <a:solidFill>
                  <a:srgbClr val="FFDF7F"/>
                </a:solidFill>
                <a:round/>
                <a:headEnd/>
                <a:tailEnd/>
              </a:ln>
            </p:spPr>
            <p:txBody>
              <a:bodyPr/>
              <a:lstStyle/>
              <a:p>
                <a:endParaRPr lang="en-US"/>
              </a:p>
            </p:txBody>
          </p:sp>
          <p:sp>
            <p:nvSpPr>
              <p:cNvPr id="123775" name="Line 3967"/>
              <p:cNvSpPr>
                <a:spLocks noChangeShapeType="1"/>
              </p:cNvSpPr>
              <p:nvPr/>
            </p:nvSpPr>
            <p:spPr bwMode="auto">
              <a:xfrm>
                <a:off x="2840" y="1744"/>
                <a:ext cx="106" cy="67"/>
              </a:xfrm>
              <a:prstGeom prst="line">
                <a:avLst/>
              </a:prstGeom>
              <a:noFill/>
              <a:ln w="0">
                <a:solidFill>
                  <a:srgbClr val="FFDF7F"/>
                </a:solidFill>
                <a:round/>
                <a:headEnd/>
                <a:tailEnd/>
              </a:ln>
            </p:spPr>
            <p:txBody>
              <a:bodyPr/>
              <a:lstStyle/>
              <a:p>
                <a:endParaRPr lang="en-US"/>
              </a:p>
            </p:txBody>
          </p:sp>
          <p:sp>
            <p:nvSpPr>
              <p:cNvPr id="123776" name="Line 3968"/>
              <p:cNvSpPr>
                <a:spLocks noChangeShapeType="1"/>
              </p:cNvSpPr>
              <p:nvPr/>
            </p:nvSpPr>
            <p:spPr bwMode="auto">
              <a:xfrm>
                <a:off x="2878" y="1720"/>
                <a:ext cx="104" cy="66"/>
              </a:xfrm>
              <a:prstGeom prst="line">
                <a:avLst/>
              </a:prstGeom>
              <a:noFill/>
              <a:ln w="0">
                <a:solidFill>
                  <a:srgbClr val="FFDF7F"/>
                </a:solidFill>
                <a:round/>
                <a:headEnd/>
                <a:tailEnd/>
              </a:ln>
            </p:spPr>
            <p:txBody>
              <a:bodyPr/>
              <a:lstStyle/>
              <a:p>
                <a:endParaRPr lang="en-US"/>
              </a:p>
            </p:txBody>
          </p:sp>
          <p:sp>
            <p:nvSpPr>
              <p:cNvPr id="123777" name="Line 3969"/>
              <p:cNvSpPr>
                <a:spLocks noChangeShapeType="1"/>
              </p:cNvSpPr>
              <p:nvPr/>
            </p:nvSpPr>
            <p:spPr bwMode="auto">
              <a:xfrm flipH="1" flipV="1">
                <a:off x="2877" y="1720"/>
                <a:ext cx="1" cy="4"/>
              </a:xfrm>
              <a:prstGeom prst="line">
                <a:avLst/>
              </a:prstGeom>
              <a:noFill/>
              <a:ln w="0">
                <a:solidFill>
                  <a:srgbClr val="FFDF7F"/>
                </a:solidFill>
                <a:round/>
                <a:headEnd/>
                <a:tailEnd/>
              </a:ln>
            </p:spPr>
            <p:txBody>
              <a:bodyPr/>
              <a:lstStyle/>
              <a:p>
                <a:endParaRPr lang="en-US"/>
              </a:p>
            </p:txBody>
          </p:sp>
          <p:sp>
            <p:nvSpPr>
              <p:cNvPr id="123778" name="Line 3970"/>
              <p:cNvSpPr>
                <a:spLocks noChangeShapeType="1"/>
              </p:cNvSpPr>
              <p:nvPr/>
            </p:nvSpPr>
            <p:spPr bwMode="auto">
              <a:xfrm>
                <a:off x="2877" y="1724"/>
                <a:ext cx="2" cy="3"/>
              </a:xfrm>
              <a:prstGeom prst="line">
                <a:avLst/>
              </a:prstGeom>
              <a:noFill/>
              <a:ln w="0">
                <a:solidFill>
                  <a:srgbClr val="FFDF7F"/>
                </a:solidFill>
                <a:round/>
                <a:headEnd/>
                <a:tailEnd/>
              </a:ln>
            </p:spPr>
            <p:txBody>
              <a:bodyPr/>
              <a:lstStyle/>
              <a:p>
                <a:endParaRPr lang="en-US"/>
              </a:p>
            </p:txBody>
          </p:sp>
          <p:sp>
            <p:nvSpPr>
              <p:cNvPr id="123779" name="Line 3971"/>
              <p:cNvSpPr>
                <a:spLocks noChangeShapeType="1"/>
              </p:cNvSpPr>
              <p:nvPr/>
            </p:nvSpPr>
            <p:spPr bwMode="auto">
              <a:xfrm>
                <a:off x="2879" y="1727"/>
                <a:ext cx="3" cy="2"/>
              </a:xfrm>
              <a:prstGeom prst="line">
                <a:avLst/>
              </a:prstGeom>
              <a:noFill/>
              <a:ln w="0">
                <a:solidFill>
                  <a:srgbClr val="FFDF7F"/>
                </a:solidFill>
                <a:round/>
                <a:headEnd/>
                <a:tailEnd/>
              </a:ln>
            </p:spPr>
            <p:txBody>
              <a:bodyPr/>
              <a:lstStyle/>
              <a:p>
                <a:endParaRPr lang="en-US"/>
              </a:p>
            </p:txBody>
          </p:sp>
          <p:sp>
            <p:nvSpPr>
              <p:cNvPr id="123780" name="Line 3972"/>
              <p:cNvSpPr>
                <a:spLocks noChangeShapeType="1"/>
              </p:cNvSpPr>
              <p:nvPr/>
            </p:nvSpPr>
            <p:spPr bwMode="auto">
              <a:xfrm>
                <a:off x="2882" y="1729"/>
                <a:ext cx="3" cy="2"/>
              </a:xfrm>
              <a:prstGeom prst="line">
                <a:avLst/>
              </a:prstGeom>
              <a:noFill/>
              <a:ln w="0">
                <a:solidFill>
                  <a:srgbClr val="FFDF7F"/>
                </a:solidFill>
                <a:round/>
                <a:headEnd/>
                <a:tailEnd/>
              </a:ln>
            </p:spPr>
            <p:txBody>
              <a:bodyPr/>
              <a:lstStyle/>
              <a:p>
                <a:endParaRPr lang="en-US"/>
              </a:p>
            </p:txBody>
          </p:sp>
          <p:sp>
            <p:nvSpPr>
              <p:cNvPr id="123781" name="Line 3973"/>
              <p:cNvSpPr>
                <a:spLocks noChangeShapeType="1"/>
              </p:cNvSpPr>
              <p:nvPr/>
            </p:nvSpPr>
            <p:spPr bwMode="auto">
              <a:xfrm>
                <a:off x="2885" y="1731"/>
                <a:ext cx="6" cy="3"/>
              </a:xfrm>
              <a:prstGeom prst="line">
                <a:avLst/>
              </a:prstGeom>
              <a:noFill/>
              <a:ln w="0">
                <a:solidFill>
                  <a:srgbClr val="FFDF7F"/>
                </a:solidFill>
                <a:round/>
                <a:headEnd/>
                <a:tailEnd/>
              </a:ln>
            </p:spPr>
            <p:txBody>
              <a:bodyPr/>
              <a:lstStyle/>
              <a:p>
                <a:endParaRPr lang="en-US"/>
              </a:p>
            </p:txBody>
          </p:sp>
          <p:sp>
            <p:nvSpPr>
              <p:cNvPr id="123782" name="Line 3974"/>
              <p:cNvSpPr>
                <a:spLocks noChangeShapeType="1"/>
              </p:cNvSpPr>
              <p:nvPr/>
            </p:nvSpPr>
            <p:spPr bwMode="auto">
              <a:xfrm flipH="1" flipV="1">
                <a:off x="2891" y="1734"/>
                <a:ext cx="5" cy="4"/>
              </a:xfrm>
              <a:prstGeom prst="line">
                <a:avLst/>
              </a:prstGeom>
              <a:noFill/>
              <a:ln w="0">
                <a:solidFill>
                  <a:srgbClr val="FFDF7F"/>
                </a:solidFill>
                <a:round/>
                <a:headEnd/>
                <a:tailEnd/>
              </a:ln>
            </p:spPr>
            <p:txBody>
              <a:bodyPr/>
              <a:lstStyle/>
              <a:p>
                <a:endParaRPr lang="en-US"/>
              </a:p>
            </p:txBody>
          </p:sp>
          <p:sp>
            <p:nvSpPr>
              <p:cNvPr id="123783" name="Line 3975"/>
              <p:cNvSpPr>
                <a:spLocks noChangeShapeType="1"/>
              </p:cNvSpPr>
              <p:nvPr/>
            </p:nvSpPr>
            <p:spPr bwMode="auto">
              <a:xfrm flipH="1" flipV="1">
                <a:off x="2896" y="1738"/>
                <a:ext cx="3" cy="4"/>
              </a:xfrm>
              <a:prstGeom prst="line">
                <a:avLst/>
              </a:prstGeom>
              <a:noFill/>
              <a:ln w="0">
                <a:solidFill>
                  <a:srgbClr val="FFDF7F"/>
                </a:solidFill>
                <a:round/>
                <a:headEnd/>
                <a:tailEnd/>
              </a:ln>
            </p:spPr>
            <p:txBody>
              <a:bodyPr/>
              <a:lstStyle/>
              <a:p>
                <a:endParaRPr lang="en-US"/>
              </a:p>
            </p:txBody>
          </p:sp>
          <p:sp>
            <p:nvSpPr>
              <p:cNvPr id="123784" name="Line 3976"/>
              <p:cNvSpPr>
                <a:spLocks noChangeShapeType="1"/>
              </p:cNvSpPr>
              <p:nvPr/>
            </p:nvSpPr>
            <p:spPr bwMode="auto">
              <a:xfrm flipH="1" flipV="1">
                <a:off x="2899" y="1742"/>
                <a:ext cx="2" cy="4"/>
              </a:xfrm>
              <a:prstGeom prst="line">
                <a:avLst/>
              </a:prstGeom>
              <a:noFill/>
              <a:ln w="0">
                <a:solidFill>
                  <a:srgbClr val="FFDF7F"/>
                </a:solidFill>
                <a:round/>
                <a:headEnd/>
                <a:tailEnd/>
              </a:ln>
            </p:spPr>
            <p:txBody>
              <a:bodyPr/>
              <a:lstStyle/>
              <a:p>
                <a:endParaRPr lang="en-US"/>
              </a:p>
            </p:txBody>
          </p:sp>
          <p:sp>
            <p:nvSpPr>
              <p:cNvPr id="123785" name="Line 3977"/>
              <p:cNvSpPr>
                <a:spLocks noChangeShapeType="1"/>
              </p:cNvSpPr>
              <p:nvPr/>
            </p:nvSpPr>
            <p:spPr bwMode="auto">
              <a:xfrm flipH="1" flipV="1">
                <a:off x="2901" y="1746"/>
                <a:ext cx="3" cy="6"/>
              </a:xfrm>
              <a:prstGeom prst="line">
                <a:avLst/>
              </a:prstGeom>
              <a:noFill/>
              <a:ln w="0">
                <a:solidFill>
                  <a:srgbClr val="FFDF7F"/>
                </a:solidFill>
                <a:round/>
                <a:headEnd/>
                <a:tailEnd/>
              </a:ln>
            </p:spPr>
            <p:txBody>
              <a:bodyPr/>
              <a:lstStyle/>
              <a:p>
                <a:endParaRPr lang="en-US"/>
              </a:p>
            </p:txBody>
          </p:sp>
          <p:sp>
            <p:nvSpPr>
              <p:cNvPr id="123786" name="Line 3978"/>
              <p:cNvSpPr>
                <a:spLocks noChangeShapeType="1"/>
              </p:cNvSpPr>
              <p:nvPr/>
            </p:nvSpPr>
            <p:spPr bwMode="auto">
              <a:xfrm flipH="1" flipV="1">
                <a:off x="2904" y="1752"/>
                <a:ext cx="2" cy="5"/>
              </a:xfrm>
              <a:prstGeom prst="line">
                <a:avLst/>
              </a:prstGeom>
              <a:noFill/>
              <a:ln w="0">
                <a:solidFill>
                  <a:srgbClr val="FFDF7F"/>
                </a:solidFill>
                <a:round/>
                <a:headEnd/>
                <a:tailEnd/>
              </a:ln>
            </p:spPr>
            <p:txBody>
              <a:bodyPr/>
              <a:lstStyle/>
              <a:p>
                <a:endParaRPr lang="en-US"/>
              </a:p>
            </p:txBody>
          </p:sp>
          <p:sp>
            <p:nvSpPr>
              <p:cNvPr id="123787" name="Line 3979"/>
              <p:cNvSpPr>
                <a:spLocks noChangeShapeType="1"/>
              </p:cNvSpPr>
              <p:nvPr/>
            </p:nvSpPr>
            <p:spPr bwMode="auto">
              <a:xfrm flipH="1" flipV="1">
                <a:off x="2906" y="1757"/>
                <a:ext cx="1" cy="4"/>
              </a:xfrm>
              <a:prstGeom prst="line">
                <a:avLst/>
              </a:prstGeom>
              <a:noFill/>
              <a:ln w="0">
                <a:solidFill>
                  <a:srgbClr val="FFDF7F"/>
                </a:solidFill>
                <a:round/>
                <a:headEnd/>
                <a:tailEnd/>
              </a:ln>
            </p:spPr>
            <p:txBody>
              <a:bodyPr/>
              <a:lstStyle/>
              <a:p>
                <a:endParaRPr lang="en-US"/>
              </a:p>
            </p:txBody>
          </p:sp>
          <p:sp>
            <p:nvSpPr>
              <p:cNvPr id="123788" name="Line 3980"/>
              <p:cNvSpPr>
                <a:spLocks noChangeShapeType="1"/>
              </p:cNvSpPr>
              <p:nvPr/>
            </p:nvSpPr>
            <p:spPr bwMode="auto">
              <a:xfrm>
                <a:off x="2907" y="1761"/>
                <a:ext cx="2" cy="4"/>
              </a:xfrm>
              <a:prstGeom prst="line">
                <a:avLst/>
              </a:prstGeom>
              <a:noFill/>
              <a:ln w="0">
                <a:solidFill>
                  <a:srgbClr val="FFDF7F"/>
                </a:solidFill>
                <a:round/>
                <a:headEnd/>
                <a:tailEnd/>
              </a:ln>
            </p:spPr>
            <p:txBody>
              <a:bodyPr/>
              <a:lstStyle/>
              <a:p>
                <a:endParaRPr lang="en-US"/>
              </a:p>
            </p:txBody>
          </p:sp>
          <p:sp>
            <p:nvSpPr>
              <p:cNvPr id="123789" name="Line 3981"/>
              <p:cNvSpPr>
                <a:spLocks noChangeShapeType="1"/>
              </p:cNvSpPr>
              <p:nvPr/>
            </p:nvSpPr>
            <p:spPr bwMode="auto">
              <a:xfrm>
                <a:off x="2909" y="1765"/>
                <a:ext cx="2" cy="4"/>
              </a:xfrm>
              <a:prstGeom prst="line">
                <a:avLst/>
              </a:prstGeom>
              <a:noFill/>
              <a:ln w="0">
                <a:solidFill>
                  <a:srgbClr val="FFDF7F"/>
                </a:solidFill>
                <a:round/>
                <a:headEnd/>
                <a:tailEnd/>
              </a:ln>
            </p:spPr>
            <p:txBody>
              <a:bodyPr/>
              <a:lstStyle/>
              <a:p>
                <a:endParaRPr lang="en-US"/>
              </a:p>
            </p:txBody>
          </p:sp>
          <p:sp>
            <p:nvSpPr>
              <p:cNvPr id="123790" name="Line 3982"/>
              <p:cNvSpPr>
                <a:spLocks noChangeShapeType="1"/>
              </p:cNvSpPr>
              <p:nvPr/>
            </p:nvSpPr>
            <p:spPr bwMode="auto">
              <a:xfrm flipH="1" flipV="1">
                <a:off x="2911" y="1769"/>
                <a:ext cx="3" cy="4"/>
              </a:xfrm>
              <a:prstGeom prst="line">
                <a:avLst/>
              </a:prstGeom>
              <a:noFill/>
              <a:ln w="0">
                <a:solidFill>
                  <a:srgbClr val="FFDF7F"/>
                </a:solidFill>
                <a:round/>
                <a:headEnd/>
                <a:tailEnd/>
              </a:ln>
            </p:spPr>
            <p:txBody>
              <a:bodyPr/>
              <a:lstStyle/>
              <a:p>
                <a:endParaRPr lang="en-US"/>
              </a:p>
            </p:txBody>
          </p:sp>
          <p:sp>
            <p:nvSpPr>
              <p:cNvPr id="123791" name="Line 3983"/>
              <p:cNvSpPr>
                <a:spLocks noChangeShapeType="1"/>
              </p:cNvSpPr>
              <p:nvPr/>
            </p:nvSpPr>
            <p:spPr bwMode="auto">
              <a:xfrm>
                <a:off x="2914" y="1773"/>
                <a:ext cx="3" cy="3"/>
              </a:xfrm>
              <a:prstGeom prst="line">
                <a:avLst/>
              </a:prstGeom>
              <a:noFill/>
              <a:ln w="0">
                <a:solidFill>
                  <a:srgbClr val="FFDF7F"/>
                </a:solidFill>
                <a:round/>
                <a:headEnd/>
                <a:tailEnd/>
              </a:ln>
            </p:spPr>
            <p:txBody>
              <a:bodyPr/>
              <a:lstStyle/>
              <a:p>
                <a:endParaRPr lang="en-US"/>
              </a:p>
            </p:txBody>
          </p:sp>
          <p:sp>
            <p:nvSpPr>
              <p:cNvPr id="123792" name="Line 3984"/>
              <p:cNvSpPr>
                <a:spLocks noChangeShapeType="1"/>
              </p:cNvSpPr>
              <p:nvPr/>
            </p:nvSpPr>
            <p:spPr bwMode="auto">
              <a:xfrm flipH="1" flipV="1">
                <a:off x="2917" y="1776"/>
                <a:ext cx="2" cy="3"/>
              </a:xfrm>
              <a:prstGeom prst="line">
                <a:avLst/>
              </a:prstGeom>
              <a:noFill/>
              <a:ln w="0">
                <a:solidFill>
                  <a:srgbClr val="FFDF7F"/>
                </a:solidFill>
                <a:round/>
                <a:headEnd/>
                <a:tailEnd/>
              </a:ln>
            </p:spPr>
            <p:txBody>
              <a:bodyPr/>
              <a:lstStyle/>
              <a:p>
                <a:endParaRPr lang="en-US"/>
              </a:p>
            </p:txBody>
          </p:sp>
          <p:sp>
            <p:nvSpPr>
              <p:cNvPr id="123793" name="Line 3985"/>
              <p:cNvSpPr>
                <a:spLocks noChangeShapeType="1"/>
              </p:cNvSpPr>
              <p:nvPr/>
            </p:nvSpPr>
            <p:spPr bwMode="auto">
              <a:xfrm flipH="1" flipV="1">
                <a:off x="2919" y="1779"/>
                <a:ext cx="3" cy="7"/>
              </a:xfrm>
              <a:prstGeom prst="line">
                <a:avLst/>
              </a:prstGeom>
              <a:noFill/>
              <a:ln w="0">
                <a:solidFill>
                  <a:srgbClr val="FFDF7F"/>
                </a:solidFill>
                <a:round/>
                <a:headEnd/>
                <a:tailEnd/>
              </a:ln>
            </p:spPr>
            <p:txBody>
              <a:bodyPr/>
              <a:lstStyle/>
              <a:p>
                <a:endParaRPr lang="en-US"/>
              </a:p>
            </p:txBody>
          </p:sp>
          <p:sp>
            <p:nvSpPr>
              <p:cNvPr id="123794" name="Line 3986"/>
              <p:cNvSpPr>
                <a:spLocks noChangeShapeType="1"/>
              </p:cNvSpPr>
              <p:nvPr/>
            </p:nvSpPr>
            <p:spPr bwMode="auto">
              <a:xfrm flipH="1" flipV="1">
                <a:off x="2922" y="1786"/>
                <a:ext cx="3" cy="7"/>
              </a:xfrm>
              <a:prstGeom prst="line">
                <a:avLst/>
              </a:prstGeom>
              <a:noFill/>
              <a:ln w="0">
                <a:solidFill>
                  <a:srgbClr val="FFDF7F"/>
                </a:solidFill>
                <a:round/>
                <a:headEnd/>
                <a:tailEnd/>
              </a:ln>
            </p:spPr>
            <p:txBody>
              <a:bodyPr/>
              <a:lstStyle/>
              <a:p>
                <a:endParaRPr lang="en-US"/>
              </a:p>
            </p:txBody>
          </p:sp>
          <p:sp>
            <p:nvSpPr>
              <p:cNvPr id="123795" name="Line 3987"/>
              <p:cNvSpPr>
                <a:spLocks noChangeShapeType="1"/>
              </p:cNvSpPr>
              <p:nvPr/>
            </p:nvSpPr>
            <p:spPr bwMode="auto">
              <a:xfrm flipH="1" flipV="1">
                <a:off x="2925" y="1793"/>
                <a:ext cx="1" cy="2"/>
              </a:xfrm>
              <a:prstGeom prst="line">
                <a:avLst/>
              </a:prstGeom>
              <a:noFill/>
              <a:ln w="0">
                <a:solidFill>
                  <a:srgbClr val="FFDF7F"/>
                </a:solidFill>
                <a:round/>
                <a:headEnd/>
                <a:tailEnd/>
              </a:ln>
            </p:spPr>
            <p:txBody>
              <a:bodyPr/>
              <a:lstStyle/>
              <a:p>
                <a:endParaRPr lang="en-US"/>
              </a:p>
            </p:txBody>
          </p:sp>
          <p:sp>
            <p:nvSpPr>
              <p:cNvPr id="123796" name="Line 3988"/>
              <p:cNvSpPr>
                <a:spLocks noChangeShapeType="1"/>
              </p:cNvSpPr>
              <p:nvPr/>
            </p:nvSpPr>
            <p:spPr bwMode="auto">
              <a:xfrm flipH="1" flipV="1">
                <a:off x="2926" y="1795"/>
                <a:ext cx="1" cy="2"/>
              </a:xfrm>
              <a:prstGeom prst="line">
                <a:avLst/>
              </a:prstGeom>
              <a:noFill/>
              <a:ln w="0">
                <a:solidFill>
                  <a:srgbClr val="FFDF7F"/>
                </a:solidFill>
                <a:round/>
                <a:headEnd/>
                <a:tailEnd/>
              </a:ln>
            </p:spPr>
            <p:txBody>
              <a:bodyPr/>
              <a:lstStyle/>
              <a:p>
                <a:endParaRPr lang="en-US"/>
              </a:p>
            </p:txBody>
          </p:sp>
          <p:sp>
            <p:nvSpPr>
              <p:cNvPr id="123797" name="Line 3989"/>
              <p:cNvSpPr>
                <a:spLocks noChangeShapeType="1"/>
              </p:cNvSpPr>
              <p:nvPr/>
            </p:nvSpPr>
            <p:spPr bwMode="auto">
              <a:xfrm>
                <a:off x="2921" y="1748"/>
                <a:ext cx="1" cy="2"/>
              </a:xfrm>
              <a:prstGeom prst="line">
                <a:avLst/>
              </a:prstGeom>
              <a:noFill/>
              <a:ln w="0">
                <a:solidFill>
                  <a:srgbClr val="FFDF7F"/>
                </a:solidFill>
                <a:round/>
                <a:headEnd/>
                <a:tailEnd/>
              </a:ln>
            </p:spPr>
            <p:txBody>
              <a:bodyPr/>
              <a:lstStyle/>
              <a:p>
                <a:endParaRPr lang="en-US"/>
              </a:p>
            </p:txBody>
          </p:sp>
          <p:sp>
            <p:nvSpPr>
              <p:cNvPr id="123798" name="Line 3990"/>
              <p:cNvSpPr>
                <a:spLocks noChangeShapeType="1"/>
              </p:cNvSpPr>
              <p:nvPr/>
            </p:nvSpPr>
            <p:spPr bwMode="auto">
              <a:xfrm>
                <a:off x="2922" y="1750"/>
                <a:ext cx="1" cy="3"/>
              </a:xfrm>
              <a:prstGeom prst="line">
                <a:avLst/>
              </a:prstGeom>
              <a:noFill/>
              <a:ln w="0">
                <a:solidFill>
                  <a:srgbClr val="FFDF7F"/>
                </a:solidFill>
                <a:round/>
                <a:headEnd/>
                <a:tailEnd/>
              </a:ln>
            </p:spPr>
            <p:txBody>
              <a:bodyPr/>
              <a:lstStyle/>
              <a:p>
                <a:endParaRPr lang="en-US"/>
              </a:p>
            </p:txBody>
          </p:sp>
          <p:sp>
            <p:nvSpPr>
              <p:cNvPr id="123799" name="Line 3991"/>
              <p:cNvSpPr>
                <a:spLocks noChangeShapeType="1"/>
              </p:cNvSpPr>
              <p:nvPr/>
            </p:nvSpPr>
            <p:spPr bwMode="auto">
              <a:xfrm>
                <a:off x="2923" y="1753"/>
                <a:ext cx="3" cy="3"/>
              </a:xfrm>
              <a:prstGeom prst="line">
                <a:avLst/>
              </a:prstGeom>
              <a:noFill/>
              <a:ln w="0">
                <a:solidFill>
                  <a:srgbClr val="FFDF7F"/>
                </a:solidFill>
                <a:round/>
                <a:headEnd/>
                <a:tailEnd/>
              </a:ln>
            </p:spPr>
            <p:txBody>
              <a:bodyPr/>
              <a:lstStyle/>
              <a:p>
                <a:endParaRPr lang="en-US"/>
              </a:p>
            </p:txBody>
          </p:sp>
          <p:sp>
            <p:nvSpPr>
              <p:cNvPr id="123800" name="Line 3992"/>
              <p:cNvSpPr>
                <a:spLocks noChangeShapeType="1"/>
              </p:cNvSpPr>
              <p:nvPr/>
            </p:nvSpPr>
            <p:spPr bwMode="auto">
              <a:xfrm flipH="1" flipV="1">
                <a:off x="2926" y="1756"/>
                <a:ext cx="3" cy="2"/>
              </a:xfrm>
              <a:prstGeom prst="line">
                <a:avLst/>
              </a:prstGeom>
              <a:noFill/>
              <a:ln w="0">
                <a:solidFill>
                  <a:srgbClr val="FFDF7F"/>
                </a:solidFill>
                <a:round/>
                <a:headEnd/>
                <a:tailEnd/>
              </a:ln>
            </p:spPr>
            <p:txBody>
              <a:bodyPr/>
              <a:lstStyle/>
              <a:p>
                <a:endParaRPr lang="en-US"/>
              </a:p>
            </p:txBody>
          </p:sp>
          <p:sp>
            <p:nvSpPr>
              <p:cNvPr id="123801" name="Line 3993"/>
              <p:cNvSpPr>
                <a:spLocks noChangeShapeType="1"/>
              </p:cNvSpPr>
              <p:nvPr/>
            </p:nvSpPr>
            <p:spPr bwMode="auto">
              <a:xfrm flipH="1" flipV="1">
                <a:off x="2929" y="1758"/>
                <a:ext cx="3" cy="4"/>
              </a:xfrm>
              <a:prstGeom prst="line">
                <a:avLst/>
              </a:prstGeom>
              <a:noFill/>
              <a:ln w="0">
                <a:solidFill>
                  <a:srgbClr val="FFDF7F"/>
                </a:solidFill>
                <a:round/>
                <a:headEnd/>
                <a:tailEnd/>
              </a:ln>
            </p:spPr>
            <p:txBody>
              <a:bodyPr/>
              <a:lstStyle/>
              <a:p>
                <a:endParaRPr lang="en-US"/>
              </a:p>
            </p:txBody>
          </p:sp>
          <p:sp>
            <p:nvSpPr>
              <p:cNvPr id="123802" name="Line 3994"/>
              <p:cNvSpPr>
                <a:spLocks noChangeShapeType="1"/>
              </p:cNvSpPr>
              <p:nvPr/>
            </p:nvSpPr>
            <p:spPr bwMode="auto">
              <a:xfrm flipH="1" flipV="1">
                <a:off x="2932" y="1762"/>
                <a:ext cx="2" cy="3"/>
              </a:xfrm>
              <a:prstGeom prst="line">
                <a:avLst/>
              </a:prstGeom>
              <a:noFill/>
              <a:ln w="0">
                <a:solidFill>
                  <a:srgbClr val="FFDF7F"/>
                </a:solidFill>
                <a:round/>
                <a:headEnd/>
                <a:tailEnd/>
              </a:ln>
            </p:spPr>
            <p:txBody>
              <a:bodyPr/>
              <a:lstStyle/>
              <a:p>
                <a:endParaRPr lang="en-US"/>
              </a:p>
            </p:txBody>
          </p:sp>
          <p:sp>
            <p:nvSpPr>
              <p:cNvPr id="123803" name="Line 3995"/>
              <p:cNvSpPr>
                <a:spLocks noChangeShapeType="1"/>
              </p:cNvSpPr>
              <p:nvPr/>
            </p:nvSpPr>
            <p:spPr bwMode="auto">
              <a:xfrm flipH="1" flipV="1">
                <a:off x="2934" y="1765"/>
                <a:ext cx="3" cy="7"/>
              </a:xfrm>
              <a:prstGeom prst="line">
                <a:avLst/>
              </a:prstGeom>
              <a:noFill/>
              <a:ln w="0">
                <a:solidFill>
                  <a:srgbClr val="FFDF7F"/>
                </a:solidFill>
                <a:round/>
                <a:headEnd/>
                <a:tailEnd/>
              </a:ln>
            </p:spPr>
            <p:txBody>
              <a:bodyPr/>
              <a:lstStyle/>
              <a:p>
                <a:endParaRPr lang="en-US"/>
              </a:p>
            </p:txBody>
          </p:sp>
          <p:sp>
            <p:nvSpPr>
              <p:cNvPr id="123804" name="Line 3996"/>
              <p:cNvSpPr>
                <a:spLocks noChangeShapeType="1"/>
              </p:cNvSpPr>
              <p:nvPr/>
            </p:nvSpPr>
            <p:spPr bwMode="auto">
              <a:xfrm flipH="1" flipV="1">
                <a:off x="2937" y="1772"/>
                <a:ext cx="1" cy="8"/>
              </a:xfrm>
              <a:prstGeom prst="line">
                <a:avLst/>
              </a:prstGeom>
              <a:noFill/>
              <a:ln w="0">
                <a:solidFill>
                  <a:srgbClr val="FFDF7F"/>
                </a:solidFill>
                <a:round/>
                <a:headEnd/>
                <a:tailEnd/>
              </a:ln>
            </p:spPr>
            <p:txBody>
              <a:bodyPr/>
              <a:lstStyle/>
              <a:p>
                <a:endParaRPr lang="en-US"/>
              </a:p>
            </p:txBody>
          </p:sp>
          <p:sp>
            <p:nvSpPr>
              <p:cNvPr id="123805" name="Line 3997"/>
              <p:cNvSpPr>
                <a:spLocks noChangeShapeType="1"/>
              </p:cNvSpPr>
              <p:nvPr/>
            </p:nvSpPr>
            <p:spPr bwMode="auto">
              <a:xfrm flipV="1">
                <a:off x="2938" y="1780"/>
                <a:ext cx="1" cy="5"/>
              </a:xfrm>
              <a:prstGeom prst="line">
                <a:avLst/>
              </a:prstGeom>
              <a:noFill/>
              <a:ln w="0">
                <a:solidFill>
                  <a:srgbClr val="FFDF7F"/>
                </a:solidFill>
                <a:round/>
                <a:headEnd/>
                <a:tailEnd/>
              </a:ln>
            </p:spPr>
            <p:txBody>
              <a:bodyPr/>
              <a:lstStyle/>
              <a:p>
                <a:endParaRPr lang="en-US"/>
              </a:p>
            </p:txBody>
          </p:sp>
          <p:sp>
            <p:nvSpPr>
              <p:cNvPr id="123806" name="Line 3998"/>
              <p:cNvSpPr>
                <a:spLocks noChangeShapeType="1"/>
              </p:cNvSpPr>
              <p:nvPr/>
            </p:nvSpPr>
            <p:spPr bwMode="auto">
              <a:xfrm>
                <a:off x="2938" y="1785"/>
                <a:ext cx="1" cy="5"/>
              </a:xfrm>
              <a:prstGeom prst="line">
                <a:avLst/>
              </a:prstGeom>
              <a:noFill/>
              <a:ln w="0">
                <a:solidFill>
                  <a:srgbClr val="FFDF7F"/>
                </a:solidFill>
                <a:round/>
                <a:headEnd/>
                <a:tailEnd/>
              </a:ln>
            </p:spPr>
            <p:txBody>
              <a:bodyPr/>
              <a:lstStyle/>
              <a:p>
                <a:endParaRPr lang="en-US"/>
              </a:p>
            </p:txBody>
          </p:sp>
          <p:sp>
            <p:nvSpPr>
              <p:cNvPr id="123807" name="Line 3999"/>
              <p:cNvSpPr>
                <a:spLocks noChangeShapeType="1"/>
              </p:cNvSpPr>
              <p:nvPr/>
            </p:nvSpPr>
            <p:spPr bwMode="auto">
              <a:xfrm>
                <a:off x="2938" y="1790"/>
                <a:ext cx="2" cy="5"/>
              </a:xfrm>
              <a:prstGeom prst="line">
                <a:avLst/>
              </a:prstGeom>
              <a:noFill/>
              <a:ln w="0">
                <a:solidFill>
                  <a:srgbClr val="FFDF7F"/>
                </a:solidFill>
                <a:round/>
                <a:headEnd/>
                <a:tailEnd/>
              </a:ln>
            </p:spPr>
            <p:txBody>
              <a:bodyPr/>
              <a:lstStyle/>
              <a:p>
                <a:endParaRPr lang="en-US"/>
              </a:p>
            </p:txBody>
          </p:sp>
          <p:sp>
            <p:nvSpPr>
              <p:cNvPr id="123808" name="Line 4000"/>
              <p:cNvSpPr>
                <a:spLocks noChangeShapeType="1"/>
              </p:cNvSpPr>
              <p:nvPr/>
            </p:nvSpPr>
            <p:spPr bwMode="auto">
              <a:xfrm>
                <a:off x="2940" y="1795"/>
                <a:ext cx="3" cy="5"/>
              </a:xfrm>
              <a:prstGeom prst="line">
                <a:avLst/>
              </a:prstGeom>
              <a:noFill/>
              <a:ln w="0">
                <a:solidFill>
                  <a:srgbClr val="FFDF7F"/>
                </a:solidFill>
                <a:round/>
                <a:headEnd/>
                <a:tailEnd/>
              </a:ln>
            </p:spPr>
            <p:txBody>
              <a:bodyPr/>
              <a:lstStyle/>
              <a:p>
                <a:endParaRPr lang="en-US"/>
              </a:p>
            </p:txBody>
          </p:sp>
          <p:sp>
            <p:nvSpPr>
              <p:cNvPr id="123809" name="Line 4001"/>
              <p:cNvSpPr>
                <a:spLocks noChangeShapeType="1"/>
              </p:cNvSpPr>
              <p:nvPr/>
            </p:nvSpPr>
            <p:spPr bwMode="auto">
              <a:xfrm>
                <a:off x="2943" y="1800"/>
                <a:ext cx="1" cy="3"/>
              </a:xfrm>
              <a:prstGeom prst="line">
                <a:avLst/>
              </a:prstGeom>
              <a:noFill/>
              <a:ln w="0">
                <a:solidFill>
                  <a:srgbClr val="FFDF7F"/>
                </a:solidFill>
                <a:round/>
                <a:headEnd/>
                <a:tailEnd/>
              </a:ln>
            </p:spPr>
            <p:txBody>
              <a:bodyPr/>
              <a:lstStyle/>
              <a:p>
                <a:endParaRPr lang="en-US"/>
              </a:p>
            </p:txBody>
          </p:sp>
          <p:sp>
            <p:nvSpPr>
              <p:cNvPr id="123810" name="Line 4002"/>
              <p:cNvSpPr>
                <a:spLocks noChangeShapeType="1"/>
              </p:cNvSpPr>
              <p:nvPr/>
            </p:nvSpPr>
            <p:spPr bwMode="auto">
              <a:xfrm flipH="1" flipV="1">
                <a:off x="2944" y="1803"/>
                <a:ext cx="1" cy="2"/>
              </a:xfrm>
              <a:prstGeom prst="line">
                <a:avLst/>
              </a:prstGeom>
              <a:noFill/>
              <a:ln w="0">
                <a:solidFill>
                  <a:srgbClr val="FFDF7F"/>
                </a:solidFill>
                <a:round/>
                <a:headEnd/>
                <a:tailEnd/>
              </a:ln>
            </p:spPr>
            <p:txBody>
              <a:bodyPr/>
              <a:lstStyle/>
              <a:p>
                <a:endParaRPr lang="en-US"/>
              </a:p>
            </p:txBody>
          </p:sp>
          <p:sp>
            <p:nvSpPr>
              <p:cNvPr id="123811" name="Line 4003"/>
              <p:cNvSpPr>
                <a:spLocks noChangeShapeType="1"/>
              </p:cNvSpPr>
              <p:nvPr/>
            </p:nvSpPr>
            <p:spPr bwMode="auto">
              <a:xfrm flipH="1" flipV="1">
                <a:off x="2945" y="1805"/>
                <a:ext cx="1" cy="2"/>
              </a:xfrm>
              <a:prstGeom prst="line">
                <a:avLst/>
              </a:prstGeom>
              <a:noFill/>
              <a:ln w="0">
                <a:solidFill>
                  <a:srgbClr val="FFDF7F"/>
                </a:solidFill>
                <a:round/>
                <a:headEnd/>
                <a:tailEnd/>
              </a:ln>
            </p:spPr>
            <p:txBody>
              <a:bodyPr/>
              <a:lstStyle/>
              <a:p>
                <a:endParaRPr lang="en-US"/>
              </a:p>
            </p:txBody>
          </p:sp>
          <p:sp>
            <p:nvSpPr>
              <p:cNvPr id="123812" name="Line 4004"/>
              <p:cNvSpPr>
                <a:spLocks noChangeShapeType="1"/>
              </p:cNvSpPr>
              <p:nvPr/>
            </p:nvSpPr>
            <p:spPr bwMode="auto">
              <a:xfrm flipH="1" flipV="1">
                <a:off x="2946" y="1807"/>
                <a:ext cx="1" cy="3"/>
              </a:xfrm>
              <a:prstGeom prst="line">
                <a:avLst/>
              </a:prstGeom>
              <a:noFill/>
              <a:ln w="0">
                <a:solidFill>
                  <a:srgbClr val="FFDF7F"/>
                </a:solidFill>
                <a:round/>
                <a:headEnd/>
                <a:tailEnd/>
              </a:ln>
            </p:spPr>
            <p:txBody>
              <a:bodyPr/>
              <a:lstStyle/>
              <a:p>
                <a:endParaRPr lang="en-US"/>
              </a:p>
            </p:txBody>
          </p:sp>
          <p:sp>
            <p:nvSpPr>
              <p:cNvPr id="123813" name="Line 4005"/>
              <p:cNvSpPr>
                <a:spLocks noChangeShapeType="1"/>
              </p:cNvSpPr>
              <p:nvPr/>
            </p:nvSpPr>
            <p:spPr bwMode="auto">
              <a:xfrm flipH="1">
                <a:off x="2902" y="1705"/>
                <a:ext cx="4" cy="1"/>
              </a:xfrm>
              <a:prstGeom prst="line">
                <a:avLst/>
              </a:prstGeom>
              <a:noFill/>
              <a:ln w="0">
                <a:solidFill>
                  <a:srgbClr val="FFDF7F"/>
                </a:solidFill>
                <a:round/>
                <a:headEnd/>
                <a:tailEnd/>
              </a:ln>
            </p:spPr>
            <p:txBody>
              <a:bodyPr/>
              <a:lstStyle/>
              <a:p>
                <a:endParaRPr lang="en-US"/>
              </a:p>
            </p:txBody>
          </p:sp>
          <p:sp>
            <p:nvSpPr>
              <p:cNvPr id="123814" name="Line 4006"/>
              <p:cNvSpPr>
                <a:spLocks noChangeShapeType="1"/>
              </p:cNvSpPr>
              <p:nvPr/>
            </p:nvSpPr>
            <p:spPr bwMode="auto">
              <a:xfrm flipH="1" flipV="1">
                <a:off x="2906" y="1705"/>
                <a:ext cx="2" cy="3"/>
              </a:xfrm>
              <a:prstGeom prst="line">
                <a:avLst/>
              </a:prstGeom>
              <a:noFill/>
              <a:ln w="0">
                <a:solidFill>
                  <a:srgbClr val="FFDF7F"/>
                </a:solidFill>
                <a:round/>
                <a:headEnd/>
                <a:tailEnd/>
              </a:ln>
            </p:spPr>
            <p:txBody>
              <a:bodyPr/>
              <a:lstStyle/>
              <a:p>
                <a:endParaRPr lang="en-US"/>
              </a:p>
            </p:txBody>
          </p:sp>
          <p:sp>
            <p:nvSpPr>
              <p:cNvPr id="123815" name="Line 4007"/>
              <p:cNvSpPr>
                <a:spLocks noChangeShapeType="1"/>
              </p:cNvSpPr>
              <p:nvPr/>
            </p:nvSpPr>
            <p:spPr bwMode="auto">
              <a:xfrm flipH="1" flipV="1">
                <a:off x="2908" y="1708"/>
                <a:ext cx="2" cy="2"/>
              </a:xfrm>
              <a:prstGeom prst="line">
                <a:avLst/>
              </a:prstGeom>
              <a:noFill/>
              <a:ln w="0">
                <a:solidFill>
                  <a:srgbClr val="FFDF7F"/>
                </a:solidFill>
                <a:round/>
                <a:headEnd/>
                <a:tailEnd/>
              </a:ln>
            </p:spPr>
            <p:txBody>
              <a:bodyPr/>
              <a:lstStyle/>
              <a:p>
                <a:endParaRPr lang="en-US"/>
              </a:p>
            </p:txBody>
          </p:sp>
          <p:sp>
            <p:nvSpPr>
              <p:cNvPr id="123816" name="Line 4008"/>
              <p:cNvSpPr>
                <a:spLocks noChangeShapeType="1"/>
              </p:cNvSpPr>
              <p:nvPr/>
            </p:nvSpPr>
            <p:spPr bwMode="auto">
              <a:xfrm flipH="1" flipV="1">
                <a:off x="2910" y="1710"/>
                <a:ext cx="1" cy="3"/>
              </a:xfrm>
              <a:prstGeom prst="line">
                <a:avLst/>
              </a:prstGeom>
              <a:noFill/>
              <a:ln w="0">
                <a:solidFill>
                  <a:srgbClr val="FFDF7F"/>
                </a:solidFill>
                <a:round/>
                <a:headEnd/>
                <a:tailEnd/>
              </a:ln>
            </p:spPr>
            <p:txBody>
              <a:bodyPr/>
              <a:lstStyle/>
              <a:p>
                <a:endParaRPr lang="en-US"/>
              </a:p>
            </p:txBody>
          </p:sp>
          <p:sp>
            <p:nvSpPr>
              <p:cNvPr id="123817" name="Line 4009"/>
              <p:cNvSpPr>
                <a:spLocks noChangeShapeType="1"/>
              </p:cNvSpPr>
              <p:nvPr/>
            </p:nvSpPr>
            <p:spPr bwMode="auto">
              <a:xfrm flipH="1" flipV="1">
                <a:off x="2911" y="1713"/>
                <a:ext cx="1" cy="2"/>
              </a:xfrm>
              <a:prstGeom prst="line">
                <a:avLst/>
              </a:prstGeom>
              <a:noFill/>
              <a:ln w="0">
                <a:solidFill>
                  <a:srgbClr val="FFDF7F"/>
                </a:solidFill>
                <a:round/>
                <a:headEnd/>
                <a:tailEnd/>
              </a:ln>
            </p:spPr>
            <p:txBody>
              <a:bodyPr/>
              <a:lstStyle/>
              <a:p>
                <a:endParaRPr lang="en-US"/>
              </a:p>
            </p:txBody>
          </p:sp>
          <p:sp>
            <p:nvSpPr>
              <p:cNvPr id="123818" name="Line 4010"/>
              <p:cNvSpPr>
                <a:spLocks noChangeShapeType="1"/>
              </p:cNvSpPr>
              <p:nvPr/>
            </p:nvSpPr>
            <p:spPr bwMode="auto">
              <a:xfrm>
                <a:off x="2912" y="1715"/>
                <a:ext cx="1" cy="2"/>
              </a:xfrm>
              <a:prstGeom prst="line">
                <a:avLst/>
              </a:prstGeom>
              <a:noFill/>
              <a:ln w="0">
                <a:solidFill>
                  <a:srgbClr val="FFDF7F"/>
                </a:solidFill>
                <a:round/>
                <a:headEnd/>
                <a:tailEnd/>
              </a:ln>
            </p:spPr>
            <p:txBody>
              <a:bodyPr/>
              <a:lstStyle/>
              <a:p>
                <a:endParaRPr lang="en-US"/>
              </a:p>
            </p:txBody>
          </p:sp>
          <p:sp>
            <p:nvSpPr>
              <p:cNvPr id="123819" name="Line 4011"/>
              <p:cNvSpPr>
                <a:spLocks noChangeShapeType="1"/>
              </p:cNvSpPr>
              <p:nvPr/>
            </p:nvSpPr>
            <p:spPr bwMode="auto">
              <a:xfrm>
                <a:off x="2913" y="1717"/>
                <a:ext cx="1" cy="3"/>
              </a:xfrm>
              <a:prstGeom prst="line">
                <a:avLst/>
              </a:prstGeom>
              <a:noFill/>
              <a:ln w="0">
                <a:solidFill>
                  <a:srgbClr val="FFDF7F"/>
                </a:solidFill>
                <a:round/>
                <a:headEnd/>
                <a:tailEnd/>
              </a:ln>
            </p:spPr>
            <p:txBody>
              <a:bodyPr/>
              <a:lstStyle/>
              <a:p>
                <a:endParaRPr lang="en-US"/>
              </a:p>
            </p:txBody>
          </p:sp>
          <p:sp>
            <p:nvSpPr>
              <p:cNvPr id="123820" name="Line 4012"/>
              <p:cNvSpPr>
                <a:spLocks noChangeShapeType="1"/>
              </p:cNvSpPr>
              <p:nvPr/>
            </p:nvSpPr>
            <p:spPr bwMode="auto">
              <a:xfrm>
                <a:off x="2914" y="1720"/>
                <a:ext cx="2" cy="3"/>
              </a:xfrm>
              <a:prstGeom prst="line">
                <a:avLst/>
              </a:prstGeom>
              <a:noFill/>
              <a:ln w="0">
                <a:solidFill>
                  <a:srgbClr val="FFDF7F"/>
                </a:solidFill>
                <a:round/>
                <a:headEnd/>
                <a:tailEnd/>
              </a:ln>
            </p:spPr>
            <p:txBody>
              <a:bodyPr/>
              <a:lstStyle/>
              <a:p>
                <a:endParaRPr lang="en-US"/>
              </a:p>
            </p:txBody>
          </p:sp>
          <p:sp>
            <p:nvSpPr>
              <p:cNvPr id="123821" name="Line 4013"/>
              <p:cNvSpPr>
                <a:spLocks noChangeShapeType="1"/>
              </p:cNvSpPr>
              <p:nvPr/>
            </p:nvSpPr>
            <p:spPr bwMode="auto">
              <a:xfrm>
                <a:off x="2916" y="1723"/>
                <a:ext cx="3" cy="3"/>
              </a:xfrm>
              <a:prstGeom prst="line">
                <a:avLst/>
              </a:prstGeom>
              <a:noFill/>
              <a:ln w="0">
                <a:solidFill>
                  <a:srgbClr val="FFDF7F"/>
                </a:solidFill>
                <a:round/>
                <a:headEnd/>
                <a:tailEnd/>
              </a:ln>
            </p:spPr>
            <p:txBody>
              <a:bodyPr/>
              <a:lstStyle/>
              <a:p>
                <a:endParaRPr lang="en-US"/>
              </a:p>
            </p:txBody>
          </p:sp>
          <p:sp>
            <p:nvSpPr>
              <p:cNvPr id="123822" name="Line 4014"/>
              <p:cNvSpPr>
                <a:spLocks noChangeShapeType="1"/>
              </p:cNvSpPr>
              <p:nvPr/>
            </p:nvSpPr>
            <p:spPr bwMode="auto">
              <a:xfrm>
                <a:off x="2919" y="1726"/>
                <a:ext cx="3" cy="3"/>
              </a:xfrm>
              <a:prstGeom prst="line">
                <a:avLst/>
              </a:prstGeom>
              <a:noFill/>
              <a:ln w="0">
                <a:solidFill>
                  <a:srgbClr val="FFDF7F"/>
                </a:solidFill>
                <a:round/>
                <a:headEnd/>
                <a:tailEnd/>
              </a:ln>
            </p:spPr>
            <p:txBody>
              <a:bodyPr/>
              <a:lstStyle/>
              <a:p>
                <a:endParaRPr lang="en-US"/>
              </a:p>
            </p:txBody>
          </p:sp>
          <p:sp>
            <p:nvSpPr>
              <p:cNvPr id="123823" name="Line 4015"/>
              <p:cNvSpPr>
                <a:spLocks noChangeShapeType="1"/>
              </p:cNvSpPr>
              <p:nvPr/>
            </p:nvSpPr>
            <p:spPr bwMode="auto">
              <a:xfrm>
                <a:off x="2922" y="1729"/>
                <a:ext cx="4" cy="2"/>
              </a:xfrm>
              <a:prstGeom prst="line">
                <a:avLst/>
              </a:prstGeom>
              <a:noFill/>
              <a:ln w="0">
                <a:solidFill>
                  <a:srgbClr val="FFDF7F"/>
                </a:solidFill>
                <a:round/>
                <a:headEnd/>
                <a:tailEnd/>
              </a:ln>
            </p:spPr>
            <p:txBody>
              <a:bodyPr/>
              <a:lstStyle/>
              <a:p>
                <a:endParaRPr lang="en-US"/>
              </a:p>
            </p:txBody>
          </p:sp>
          <p:sp>
            <p:nvSpPr>
              <p:cNvPr id="123824" name="Line 4016"/>
              <p:cNvSpPr>
                <a:spLocks noChangeShapeType="1"/>
              </p:cNvSpPr>
              <p:nvPr/>
            </p:nvSpPr>
            <p:spPr bwMode="auto">
              <a:xfrm flipH="1" flipV="1">
                <a:off x="2926" y="1731"/>
                <a:ext cx="3" cy="3"/>
              </a:xfrm>
              <a:prstGeom prst="line">
                <a:avLst/>
              </a:prstGeom>
              <a:noFill/>
              <a:ln w="0">
                <a:solidFill>
                  <a:srgbClr val="FFDF7F"/>
                </a:solidFill>
                <a:round/>
                <a:headEnd/>
                <a:tailEnd/>
              </a:ln>
            </p:spPr>
            <p:txBody>
              <a:bodyPr/>
              <a:lstStyle/>
              <a:p>
                <a:endParaRPr lang="en-US"/>
              </a:p>
            </p:txBody>
          </p:sp>
          <p:sp>
            <p:nvSpPr>
              <p:cNvPr id="123825" name="Line 4017"/>
              <p:cNvSpPr>
                <a:spLocks noChangeShapeType="1"/>
              </p:cNvSpPr>
              <p:nvPr/>
            </p:nvSpPr>
            <p:spPr bwMode="auto">
              <a:xfrm flipH="1" flipV="1">
                <a:off x="2929" y="1734"/>
                <a:ext cx="2" cy="4"/>
              </a:xfrm>
              <a:prstGeom prst="line">
                <a:avLst/>
              </a:prstGeom>
              <a:noFill/>
              <a:ln w="0">
                <a:solidFill>
                  <a:srgbClr val="FFDF7F"/>
                </a:solidFill>
                <a:round/>
                <a:headEnd/>
                <a:tailEnd/>
              </a:ln>
            </p:spPr>
            <p:txBody>
              <a:bodyPr/>
              <a:lstStyle/>
              <a:p>
                <a:endParaRPr lang="en-US"/>
              </a:p>
            </p:txBody>
          </p:sp>
          <p:sp>
            <p:nvSpPr>
              <p:cNvPr id="123826" name="Line 4018"/>
              <p:cNvSpPr>
                <a:spLocks noChangeShapeType="1"/>
              </p:cNvSpPr>
              <p:nvPr/>
            </p:nvSpPr>
            <p:spPr bwMode="auto">
              <a:xfrm flipH="1" flipV="1">
                <a:off x="2931" y="1738"/>
                <a:ext cx="1" cy="3"/>
              </a:xfrm>
              <a:prstGeom prst="line">
                <a:avLst/>
              </a:prstGeom>
              <a:noFill/>
              <a:ln w="0">
                <a:solidFill>
                  <a:srgbClr val="FFDF7F"/>
                </a:solidFill>
                <a:round/>
                <a:headEnd/>
                <a:tailEnd/>
              </a:ln>
            </p:spPr>
            <p:txBody>
              <a:bodyPr/>
              <a:lstStyle/>
              <a:p>
                <a:endParaRPr lang="en-US"/>
              </a:p>
            </p:txBody>
          </p:sp>
          <p:sp>
            <p:nvSpPr>
              <p:cNvPr id="123827" name="Line 4019"/>
              <p:cNvSpPr>
                <a:spLocks noChangeShapeType="1"/>
              </p:cNvSpPr>
              <p:nvPr/>
            </p:nvSpPr>
            <p:spPr bwMode="auto">
              <a:xfrm>
                <a:off x="2932" y="1741"/>
                <a:ext cx="1" cy="3"/>
              </a:xfrm>
              <a:prstGeom prst="line">
                <a:avLst/>
              </a:prstGeom>
              <a:noFill/>
              <a:ln w="0">
                <a:solidFill>
                  <a:srgbClr val="FFDF7F"/>
                </a:solidFill>
                <a:round/>
                <a:headEnd/>
                <a:tailEnd/>
              </a:ln>
            </p:spPr>
            <p:txBody>
              <a:bodyPr/>
              <a:lstStyle/>
              <a:p>
                <a:endParaRPr lang="en-US"/>
              </a:p>
            </p:txBody>
          </p:sp>
          <p:sp>
            <p:nvSpPr>
              <p:cNvPr id="123828" name="Line 4020"/>
              <p:cNvSpPr>
                <a:spLocks noChangeShapeType="1"/>
              </p:cNvSpPr>
              <p:nvPr/>
            </p:nvSpPr>
            <p:spPr bwMode="auto">
              <a:xfrm flipH="1" flipV="1">
                <a:off x="2933" y="1744"/>
                <a:ext cx="1" cy="2"/>
              </a:xfrm>
              <a:prstGeom prst="line">
                <a:avLst/>
              </a:prstGeom>
              <a:noFill/>
              <a:ln w="0">
                <a:solidFill>
                  <a:srgbClr val="FFDF7F"/>
                </a:solidFill>
                <a:round/>
                <a:headEnd/>
                <a:tailEnd/>
              </a:ln>
            </p:spPr>
            <p:txBody>
              <a:bodyPr/>
              <a:lstStyle/>
              <a:p>
                <a:endParaRPr lang="en-US"/>
              </a:p>
            </p:txBody>
          </p:sp>
          <p:sp>
            <p:nvSpPr>
              <p:cNvPr id="123829" name="Line 4021"/>
              <p:cNvSpPr>
                <a:spLocks noChangeShapeType="1"/>
              </p:cNvSpPr>
              <p:nvPr/>
            </p:nvSpPr>
            <p:spPr bwMode="auto">
              <a:xfrm flipH="1" flipV="1">
                <a:off x="2933" y="1746"/>
                <a:ext cx="1" cy="1"/>
              </a:xfrm>
              <a:prstGeom prst="line">
                <a:avLst/>
              </a:prstGeom>
              <a:noFill/>
              <a:ln w="0">
                <a:solidFill>
                  <a:srgbClr val="FFDF7F"/>
                </a:solidFill>
                <a:round/>
                <a:headEnd/>
                <a:tailEnd/>
              </a:ln>
            </p:spPr>
            <p:txBody>
              <a:bodyPr/>
              <a:lstStyle/>
              <a:p>
                <a:endParaRPr lang="en-US"/>
              </a:p>
            </p:txBody>
          </p:sp>
          <p:sp>
            <p:nvSpPr>
              <p:cNvPr id="123830" name="Line 4022"/>
              <p:cNvSpPr>
                <a:spLocks noChangeShapeType="1"/>
              </p:cNvSpPr>
              <p:nvPr/>
            </p:nvSpPr>
            <p:spPr bwMode="auto">
              <a:xfrm flipV="1">
                <a:off x="2933" y="1747"/>
                <a:ext cx="1" cy="1"/>
              </a:xfrm>
              <a:prstGeom prst="line">
                <a:avLst/>
              </a:prstGeom>
              <a:noFill/>
              <a:ln w="0">
                <a:solidFill>
                  <a:srgbClr val="FFDF7F"/>
                </a:solidFill>
                <a:round/>
                <a:headEnd/>
                <a:tailEnd/>
              </a:ln>
            </p:spPr>
            <p:txBody>
              <a:bodyPr/>
              <a:lstStyle/>
              <a:p>
                <a:endParaRPr lang="en-US"/>
              </a:p>
            </p:txBody>
          </p:sp>
          <p:sp>
            <p:nvSpPr>
              <p:cNvPr id="123831" name="Line 4023"/>
              <p:cNvSpPr>
                <a:spLocks noChangeShapeType="1"/>
              </p:cNvSpPr>
              <p:nvPr/>
            </p:nvSpPr>
            <p:spPr bwMode="auto">
              <a:xfrm flipV="1">
                <a:off x="2932" y="1747"/>
                <a:ext cx="1" cy="1"/>
              </a:xfrm>
              <a:prstGeom prst="line">
                <a:avLst/>
              </a:prstGeom>
              <a:noFill/>
              <a:ln w="0">
                <a:solidFill>
                  <a:srgbClr val="FFDF7F"/>
                </a:solidFill>
                <a:round/>
                <a:headEnd/>
                <a:tailEnd/>
              </a:ln>
            </p:spPr>
            <p:txBody>
              <a:bodyPr/>
              <a:lstStyle/>
              <a:p>
                <a:endParaRPr lang="en-US"/>
              </a:p>
            </p:txBody>
          </p:sp>
          <p:sp>
            <p:nvSpPr>
              <p:cNvPr id="123832" name="Line 4024"/>
              <p:cNvSpPr>
                <a:spLocks noChangeShapeType="1"/>
              </p:cNvSpPr>
              <p:nvPr/>
            </p:nvSpPr>
            <p:spPr bwMode="auto">
              <a:xfrm flipH="1">
                <a:off x="2932" y="1748"/>
                <a:ext cx="1" cy="1"/>
              </a:xfrm>
              <a:prstGeom prst="line">
                <a:avLst/>
              </a:prstGeom>
              <a:noFill/>
              <a:ln w="0">
                <a:solidFill>
                  <a:srgbClr val="FFDF7F"/>
                </a:solidFill>
                <a:round/>
                <a:headEnd/>
                <a:tailEnd/>
              </a:ln>
            </p:spPr>
            <p:txBody>
              <a:bodyPr/>
              <a:lstStyle/>
              <a:p>
                <a:endParaRPr lang="en-US"/>
              </a:p>
            </p:txBody>
          </p:sp>
          <p:sp>
            <p:nvSpPr>
              <p:cNvPr id="123833" name="Line 4025"/>
              <p:cNvSpPr>
                <a:spLocks noChangeShapeType="1"/>
              </p:cNvSpPr>
              <p:nvPr/>
            </p:nvSpPr>
            <p:spPr bwMode="auto">
              <a:xfrm flipH="1">
                <a:off x="2931" y="1748"/>
                <a:ext cx="1" cy="1"/>
              </a:xfrm>
              <a:prstGeom prst="line">
                <a:avLst/>
              </a:prstGeom>
              <a:noFill/>
              <a:ln w="0">
                <a:solidFill>
                  <a:srgbClr val="FFDF7F"/>
                </a:solidFill>
                <a:round/>
                <a:headEnd/>
                <a:tailEnd/>
              </a:ln>
            </p:spPr>
            <p:txBody>
              <a:bodyPr/>
              <a:lstStyle/>
              <a:p>
                <a:endParaRPr lang="en-US"/>
              </a:p>
            </p:txBody>
          </p:sp>
          <p:sp>
            <p:nvSpPr>
              <p:cNvPr id="123834" name="Line 4026"/>
              <p:cNvSpPr>
                <a:spLocks noChangeShapeType="1"/>
              </p:cNvSpPr>
              <p:nvPr/>
            </p:nvSpPr>
            <p:spPr bwMode="auto">
              <a:xfrm flipV="1">
                <a:off x="2930" y="1749"/>
                <a:ext cx="1" cy="1"/>
              </a:xfrm>
              <a:prstGeom prst="line">
                <a:avLst/>
              </a:prstGeom>
              <a:noFill/>
              <a:ln w="0">
                <a:solidFill>
                  <a:srgbClr val="FFDF7F"/>
                </a:solidFill>
                <a:round/>
                <a:headEnd/>
                <a:tailEnd/>
              </a:ln>
            </p:spPr>
            <p:txBody>
              <a:bodyPr/>
              <a:lstStyle/>
              <a:p>
                <a:endParaRPr lang="en-US"/>
              </a:p>
            </p:txBody>
          </p:sp>
          <p:sp>
            <p:nvSpPr>
              <p:cNvPr id="123835" name="Line 4027"/>
              <p:cNvSpPr>
                <a:spLocks noChangeShapeType="1"/>
              </p:cNvSpPr>
              <p:nvPr/>
            </p:nvSpPr>
            <p:spPr bwMode="auto">
              <a:xfrm flipV="1">
                <a:off x="2928" y="1750"/>
                <a:ext cx="2" cy="1"/>
              </a:xfrm>
              <a:prstGeom prst="line">
                <a:avLst/>
              </a:prstGeom>
              <a:noFill/>
              <a:ln w="0">
                <a:solidFill>
                  <a:srgbClr val="FFDF7F"/>
                </a:solidFill>
                <a:round/>
                <a:headEnd/>
                <a:tailEnd/>
              </a:ln>
            </p:spPr>
            <p:txBody>
              <a:bodyPr/>
              <a:lstStyle/>
              <a:p>
                <a:endParaRPr lang="en-US"/>
              </a:p>
            </p:txBody>
          </p:sp>
          <p:sp>
            <p:nvSpPr>
              <p:cNvPr id="123836" name="Line 4028"/>
              <p:cNvSpPr>
                <a:spLocks noChangeShapeType="1"/>
              </p:cNvSpPr>
              <p:nvPr/>
            </p:nvSpPr>
            <p:spPr bwMode="auto">
              <a:xfrm>
                <a:off x="2926" y="1750"/>
                <a:ext cx="2" cy="1"/>
              </a:xfrm>
              <a:prstGeom prst="line">
                <a:avLst/>
              </a:prstGeom>
              <a:noFill/>
              <a:ln w="0">
                <a:solidFill>
                  <a:srgbClr val="FFDF7F"/>
                </a:solidFill>
                <a:round/>
                <a:headEnd/>
                <a:tailEnd/>
              </a:ln>
            </p:spPr>
            <p:txBody>
              <a:bodyPr/>
              <a:lstStyle/>
              <a:p>
                <a:endParaRPr lang="en-US"/>
              </a:p>
            </p:txBody>
          </p:sp>
          <p:sp>
            <p:nvSpPr>
              <p:cNvPr id="123837" name="Line 4029"/>
              <p:cNvSpPr>
                <a:spLocks noChangeShapeType="1"/>
              </p:cNvSpPr>
              <p:nvPr/>
            </p:nvSpPr>
            <p:spPr bwMode="auto">
              <a:xfrm flipH="1" flipV="1">
                <a:off x="2915" y="1697"/>
                <a:ext cx="1" cy="3"/>
              </a:xfrm>
              <a:prstGeom prst="line">
                <a:avLst/>
              </a:prstGeom>
              <a:noFill/>
              <a:ln w="0">
                <a:solidFill>
                  <a:srgbClr val="FFDF7F"/>
                </a:solidFill>
                <a:round/>
                <a:headEnd/>
                <a:tailEnd/>
              </a:ln>
            </p:spPr>
            <p:txBody>
              <a:bodyPr/>
              <a:lstStyle/>
              <a:p>
                <a:endParaRPr lang="en-US"/>
              </a:p>
            </p:txBody>
          </p:sp>
          <p:sp>
            <p:nvSpPr>
              <p:cNvPr id="123838" name="Line 4030"/>
              <p:cNvSpPr>
                <a:spLocks noChangeShapeType="1"/>
              </p:cNvSpPr>
              <p:nvPr/>
            </p:nvSpPr>
            <p:spPr bwMode="auto">
              <a:xfrm>
                <a:off x="2916" y="1700"/>
                <a:ext cx="1" cy="3"/>
              </a:xfrm>
              <a:prstGeom prst="line">
                <a:avLst/>
              </a:prstGeom>
              <a:noFill/>
              <a:ln w="0">
                <a:solidFill>
                  <a:srgbClr val="FFDF7F"/>
                </a:solidFill>
                <a:round/>
                <a:headEnd/>
                <a:tailEnd/>
              </a:ln>
            </p:spPr>
            <p:txBody>
              <a:bodyPr/>
              <a:lstStyle/>
              <a:p>
                <a:endParaRPr lang="en-US"/>
              </a:p>
            </p:txBody>
          </p:sp>
          <p:sp>
            <p:nvSpPr>
              <p:cNvPr id="123839" name="Line 4031"/>
              <p:cNvSpPr>
                <a:spLocks noChangeShapeType="1"/>
              </p:cNvSpPr>
              <p:nvPr/>
            </p:nvSpPr>
            <p:spPr bwMode="auto">
              <a:xfrm>
                <a:off x="2917" y="1703"/>
                <a:ext cx="3" cy="2"/>
              </a:xfrm>
              <a:prstGeom prst="line">
                <a:avLst/>
              </a:prstGeom>
              <a:noFill/>
              <a:ln w="0">
                <a:solidFill>
                  <a:srgbClr val="FFDF7F"/>
                </a:solidFill>
                <a:round/>
                <a:headEnd/>
                <a:tailEnd/>
              </a:ln>
            </p:spPr>
            <p:txBody>
              <a:bodyPr/>
              <a:lstStyle/>
              <a:p>
                <a:endParaRPr lang="en-US"/>
              </a:p>
            </p:txBody>
          </p:sp>
          <p:sp>
            <p:nvSpPr>
              <p:cNvPr id="123840" name="Line 4032"/>
              <p:cNvSpPr>
                <a:spLocks noChangeShapeType="1"/>
              </p:cNvSpPr>
              <p:nvPr/>
            </p:nvSpPr>
            <p:spPr bwMode="auto">
              <a:xfrm>
                <a:off x="2920" y="1705"/>
                <a:ext cx="3" cy="2"/>
              </a:xfrm>
              <a:prstGeom prst="line">
                <a:avLst/>
              </a:prstGeom>
              <a:noFill/>
              <a:ln w="0">
                <a:solidFill>
                  <a:srgbClr val="FFDF7F"/>
                </a:solidFill>
                <a:round/>
                <a:headEnd/>
                <a:tailEnd/>
              </a:ln>
            </p:spPr>
            <p:txBody>
              <a:bodyPr/>
              <a:lstStyle/>
              <a:p>
                <a:endParaRPr lang="en-US"/>
              </a:p>
            </p:txBody>
          </p:sp>
          <p:sp>
            <p:nvSpPr>
              <p:cNvPr id="123841" name="Line 4033"/>
              <p:cNvSpPr>
                <a:spLocks noChangeShapeType="1"/>
              </p:cNvSpPr>
              <p:nvPr/>
            </p:nvSpPr>
            <p:spPr bwMode="auto">
              <a:xfrm>
                <a:off x="2923" y="1707"/>
                <a:ext cx="6" cy="4"/>
              </a:xfrm>
              <a:prstGeom prst="line">
                <a:avLst/>
              </a:prstGeom>
              <a:noFill/>
              <a:ln w="0">
                <a:solidFill>
                  <a:srgbClr val="FFDF7F"/>
                </a:solidFill>
                <a:round/>
                <a:headEnd/>
                <a:tailEnd/>
              </a:ln>
            </p:spPr>
            <p:txBody>
              <a:bodyPr/>
              <a:lstStyle/>
              <a:p>
                <a:endParaRPr lang="en-US"/>
              </a:p>
            </p:txBody>
          </p:sp>
          <p:sp>
            <p:nvSpPr>
              <p:cNvPr id="123842" name="Line 4034"/>
              <p:cNvSpPr>
                <a:spLocks noChangeShapeType="1"/>
              </p:cNvSpPr>
              <p:nvPr/>
            </p:nvSpPr>
            <p:spPr bwMode="auto">
              <a:xfrm flipH="1" flipV="1">
                <a:off x="2929" y="1711"/>
                <a:ext cx="5" cy="3"/>
              </a:xfrm>
              <a:prstGeom prst="line">
                <a:avLst/>
              </a:prstGeom>
              <a:noFill/>
              <a:ln w="0">
                <a:solidFill>
                  <a:srgbClr val="FFDF7F"/>
                </a:solidFill>
                <a:round/>
                <a:headEnd/>
                <a:tailEnd/>
              </a:ln>
            </p:spPr>
            <p:txBody>
              <a:bodyPr/>
              <a:lstStyle/>
              <a:p>
                <a:endParaRPr lang="en-US"/>
              </a:p>
            </p:txBody>
          </p:sp>
          <p:sp>
            <p:nvSpPr>
              <p:cNvPr id="123843" name="Line 4035"/>
              <p:cNvSpPr>
                <a:spLocks noChangeShapeType="1"/>
              </p:cNvSpPr>
              <p:nvPr/>
            </p:nvSpPr>
            <p:spPr bwMode="auto">
              <a:xfrm flipH="1" flipV="1">
                <a:off x="2934" y="1714"/>
                <a:ext cx="3" cy="4"/>
              </a:xfrm>
              <a:prstGeom prst="line">
                <a:avLst/>
              </a:prstGeom>
              <a:noFill/>
              <a:ln w="0">
                <a:solidFill>
                  <a:srgbClr val="FFDF7F"/>
                </a:solidFill>
                <a:round/>
                <a:headEnd/>
                <a:tailEnd/>
              </a:ln>
            </p:spPr>
            <p:txBody>
              <a:bodyPr/>
              <a:lstStyle/>
              <a:p>
                <a:endParaRPr lang="en-US"/>
              </a:p>
            </p:txBody>
          </p:sp>
          <p:sp>
            <p:nvSpPr>
              <p:cNvPr id="123844" name="Line 4036"/>
              <p:cNvSpPr>
                <a:spLocks noChangeShapeType="1"/>
              </p:cNvSpPr>
              <p:nvPr/>
            </p:nvSpPr>
            <p:spPr bwMode="auto">
              <a:xfrm flipH="1" flipV="1">
                <a:off x="2937" y="1718"/>
                <a:ext cx="2" cy="5"/>
              </a:xfrm>
              <a:prstGeom prst="line">
                <a:avLst/>
              </a:prstGeom>
              <a:noFill/>
              <a:ln w="0">
                <a:solidFill>
                  <a:srgbClr val="FFDF7F"/>
                </a:solidFill>
                <a:round/>
                <a:headEnd/>
                <a:tailEnd/>
              </a:ln>
            </p:spPr>
            <p:txBody>
              <a:bodyPr/>
              <a:lstStyle/>
              <a:p>
                <a:endParaRPr lang="en-US"/>
              </a:p>
            </p:txBody>
          </p:sp>
          <p:sp>
            <p:nvSpPr>
              <p:cNvPr id="123845" name="Line 4037"/>
              <p:cNvSpPr>
                <a:spLocks noChangeShapeType="1"/>
              </p:cNvSpPr>
              <p:nvPr/>
            </p:nvSpPr>
            <p:spPr bwMode="auto">
              <a:xfrm flipH="1" flipV="1">
                <a:off x="2939" y="1723"/>
                <a:ext cx="2" cy="6"/>
              </a:xfrm>
              <a:prstGeom prst="line">
                <a:avLst/>
              </a:prstGeom>
              <a:noFill/>
              <a:ln w="0">
                <a:solidFill>
                  <a:srgbClr val="FFDF7F"/>
                </a:solidFill>
                <a:round/>
                <a:headEnd/>
                <a:tailEnd/>
              </a:ln>
            </p:spPr>
            <p:txBody>
              <a:bodyPr/>
              <a:lstStyle/>
              <a:p>
                <a:endParaRPr lang="en-US"/>
              </a:p>
            </p:txBody>
          </p:sp>
          <p:sp>
            <p:nvSpPr>
              <p:cNvPr id="123846" name="Line 4038"/>
              <p:cNvSpPr>
                <a:spLocks noChangeShapeType="1"/>
              </p:cNvSpPr>
              <p:nvPr/>
            </p:nvSpPr>
            <p:spPr bwMode="auto">
              <a:xfrm flipH="1" flipV="1">
                <a:off x="2941" y="1729"/>
                <a:ext cx="3" cy="5"/>
              </a:xfrm>
              <a:prstGeom prst="line">
                <a:avLst/>
              </a:prstGeom>
              <a:noFill/>
              <a:ln w="0">
                <a:solidFill>
                  <a:srgbClr val="FFDF7F"/>
                </a:solidFill>
                <a:round/>
                <a:headEnd/>
                <a:tailEnd/>
              </a:ln>
            </p:spPr>
            <p:txBody>
              <a:bodyPr/>
              <a:lstStyle/>
              <a:p>
                <a:endParaRPr lang="en-US"/>
              </a:p>
            </p:txBody>
          </p:sp>
          <p:sp>
            <p:nvSpPr>
              <p:cNvPr id="123847" name="Line 4039"/>
              <p:cNvSpPr>
                <a:spLocks noChangeShapeType="1"/>
              </p:cNvSpPr>
              <p:nvPr/>
            </p:nvSpPr>
            <p:spPr bwMode="auto">
              <a:xfrm flipH="1" flipV="1">
                <a:off x="2944" y="1734"/>
                <a:ext cx="1" cy="4"/>
              </a:xfrm>
              <a:prstGeom prst="line">
                <a:avLst/>
              </a:prstGeom>
              <a:noFill/>
              <a:ln w="0">
                <a:solidFill>
                  <a:srgbClr val="FFDF7F"/>
                </a:solidFill>
                <a:round/>
                <a:headEnd/>
                <a:tailEnd/>
              </a:ln>
            </p:spPr>
            <p:txBody>
              <a:bodyPr/>
              <a:lstStyle/>
              <a:p>
                <a:endParaRPr lang="en-US"/>
              </a:p>
            </p:txBody>
          </p:sp>
          <p:sp>
            <p:nvSpPr>
              <p:cNvPr id="123848" name="Line 4040"/>
              <p:cNvSpPr>
                <a:spLocks noChangeShapeType="1"/>
              </p:cNvSpPr>
              <p:nvPr/>
            </p:nvSpPr>
            <p:spPr bwMode="auto">
              <a:xfrm>
                <a:off x="2945" y="1738"/>
                <a:ext cx="2" cy="3"/>
              </a:xfrm>
              <a:prstGeom prst="line">
                <a:avLst/>
              </a:prstGeom>
              <a:noFill/>
              <a:ln w="0">
                <a:solidFill>
                  <a:srgbClr val="FFDF7F"/>
                </a:solidFill>
                <a:round/>
                <a:headEnd/>
                <a:tailEnd/>
              </a:ln>
            </p:spPr>
            <p:txBody>
              <a:bodyPr/>
              <a:lstStyle/>
              <a:p>
                <a:endParaRPr lang="en-US"/>
              </a:p>
            </p:txBody>
          </p:sp>
          <p:sp>
            <p:nvSpPr>
              <p:cNvPr id="123849" name="Line 4041"/>
              <p:cNvSpPr>
                <a:spLocks noChangeShapeType="1"/>
              </p:cNvSpPr>
              <p:nvPr/>
            </p:nvSpPr>
            <p:spPr bwMode="auto">
              <a:xfrm>
                <a:off x="2947" y="1741"/>
                <a:ext cx="2" cy="5"/>
              </a:xfrm>
              <a:prstGeom prst="line">
                <a:avLst/>
              </a:prstGeom>
              <a:noFill/>
              <a:ln w="0">
                <a:solidFill>
                  <a:srgbClr val="FFDF7F"/>
                </a:solidFill>
                <a:round/>
                <a:headEnd/>
                <a:tailEnd/>
              </a:ln>
            </p:spPr>
            <p:txBody>
              <a:bodyPr/>
              <a:lstStyle/>
              <a:p>
                <a:endParaRPr lang="en-US"/>
              </a:p>
            </p:txBody>
          </p:sp>
          <p:sp>
            <p:nvSpPr>
              <p:cNvPr id="123850" name="Line 4042"/>
              <p:cNvSpPr>
                <a:spLocks noChangeShapeType="1"/>
              </p:cNvSpPr>
              <p:nvPr/>
            </p:nvSpPr>
            <p:spPr bwMode="auto">
              <a:xfrm flipH="1" flipV="1">
                <a:off x="2949" y="1746"/>
                <a:ext cx="3" cy="4"/>
              </a:xfrm>
              <a:prstGeom prst="line">
                <a:avLst/>
              </a:prstGeom>
              <a:noFill/>
              <a:ln w="0">
                <a:solidFill>
                  <a:srgbClr val="FFDF7F"/>
                </a:solidFill>
                <a:round/>
                <a:headEnd/>
                <a:tailEnd/>
              </a:ln>
            </p:spPr>
            <p:txBody>
              <a:bodyPr/>
              <a:lstStyle/>
              <a:p>
                <a:endParaRPr lang="en-US"/>
              </a:p>
            </p:txBody>
          </p:sp>
          <p:sp>
            <p:nvSpPr>
              <p:cNvPr id="123851" name="Line 4043"/>
              <p:cNvSpPr>
                <a:spLocks noChangeShapeType="1"/>
              </p:cNvSpPr>
              <p:nvPr/>
            </p:nvSpPr>
            <p:spPr bwMode="auto">
              <a:xfrm>
                <a:off x="2952" y="1750"/>
                <a:ext cx="3" cy="2"/>
              </a:xfrm>
              <a:prstGeom prst="line">
                <a:avLst/>
              </a:prstGeom>
              <a:noFill/>
              <a:ln w="0">
                <a:solidFill>
                  <a:srgbClr val="FFDF7F"/>
                </a:solidFill>
                <a:round/>
                <a:headEnd/>
                <a:tailEnd/>
              </a:ln>
            </p:spPr>
            <p:txBody>
              <a:bodyPr/>
              <a:lstStyle/>
              <a:p>
                <a:endParaRPr lang="en-US"/>
              </a:p>
            </p:txBody>
          </p:sp>
          <p:sp>
            <p:nvSpPr>
              <p:cNvPr id="123852" name="Line 4044"/>
              <p:cNvSpPr>
                <a:spLocks noChangeShapeType="1"/>
              </p:cNvSpPr>
              <p:nvPr/>
            </p:nvSpPr>
            <p:spPr bwMode="auto">
              <a:xfrm flipH="1" flipV="1">
                <a:off x="2955" y="1752"/>
                <a:ext cx="2" cy="3"/>
              </a:xfrm>
              <a:prstGeom prst="line">
                <a:avLst/>
              </a:prstGeom>
              <a:noFill/>
              <a:ln w="0">
                <a:solidFill>
                  <a:srgbClr val="FFDF7F"/>
                </a:solidFill>
                <a:round/>
                <a:headEnd/>
                <a:tailEnd/>
              </a:ln>
            </p:spPr>
            <p:txBody>
              <a:bodyPr/>
              <a:lstStyle/>
              <a:p>
                <a:endParaRPr lang="en-US"/>
              </a:p>
            </p:txBody>
          </p:sp>
          <p:sp>
            <p:nvSpPr>
              <p:cNvPr id="123853" name="Line 4045"/>
              <p:cNvSpPr>
                <a:spLocks noChangeShapeType="1"/>
              </p:cNvSpPr>
              <p:nvPr/>
            </p:nvSpPr>
            <p:spPr bwMode="auto">
              <a:xfrm flipH="1" flipV="1">
                <a:off x="2957" y="1755"/>
                <a:ext cx="3" cy="7"/>
              </a:xfrm>
              <a:prstGeom prst="line">
                <a:avLst/>
              </a:prstGeom>
              <a:noFill/>
              <a:ln w="0">
                <a:solidFill>
                  <a:srgbClr val="FFDF7F"/>
                </a:solidFill>
                <a:round/>
                <a:headEnd/>
                <a:tailEnd/>
              </a:ln>
            </p:spPr>
            <p:txBody>
              <a:bodyPr/>
              <a:lstStyle/>
              <a:p>
                <a:endParaRPr lang="en-US"/>
              </a:p>
            </p:txBody>
          </p:sp>
          <p:sp>
            <p:nvSpPr>
              <p:cNvPr id="123854" name="Line 4046"/>
              <p:cNvSpPr>
                <a:spLocks noChangeShapeType="1"/>
              </p:cNvSpPr>
              <p:nvPr/>
            </p:nvSpPr>
            <p:spPr bwMode="auto">
              <a:xfrm flipH="1" flipV="1">
                <a:off x="2960" y="1762"/>
                <a:ext cx="3" cy="8"/>
              </a:xfrm>
              <a:prstGeom prst="line">
                <a:avLst/>
              </a:prstGeom>
              <a:noFill/>
              <a:ln w="0">
                <a:solidFill>
                  <a:srgbClr val="FFDF7F"/>
                </a:solidFill>
                <a:round/>
                <a:headEnd/>
                <a:tailEnd/>
              </a:ln>
            </p:spPr>
            <p:txBody>
              <a:bodyPr/>
              <a:lstStyle/>
              <a:p>
                <a:endParaRPr lang="en-US"/>
              </a:p>
            </p:txBody>
          </p:sp>
          <p:sp>
            <p:nvSpPr>
              <p:cNvPr id="123855" name="Line 4047"/>
              <p:cNvSpPr>
                <a:spLocks noChangeShapeType="1"/>
              </p:cNvSpPr>
              <p:nvPr/>
            </p:nvSpPr>
            <p:spPr bwMode="auto">
              <a:xfrm flipH="1" flipV="1">
                <a:off x="2963" y="1770"/>
                <a:ext cx="1" cy="2"/>
              </a:xfrm>
              <a:prstGeom prst="line">
                <a:avLst/>
              </a:prstGeom>
              <a:noFill/>
              <a:ln w="0">
                <a:solidFill>
                  <a:srgbClr val="FFDF7F"/>
                </a:solidFill>
                <a:round/>
                <a:headEnd/>
                <a:tailEnd/>
              </a:ln>
            </p:spPr>
            <p:txBody>
              <a:bodyPr/>
              <a:lstStyle/>
              <a:p>
                <a:endParaRPr lang="en-US"/>
              </a:p>
            </p:txBody>
          </p:sp>
          <p:sp>
            <p:nvSpPr>
              <p:cNvPr id="123856" name="Line 4048"/>
              <p:cNvSpPr>
                <a:spLocks noChangeShapeType="1"/>
              </p:cNvSpPr>
              <p:nvPr/>
            </p:nvSpPr>
            <p:spPr bwMode="auto">
              <a:xfrm flipH="1" flipV="1">
                <a:off x="2964" y="1772"/>
                <a:ext cx="1" cy="2"/>
              </a:xfrm>
              <a:prstGeom prst="line">
                <a:avLst/>
              </a:prstGeom>
              <a:noFill/>
              <a:ln w="0">
                <a:solidFill>
                  <a:srgbClr val="FFDF7F"/>
                </a:solidFill>
                <a:round/>
                <a:headEnd/>
                <a:tailEnd/>
              </a:ln>
            </p:spPr>
            <p:txBody>
              <a:bodyPr/>
              <a:lstStyle/>
              <a:p>
                <a:endParaRPr lang="en-US"/>
              </a:p>
            </p:txBody>
          </p:sp>
          <p:sp>
            <p:nvSpPr>
              <p:cNvPr id="123857" name="Line 4049"/>
              <p:cNvSpPr>
                <a:spLocks noChangeShapeType="1"/>
              </p:cNvSpPr>
              <p:nvPr/>
            </p:nvSpPr>
            <p:spPr bwMode="auto">
              <a:xfrm flipH="1" flipV="1">
                <a:off x="2846" y="1904"/>
                <a:ext cx="1" cy="4"/>
              </a:xfrm>
              <a:prstGeom prst="line">
                <a:avLst/>
              </a:prstGeom>
              <a:noFill/>
              <a:ln w="0">
                <a:solidFill>
                  <a:srgbClr val="FFDF7F"/>
                </a:solidFill>
                <a:round/>
                <a:headEnd/>
                <a:tailEnd/>
              </a:ln>
            </p:spPr>
            <p:txBody>
              <a:bodyPr/>
              <a:lstStyle/>
              <a:p>
                <a:endParaRPr lang="en-US"/>
              </a:p>
            </p:txBody>
          </p:sp>
          <p:sp>
            <p:nvSpPr>
              <p:cNvPr id="123858" name="Line 4050"/>
              <p:cNvSpPr>
                <a:spLocks noChangeShapeType="1"/>
              </p:cNvSpPr>
              <p:nvPr/>
            </p:nvSpPr>
            <p:spPr bwMode="auto">
              <a:xfrm flipH="1" flipV="1">
                <a:off x="2842" y="1903"/>
                <a:ext cx="4" cy="1"/>
              </a:xfrm>
              <a:prstGeom prst="line">
                <a:avLst/>
              </a:prstGeom>
              <a:noFill/>
              <a:ln w="0">
                <a:solidFill>
                  <a:srgbClr val="FFDF7F"/>
                </a:solidFill>
                <a:round/>
                <a:headEnd/>
                <a:tailEnd/>
              </a:ln>
            </p:spPr>
            <p:txBody>
              <a:bodyPr/>
              <a:lstStyle/>
              <a:p>
                <a:endParaRPr lang="en-US"/>
              </a:p>
            </p:txBody>
          </p:sp>
          <p:sp>
            <p:nvSpPr>
              <p:cNvPr id="123859" name="Line 4051"/>
              <p:cNvSpPr>
                <a:spLocks noChangeShapeType="1"/>
              </p:cNvSpPr>
              <p:nvPr/>
            </p:nvSpPr>
            <p:spPr bwMode="auto">
              <a:xfrm flipH="1">
                <a:off x="2839" y="1903"/>
                <a:ext cx="3" cy="1"/>
              </a:xfrm>
              <a:prstGeom prst="line">
                <a:avLst/>
              </a:prstGeom>
              <a:noFill/>
              <a:ln w="0">
                <a:solidFill>
                  <a:srgbClr val="FFDF7F"/>
                </a:solidFill>
                <a:round/>
                <a:headEnd/>
                <a:tailEnd/>
              </a:ln>
            </p:spPr>
            <p:txBody>
              <a:bodyPr/>
              <a:lstStyle/>
              <a:p>
                <a:endParaRPr lang="en-US"/>
              </a:p>
            </p:txBody>
          </p:sp>
          <p:sp>
            <p:nvSpPr>
              <p:cNvPr id="123860" name="Line 4052"/>
              <p:cNvSpPr>
                <a:spLocks noChangeShapeType="1"/>
              </p:cNvSpPr>
              <p:nvPr/>
            </p:nvSpPr>
            <p:spPr bwMode="auto">
              <a:xfrm flipH="1">
                <a:off x="2838" y="1904"/>
                <a:ext cx="1" cy="4"/>
              </a:xfrm>
              <a:prstGeom prst="line">
                <a:avLst/>
              </a:prstGeom>
              <a:noFill/>
              <a:ln w="0">
                <a:solidFill>
                  <a:srgbClr val="FFDF7F"/>
                </a:solidFill>
                <a:round/>
                <a:headEnd/>
                <a:tailEnd/>
              </a:ln>
            </p:spPr>
            <p:txBody>
              <a:bodyPr/>
              <a:lstStyle/>
              <a:p>
                <a:endParaRPr lang="en-US"/>
              </a:p>
            </p:txBody>
          </p:sp>
          <p:sp>
            <p:nvSpPr>
              <p:cNvPr id="123861" name="Line 4053"/>
              <p:cNvSpPr>
                <a:spLocks noChangeShapeType="1"/>
              </p:cNvSpPr>
              <p:nvPr/>
            </p:nvSpPr>
            <p:spPr bwMode="auto">
              <a:xfrm>
                <a:off x="2838" y="1908"/>
                <a:ext cx="1" cy="3"/>
              </a:xfrm>
              <a:prstGeom prst="line">
                <a:avLst/>
              </a:prstGeom>
              <a:noFill/>
              <a:ln w="0">
                <a:solidFill>
                  <a:srgbClr val="FFDF7F"/>
                </a:solidFill>
                <a:round/>
                <a:headEnd/>
                <a:tailEnd/>
              </a:ln>
            </p:spPr>
            <p:txBody>
              <a:bodyPr/>
              <a:lstStyle/>
              <a:p>
                <a:endParaRPr lang="en-US"/>
              </a:p>
            </p:txBody>
          </p:sp>
          <p:sp>
            <p:nvSpPr>
              <p:cNvPr id="123862" name="Line 4054"/>
              <p:cNvSpPr>
                <a:spLocks noChangeShapeType="1"/>
              </p:cNvSpPr>
              <p:nvPr/>
            </p:nvSpPr>
            <p:spPr bwMode="auto">
              <a:xfrm>
                <a:off x="2839" y="1911"/>
                <a:ext cx="3" cy="2"/>
              </a:xfrm>
              <a:prstGeom prst="line">
                <a:avLst/>
              </a:prstGeom>
              <a:noFill/>
              <a:ln w="0">
                <a:solidFill>
                  <a:srgbClr val="FFDF7F"/>
                </a:solidFill>
                <a:round/>
                <a:headEnd/>
                <a:tailEnd/>
              </a:ln>
            </p:spPr>
            <p:txBody>
              <a:bodyPr/>
              <a:lstStyle/>
              <a:p>
                <a:endParaRPr lang="en-US"/>
              </a:p>
            </p:txBody>
          </p:sp>
          <p:sp>
            <p:nvSpPr>
              <p:cNvPr id="123863" name="Line 4055"/>
              <p:cNvSpPr>
                <a:spLocks noChangeShapeType="1"/>
              </p:cNvSpPr>
              <p:nvPr/>
            </p:nvSpPr>
            <p:spPr bwMode="auto">
              <a:xfrm flipV="1">
                <a:off x="2842" y="1911"/>
                <a:ext cx="4" cy="2"/>
              </a:xfrm>
              <a:prstGeom prst="line">
                <a:avLst/>
              </a:prstGeom>
              <a:noFill/>
              <a:ln w="0">
                <a:solidFill>
                  <a:srgbClr val="FFDF7F"/>
                </a:solidFill>
                <a:round/>
                <a:headEnd/>
                <a:tailEnd/>
              </a:ln>
            </p:spPr>
            <p:txBody>
              <a:bodyPr/>
              <a:lstStyle/>
              <a:p>
                <a:endParaRPr lang="en-US"/>
              </a:p>
            </p:txBody>
          </p:sp>
          <p:sp>
            <p:nvSpPr>
              <p:cNvPr id="123864" name="Line 4056"/>
              <p:cNvSpPr>
                <a:spLocks noChangeShapeType="1"/>
              </p:cNvSpPr>
              <p:nvPr/>
            </p:nvSpPr>
            <p:spPr bwMode="auto">
              <a:xfrm flipV="1">
                <a:off x="2846" y="1908"/>
                <a:ext cx="1" cy="3"/>
              </a:xfrm>
              <a:prstGeom prst="line">
                <a:avLst/>
              </a:prstGeom>
              <a:noFill/>
              <a:ln w="0">
                <a:solidFill>
                  <a:srgbClr val="FFDF7F"/>
                </a:solidFill>
                <a:round/>
                <a:headEnd/>
                <a:tailEnd/>
              </a:ln>
            </p:spPr>
            <p:txBody>
              <a:bodyPr/>
              <a:lstStyle/>
              <a:p>
                <a:endParaRPr lang="en-US"/>
              </a:p>
            </p:txBody>
          </p:sp>
          <p:sp>
            <p:nvSpPr>
              <p:cNvPr id="123865" name="Line 4057"/>
              <p:cNvSpPr>
                <a:spLocks noChangeShapeType="1"/>
              </p:cNvSpPr>
              <p:nvPr/>
            </p:nvSpPr>
            <p:spPr bwMode="auto">
              <a:xfrm flipH="1" flipV="1">
                <a:off x="2798" y="1936"/>
                <a:ext cx="1" cy="3"/>
              </a:xfrm>
              <a:prstGeom prst="line">
                <a:avLst/>
              </a:prstGeom>
              <a:noFill/>
              <a:ln w="0">
                <a:solidFill>
                  <a:srgbClr val="FFDF7F"/>
                </a:solidFill>
                <a:round/>
                <a:headEnd/>
                <a:tailEnd/>
              </a:ln>
            </p:spPr>
            <p:txBody>
              <a:bodyPr/>
              <a:lstStyle/>
              <a:p>
                <a:endParaRPr lang="en-US"/>
              </a:p>
            </p:txBody>
          </p:sp>
          <p:sp>
            <p:nvSpPr>
              <p:cNvPr id="123866" name="Line 4058"/>
              <p:cNvSpPr>
                <a:spLocks noChangeShapeType="1"/>
              </p:cNvSpPr>
              <p:nvPr/>
            </p:nvSpPr>
            <p:spPr bwMode="auto">
              <a:xfrm flipH="1" flipV="1">
                <a:off x="2795" y="1934"/>
                <a:ext cx="3" cy="2"/>
              </a:xfrm>
              <a:prstGeom prst="line">
                <a:avLst/>
              </a:prstGeom>
              <a:noFill/>
              <a:ln w="0">
                <a:solidFill>
                  <a:srgbClr val="FFDF7F"/>
                </a:solidFill>
                <a:round/>
                <a:headEnd/>
                <a:tailEnd/>
              </a:ln>
            </p:spPr>
            <p:txBody>
              <a:bodyPr/>
              <a:lstStyle/>
              <a:p>
                <a:endParaRPr lang="en-US"/>
              </a:p>
            </p:txBody>
          </p:sp>
          <p:sp>
            <p:nvSpPr>
              <p:cNvPr id="123867" name="Line 4059"/>
              <p:cNvSpPr>
                <a:spLocks noChangeShapeType="1"/>
              </p:cNvSpPr>
              <p:nvPr/>
            </p:nvSpPr>
            <p:spPr bwMode="auto">
              <a:xfrm flipH="1">
                <a:off x="2792" y="1934"/>
                <a:ext cx="3" cy="2"/>
              </a:xfrm>
              <a:prstGeom prst="line">
                <a:avLst/>
              </a:prstGeom>
              <a:noFill/>
              <a:ln w="0">
                <a:solidFill>
                  <a:srgbClr val="FFDF7F"/>
                </a:solidFill>
                <a:round/>
                <a:headEnd/>
                <a:tailEnd/>
              </a:ln>
            </p:spPr>
            <p:txBody>
              <a:bodyPr/>
              <a:lstStyle/>
              <a:p>
                <a:endParaRPr lang="en-US"/>
              </a:p>
            </p:txBody>
          </p:sp>
          <p:sp>
            <p:nvSpPr>
              <p:cNvPr id="123868" name="Line 4060"/>
              <p:cNvSpPr>
                <a:spLocks noChangeShapeType="1"/>
              </p:cNvSpPr>
              <p:nvPr/>
            </p:nvSpPr>
            <p:spPr bwMode="auto">
              <a:xfrm flipH="1">
                <a:off x="2790" y="1936"/>
                <a:ext cx="2" cy="3"/>
              </a:xfrm>
              <a:prstGeom prst="line">
                <a:avLst/>
              </a:prstGeom>
              <a:noFill/>
              <a:ln w="0">
                <a:solidFill>
                  <a:srgbClr val="FFDF7F"/>
                </a:solidFill>
                <a:round/>
                <a:headEnd/>
                <a:tailEnd/>
              </a:ln>
            </p:spPr>
            <p:txBody>
              <a:bodyPr/>
              <a:lstStyle/>
              <a:p>
                <a:endParaRPr lang="en-US"/>
              </a:p>
            </p:txBody>
          </p:sp>
          <p:sp>
            <p:nvSpPr>
              <p:cNvPr id="123869" name="Line 4061"/>
              <p:cNvSpPr>
                <a:spLocks noChangeShapeType="1"/>
              </p:cNvSpPr>
              <p:nvPr/>
            </p:nvSpPr>
            <p:spPr bwMode="auto">
              <a:xfrm>
                <a:off x="2790" y="1939"/>
                <a:ext cx="2" cy="4"/>
              </a:xfrm>
              <a:prstGeom prst="line">
                <a:avLst/>
              </a:prstGeom>
              <a:noFill/>
              <a:ln w="0">
                <a:solidFill>
                  <a:srgbClr val="FFDF7F"/>
                </a:solidFill>
                <a:round/>
                <a:headEnd/>
                <a:tailEnd/>
              </a:ln>
            </p:spPr>
            <p:txBody>
              <a:bodyPr/>
              <a:lstStyle/>
              <a:p>
                <a:endParaRPr lang="en-US"/>
              </a:p>
            </p:txBody>
          </p:sp>
        </p:grpSp>
        <p:grpSp>
          <p:nvGrpSpPr>
            <p:cNvPr id="124071" name="Group 4263"/>
            <p:cNvGrpSpPr>
              <a:grpSpLocks/>
            </p:cNvGrpSpPr>
            <p:nvPr/>
          </p:nvGrpSpPr>
          <p:grpSpPr bwMode="auto">
            <a:xfrm>
              <a:off x="2778" y="1556"/>
              <a:ext cx="1224" cy="1389"/>
              <a:chOff x="2778" y="1556"/>
              <a:chExt cx="1224" cy="1389"/>
            </a:xfrm>
          </p:grpSpPr>
          <p:sp>
            <p:nvSpPr>
              <p:cNvPr id="123871" name="Line 4063"/>
              <p:cNvSpPr>
                <a:spLocks noChangeShapeType="1"/>
              </p:cNvSpPr>
              <p:nvPr/>
            </p:nvSpPr>
            <p:spPr bwMode="auto">
              <a:xfrm>
                <a:off x="2792" y="1943"/>
                <a:ext cx="3" cy="1"/>
              </a:xfrm>
              <a:prstGeom prst="line">
                <a:avLst/>
              </a:prstGeom>
              <a:noFill/>
              <a:ln w="0">
                <a:solidFill>
                  <a:srgbClr val="FFDF7F"/>
                </a:solidFill>
                <a:round/>
                <a:headEnd/>
                <a:tailEnd/>
              </a:ln>
            </p:spPr>
            <p:txBody>
              <a:bodyPr/>
              <a:lstStyle/>
              <a:p>
                <a:endParaRPr lang="en-US"/>
              </a:p>
            </p:txBody>
          </p:sp>
          <p:sp>
            <p:nvSpPr>
              <p:cNvPr id="123872" name="Line 4064"/>
              <p:cNvSpPr>
                <a:spLocks noChangeShapeType="1"/>
              </p:cNvSpPr>
              <p:nvPr/>
            </p:nvSpPr>
            <p:spPr bwMode="auto">
              <a:xfrm flipV="1">
                <a:off x="2795" y="1943"/>
                <a:ext cx="3" cy="1"/>
              </a:xfrm>
              <a:prstGeom prst="line">
                <a:avLst/>
              </a:prstGeom>
              <a:noFill/>
              <a:ln w="0">
                <a:solidFill>
                  <a:srgbClr val="FFDF7F"/>
                </a:solidFill>
                <a:round/>
                <a:headEnd/>
                <a:tailEnd/>
              </a:ln>
            </p:spPr>
            <p:txBody>
              <a:bodyPr/>
              <a:lstStyle/>
              <a:p>
                <a:endParaRPr lang="en-US"/>
              </a:p>
            </p:txBody>
          </p:sp>
          <p:sp>
            <p:nvSpPr>
              <p:cNvPr id="123873" name="Line 4065"/>
              <p:cNvSpPr>
                <a:spLocks noChangeShapeType="1"/>
              </p:cNvSpPr>
              <p:nvPr/>
            </p:nvSpPr>
            <p:spPr bwMode="auto">
              <a:xfrm flipV="1">
                <a:off x="2798" y="1939"/>
                <a:ext cx="1" cy="4"/>
              </a:xfrm>
              <a:prstGeom prst="line">
                <a:avLst/>
              </a:prstGeom>
              <a:noFill/>
              <a:ln w="0">
                <a:solidFill>
                  <a:srgbClr val="FFDF7F"/>
                </a:solidFill>
                <a:round/>
                <a:headEnd/>
                <a:tailEnd/>
              </a:ln>
            </p:spPr>
            <p:txBody>
              <a:bodyPr/>
              <a:lstStyle/>
              <a:p>
                <a:endParaRPr lang="en-US"/>
              </a:p>
            </p:txBody>
          </p:sp>
          <p:sp>
            <p:nvSpPr>
              <p:cNvPr id="123874" name="Line 4066"/>
              <p:cNvSpPr>
                <a:spLocks noChangeShapeType="1"/>
              </p:cNvSpPr>
              <p:nvPr/>
            </p:nvSpPr>
            <p:spPr bwMode="auto">
              <a:xfrm flipH="1" flipV="1">
                <a:off x="2910" y="1867"/>
                <a:ext cx="2" cy="3"/>
              </a:xfrm>
              <a:prstGeom prst="line">
                <a:avLst/>
              </a:prstGeom>
              <a:noFill/>
              <a:ln w="0">
                <a:solidFill>
                  <a:srgbClr val="FFDF7F"/>
                </a:solidFill>
                <a:round/>
                <a:headEnd/>
                <a:tailEnd/>
              </a:ln>
            </p:spPr>
            <p:txBody>
              <a:bodyPr/>
              <a:lstStyle/>
              <a:p>
                <a:endParaRPr lang="en-US"/>
              </a:p>
            </p:txBody>
          </p:sp>
          <p:sp>
            <p:nvSpPr>
              <p:cNvPr id="123875" name="Line 4067"/>
              <p:cNvSpPr>
                <a:spLocks noChangeShapeType="1"/>
              </p:cNvSpPr>
              <p:nvPr/>
            </p:nvSpPr>
            <p:spPr bwMode="auto">
              <a:xfrm flipH="1" flipV="1">
                <a:off x="2907" y="1865"/>
                <a:ext cx="3" cy="2"/>
              </a:xfrm>
              <a:prstGeom prst="line">
                <a:avLst/>
              </a:prstGeom>
              <a:noFill/>
              <a:ln w="0">
                <a:solidFill>
                  <a:srgbClr val="FFDF7F"/>
                </a:solidFill>
                <a:round/>
                <a:headEnd/>
                <a:tailEnd/>
              </a:ln>
            </p:spPr>
            <p:txBody>
              <a:bodyPr/>
              <a:lstStyle/>
              <a:p>
                <a:endParaRPr lang="en-US"/>
              </a:p>
            </p:txBody>
          </p:sp>
          <p:sp>
            <p:nvSpPr>
              <p:cNvPr id="123876" name="Line 4068"/>
              <p:cNvSpPr>
                <a:spLocks noChangeShapeType="1"/>
              </p:cNvSpPr>
              <p:nvPr/>
            </p:nvSpPr>
            <p:spPr bwMode="auto">
              <a:xfrm flipH="1">
                <a:off x="2904" y="1865"/>
                <a:ext cx="3" cy="2"/>
              </a:xfrm>
              <a:prstGeom prst="line">
                <a:avLst/>
              </a:prstGeom>
              <a:noFill/>
              <a:ln w="0">
                <a:solidFill>
                  <a:srgbClr val="FFDF7F"/>
                </a:solidFill>
                <a:round/>
                <a:headEnd/>
                <a:tailEnd/>
              </a:ln>
            </p:spPr>
            <p:txBody>
              <a:bodyPr/>
              <a:lstStyle/>
              <a:p>
                <a:endParaRPr lang="en-US"/>
              </a:p>
            </p:txBody>
          </p:sp>
          <p:sp>
            <p:nvSpPr>
              <p:cNvPr id="123877" name="Line 4069"/>
              <p:cNvSpPr>
                <a:spLocks noChangeShapeType="1"/>
              </p:cNvSpPr>
              <p:nvPr/>
            </p:nvSpPr>
            <p:spPr bwMode="auto">
              <a:xfrm flipH="1">
                <a:off x="2902" y="1867"/>
                <a:ext cx="2" cy="3"/>
              </a:xfrm>
              <a:prstGeom prst="line">
                <a:avLst/>
              </a:prstGeom>
              <a:noFill/>
              <a:ln w="0">
                <a:solidFill>
                  <a:srgbClr val="FFDF7F"/>
                </a:solidFill>
                <a:round/>
                <a:headEnd/>
                <a:tailEnd/>
              </a:ln>
            </p:spPr>
            <p:txBody>
              <a:bodyPr/>
              <a:lstStyle/>
              <a:p>
                <a:endParaRPr lang="en-US"/>
              </a:p>
            </p:txBody>
          </p:sp>
          <p:sp>
            <p:nvSpPr>
              <p:cNvPr id="123878" name="Line 4070"/>
              <p:cNvSpPr>
                <a:spLocks noChangeShapeType="1"/>
              </p:cNvSpPr>
              <p:nvPr/>
            </p:nvSpPr>
            <p:spPr bwMode="auto">
              <a:xfrm>
                <a:off x="2902" y="1870"/>
                <a:ext cx="2" cy="4"/>
              </a:xfrm>
              <a:prstGeom prst="line">
                <a:avLst/>
              </a:prstGeom>
              <a:noFill/>
              <a:ln w="0">
                <a:solidFill>
                  <a:srgbClr val="FFDF7F"/>
                </a:solidFill>
                <a:round/>
                <a:headEnd/>
                <a:tailEnd/>
              </a:ln>
            </p:spPr>
            <p:txBody>
              <a:bodyPr/>
              <a:lstStyle/>
              <a:p>
                <a:endParaRPr lang="en-US"/>
              </a:p>
            </p:txBody>
          </p:sp>
          <p:sp>
            <p:nvSpPr>
              <p:cNvPr id="123879" name="Line 4071"/>
              <p:cNvSpPr>
                <a:spLocks noChangeShapeType="1"/>
              </p:cNvSpPr>
              <p:nvPr/>
            </p:nvSpPr>
            <p:spPr bwMode="auto">
              <a:xfrm>
                <a:off x="2904" y="1874"/>
                <a:ext cx="3" cy="1"/>
              </a:xfrm>
              <a:prstGeom prst="line">
                <a:avLst/>
              </a:prstGeom>
              <a:noFill/>
              <a:ln w="0">
                <a:solidFill>
                  <a:srgbClr val="FFDF7F"/>
                </a:solidFill>
                <a:round/>
                <a:headEnd/>
                <a:tailEnd/>
              </a:ln>
            </p:spPr>
            <p:txBody>
              <a:bodyPr/>
              <a:lstStyle/>
              <a:p>
                <a:endParaRPr lang="en-US"/>
              </a:p>
            </p:txBody>
          </p:sp>
          <p:sp>
            <p:nvSpPr>
              <p:cNvPr id="123880" name="Line 4072"/>
              <p:cNvSpPr>
                <a:spLocks noChangeShapeType="1"/>
              </p:cNvSpPr>
              <p:nvPr/>
            </p:nvSpPr>
            <p:spPr bwMode="auto">
              <a:xfrm flipV="1">
                <a:off x="2907" y="1874"/>
                <a:ext cx="3" cy="1"/>
              </a:xfrm>
              <a:prstGeom prst="line">
                <a:avLst/>
              </a:prstGeom>
              <a:noFill/>
              <a:ln w="0">
                <a:solidFill>
                  <a:srgbClr val="FFDF7F"/>
                </a:solidFill>
                <a:round/>
                <a:headEnd/>
                <a:tailEnd/>
              </a:ln>
            </p:spPr>
            <p:txBody>
              <a:bodyPr/>
              <a:lstStyle/>
              <a:p>
                <a:endParaRPr lang="en-US"/>
              </a:p>
            </p:txBody>
          </p:sp>
          <p:sp>
            <p:nvSpPr>
              <p:cNvPr id="123881" name="Line 4073"/>
              <p:cNvSpPr>
                <a:spLocks noChangeShapeType="1"/>
              </p:cNvSpPr>
              <p:nvPr/>
            </p:nvSpPr>
            <p:spPr bwMode="auto">
              <a:xfrm flipV="1">
                <a:off x="2910" y="1870"/>
                <a:ext cx="2" cy="4"/>
              </a:xfrm>
              <a:prstGeom prst="line">
                <a:avLst/>
              </a:prstGeom>
              <a:noFill/>
              <a:ln w="0">
                <a:solidFill>
                  <a:srgbClr val="FFDF7F"/>
                </a:solidFill>
                <a:round/>
                <a:headEnd/>
                <a:tailEnd/>
              </a:ln>
            </p:spPr>
            <p:txBody>
              <a:bodyPr/>
              <a:lstStyle/>
              <a:p>
                <a:endParaRPr lang="en-US"/>
              </a:p>
            </p:txBody>
          </p:sp>
          <p:sp>
            <p:nvSpPr>
              <p:cNvPr id="123882" name="Line 4074"/>
              <p:cNvSpPr>
                <a:spLocks noChangeShapeType="1"/>
              </p:cNvSpPr>
              <p:nvPr/>
            </p:nvSpPr>
            <p:spPr bwMode="auto">
              <a:xfrm>
                <a:off x="2778" y="1721"/>
                <a:ext cx="49" cy="31"/>
              </a:xfrm>
              <a:prstGeom prst="line">
                <a:avLst/>
              </a:prstGeom>
              <a:noFill/>
              <a:ln w="0">
                <a:solidFill>
                  <a:srgbClr val="FFDF7F"/>
                </a:solidFill>
                <a:round/>
                <a:headEnd/>
                <a:tailEnd/>
              </a:ln>
            </p:spPr>
            <p:txBody>
              <a:bodyPr/>
              <a:lstStyle/>
              <a:p>
                <a:endParaRPr lang="en-US"/>
              </a:p>
            </p:txBody>
          </p:sp>
          <p:sp>
            <p:nvSpPr>
              <p:cNvPr id="123883" name="Line 4075"/>
              <p:cNvSpPr>
                <a:spLocks noChangeShapeType="1"/>
              </p:cNvSpPr>
              <p:nvPr/>
            </p:nvSpPr>
            <p:spPr bwMode="auto">
              <a:xfrm flipH="1" flipV="1">
                <a:off x="2856" y="1734"/>
                <a:ext cx="1" cy="2"/>
              </a:xfrm>
              <a:prstGeom prst="line">
                <a:avLst/>
              </a:prstGeom>
              <a:noFill/>
              <a:ln w="0">
                <a:solidFill>
                  <a:srgbClr val="FFDF7F"/>
                </a:solidFill>
                <a:round/>
                <a:headEnd/>
                <a:tailEnd/>
              </a:ln>
            </p:spPr>
            <p:txBody>
              <a:bodyPr/>
              <a:lstStyle/>
              <a:p>
                <a:endParaRPr lang="en-US"/>
              </a:p>
            </p:txBody>
          </p:sp>
          <p:sp>
            <p:nvSpPr>
              <p:cNvPr id="123884" name="Line 4076"/>
              <p:cNvSpPr>
                <a:spLocks noChangeShapeType="1"/>
              </p:cNvSpPr>
              <p:nvPr/>
            </p:nvSpPr>
            <p:spPr bwMode="auto">
              <a:xfrm>
                <a:off x="2857" y="1736"/>
                <a:ext cx="2" cy="1"/>
              </a:xfrm>
              <a:prstGeom prst="line">
                <a:avLst/>
              </a:prstGeom>
              <a:noFill/>
              <a:ln w="0">
                <a:solidFill>
                  <a:srgbClr val="FFDF7F"/>
                </a:solidFill>
                <a:round/>
                <a:headEnd/>
                <a:tailEnd/>
              </a:ln>
            </p:spPr>
            <p:txBody>
              <a:bodyPr/>
              <a:lstStyle/>
              <a:p>
                <a:endParaRPr lang="en-US"/>
              </a:p>
            </p:txBody>
          </p:sp>
          <p:sp>
            <p:nvSpPr>
              <p:cNvPr id="123885" name="Line 4077"/>
              <p:cNvSpPr>
                <a:spLocks noChangeShapeType="1"/>
              </p:cNvSpPr>
              <p:nvPr/>
            </p:nvSpPr>
            <p:spPr bwMode="auto">
              <a:xfrm flipH="1" flipV="1">
                <a:off x="2859" y="1737"/>
                <a:ext cx="1" cy="1"/>
              </a:xfrm>
              <a:prstGeom prst="line">
                <a:avLst/>
              </a:prstGeom>
              <a:noFill/>
              <a:ln w="0">
                <a:solidFill>
                  <a:srgbClr val="FFDF7F"/>
                </a:solidFill>
                <a:round/>
                <a:headEnd/>
                <a:tailEnd/>
              </a:ln>
            </p:spPr>
            <p:txBody>
              <a:bodyPr/>
              <a:lstStyle/>
              <a:p>
                <a:endParaRPr lang="en-US"/>
              </a:p>
            </p:txBody>
          </p:sp>
          <p:sp>
            <p:nvSpPr>
              <p:cNvPr id="123886" name="Line 4078"/>
              <p:cNvSpPr>
                <a:spLocks noChangeShapeType="1"/>
              </p:cNvSpPr>
              <p:nvPr/>
            </p:nvSpPr>
            <p:spPr bwMode="auto">
              <a:xfrm flipH="1" flipV="1">
                <a:off x="2860" y="1738"/>
                <a:ext cx="1" cy="1"/>
              </a:xfrm>
              <a:prstGeom prst="line">
                <a:avLst/>
              </a:prstGeom>
              <a:noFill/>
              <a:ln w="0">
                <a:solidFill>
                  <a:srgbClr val="FFDF7F"/>
                </a:solidFill>
                <a:round/>
                <a:headEnd/>
                <a:tailEnd/>
              </a:ln>
            </p:spPr>
            <p:txBody>
              <a:bodyPr/>
              <a:lstStyle/>
              <a:p>
                <a:endParaRPr lang="en-US"/>
              </a:p>
            </p:txBody>
          </p:sp>
          <p:sp>
            <p:nvSpPr>
              <p:cNvPr id="123887" name="Line 4079"/>
              <p:cNvSpPr>
                <a:spLocks noChangeShapeType="1"/>
              </p:cNvSpPr>
              <p:nvPr/>
            </p:nvSpPr>
            <p:spPr bwMode="auto">
              <a:xfrm flipH="1" flipV="1">
                <a:off x="2861" y="1739"/>
                <a:ext cx="1" cy="3"/>
              </a:xfrm>
              <a:prstGeom prst="line">
                <a:avLst/>
              </a:prstGeom>
              <a:noFill/>
              <a:ln w="0">
                <a:solidFill>
                  <a:srgbClr val="FFDF7F"/>
                </a:solidFill>
                <a:round/>
                <a:headEnd/>
                <a:tailEnd/>
              </a:ln>
            </p:spPr>
            <p:txBody>
              <a:bodyPr/>
              <a:lstStyle/>
              <a:p>
                <a:endParaRPr lang="en-US"/>
              </a:p>
            </p:txBody>
          </p:sp>
          <p:sp>
            <p:nvSpPr>
              <p:cNvPr id="123888" name="Line 4080"/>
              <p:cNvSpPr>
                <a:spLocks noChangeShapeType="1"/>
              </p:cNvSpPr>
              <p:nvPr/>
            </p:nvSpPr>
            <p:spPr bwMode="auto">
              <a:xfrm>
                <a:off x="2862" y="1742"/>
                <a:ext cx="1" cy="2"/>
              </a:xfrm>
              <a:prstGeom prst="line">
                <a:avLst/>
              </a:prstGeom>
              <a:noFill/>
              <a:ln w="0">
                <a:solidFill>
                  <a:srgbClr val="FFDF7F"/>
                </a:solidFill>
                <a:round/>
                <a:headEnd/>
                <a:tailEnd/>
              </a:ln>
            </p:spPr>
            <p:txBody>
              <a:bodyPr/>
              <a:lstStyle/>
              <a:p>
                <a:endParaRPr lang="en-US"/>
              </a:p>
            </p:txBody>
          </p:sp>
          <p:sp>
            <p:nvSpPr>
              <p:cNvPr id="123889" name="Line 4081"/>
              <p:cNvSpPr>
                <a:spLocks noChangeShapeType="1"/>
              </p:cNvSpPr>
              <p:nvPr/>
            </p:nvSpPr>
            <p:spPr bwMode="auto">
              <a:xfrm>
                <a:off x="2863" y="1744"/>
                <a:ext cx="2" cy="2"/>
              </a:xfrm>
              <a:prstGeom prst="line">
                <a:avLst/>
              </a:prstGeom>
              <a:noFill/>
              <a:ln w="0">
                <a:solidFill>
                  <a:srgbClr val="FFDF7F"/>
                </a:solidFill>
                <a:round/>
                <a:headEnd/>
                <a:tailEnd/>
              </a:ln>
            </p:spPr>
            <p:txBody>
              <a:bodyPr/>
              <a:lstStyle/>
              <a:p>
                <a:endParaRPr lang="en-US"/>
              </a:p>
            </p:txBody>
          </p:sp>
          <p:sp>
            <p:nvSpPr>
              <p:cNvPr id="123890" name="Line 4082"/>
              <p:cNvSpPr>
                <a:spLocks noChangeShapeType="1"/>
              </p:cNvSpPr>
              <p:nvPr/>
            </p:nvSpPr>
            <p:spPr bwMode="auto">
              <a:xfrm flipH="1" flipV="1">
                <a:off x="2865" y="1746"/>
                <a:ext cx="3" cy="1"/>
              </a:xfrm>
              <a:prstGeom prst="line">
                <a:avLst/>
              </a:prstGeom>
              <a:noFill/>
              <a:ln w="0">
                <a:solidFill>
                  <a:srgbClr val="FFDF7F"/>
                </a:solidFill>
                <a:round/>
                <a:headEnd/>
                <a:tailEnd/>
              </a:ln>
            </p:spPr>
            <p:txBody>
              <a:bodyPr/>
              <a:lstStyle/>
              <a:p>
                <a:endParaRPr lang="en-US"/>
              </a:p>
            </p:txBody>
          </p:sp>
          <p:sp>
            <p:nvSpPr>
              <p:cNvPr id="123891" name="Line 4083"/>
              <p:cNvSpPr>
                <a:spLocks noChangeShapeType="1"/>
              </p:cNvSpPr>
              <p:nvPr/>
            </p:nvSpPr>
            <p:spPr bwMode="auto">
              <a:xfrm flipH="1" flipV="1">
                <a:off x="2868" y="1747"/>
                <a:ext cx="1" cy="4"/>
              </a:xfrm>
              <a:prstGeom prst="line">
                <a:avLst/>
              </a:prstGeom>
              <a:noFill/>
              <a:ln w="0">
                <a:solidFill>
                  <a:srgbClr val="FFDF7F"/>
                </a:solidFill>
                <a:round/>
                <a:headEnd/>
                <a:tailEnd/>
              </a:ln>
            </p:spPr>
            <p:txBody>
              <a:bodyPr/>
              <a:lstStyle/>
              <a:p>
                <a:endParaRPr lang="en-US"/>
              </a:p>
            </p:txBody>
          </p:sp>
          <p:sp>
            <p:nvSpPr>
              <p:cNvPr id="123892" name="Line 4084"/>
              <p:cNvSpPr>
                <a:spLocks noChangeShapeType="1"/>
              </p:cNvSpPr>
              <p:nvPr/>
            </p:nvSpPr>
            <p:spPr bwMode="auto">
              <a:xfrm flipV="1">
                <a:off x="2867" y="1753"/>
                <a:ext cx="1" cy="1"/>
              </a:xfrm>
              <a:prstGeom prst="line">
                <a:avLst/>
              </a:prstGeom>
              <a:noFill/>
              <a:ln w="0">
                <a:solidFill>
                  <a:srgbClr val="FFDF7F"/>
                </a:solidFill>
                <a:round/>
                <a:headEnd/>
                <a:tailEnd/>
              </a:ln>
            </p:spPr>
            <p:txBody>
              <a:bodyPr/>
              <a:lstStyle/>
              <a:p>
                <a:endParaRPr lang="en-US"/>
              </a:p>
            </p:txBody>
          </p:sp>
          <p:sp>
            <p:nvSpPr>
              <p:cNvPr id="123893" name="Line 4085"/>
              <p:cNvSpPr>
                <a:spLocks noChangeShapeType="1"/>
              </p:cNvSpPr>
              <p:nvPr/>
            </p:nvSpPr>
            <p:spPr bwMode="auto">
              <a:xfrm flipV="1">
                <a:off x="2868" y="1751"/>
                <a:ext cx="1" cy="2"/>
              </a:xfrm>
              <a:prstGeom prst="line">
                <a:avLst/>
              </a:prstGeom>
              <a:noFill/>
              <a:ln w="0">
                <a:solidFill>
                  <a:srgbClr val="FFDF7F"/>
                </a:solidFill>
                <a:round/>
                <a:headEnd/>
                <a:tailEnd/>
              </a:ln>
            </p:spPr>
            <p:txBody>
              <a:bodyPr/>
              <a:lstStyle/>
              <a:p>
                <a:endParaRPr lang="en-US"/>
              </a:p>
            </p:txBody>
          </p:sp>
          <p:sp>
            <p:nvSpPr>
              <p:cNvPr id="123894" name="Line 4086"/>
              <p:cNvSpPr>
                <a:spLocks noChangeShapeType="1"/>
              </p:cNvSpPr>
              <p:nvPr/>
            </p:nvSpPr>
            <p:spPr bwMode="auto">
              <a:xfrm flipV="1">
                <a:off x="2865" y="1754"/>
                <a:ext cx="2" cy="1"/>
              </a:xfrm>
              <a:prstGeom prst="line">
                <a:avLst/>
              </a:prstGeom>
              <a:noFill/>
              <a:ln w="0">
                <a:solidFill>
                  <a:srgbClr val="FFDF7F"/>
                </a:solidFill>
                <a:round/>
                <a:headEnd/>
                <a:tailEnd/>
              </a:ln>
            </p:spPr>
            <p:txBody>
              <a:bodyPr/>
              <a:lstStyle/>
              <a:p>
                <a:endParaRPr lang="en-US"/>
              </a:p>
            </p:txBody>
          </p:sp>
          <p:sp>
            <p:nvSpPr>
              <p:cNvPr id="123895" name="Line 4087"/>
              <p:cNvSpPr>
                <a:spLocks noChangeShapeType="1"/>
              </p:cNvSpPr>
              <p:nvPr/>
            </p:nvSpPr>
            <p:spPr bwMode="auto">
              <a:xfrm flipV="1">
                <a:off x="2863" y="1754"/>
                <a:ext cx="2" cy="1"/>
              </a:xfrm>
              <a:prstGeom prst="line">
                <a:avLst/>
              </a:prstGeom>
              <a:noFill/>
              <a:ln w="0">
                <a:solidFill>
                  <a:srgbClr val="FFDF7F"/>
                </a:solidFill>
                <a:round/>
                <a:headEnd/>
                <a:tailEnd/>
              </a:ln>
            </p:spPr>
            <p:txBody>
              <a:bodyPr/>
              <a:lstStyle/>
              <a:p>
                <a:endParaRPr lang="en-US"/>
              </a:p>
            </p:txBody>
          </p:sp>
          <p:sp>
            <p:nvSpPr>
              <p:cNvPr id="123896" name="Line 4088"/>
              <p:cNvSpPr>
                <a:spLocks noChangeShapeType="1"/>
              </p:cNvSpPr>
              <p:nvPr/>
            </p:nvSpPr>
            <p:spPr bwMode="auto">
              <a:xfrm flipH="1">
                <a:off x="2860" y="1755"/>
                <a:ext cx="3" cy="1"/>
              </a:xfrm>
              <a:prstGeom prst="line">
                <a:avLst/>
              </a:prstGeom>
              <a:noFill/>
              <a:ln w="0">
                <a:solidFill>
                  <a:srgbClr val="FFDF7F"/>
                </a:solidFill>
                <a:round/>
                <a:headEnd/>
                <a:tailEnd/>
              </a:ln>
            </p:spPr>
            <p:txBody>
              <a:bodyPr/>
              <a:lstStyle/>
              <a:p>
                <a:endParaRPr lang="en-US"/>
              </a:p>
            </p:txBody>
          </p:sp>
          <p:sp>
            <p:nvSpPr>
              <p:cNvPr id="123897" name="Line 4089"/>
              <p:cNvSpPr>
                <a:spLocks noChangeShapeType="1"/>
              </p:cNvSpPr>
              <p:nvPr/>
            </p:nvSpPr>
            <p:spPr bwMode="auto">
              <a:xfrm>
                <a:off x="2858" y="1755"/>
                <a:ext cx="2" cy="1"/>
              </a:xfrm>
              <a:prstGeom prst="line">
                <a:avLst/>
              </a:prstGeom>
              <a:noFill/>
              <a:ln w="0">
                <a:solidFill>
                  <a:srgbClr val="FFDF7F"/>
                </a:solidFill>
                <a:round/>
                <a:headEnd/>
                <a:tailEnd/>
              </a:ln>
            </p:spPr>
            <p:txBody>
              <a:bodyPr/>
              <a:lstStyle/>
              <a:p>
                <a:endParaRPr lang="en-US"/>
              </a:p>
            </p:txBody>
          </p:sp>
          <p:sp>
            <p:nvSpPr>
              <p:cNvPr id="123898" name="Line 4090"/>
              <p:cNvSpPr>
                <a:spLocks noChangeShapeType="1"/>
              </p:cNvSpPr>
              <p:nvPr/>
            </p:nvSpPr>
            <p:spPr bwMode="auto">
              <a:xfrm flipH="1">
                <a:off x="2865" y="1729"/>
                <a:ext cx="3" cy="1"/>
              </a:xfrm>
              <a:prstGeom prst="line">
                <a:avLst/>
              </a:prstGeom>
              <a:noFill/>
              <a:ln w="0">
                <a:solidFill>
                  <a:srgbClr val="FFDF7F"/>
                </a:solidFill>
                <a:round/>
                <a:headEnd/>
                <a:tailEnd/>
              </a:ln>
            </p:spPr>
            <p:txBody>
              <a:bodyPr/>
              <a:lstStyle/>
              <a:p>
                <a:endParaRPr lang="en-US"/>
              </a:p>
            </p:txBody>
          </p:sp>
          <p:sp>
            <p:nvSpPr>
              <p:cNvPr id="123899" name="Line 4091"/>
              <p:cNvSpPr>
                <a:spLocks noChangeShapeType="1"/>
              </p:cNvSpPr>
              <p:nvPr/>
            </p:nvSpPr>
            <p:spPr bwMode="auto">
              <a:xfrm flipH="1" flipV="1">
                <a:off x="2868" y="1729"/>
                <a:ext cx="2" cy="2"/>
              </a:xfrm>
              <a:prstGeom prst="line">
                <a:avLst/>
              </a:prstGeom>
              <a:noFill/>
              <a:ln w="0">
                <a:solidFill>
                  <a:srgbClr val="FFDF7F"/>
                </a:solidFill>
                <a:round/>
                <a:headEnd/>
                <a:tailEnd/>
              </a:ln>
            </p:spPr>
            <p:txBody>
              <a:bodyPr/>
              <a:lstStyle/>
              <a:p>
                <a:endParaRPr lang="en-US"/>
              </a:p>
            </p:txBody>
          </p:sp>
          <p:sp>
            <p:nvSpPr>
              <p:cNvPr id="123900" name="Line 4092"/>
              <p:cNvSpPr>
                <a:spLocks noChangeShapeType="1"/>
              </p:cNvSpPr>
              <p:nvPr/>
            </p:nvSpPr>
            <p:spPr bwMode="auto">
              <a:xfrm flipH="1" flipV="1">
                <a:off x="2870" y="1731"/>
                <a:ext cx="2" cy="3"/>
              </a:xfrm>
              <a:prstGeom prst="line">
                <a:avLst/>
              </a:prstGeom>
              <a:noFill/>
              <a:ln w="0">
                <a:solidFill>
                  <a:srgbClr val="FFDF7F"/>
                </a:solidFill>
                <a:round/>
                <a:headEnd/>
                <a:tailEnd/>
              </a:ln>
            </p:spPr>
            <p:txBody>
              <a:bodyPr/>
              <a:lstStyle/>
              <a:p>
                <a:endParaRPr lang="en-US"/>
              </a:p>
            </p:txBody>
          </p:sp>
          <p:sp>
            <p:nvSpPr>
              <p:cNvPr id="123901" name="Line 4093"/>
              <p:cNvSpPr>
                <a:spLocks noChangeShapeType="1"/>
              </p:cNvSpPr>
              <p:nvPr/>
            </p:nvSpPr>
            <p:spPr bwMode="auto">
              <a:xfrm flipH="1" flipV="1">
                <a:off x="2872" y="1734"/>
                <a:ext cx="1" cy="2"/>
              </a:xfrm>
              <a:prstGeom prst="line">
                <a:avLst/>
              </a:prstGeom>
              <a:noFill/>
              <a:ln w="0">
                <a:solidFill>
                  <a:srgbClr val="FFDF7F"/>
                </a:solidFill>
                <a:round/>
                <a:headEnd/>
                <a:tailEnd/>
              </a:ln>
            </p:spPr>
            <p:txBody>
              <a:bodyPr/>
              <a:lstStyle/>
              <a:p>
                <a:endParaRPr lang="en-US"/>
              </a:p>
            </p:txBody>
          </p:sp>
          <p:sp>
            <p:nvSpPr>
              <p:cNvPr id="123902" name="Line 4094"/>
              <p:cNvSpPr>
                <a:spLocks noChangeShapeType="1"/>
              </p:cNvSpPr>
              <p:nvPr/>
            </p:nvSpPr>
            <p:spPr bwMode="auto">
              <a:xfrm flipH="1" flipV="1">
                <a:off x="2873" y="1736"/>
                <a:ext cx="1" cy="3"/>
              </a:xfrm>
              <a:prstGeom prst="line">
                <a:avLst/>
              </a:prstGeom>
              <a:noFill/>
              <a:ln w="0">
                <a:solidFill>
                  <a:srgbClr val="FFDF7F"/>
                </a:solidFill>
                <a:round/>
                <a:headEnd/>
                <a:tailEnd/>
              </a:ln>
            </p:spPr>
            <p:txBody>
              <a:bodyPr/>
              <a:lstStyle/>
              <a:p>
                <a:endParaRPr lang="en-US"/>
              </a:p>
            </p:txBody>
          </p:sp>
          <p:sp>
            <p:nvSpPr>
              <p:cNvPr id="123903" name="Line 4095"/>
              <p:cNvSpPr>
                <a:spLocks noChangeShapeType="1"/>
              </p:cNvSpPr>
              <p:nvPr/>
            </p:nvSpPr>
            <p:spPr bwMode="auto">
              <a:xfrm>
                <a:off x="2874" y="1739"/>
                <a:ext cx="1" cy="2"/>
              </a:xfrm>
              <a:prstGeom prst="line">
                <a:avLst/>
              </a:prstGeom>
              <a:noFill/>
              <a:ln w="0">
                <a:solidFill>
                  <a:srgbClr val="FFDF7F"/>
                </a:solidFill>
                <a:round/>
                <a:headEnd/>
                <a:tailEnd/>
              </a:ln>
            </p:spPr>
            <p:txBody>
              <a:bodyPr/>
              <a:lstStyle/>
              <a:p>
                <a:endParaRPr lang="en-US"/>
              </a:p>
            </p:txBody>
          </p:sp>
          <p:sp>
            <p:nvSpPr>
              <p:cNvPr id="123904" name="Line 4096"/>
              <p:cNvSpPr>
                <a:spLocks noChangeShapeType="1"/>
              </p:cNvSpPr>
              <p:nvPr/>
            </p:nvSpPr>
            <p:spPr bwMode="auto">
              <a:xfrm>
                <a:off x="2875" y="1741"/>
                <a:ext cx="2" cy="3"/>
              </a:xfrm>
              <a:prstGeom prst="line">
                <a:avLst/>
              </a:prstGeom>
              <a:noFill/>
              <a:ln w="0">
                <a:solidFill>
                  <a:srgbClr val="FFDF7F"/>
                </a:solidFill>
                <a:round/>
                <a:headEnd/>
                <a:tailEnd/>
              </a:ln>
            </p:spPr>
            <p:txBody>
              <a:bodyPr/>
              <a:lstStyle/>
              <a:p>
                <a:endParaRPr lang="en-US"/>
              </a:p>
            </p:txBody>
          </p:sp>
          <p:sp>
            <p:nvSpPr>
              <p:cNvPr id="123905" name="Line 4097"/>
              <p:cNvSpPr>
                <a:spLocks noChangeShapeType="1"/>
              </p:cNvSpPr>
              <p:nvPr/>
            </p:nvSpPr>
            <p:spPr bwMode="auto">
              <a:xfrm>
                <a:off x="2877" y="1744"/>
                <a:ext cx="1" cy="2"/>
              </a:xfrm>
              <a:prstGeom prst="line">
                <a:avLst/>
              </a:prstGeom>
              <a:noFill/>
              <a:ln w="0">
                <a:solidFill>
                  <a:srgbClr val="FFDF7F"/>
                </a:solidFill>
                <a:round/>
                <a:headEnd/>
                <a:tailEnd/>
              </a:ln>
            </p:spPr>
            <p:txBody>
              <a:bodyPr/>
              <a:lstStyle/>
              <a:p>
                <a:endParaRPr lang="en-US"/>
              </a:p>
            </p:txBody>
          </p:sp>
          <p:sp>
            <p:nvSpPr>
              <p:cNvPr id="123906" name="Line 4098"/>
              <p:cNvSpPr>
                <a:spLocks noChangeShapeType="1"/>
              </p:cNvSpPr>
              <p:nvPr/>
            </p:nvSpPr>
            <p:spPr bwMode="auto">
              <a:xfrm>
                <a:off x="2878" y="1746"/>
                <a:ext cx="3" cy="3"/>
              </a:xfrm>
              <a:prstGeom prst="line">
                <a:avLst/>
              </a:prstGeom>
              <a:noFill/>
              <a:ln w="0">
                <a:solidFill>
                  <a:srgbClr val="FFDF7F"/>
                </a:solidFill>
                <a:round/>
                <a:headEnd/>
                <a:tailEnd/>
              </a:ln>
            </p:spPr>
            <p:txBody>
              <a:bodyPr/>
              <a:lstStyle/>
              <a:p>
                <a:endParaRPr lang="en-US"/>
              </a:p>
            </p:txBody>
          </p:sp>
          <p:sp>
            <p:nvSpPr>
              <p:cNvPr id="123907" name="Line 4099"/>
              <p:cNvSpPr>
                <a:spLocks noChangeShapeType="1"/>
              </p:cNvSpPr>
              <p:nvPr/>
            </p:nvSpPr>
            <p:spPr bwMode="auto">
              <a:xfrm>
                <a:off x="2881" y="1749"/>
                <a:ext cx="3" cy="3"/>
              </a:xfrm>
              <a:prstGeom prst="line">
                <a:avLst/>
              </a:prstGeom>
              <a:noFill/>
              <a:ln w="0">
                <a:solidFill>
                  <a:srgbClr val="FFDF7F"/>
                </a:solidFill>
                <a:round/>
                <a:headEnd/>
                <a:tailEnd/>
              </a:ln>
            </p:spPr>
            <p:txBody>
              <a:bodyPr/>
              <a:lstStyle/>
              <a:p>
                <a:endParaRPr lang="en-US"/>
              </a:p>
            </p:txBody>
          </p:sp>
          <p:sp>
            <p:nvSpPr>
              <p:cNvPr id="123908" name="Line 4100"/>
              <p:cNvSpPr>
                <a:spLocks noChangeShapeType="1"/>
              </p:cNvSpPr>
              <p:nvPr/>
            </p:nvSpPr>
            <p:spPr bwMode="auto">
              <a:xfrm>
                <a:off x="2884" y="1752"/>
                <a:ext cx="3" cy="2"/>
              </a:xfrm>
              <a:prstGeom prst="line">
                <a:avLst/>
              </a:prstGeom>
              <a:noFill/>
              <a:ln w="0">
                <a:solidFill>
                  <a:srgbClr val="FFDF7F"/>
                </a:solidFill>
                <a:round/>
                <a:headEnd/>
                <a:tailEnd/>
              </a:ln>
            </p:spPr>
            <p:txBody>
              <a:bodyPr/>
              <a:lstStyle/>
              <a:p>
                <a:endParaRPr lang="en-US"/>
              </a:p>
            </p:txBody>
          </p:sp>
          <p:sp>
            <p:nvSpPr>
              <p:cNvPr id="123909" name="Line 4101"/>
              <p:cNvSpPr>
                <a:spLocks noChangeShapeType="1"/>
              </p:cNvSpPr>
              <p:nvPr/>
            </p:nvSpPr>
            <p:spPr bwMode="auto">
              <a:xfrm flipH="1" flipV="1">
                <a:off x="2887" y="1754"/>
                <a:ext cx="4" cy="3"/>
              </a:xfrm>
              <a:prstGeom prst="line">
                <a:avLst/>
              </a:prstGeom>
              <a:noFill/>
              <a:ln w="0">
                <a:solidFill>
                  <a:srgbClr val="FFDF7F"/>
                </a:solidFill>
                <a:round/>
                <a:headEnd/>
                <a:tailEnd/>
              </a:ln>
            </p:spPr>
            <p:txBody>
              <a:bodyPr/>
              <a:lstStyle/>
              <a:p>
                <a:endParaRPr lang="en-US"/>
              </a:p>
            </p:txBody>
          </p:sp>
          <p:sp>
            <p:nvSpPr>
              <p:cNvPr id="123910" name="Line 4102"/>
              <p:cNvSpPr>
                <a:spLocks noChangeShapeType="1"/>
              </p:cNvSpPr>
              <p:nvPr/>
            </p:nvSpPr>
            <p:spPr bwMode="auto">
              <a:xfrm flipH="1" flipV="1">
                <a:off x="2891" y="1757"/>
                <a:ext cx="2" cy="4"/>
              </a:xfrm>
              <a:prstGeom prst="line">
                <a:avLst/>
              </a:prstGeom>
              <a:noFill/>
              <a:ln w="0">
                <a:solidFill>
                  <a:srgbClr val="FFDF7F"/>
                </a:solidFill>
                <a:round/>
                <a:headEnd/>
                <a:tailEnd/>
              </a:ln>
            </p:spPr>
            <p:txBody>
              <a:bodyPr/>
              <a:lstStyle/>
              <a:p>
                <a:endParaRPr lang="en-US"/>
              </a:p>
            </p:txBody>
          </p:sp>
          <p:sp>
            <p:nvSpPr>
              <p:cNvPr id="123911" name="Line 4103"/>
              <p:cNvSpPr>
                <a:spLocks noChangeShapeType="1"/>
              </p:cNvSpPr>
              <p:nvPr/>
            </p:nvSpPr>
            <p:spPr bwMode="auto">
              <a:xfrm flipH="1" flipV="1">
                <a:off x="2893" y="1761"/>
                <a:ext cx="1" cy="4"/>
              </a:xfrm>
              <a:prstGeom prst="line">
                <a:avLst/>
              </a:prstGeom>
              <a:noFill/>
              <a:ln w="0">
                <a:solidFill>
                  <a:srgbClr val="FFDF7F"/>
                </a:solidFill>
                <a:round/>
                <a:headEnd/>
                <a:tailEnd/>
              </a:ln>
            </p:spPr>
            <p:txBody>
              <a:bodyPr/>
              <a:lstStyle/>
              <a:p>
                <a:endParaRPr lang="en-US"/>
              </a:p>
            </p:txBody>
          </p:sp>
          <p:sp>
            <p:nvSpPr>
              <p:cNvPr id="123912" name="Line 4104"/>
              <p:cNvSpPr>
                <a:spLocks noChangeShapeType="1"/>
              </p:cNvSpPr>
              <p:nvPr/>
            </p:nvSpPr>
            <p:spPr bwMode="auto">
              <a:xfrm>
                <a:off x="2894" y="1765"/>
                <a:ext cx="1" cy="2"/>
              </a:xfrm>
              <a:prstGeom prst="line">
                <a:avLst/>
              </a:prstGeom>
              <a:noFill/>
              <a:ln w="0">
                <a:solidFill>
                  <a:srgbClr val="FFDF7F"/>
                </a:solidFill>
                <a:round/>
                <a:headEnd/>
                <a:tailEnd/>
              </a:ln>
            </p:spPr>
            <p:txBody>
              <a:bodyPr/>
              <a:lstStyle/>
              <a:p>
                <a:endParaRPr lang="en-US"/>
              </a:p>
            </p:txBody>
          </p:sp>
          <p:sp>
            <p:nvSpPr>
              <p:cNvPr id="123913" name="Line 4105"/>
              <p:cNvSpPr>
                <a:spLocks noChangeShapeType="1"/>
              </p:cNvSpPr>
              <p:nvPr/>
            </p:nvSpPr>
            <p:spPr bwMode="auto">
              <a:xfrm flipH="1" flipV="1">
                <a:off x="2895" y="1767"/>
                <a:ext cx="1" cy="3"/>
              </a:xfrm>
              <a:prstGeom prst="line">
                <a:avLst/>
              </a:prstGeom>
              <a:noFill/>
              <a:ln w="0">
                <a:solidFill>
                  <a:srgbClr val="FFDF7F"/>
                </a:solidFill>
                <a:round/>
                <a:headEnd/>
                <a:tailEnd/>
              </a:ln>
            </p:spPr>
            <p:txBody>
              <a:bodyPr/>
              <a:lstStyle/>
              <a:p>
                <a:endParaRPr lang="en-US"/>
              </a:p>
            </p:txBody>
          </p:sp>
          <p:sp>
            <p:nvSpPr>
              <p:cNvPr id="123914" name="Line 4106"/>
              <p:cNvSpPr>
                <a:spLocks noChangeShapeType="1"/>
              </p:cNvSpPr>
              <p:nvPr/>
            </p:nvSpPr>
            <p:spPr bwMode="auto">
              <a:xfrm flipV="1">
                <a:off x="2895" y="1770"/>
                <a:ext cx="1" cy="1"/>
              </a:xfrm>
              <a:prstGeom prst="line">
                <a:avLst/>
              </a:prstGeom>
              <a:noFill/>
              <a:ln w="0">
                <a:solidFill>
                  <a:srgbClr val="FFDF7F"/>
                </a:solidFill>
                <a:round/>
                <a:headEnd/>
                <a:tailEnd/>
              </a:ln>
            </p:spPr>
            <p:txBody>
              <a:bodyPr/>
              <a:lstStyle/>
              <a:p>
                <a:endParaRPr lang="en-US"/>
              </a:p>
            </p:txBody>
          </p:sp>
          <p:sp>
            <p:nvSpPr>
              <p:cNvPr id="123915" name="Line 4107"/>
              <p:cNvSpPr>
                <a:spLocks noChangeShapeType="1"/>
              </p:cNvSpPr>
              <p:nvPr/>
            </p:nvSpPr>
            <p:spPr bwMode="auto">
              <a:xfrm flipV="1">
                <a:off x="2895" y="1770"/>
                <a:ext cx="1" cy="1"/>
              </a:xfrm>
              <a:prstGeom prst="line">
                <a:avLst/>
              </a:prstGeom>
              <a:noFill/>
              <a:ln w="0">
                <a:solidFill>
                  <a:srgbClr val="FFDF7F"/>
                </a:solidFill>
                <a:round/>
                <a:headEnd/>
                <a:tailEnd/>
              </a:ln>
            </p:spPr>
            <p:txBody>
              <a:bodyPr/>
              <a:lstStyle/>
              <a:p>
                <a:endParaRPr lang="en-US"/>
              </a:p>
            </p:txBody>
          </p:sp>
          <p:sp>
            <p:nvSpPr>
              <p:cNvPr id="123916" name="Line 4108"/>
              <p:cNvSpPr>
                <a:spLocks noChangeShapeType="1"/>
              </p:cNvSpPr>
              <p:nvPr/>
            </p:nvSpPr>
            <p:spPr bwMode="auto">
              <a:xfrm flipV="1">
                <a:off x="2895" y="1771"/>
                <a:ext cx="1" cy="1"/>
              </a:xfrm>
              <a:prstGeom prst="line">
                <a:avLst/>
              </a:prstGeom>
              <a:noFill/>
              <a:ln w="0">
                <a:solidFill>
                  <a:srgbClr val="FFDF7F"/>
                </a:solidFill>
                <a:round/>
                <a:headEnd/>
                <a:tailEnd/>
              </a:ln>
            </p:spPr>
            <p:txBody>
              <a:bodyPr/>
              <a:lstStyle/>
              <a:p>
                <a:endParaRPr lang="en-US"/>
              </a:p>
            </p:txBody>
          </p:sp>
          <p:sp>
            <p:nvSpPr>
              <p:cNvPr id="123917" name="Line 4109"/>
              <p:cNvSpPr>
                <a:spLocks noChangeShapeType="1"/>
              </p:cNvSpPr>
              <p:nvPr/>
            </p:nvSpPr>
            <p:spPr bwMode="auto">
              <a:xfrm flipH="1">
                <a:off x="2894" y="1771"/>
                <a:ext cx="1" cy="1"/>
              </a:xfrm>
              <a:prstGeom prst="line">
                <a:avLst/>
              </a:prstGeom>
              <a:noFill/>
              <a:ln w="0">
                <a:solidFill>
                  <a:srgbClr val="FFDF7F"/>
                </a:solidFill>
                <a:round/>
                <a:headEnd/>
                <a:tailEnd/>
              </a:ln>
            </p:spPr>
            <p:txBody>
              <a:bodyPr/>
              <a:lstStyle/>
              <a:p>
                <a:endParaRPr lang="en-US"/>
              </a:p>
            </p:txBody>
          </p:sp>
          <p:sp>
            <p:nvSpPr>
              <p:cNvPr id="123918" name="Line 4110"/>
              <p:cNvSpPr>
                <a:spLocks noChangeShapeType="1"/>
              </p:cNvSpPr>
              <p:nvPr/>
            </p:nvSpPr>
            <p:spPr bwMode="auto">
              <a:xfrm flipH="1">
                <a:off x="2893" y="1772"/>
                <a:ext cx="1" cy="1"/>
              </a:xfrm>
              <a:prstGeom prst="line">
                <a:avLst/>
              </a:prstGeom>
              <a:noFill/>
              <a:ln w="0">
                <a:solidFill>
                  <a:srgbClr val="FFDF7F"/>
                </a:solidFill>
                <a:round/>
                <a:headEnd/>
                <a:tailEnd/>
              </a:ln>
            </p:spPr>
            <p:txBody>
              <a:bodyPr/>
              <a:lstStyle/>
              <a:p>
                <a:endParaRPr lang="en-US"/>
              </a:p>
            </p:txBody>
          </p:sp>
          <p:sp>
            <p:nvSpPr>
              <p:cNvPr id="123919" name="Line 4111"/>
              <p:cNvSpPr>
                <a:spLocks noChangeShapeType="1"/>
              </p:cNvSpPr>
              <p:nvPr/>
            </p:nvSpPr>
            <p:spPr bwMode="auto">
              <a:xfrm flipV="1">
                <a:off x="2892" y="1772"/>
                <a:ext cx="1" cy="1"/>
              </a:xfrm>
              <a:prstGeom prst="line">
                <a:avLst/>
              </a:prstGeom>
              <a:noFill/>
              <a:ln w="0">
                <a:solidFill>
                  <a:srgbClr val="FFDF7F"/>
                </a:solidFill>
                <a:round/>
                <a:headEnd/>
                <a:tailEnd/>
              </a:ln>
            </p:spPr>
            <p:txBody>
              <a:bodyPr/>
              <a:lstStyle/>
              <a:p>
                <a:endParaRPr lang="en-US"/>
              </a:p>
            </p:txBody>
          </p:sp>
          <p:sp>
            <p:nvSpPr>
              <p:cNvPr id="123920" name="Line 4112"/>
              <p:cNvSpPr>
                <a:spLocks noChangeShapeType="1"/>
              </p:cNvSpPr>
              <p:nvPr/>
            </p:nvSpPr>
            <p:spPr bwMode="auto">
              <a:xfrm flipV="1">
                <a:off x="2890" y="1773"/>
                <a:ext cx="2" cy="1"/>
              </a:xfrm>
              <a:prstGeom prst="line">
                <a:avLst/>
              </a:prstGeom>
              <a:noFill/>
              <a:ln w="0">
                <a:solidFill>
                  <a:srgbClr val="FFDF7F"/>
                </a:solidFill>
                <a:round/>
                <a:headEnd/>
                <a:tailEnd/>
              </a:ln>
            </p:spPr>
            <p:txBody>
              <a:bodyPr/>
              <a:lstStyle/>
              <a:p>
                <a:endParaRPr lang="en-US"/>
              </a:p>
            </p:txBody>
          </p:sp>
          <p:sp>
            <p:nvSpPr>
              <p:cNvPr id="123921" name="Line 4113"/>
              <p:cNvSpPr>
                <a:spLocks noChangeShapeType="1"/>
              </p:cNvSpPr>
              <p:nvPr/>
            </p:nvSpPr>
            <p:spPr bwMode="auto">
              <a:xfrm>
                <a:off x="2888" y="1773"/>
                <a:ext cx="2" cy="1"/>
              </a:xfrm>
              <a:prstGeom prst="line">
                <a:avLst/>
              </a:prstGeom>
              <a:noFill/>
              <a:ln w="0">
                <a:solidFill>
                  <a:srgbClr val="FFDF7F"/>
                </a:solidFill>
                <a:round/>
                <a:headEnd/>
                <a:tailEnd/>
              </a:ln>
            </p:spPr>
            <p:txBody>
              <a:bodyPr/>
              <a:lstStyle/>
              <a:p>
                <a:endParaRPr lang="en-US"/>
              </a:p>
            </p:txBody>
          </p:sp>
          <p:sp>
            <p:nvSpPr>
              <p:cNvPr id="123922" name="Line 4114"/>
              <p:cNvSpPr>
                <a:spLocks noChangeShapeType="1"/>
              </p:cNvSpPr>
              <p:nvPr/>
            </p:nvSpPr>
            <p:spPr bwMode="auto">
              <a:xfrm flipH="1" flipV="1">
                <a:off x="2893" y="1711"/>
                <a:ext cx="2" cy="1"/>
              </a:xfrm>
              <a:prstGeom prst="line">
                <a:avLst/>
              </a:prstGeom>
              <a:noFill/>
              <a:ln w="0">
                <a:solidFill>
                  <a:srgbClr val="FFDF7F"/>
                </a:solidFill>
                <a:round/>
                <a:headEnd/>
                <a:tailEnd/>
              </a:ln>
            </p:spPr>
            <p:txBody>
              <a:bodyPr/>
              <a:lstStyle/>
              <a:p>
                <a:endParaRPr lang="en-US"/>
              </a:p>
            </p:txBody>
          </p:sp>
          <p:sp>
            <p:nvSpPr>
              <p:cNvPr id="123923" name="Line 4115"/>
              <p:cNvSpPr>
                <a:spLocks noChangeShapeType="1"/>
              </p:cNvSpPr>
              <p:nvPr/>
            </p:nvSpPr>
            <p:spPr bwMode="auto">
              <a:xfrm>
                <a:off x="2895" y="1712"/>
                <a:ext cx="2" cy="2"/>
              </a:xfrm>
              <a:prstGeom prst="line">
                <a:avLst/>
              </a:prstGeom>
              <a:noFill/>
              <a:ln w="0">
                <a:solidFill>
                  <a:srgbClr val="FFDF7F"/>
                </a:solidFill>
                <a:round/>
                <a:headEnd/>
                <a:tailEnd/>
              </a:ln>
            </p:spPr>
            <p:txBody>
              <a:bodyPr/>
              <a:lstStyle/>
              <a:p>
                <a:endParaRPr lang="en-US"/>
              </a:p>
            </p:txBody>
          </p:sp>
          <p:sp>
            <p:nvSpPr>
              <p:cNvPr id="123924" name="Line 4116"/>
              <p:cNvSpPr>
                <a:spLocks noChangeShapeType="1"/>
              </p:cNvSpPr>
              <p:nvPr/>
            </p:nvSpPr>
            <p:spPr bwMode="auto">
              <a:xfrm flipH="1" flipV="1">
                <a:off x="2897" y="1714"/>
                <a:ext cx="1" cy="1"/>
              </a:xfrm>
              <a:prstGeom prst="line">
                <a:avLst/>
              </a:prstGeom>
              <a:noFill/>
              <a:ln w="0">
                <a:solidFill>
                  <a:srgbClr val="FFDF7F"/>
                </a:solidFill>
                <a:round/>
                <a:headEnd/>
                <a:tailEnd/>
              </a:ln>
            </p:spPr>
            <p:txBody>
              <a:bodyPr/>
              <a:lstStyle/>
              <a:p>
                <a:endParaRPr lang="en-US"/>
              </a:p>
            </p:txBody>
          </p:sp>
          <p:sp>
            <p:nvSpPr>
              <p:cNvPr id="123925" name="Line 4117"/>
              <p:cNvSpPr>
                <a:spLocks noChangeShapeType="1"/>
              </p:cNvSpPr>
              <p:nvPr/>
            </p:nvSpPr>
            <p:spPr bwMode="auto">
              <a:xfrm flipH="1" flipV="1">
                <a:off x="2898" y="1715"/>
                <a:ext cx="1" cy="1"/>
              </a:xfrm>
              <a:prstGeom prst="line">
                <a:avLst/>
              </a:prstGeom>
              <a:noFill/>
              <a:ln w="0">
                <a:solidFill>
                  <a:srgbClr val="FFDF7F"/>
                </a:solidFill>
                <a:round/>
                <a:headEnd/>
                <a:tailEnd/>
              </a:ln>
            </p:spPr>
            <p:txBody>
              <a:bodyPr/>
              <a:lstStyle/>
              <a:p>
                <a:endParaRPr lang="en-US"/>
              </a:p>
            </p:txBody>
          </p:sp>
          <p:sp>
            <p:nvSpPr>
              <p:cNvPr id="123926" name="Line 4118"/>
              <p:cNvSpPr>
                <a:spLocks noChangeShapeType="1"/>
              </p:cNvSpPr>
              <p:nvPr/>
            </p:nvSpPr>
            <p:spPr bwMode="auto">
              <a:xfrm flipH="1" flipV="1">
                <a:off x="2899" y="1716"/>
                <a:ext cx="1" cy="2"/>
              </a:xfrm>
              <a:prstGeom prst="line">
                <a:avLst/>
              </a:prstGeom>
              <a:noFill/>
              <a:ln w="0">
                <a:solidFill>
                  <a:srgbClr val="FFDF7F"/>
                </a:solidFill>
                <a:round/>
                <a:headEnd/>
                <a:tailEnd/>
              </a:ln>
            </p:spPr>
            <p:txBody>
              <a:bodyPr/>
              <a:lstStyle/>
              <a:p>
                <a:endParaRPr lang="en-US"/>
              </a:p>
            </p:txBody>
          </p:sp>
          <p:sp>
            <p:nvSpPr>
              <p:cNvPr id="123927" name="Line 4119"/>
              <p:cNvSpPr>
                <a:spLocks noChangeShapeType="1"/>
              </p:cNvSpPr>
              <p:nvPr/>
            </p:nvSpPr>
            <p:spPr bwMode="auto">
              <a:xfrm>
                <a:off x="2900" y="1718"/>
                <a:ext cx="1" cy="3"/>
              </a:xfrm>
              <a:prstGeom prst="line">
                <a:avLst/>
              </a:prstGeom>
              <a:noFill/>
              <a:ln w="0">
                <a:solidFill>
                  <a:srgbClr val="FFDF7F"/>
                </a:solidFill>
                <a:round/>
                <a:headEnd/>
                <a:tailEnd/>
              </a:ln>
            </p:spPr>
            <p:txBody>
              <a:bodyPr/>
              <a:lstStyle/>
              <a:p>
                <a:endParaRPr lang="en-US"/>
              </a:p>
            </p:txBody>
          </p:sp>
          <p:sp>
            <p:nvSpPr>
              <p:cNvPr id="123928" name="Line 4120"/>
              <p:cNvSpPr>
                <a:spLocks noChangeShapeType="1"/>
              </p:cNvSpPr>
              <p:nvPr/>
            </p:nvSpPr>
            <p:spPr bwMode="auto">
              <a:xfrm>
                <a:off x="2901" y="1721"/>
                <a:ext cx="2" cy="1"/>
              </a:xfrm>
              <a:prstGeom prst="line">
                <a:avLst/>
              </a:prstGeom>
              <a:noFill/>
              <a:ln w="0">
                <a:solidFill>
                  <a:srgbClr val="FFDF7F"/>
                </a:solidFill>
                <a:round/>
                <a:headEnd/>
                <a:tailEnd/>
              </a:ln>
            </p:spPr>
            <p:txBody>
              <a:bodyPr/>
              <a:lstStyle/>
              <a:p>
                <a:endParaRPr lang="en-US"/>
              </a:p>
            </p:txBody>
          </p:sp>
          <p:sp>
            <p:nvSpPr>
              <p:cNvPr id="123929" name="Line 4121"/>
              <p:cNvSpPr>
                <a:spLocks noChangeShapeType="1"/>
              </p:cNvSpPr>
              <p:nvPr/>
            </p:nvSpPr>
            <p:spPr bwMode="auto">
              <a:xfrm flipH="1" flipV="1">
                <a:off x="2903" y="1722"/>
                <a:ext cx="3" cy="2"/>
              </a:xfrm>
              <a:prstGeom prst="line">
                <a:avLst/>
              </a:prstGeom>
              <a:noFill/>
              <a:ln w="0">
                <a:solidFill>
                  <a:srgbClr val="FFDF7F"/>
                </a:solidFill>
                <a:round/>
                <a:headEnd/>
                <a:tailEnd/>
              </a:ln>
            </p:spPr>
            <p:txBody>
              <a:bodyPr/>
              <a:lstStyle/>
              <a:p>
                <a:endParaRPr lang="en-US"/>
              </a:p>
            </p:txBody>
          </p:sp>
          <p:sp>
            <p:nvSpPr>
              <p:cNvPr id="123930" name="Line 4122"/>
              <p:cNvSpPr>
                <a:spLocks noChangeShapeType="1"/>
              </p:cNvSpPr>
              <p:nvPr/>
            </p:nvSpPr>
            <p:spPr bwMode="auto">
              <a:xfrm flipH="1" flipV="1">
                <a:off x="2906" y="1724"/>
                <a:ext cx="1" cy="4"/>
              </a:xfrm>
              <a:prstGeom prst="line">
                <a:avLst/>
              </a:prstGeom>
              <a:noFill/>
              <a:ln w="0">
                <a:solidFill>
                  <a:srgbClr val="FFDF7F"/>
                </a:solidFill>
                <a:round/>
                <a:headEnd/>
                <a:tailEnd/>
              </a:ln>
            </p:spPr>
            <p:txBody>
              <a:bodyPr/>
              <a:lstStyle/>
              <a:p>
                <a:endParaRPr lang="en-US"/>
              </a:p>
            </p:txBody>
          </p:sp>
          <p:sp>
            <p:nvSpPr>
              <p:cNvPr id="123931" name="Line 4123"/>
              <p:cNvSpPr>
                <a:spLocks noChangeShapeType="1"/>
              </p:cNvSpPr>
              <p:nvPr/>
            </p:nvSpPr>
            <p:spPr bwMode="auto">
              <a:xfrm flipV="1">
                <a:off x="2905" y="1730"/>
                <a:ext cx="1" cy="1"/>
              </a:xfrm>
              <a:prstGeom prst="line">
                <a:avLst/>
              </a:prstGeom>
              <a:noFill/>
              <a:ln w="0">
                <a:solidFill>
                  <a:srgbClr val="FFDF7F"/>
                </a:solidFill>
                <a:round/>
                <a:headEnd/>
                <a:tailEnd/>
              </a:ln>
            </p:spPr>
            <p:txBody>
              <a:bodyPr/>
              <a:lstStyle/>
              <a:p>
                <a:endParaRPr lang="en-US"/>
              </a:p>
            </p:txBody>
          </p:sp>
          <p:sp>
            <p:nvSpPr>
              <p:cNvPr id="123932" name="Line 4124"/>
              <p:cNvSpPr>
                <a:spLocks noChangeShapeType="1"/>
              </p:cNvSpPr>
              <p:nvPr/>
            </p:nvSpPr>
            <p:spPr bwMode="auto">
              <a:xfrm flipV="1">
                <a:off x="2906" y="1728"/>
                <a:ext cx="1" cy="2"/>
              </a:xfrm>
              <a:prstGeom prst="line">
                <a:avLst/>
              </a:prstGeom>
              <a:noFill/>
              <a:ln w="0">
                <a:solidFill>
                  <a:srgbClr val="FFDF7F"/>
                </a:solidFill>
                <a:round/>
                <a:headEnd/>
                <a:tailEnd/>
              </a:ln>
            </p:spPr>
            <p:txBody>
              <a:bodyPr/>
              <a:lstStyle/>
              <a:p>
                <a:endParaRPr lang="en-US"/>
              </a:p>
            </p:txBody>
          </p:sp>
          <p:sp>
            <p:nvSpPr>
              <p:cNvPr id="123933" name="Line 4125"/>
              <p:cNvSpPr>
                <a:spLocks noChangeShapeType="1"/>
              </p:cNvSpPr>
              <p:nvPr/>
            </p:nvSpPr>
            <p:spPr bwMode="auto">
              <a:xfrm flipV="1">
                <a:off x="2903" y="1731"/>
                <a:ext cx="2" cy="1"/>
              </a:xfrm>
              <a:prstGeom prst="line">
                <a:avLst/>
              </a:prstGeom>
              <a:noFill/>
              <a:ln w="0">
                <a:solidFill>
                  <a:srgbClr val="FFDF7F"/>
                </a:solidFill>
                <a:round/>
                <a:headEnd/>
                <a:tailEnd/>
              </a:ln>
            </p:spPr>
            <p:txBody>
              <a:bodyPr/>
              <a:lstStyle/>
              <a:p>
                <a:endParaRPr lang="en-US"/>
              </a:p>
            </p:txBody>
          </p:sp>
          <p:sp>
            <p:nvSpPr>
              <p:cNvPr id="123934" name="Line 4126"/>
              <p:cNvSpPr>
                <a:spLocks noChangeShapeType="1"/>
              </p:cNvSpPr>
              <p:nvPr/>
            </p:nvSpPr>
            <p:spPr bwMode="auto">
              <a:xfrm>
                <a:off x="2901" y="1731"/>
                <a:ext cx="2" cy="1"/>
              </a:xfrm>
              <a:prstGeom prst="line">
                <a:avLst/>
              </a:prstGeom>
              <a:noFill/>
              <a:ln w="0">
                <a:solidFill>
                  <a:srgbClr val="FFDF7F"/>
                </a:solidFill>
                <a:round/>
                <a:headEnd/>
                <a:tailEnd/>
              </a:ln>
            </p:spPr>
            <p:txBody>
              <a:bodyPr/>
              <a:lstStyle/>
              <a:p>
                <a:endParaRPr lang="en-US"/>
              </a:p>
            </p:txBody>
          </p:sp>
          <p:sp>
            <p:nvSpPr>
              <p:cNvPr id="123935" name="Line 4127"/>
              <p:cNvSpPr>
                <a:spLocks noChangeShapeType="1"/>
              </p:cNvSpPr>
              <p:nvPr/>
            </p:nvSpPr>
            <p:spPr bwMode="auto">
              <a:xfrm flipH="1">
                <a:off x="2898" y="1731"/>
                <a:ext cx="3" cy="1"/>
              </a:xfrm>
              <a:prstGeom prst="line">
                <a:avLst/>
              </a:prstGeom>
              <a:noFill/>
              <a:ln w="0">
                <a:solidFill>
                  <a:srgbClr val="FFDF7F"/>
                </a:solidFill>
                <a:round/>
                <a:headEnd/>
                <a:tailEnd/>
              </a:ln>
            </p:spPr>
            <p:txBody>
              <a:bodyPr/>
              <a:lstStyle/>
              <a:p>
                <a:endParaRPr lang="en-US"/>
              </a:p>
            </p:txBody>
          </p:sp>
          <p:sp>
            <p:nvSpPr>
              <p:cNvPr id="123936" name="Line 4128"/>
              <p:cNvSpPr>
                <a:spLocks noChangeShapeType="1"/>
              </p:cNvSpPr>
              <p:nvPr/>
            </p:nvSpPr>
            <p:spPr bwMode="auto">
              <a:xfrm>
                <a:off x="2896" y="1731"/>
                <a:ext cx="2" cy="1"/>
              </a:xfrm>
              <a:prstGeom prst="line">
                <a:avLst/>
              </a:prstGeom>
              <a:noFill/>
              <a:ln w="0">
                <a:solidFill>
                  <a:srgbClr val="FFDF7F"/>
                </a:solidFill>
                <a:round/>
                <a:headEnd/>
                <a:tailEnd/>
              </a:ln>
            </p:spPr>
            <p:txBody>
              <a:bodyPr/>
              <a:lstStyle/>
              <a:p>
                <a:endParaRPr lang="en-US"/>
              </a:p>
            </p:txBody>
          </p:sp>
          <p:sp>
            <p:nvSpPr>
              <p:cNvPr id="123937" name="Line 4129"/>
              <p:cNvSpPr>
                <a:spLocks noChangeShapeType="1"/>
              </p:cNvSpPr>
              <p:nvPr/>
            </p:nvSpPr>
            <p:spPr bwMode="auto">
              <a:xfrm flipH="1" flipV="1">
                <a:off x="2982" y="1826"/>
                <a:ext cx="1" cy="4"/>
              </a:xfrm>
              <a:prstGeom prst="line">
                <a:avLst/>
              </a:prstGeom>
              <a:noFill/>
              <a:ln w="0">
                <a:solidFill>
                  <a:srgbClr val="FFDF7F"/>
                </a:solidFill>
                <a:round/>
                <a:headEnd/>
                <a:tailEnd/>
              </a:ln>
            </p:spPr>
            <p:txBody>
              <a:bodyPr/>
              <a:lstStyle/>
              <a:p>
                <a:endParaRPr lang="en-US"/>
              </a:p>
            </p:txBody>
          </p:sp>
          <p:sp>
            <p:nvSpPr>
              <p:cNvPr id="123938" name="Line 4130"/>
              <p:cNvSpPr>
                <a:spLocks noChangeShapeType="1"/>
              </p:cNvSpPr>
              <p:nvPr/>
            </p:nvSpPr>
            <p:spPr bwMode="auto">
              <a:xfrm flipH="1" flipV="1">
                <a:off x="2979" y="1825"/>
                <a:ext cx="3" cy="1"/>
              </a:xfrm>
              <a:prstGeom prst="line">
                <a:avLst/>
              </a:prstGeom>
              <a:noFill/>
              <a:ln w="0">
                <a:solidFill>
                  <a:srgbClr val="FFDF7F"/>
                </a:solidFill>
                <a:round/>
                <a:headEnd/>
                <a:tailEnd/>
              </a:ln>
            </p:spPr>
            <p:txBody>
              <a:bodyPr/>
              <a:lstStyle/>
              <a:p>
                <a:endParaRPr lang="en-US"/>
              </a:p>
            </p:txBody>
          </p:sp>
          <p:sp>
            <p:nvSpPr>
              <p:cNvPr id="123939" name="Line 4131"/>
              <p:cNvSpPr>
                <a:spLocks noChangeShapeType="1"/>
              </p:cNvSpPr>
              <p:nvPr/>
            </p:nvSpPr>
            <p:spPr bwMode="auto">
              <a:xfrm flipH="1">
                <a:off x="2975" y="1825"/>
                <a:ext cx="4" cy="1"/>
              </a:xfrm>
              <a:prstGeom prst="line">
                <a:avLst/>
              </a:prstGeom>
              <a:noFill/>
              <a:ln w="0">
                <a:solidFill>
                  <a:srgbClr val="FFDF7F"/>
                </a:solidFill>
                <a:round/>
                <a:headEnd/>
                <a:tailEnd/>
              </a:ln>
            </p:spPr>
            <p:txBody>
              <a:bodyPr/>
              <a:lstStyle/>
              <a:p>
                <a:endParaRPr lang="en-US"/>
              </a:p>
            </p:txBody>
          </p:sp>
          <p:sp>
            <p:nvSpPr>
              <p:cNvPr id="123940" name="Line 4132"/>
              <p:cNvSpPr>
                <a:spLocks noChangeShapeType="1"/>
              </p:cNvSpPr>
              <p:nvPr/>
            </p:nvSpPr>
            <p:spPr bwMode="auto">
              <a:xfrm flipH="1">
                <a:off x="2974" y="1826"/>
                <a:ext cx="1" cy="4"/>
              </a:xfrm>
              <a:prstGeom prst="line">
                <a:avLst/>
              </a:prstGeom>
              <a:noFill/>
              <a:ln w="0">
                <a:solidFill>
                  <a:srgbClr val="FFDF7F"/>
                </a:solidFill>
                <a:round/>
                <a:headEnd/>
                <a:tailEnd/>
              </a:ln>
            </p:spPr>
            <p:txBody>
              <a:bodyPr/>
              <a:lstStyle/>
              <a:p>
                <a:endParaRPr lang="en-US"/>
              </a:p>
            </p:txBody>
          </p:sp>
          <p:sp>
            <p:nvSpPr>
              <p:cNvPr id="123941" name="Line 4133"/>
              <p:cNvSpPr>
                <a:spLocks noChangeShapeType="1"/>
              </p:cNvSpPr>
              <p:nvPr/>
            </p:nvSpPr>
            <p:spPr bwMode="auto">
              <a:xfrm>
                <a:off x="2974" y="1830"/>
                <a:ext cx="1" cy="3"/>
              </a:xfrm>
              <a:prstGeom prst="line">
                <a:avLst/>
              </a:prstGeom>
              <a:noFill/>
              <a:ln w="0">
                <a:solidFill>
                  <a:srgbClr val="FFDF7F"/>
                </a:solidFill>
                <a:round/>
                <a:headEnd/>
                <a:tailEnd/>
              </a:ln>
            </p:spPr>
            <p:txBody>
              <a:bodyPr/>
              <a:lstStyle/>
              <a:p>
                <a:endParaRPr lang="en-US"/>
              </a:p>
            </p:txBody>
          </p:sp>
          <p:sp>
            <p:nvSpPr>
              <p:cNvPr id="123942" name="Line 4134"/>
              <p:cNvSpPr>
                <a:spLocks noChangeShapeType="1"/>
              </p:cNvSpPr>
              <p:nvPr/>
            </p:nvSpPr>
            <p:spPr bwMode="auto">
              <a:xfrm>
                <a:off x="2975" y="1833"/>
                <a:ext cx="4" cy="2"/>
              </a:xfrm>
              <a:prstGeom prst="line">
                <a:avLst/>
              </a:prstGeom>
              <a:noFill/>
              <a:ln w="0">
                <a:solidFill>
                  <a:srgbClr val="FFDF7F"/>
                </a:solidFill>
                <a:round/>
                <a:headEnd/>
                <a:tailEnd/>
              </a:ln>
            </p:spPr>
            <p:txBody>
              <a:bodyPr/>
              <a:lstStyle/>
              <a:p>
                <a:endParaRPr lang="en-US"/>
              </a:p>
            </p:txBody>
          </p:sp>
          <p:sp>
            <p:nvSpPr>
              <p:cNvPr id="123943" name="Line 4135"/>
              <p:cNvSpPr>
                <a:spLocks noChangeShapeType="1"/>
              </p:cNvSpPr>
              <p:nvPr/>
            </p:nvSpPr>
            <p:spPr bwMode="auto">
              <a:xfrm flipV="1">
                <a:off x="2979" y="1833"/>
                <a:ext cx="3" cy="2"/>
              </a:xfrm>
              <a:prstGeom prst="line">
                <a:avLst/>
              </a:prstGeom>
              <a:noFill/>
              <a:ln w="0">
                <a:solidFill>
                  <a:srgbClr val="FFDF7F"/>
                </a:solidFill>
                <a:round/>
                <a:headEnd/>
                <a:tailEnd/>
              </a:ln>
            </p:spPr>
            <p:txBody>
              <a:bodyPr/>
              <a:lstStyle/>
              <a:p>
                <a:endParaRPr lang="en-US"/>
              </a:p>
            </p:txBody>
          </p:sp>
          <p:sp>
            <p:nvSpPr>
              <p:cNvPr id="123944" name="Line 4136"/>
              <p:cNvSpPr>
                <a:spLocks noChangeShapeType="1"/>
              </p:cNvSpPr>
              <p:nvPr/>
            </p:nvSpPr>
            <p:spPr bwMode="auto">
              <a:xfrm flipV="1">
                <a:off x="2982" y="1830"/>
                <a:ext cx="1" cy="3"/>
              </a:xfrm>
              <a:prstGeom prst="line">
                <a:avLst/>
              </a:prstGeom>
              <a:noFill/>
              <a:ln w="0">
                <a:solidFill>
                  <a:srgbClr val="FFDF7F"/>
                </a:solidFill>
                <a:round/>
                <a:headEnd/>
                <a:tailEnd/>
              </a:ln>
            </p:spPr>
            <p:txBody>
              <a:bodyPr/>
              <a:lstStyle/>
              <a:p>
                <a:endParaRPr lang="en-US"/>
              </a:p>
            </p:txBody>
          </p:sp>
          <p:sp>
            <p:nvSpPr>
              <p:cNvPr id="123945" name="Line 4137"/>
              <p:cNvSpPr>
                <a:spLocks noChangeShapeType="1"/>
              </p:cNvSpPr>
              <p:nvPr/>
            </p:nvSpPr>
            <p:spPr bwMode="auto">
              <a:xfrm>
                <a:off x="3026" y="1829"/>
                <a:ext cx="48" cy="87"/>
              </a:xfrm>
              <a:prstGeom prst="line">
                <a:avLst/>
              </a:prstGeom>
              <a:noFill/>
              <a:ln w="0">
                <a:solidFill>
                  <a:srgbClr val="FFDF7F"/>
                </a:solidFill>
                <a:round/>
                <a:headEnd/>
                <a:tailEnd/>
              </a:ln>
            </p:spPr>
            <p:txBody>
              <a:bodyPr/>
              <a:lstStyle/>
              <a:p>
                <a:endParaRPr lang="en-US"/>
              </a:p>
            </p:txBody>
          </p:sp>
          <p:sp>
            <p:nvSpPr>
              <p:cNvPr id="123946" name="Line 4138"/>
              <p:cNvSpPr>
                <a:spLocks noChangeShapeType="1"/>
              </p:cNvSpPr>
              <p:nvPr/>
            </p:nvSpPr>
            <p:spPr bwMode="auto">
              <a:xfrm flipH="1">
                <a:off x="3030" y="1916"/>
                <a:ext cx="44" cy="25"/>
              </a:xfrm>
              <a:prstGeom prst="line">
                <a:avLst/>
              </a:prstGeom>
              <a:noFill/>
              <a:ln w="0">
                <a:solidFill>
                  <a:srgbClr val="FFDF7F"/>
                </a:solidFill>
                <a:round/>
                <a:headEnd/>
                <a:tailEnd/>
              </a:ln>
            </p:spPr>
            <p:txBody>
              <a:bodyPr/>
              <a:lstStyle/>
              <a:p>
                <a:endParaRPr lang="en-US"/>
              </a:p>
            </p:txBody>
          </p:sp>
          <p:sp>
            <p:nvSpPr>
              <p:cNvPr id="123947" name="Line 4139"/>
              <p:cNvSpPr>
                <a:spLocks noChangeShapeType="1"/>
              </p:cNvSpPr>
              <p:nvPr/>
            </p:nvSpPr>
            <p:spPr bwMode="auto">
              <a:xfrm flipH="1" flipV="1">
                <a:off x="3031" y="1890"/>
                <a:ext cx="2" cy="3"/>
              </a:xfrm>
              <a:prstGeom prst="line">
                <a:avLst/>
              </a:prstGeom>
              <a:noFill/>
              <a:ln w="0">
                <a:solidFill>
                  <a:srgbClr val="FFDF7F"/>
                </a:solidFill>
                <a:round/>
                <a:headEnd/>
                <a:tailEnd/>
              </a:ln>
            </p:spPr>
            <p:txBody>
              <a:bodyPr/>
              <a:lstStyle/>
              <a:p>
                <a:endParaRPr lang="en-US"/>
              </a:p>
            </p:txBody>
          </p:sp>
          <p:sp>
            <p:nvSpPr>
              <p:cNvPr id="123948" name="Line 4140"/>
              <p:cNvSpPr>
                <a:spLocks noChangeShapeType="1"/>
              </p:cNvSpPr>
              <p:nvPr/>
            </p:nvSpPr>
            <p:spPr bwMode="auto">
              <a:xfrm flipH="1" flipV="1">
                <a:off x="3028" y="1888"/>
                <a:ext cx="3" cy="2"/>
              </a:xfrm>
              <a:prstGeom prst="line">
                <a:avLst/>
              </a:prstGeom>
              <a:noFill/>
              <a:ln w="0">
                <a:solidFill>
                  <a:srgbClr val="FFDF7F"/>
                </a:solidFill>
                <a:round/>
                <a:headEnd/>
                <a:tailEnd/>
              </a:ln>
            </p:spPr>
            <p:txBody>
              <a:bodyPr/>
              <a:lstStyle/>
              <a:p>
                <a:endParaRPr lang="en-US"/>
              </a:p>
            </p:txBody>
          </p:sp>
          <p:sp>
            <p:nvSpPr>
              <p:cNvPr id="123949" name="Line 4141"/>
              <p:cNvSpPr>
                <a:spLocks noChangeShapeType="1"/>
              </p:cNvSpPr>
              <p:nvPr/>
            </p:nvSpPr>
            <p:spPr bwMode="auto">
              <a:xfrm flipH="1">
                <a:off x="3025" y="1888"/>
                <a:ext cx="3" cy="2"/>
              </a:xfrm>
              <a:prstGeom prst="line">
                <a:avLst/>
              </a:prstGeom>
              <a:noFill/>
              <a:ln w="0">
                <a:solidFill>
                  <a:srgbClr val="FFDF7F"/>
                </a:solidFill>
                <a:round/>
                <a:headEnd/>
                <a:tailEnd/>
              </a:ln>
            </p:spPr>
            <p:txBody>
              <a:bodyPr/>
              <a:lstStyle/>
              <a:p>
                <a:endParaRPr lang="en-US"/>
              </a:p>
            </p:txBody>
          </p:sp>
          <p:sp>
            <p:nvSpPr>
              <p:cNvPr id="123950" name="Line 4142"/>
              <p:cNvSpPr>
                <a:spLocks noChangeShapeType="1"/>
              </p:cNvSpPr>
              <p:nvPr/>
            </p:nvSpPr>
            <p:spPr bwMode="auto">
              <a:xfrm flipH="1">
                <a:off x="3023" y="1890"/>
                <a:ext cx="2" cy="3"/>
              </a:xfrm>
              <a:prstGeom prst="line">
                <a:avLst/>
              </a:prstGeom>
              <a:noFill/>
              <a:ln w="0">
                <a:solidFill>
                  <a:srgbClr val="FFDF7F"/>
                </a:solidFill>
                <a:round/>
                <a:headEnd/>
                <a:tailEnd/>
              </a:ln>
            </p:spPr>
            <p:txBody>
              <a:bodyPr/>
              <a:lstStyle/>
              <a:p>
                <a:endParaRPr lang="en-US"/>
              </a:p>
            </p:txBody>
          </p:sp>
          <p:sp>
            <p:nvSpPr>
              <p:cNvPr id="123951" name="Line 4143"/>
              <p:cNvSpPr>
                <a:spLocks noChangeShapeType="1"/>
              </p:cNvSpPr>
              <p:nvPr/>
            </p:nvSpPr>
            <p:spPr bwMode="auto">
              <a:xfrm>
                <a:off x="3023" y="1893"/>
                <a:ext cx="2" cy="4"/>
              </a:xfrm>
              <a:prstGeom prst="line">
                <a:avLst/>
              </a:prstGeom>
              <a:noFill/>
              <a:ln w="0">
                <a:solidFill>
                  <a:srgbClr val="FFDF7F"/>
                </a:solidFill>
                <a:round/>
                <a:headEnd/>
                <a:tailEnd/>
              </a:ln>
            </p:spPr>
            <p:txBody>
              <a:bodyPr/>
              <a:lstStyle/>
              <a:p>
                <a:endParaRPr lang="en-US"/>
              </a:p>
            </p:txBody>
          </p:sp>
          <p:sp>
            <p:nvSpPr>
              <p:cNvPr id="123952" name="Line 4144"/>
              <p:cNvSpPr>
                <a:spLocks noChangeShapeType="1"/>
              </p:cNvSpPr>
              <p:nvPr/>
            </p:nvSpPr>
            <p:spPr bwMode="auto">
              <a:xfrm>
                <a:off x="3025" y="1897"/>
                <a:ext cx="3" cy="1"/>
              </a:xfrm>
              <a:prstGeom prst="line">
                <a:avLst/>
              </a:prstGeom>
              <a:noFill/>
              <a:ln w="0">
                <a:solidFill>
                  <a:srgbClr val="FFDF7F"/>
                </a:solidFill>
                <a:round/>
                <a:headEnd/>
                <a:tailEnd/>
              </a:ln>
            </p:spPr>
            <p:txBody>
              <a:bodyPr/>
              <a:lstStyle/>
              <a:p>
                <a:endParaRPr lang="en-US"/>
              </a:p>
            </p:txBody>
          </p:sp>
          <p:sp>
            <p:nvSpPr>
              <p:cNvPr id="123953" name="Line 4145"/>
              <p:cNvSpPr>
                <a:spLocks noChangeShapeType="1"/>
              </p:cNvSpPr>
              <p:nvPr/>
            </p:nvSpPr>
            <p:spPr bwMode="auto">
              <a:xfrm flipV="1">
                <a:off x="3028" y="1897"/>
                <a:ext cx="3" cy="1"/>
              </a:xfrm>
              <a:prstGeom prst="line">
                <a:avLst/>
              </a:prstGeom>
              <a:noFill/>
              <a:ln w="0">
                <a:solidFill>
                  <a:srgbClr val="FFDF7F"/>
                </a:solidFill>
                <a:round/>
                <a:headEnd/>
                <a:tailEnd/>
              </a:ln>
            </p:spPr>
            <p:txBody>
              <a:bodyPr/>
              <a:lstStyle/>
              <a:p>
                <a:endParaRPr lang="en-US"/>
              </a:p>
            </p:txBody>
          </p:sp>
          <p:sp>
            <p:nvSpPr>
              <p:cNvPr id="123954" name="Line 4146"/>
              <p:cNvSpPr>
                <a:spLocks noChangeShapeType="1"/>
              </p:cNvSpPr>
              <p:nvPr/>
            </p:nvSpPr>
            <p:spPr bwMode="auto">
              <a:xfrm flipV="1">
                <a:off x="3031" y="1893"/>
                <a:ext cx="2" cy="4"/>
              </a:xfrm>
              <a:prstGeom prst="line">
                <a:avLst/>
              </a:prstGeom>
              <a:noFill/>
              <a:ln w="0">
                <a:solidFill>
                  <a:srgbClr val="FFDF7F"/>
                </a:solidFill>
                <a:round/>
                <a:headEnd/>
                <a:tailEnd/>
              </a:ln>
            </p:spPr>
            <p:txBody>
              <a:bodyPr/>
              <a:lstStyle/>
              <a:p>
                <a:endParaRPr lang="en-US"/>
              </a:p>
            </p:txBody>
          </p:sp>
          <p:sp>
            <p:nvSpPr>
              <p:cNvPr id="123955" name="Line 4147"/>
              <p:cNvSpPr>
                <a:spLocks noChangeShapeType="1"/>
              </p:cNvSpPr>
              <p:nvPr/>
            </p:nvSpPr>
            <p:spPr bwMode="auto">
              <a:xfrm>
                <a:off x="2993" y="1746"/>
                <a:ext cx="1" cy="3"/>
              </a:xfrm>
              <a:prstGeom prst="line">
                <a:avLst/>
              </a:prstGeom>
              <a:noFill/>
              <a:ln w="0">
                <a:solidFill>
                  <a:srgbClr val="FFDF7F"/>
                </a:solidFill>
                <a:round/>
                <a:headEnd/>
                <a:tailEnd/>
              </a:ln>
            </p:spPr>
            <p:txBody>
              <a:bodyPr/>
              <a:lstStyle/>
              <a:p>
                <a:endParaRPr lang="en-US"/>
              </a:p>
            </p:txBody>
          </p:sp>
          <p:sp>
            <p:nvSpPr>
              <p:cNvPr id="123956" name="Line 4148"/>
              <p:cNvSpPr>
                <a:spLocks noChangeShapeType="1"/>
              </p:cNvSpPr>
              <p:nvPr/>
            </p:nvSpPr>
            <p:spPr bwMode="auto">
              <a:xfrm>
                <a:off x="2994" y="1749"/>
                <a:ext cx="1" cy="3"/>
              </a:xfrm>
              <a:prstGeom prst="line">
                <a:avLst/>
              </a:prstGeom>
              <a:noFill/>
              <a:ln w="0">
                <a:solidFill>
                  <a:srgbClr val="FFDF7F"/>
                </a:solidFill>
                <a:round/>
                <a:headEnd/>
                <a:tailEnd/>
              </a:ln>
            </p:spPr>
            <p:txBody>
              <a:bodyPr/>
              <a:lstStyle/>
              <a:p>
                <a:endParaRPr lang="en-US"/>
              </a:p>
            </p:txBody>
          </p:sp>
          <p:sp>
            <p:nvSpPr>
              <p:cNvPr id="123957" name="Line 4149"/>
              <p:cNvSpPr>
                <a:spLocks noChangeShapeType="1"/>
              </p:cNvSpPr>
              <p:nvPr/>
            </p:nvSpPr>
            <p:spPr bwMode="auto">
              <a:xfrm>
                <a:off x="2995" y="1752"/>
                <a:ext cx="2" cy="3"/>
              </a:xfrm>
              <a:prstGeom prst="line">
                <a:avLst/>
              </a:prstGeom>
              <a:noFill/>
              <a:ln w="0">
                <a:solidFill>
                  <a:srgbClr val="FFDF7F"/>
                </a:solidFill>
                <a:round/>
                <a:headEnd/>
                <a:tailEnd/>
              </a:ln>
            </p:spPr>
            <p:txBody>
              <a:bodyPr/>
              <a:lstStyle/>
              <a:p>
                <a:endParaRPr lang="en-US"/>
              </a:p>
            </p:txBody>
          </p:sp>
          <p:sp>
            <p:nvSpPr>
              <p:cNvPr id="123958" name="Line 4150"/>
              <p:cNvSpPr>
                <a:spLocks noChangeShapeType="1"/>
              </p:cNvSpPr>
              <p:nvPr/>
            </p:nvSpPr>
            <p:spPr bwMode="auto">
              <a:xfrm>
                <a:off x="2997" y="1755"/>
                <a:ext cx="3" cy="3"/>
              </a:xfrm>
              <a:prstGeom prst="line">
                <a:avLst/>
              </a:prstGeom>
              <a:noFill/>
              <a:ln w="0">
                <a:solidFill>
                  <a:srgbClr val="FFDF7F"/>
                </a:solidFill>
                <a:round/>
                <a:headEnd/>
                <a:tailEnd/>
              </a:ln>
            </p:spPr>
            <p:txBody>
              <a:bodyPr/>
              <a:lstStyle/>
              <a:p>
                <a:endParaRPr lang="en-US"/>
              </a:p>
            </p:txBody>
          </p:sp>
          <p:sp>
            <p:nvSpPr>
              <p:cNvPr id="123959" name="Line 4151"/>
              <p:cNvSpPr>
                <a:spLocks noChangeShapeType="1"/>
              </p:cNvSpPr>
              <p:nvPr/>
            </p:nvSpPr>
            <p:spPr bwMode="auto">
              <a:xfrm>
                <a:off x="3000" y="1758"/>
                <a:ext cx="5" cy="2"/>
              </a:xfrm>
              <a:prstGeom prst="line">
                <a:avLst/>
              </a:prstGeom>
              <a:noFill/>
              <a:ln w="0">
                <a:solidFill>
                  <a:srgbClr val="FFDF7F"/>
                </a:solidFill>
                <a:round/>
                <a:headEnd/>
                <a:tailEnd/>
              </a:ln>
            </p:spPr>
            <p:txBody>
              <a:bodyPr/>
              <a:lstStyle/>
              <a:p>
                <a:endParaRPr lang="en-US"/>
              </a:p>
            </p:txBody>
          </p:sp>
          <p:sp>
            <p:nvSpPr>
              <p:cNvPr id="123960" name="Line 4152"/>
              <p:cNvSpPr>
                <a:spLocks noChangeShapeType="1"/>
              </p:cNvSpPr>
              <p:nvPr/>
            </p:nvSpPr>
            <p:spPr bwMode="auto">
              <a:xfrm flipH="1" flipV="1">
                <a:off x="3005" y="1760"/>
                <a:ext cx="3" cy="2"/>
              </a:xfrm>
              <a:prstGeom prst="line">
                <a:avLst/>
              </a:prstGeom>
              <a:noFill/>
              <a:ln w="0">
                <a:solidFill>
                  <a:srgbClr val="FFDF7F"/>
                </a:solidFill>
                <a:round/>
                <a:headEnd/>
                <a:tailEnd/>
              </a:ln>
            </p:spPr>
            <p:txBody>
              <a:bodyPr/>
              <a:lstStyle/>
              <a:p>
                <a:endParaRPr lang="en-US"/>
              </a:p>
            </p:txBody>
          </p:sp>
          <p:sp>
            <p:nvSpPr>
              <p:cNvPr id="123961" name="Line 4153"/>
              <p:cNvSpPr>
                <a:spLocks noChangeShapeType="1"/>
              </p:cNvSpPr>
              <p:nvPr/>
            </p:nvSpPr>
            <p:spPr bwMode="auto">
              <a:xfrm flipH="1" flipV="1">
                <a:off x="3008" y="1762"/>
                <a:ext cx="2" cy="2"/>
              </a:xfrm>
              <a:prstGeom prst="line">
                <a:avLst/>
              </a:prstGeom>
              <a:noFill/>
              <a:ln w="0">
                <a:solidFill>
                  <a:srgbClr val="FFDF7F"/>
                </a:solidFill>
                <a:round/>
                <a:headEnd/>
                <a:tailEnd/>
              </a:ln>
            </p:spPr>
            <p:txBody>
              <a:bodyPr/>
              <a:lstStyle/>
              <a:p>
                <a:endParaRPr lang="en-US"/>
              </a:p>
            </p:txBody>
          </p:sp>
          <p:sp>
            <p:nvSpPr>
              <p:cNvPr id="123962" name="Line 4154"/>
              <p:cNvSpPr>
                <a:spLocks noChangeShapeType="1"/>
              </p:cNvSpPr>
              <p:nvPr/>
            </p:nvSpPr>
            <p:spPr bwMode="auto">
              <a:xfrm flipH="1" flipV="1">
                <a:off x="3010" y="1764"/>
                <a:ext cx="1" cy="2"/>
              </a:xfrm>
              <a:prstGeom prst="line">
                <a:avLst/>
              </a:prstGeom>
              <a:noFill/>
              <a:ln w="0">
                <a:solidFill>
                  <a:srgbClr val="FFDF7F"/>
                </a:solidFill>
                <a:round/>
                <a:headEnd/>
                <a:tailEnd/>
              </a:ln>
            </p:spPr>
            <p:txBody>
              <a:bodyPr/>
              <a:lstStyle/>
              <a:p>
                <a:endParaRPr lang="en-US"/>
              </a:p>
            </p:txBody>
          </p:sp>
          <p:sp>
            <p:nvSpPr>
              <p:cNvPr id="123963" name="Line 4155"/>
              <p:cNvSpPr>
                <a:spLocks noChangeShapeType="1"/>
              </p:cNvSpPr>
              <p:nvPr/>
            </p:nvSpPr>
            <p:spPr bwMode="auto">
              <a:xfrm flipV="1">
                <a:off x="3011" y="1766"/>
                <a:ext cx="1" cy="3"/>
              </a:xfrm>
              <a:prstGeom prst="line">
                <a:avLst/>
              </a:prstGeom>
              <a:noFill/>
              <a:ln w="0">
                <a:solidFill>
                  <a:srgbClr val="FFDF7F"/>
                </a:solidFill>
                <a:round/>
                <a:headEnd/>
                <a:tailEnd/>
              </a:ln>
            </p:spPr>
            <p:txBody>
              <a:bodyPr/>
              <a:lstStyle/>
              <a:p>
                <a:endParaRPr lang="en-US"/>
              </a:p>
            </p:txBody>
          </p:sp>
          <p:sp>
            <p:nvSpPr>
              <p:cNvPr id="123964" name="Line 4156"/>
              <p:cNvSpPr>
                <a:spLocks noChangeShapeType="1"/>
              </p:cNvSpPr>
              <p:nvPr/>
            </p:nvSpPr>
            <p:spPr bwMode="auto">
              <a:xfrm flipH="1" flipV="1">
                <a:off x="3011" y="1769"/>
                <a:ext cx="1" cy="2"/>
              </a:xfrm>
              <a:prstGeom prst="line">
                <a:avLst/>
              </a:prstGeom>
              <a:noFill/>
              <a:ln w="0">
                <a:solidFill>
                  <a:srgbClr val="FFDF7F"/>
                </a:solidFill>
                <a:round/>
                <a:headEnd/>
                <a:tailEnd/>
              </a:ln>
            </p:spPr>
            <p:txBody>
              <a:bodyPr/>
              <a:lstStyle/>
              <a:p>
                <a:endParaRPr lang="en-US"/>
              </a:p>
            </p:txBody>
          </p:sp>
          <p:sp>
            <p:nvSpPr>
              <p:cNvPr id="123965" name="Line 4157"/>
              <p:cNvSpPr>
                <a:spLocks noChangeShapeType="1"/>
              </p:cNvSpPr>
              <p:nvPr/>
            </p:nvSpPr>
            <p:spPr bwMode="auto">
              <a:xfrm>
                <a:off x="2941" y="1760"/>
                <a:ext cx="1" cy="5"/>
              </a:xfrm>
              <a:prstGeom prst="line">
                <a:avLst/>
              </a:prstGeom>
              <a:noFill/>
              <a:ln w="0">
                <a:solidFill>
                  <a:srgbClr val="FFDF7F"/>
                </a:solidFill>
                <a:round/>
                <a:headEnd/>
                <a:tailEnd/>
              </a:ln>
            </p:spPr>
            <p:txBody>
              <a:bodyPr/>
              <a:lstStyle/>
              <a:p>
                <a:endParaRPr lang="en-US"/>
              </a:p>
            </p:txBody>
          </p:sp>
          <p:sp>
            <p:nvSpPr>
              <p:cNvPr id="123966" name="Line 4158"/>
              <p:cNvSpPr>
                <a:spLocks noChangeShapeType="1"/>
              </p:cNvSpPr>
              <p:nvPr/>
            </p:nvSpPr>
            <p:spPr bwMode="auto">
              <a:xfrm>
                <a:off x="2942" y="1765"/>
                <a:ext cx="2" cy="5"/>
              </a:xfrm>
              <a:prstGeom prst="line">
                <a:avLst/>
              </a:prstGeom>
              <a:noFill/>
              <a:ln w="0">
                <a:solidFill>
                  <a:srgbClr val="FFDF7F"/>
                </a:solidFill>
                <a:round/>
                <a:headEnd/>
                <a:tailEnd/>
              </a:ln>
            </p:spPr>
            <p:txBody>
              <a:bodyPr/>
              <a:lstStyle/>
              <a:p>
                <a:endParaRPr lang="en-US"/>
              </a:p>
            </p:txBody>
          </p:sp>
          <p:sp>
            <p:nvSpPr>
              <p:cNvPr id="123967" name="Line 4159"/>
              <p:cNvSpPr>
                <a:spLocks noChangeShapeType="1"/>
              </p:cNvSpPr>
              <p:nvPr/>
            </p:nvSpPr>
            <p:spPr bwMode="auto">
              <a:xfrm>
                <a:off x="2944" y="1770"/>
                <a:ext cx="1" cy="3"/>
              </a:xfrm>
              <a:prstGeom prst="line">
                <a:avLst/>
              </a:prstGeom>
              <a:noFill/>
              <a:ln w="0">
                <a:solidFill>
                  <a:srgbClr val="FFDF7F"/>
                </a:solidFill>
                <a:round/>
                <a:headEnd/>
                <a:tailEnd/>
              </a:ln>
            </p:spPr>
            <p:txBody>
              <a:bodyPr/>
              <a:lstStyle/>
              <a:p>
                <a:endParaRPr lang="en-US"/>
              </a:p>
            </p:txBody>
          </p:sp>
          <p:sp>
            <p:nvSpPr>
              <p:cNvPr id="123968" name="Line 4160"/>
              <p:cNvSpPr>
                <a:spLocks noChangeShapeType="1"/>
              </p:cNvSpPr>
              <p:nvPr/>
            </p:nvSpPr>
            <p:spPr bwMode="auto">
              <a:xfrm>
                <a:off x="2945" y="1773"/>
                <a:ext cx="1" cy="3"/>
              </a:xfrm>
              <a:prstGeom prst="line">
                <a:avLst/>
              </a:prstGeom>
              <a:noFill/>
              <a:ln w="0">
                <a:solidFill>
                  <a:srgbClr val="FFDF7F"/>
                </a:solidFill>
                <a:round/>
                <a:headEnd/>
                <a:tailEnd/>
              </a:ln>
            </p:spPr>
            <p:txBody>
              <a:bodyPr/>
              <a:lstStyle/>
              <a:p>
                <a:endParaRPr lang="en-US"/>
              </a:p>
            </p:txBody>
          </p:sp>
          <p:sp>
            <p:nvSpPr>
              <p:cNvPr id="123969" name="Line 4161"/>
              <p:cNvSpPr>
                <a:spLocks noChangeShapeType="1"/>
              </p:cNvSpPr>
              <p:nvPr/>
            </p:nvSpPr>
            <p:spPr bwMode="auto">
              <a:xfrm>
                <a:off x="2946" y="1776"/>
                <a:ext cx="3" cy="4"/>
              </a:xfrm>
              <a:prstGeom prst="line">
                <a:avLst/>
              </a:prstGeom>
              <a:noFill/>
              <a:ln w="0">
                <a:solidFill>
                  <a:srgbClr val="FFDF7F"/>
                </a:solidFill>
                <a:round/>
                <a:headEnd/>
                <a:tailEnd/>
              </a:ln>
            </p:spPr>
            <p:txBody>
              <a:bodyPr/>
              <a:lstStyle/>
              <a:p>
                <a:endParaRPr lang="en-US"/>
              </a:p>
            </p:txBody>
          </p:sp>
          <p:sp>
            <p:nvSpPr>
              <p:cNvPr id="123970" name="Line 4162"/>
              <p:cNvSpPr>
                <a:spLocks noChangeShapeType="1"/>
              </p:cNvSpPr>
              <p:nvPr/>
            </p:nvSpPr>
            <p:spPr bwMode="auto">
              <a:xfrm flipH="1" flipV="1">
                <a:off x="2949" y="1780"/>
                <a:ext cx="4" cy="4"/>
              </a:xfrm>
              <a:prstGeom prst="line">
                <a:avLst/>
              </a:prstGeom>
              <a:noFill/>
              <a:ln w="0">
                <a:solidFill>
                  <a:srgbClr val="FFDF7F"/>
                </a:solidFill>
                <a:round/>
                <a:headEnd/>
                <a:tailEnd/>
              </a:ln>
            </p:spPr>
            <p:txBody>
              <a:bodyPr/>
              <a:lstStyle/>
              <a:p>
                <a:endParaRPr lang="en-US"/>
              </a:p>
            </p:txBody>
          </p:sp>
          <p:sp>
            <p:nvSpPr>
              <p:cNvPr id="123971" name="Line 4163"/>
              <p:cNvSpPr>
                <a:spLocks noChangeShapeType="1"/>
              </p:cNvSpPr>
              <p:nvPr/>
            </p:nvSpPr>
            <p:spPr bwMode="auto">
              <a:xfrm flipH="1" flipV="1">
                <a:off x="2953" y="1784"/>
                <a:ext cx="2" cy="6"/>
              </a:xfrm>
              <a:prstGeom prst="line">
                <a:avLst/>
              </a:prstGeom>
              <a:noFill/>
              <a:ln w="0">
                <a:solidFill>
                  <a:srgbClr val="FFDF7F"/>
                </a:solidFill>
                <a:round/>
                <a:headEnd/>
                <a:tailEnd/>
              </a:ln>
            </p:spPr>
            <p:txBody>
              <a:bodyPr/>
              <a:lstStyle/>
              <a:p>
                <a:endParaRPr lang="en-US"/>
              </a:p>
            </p:txBody>
          </p:sp>
          <p:sp>
            <p:nvSpPr>
              <p:cNvPr id="123972" name="Line 4164"/>
              <p:cNvSpPr>
                <a:spLocks noChangeShapeType="1"/>
              </p:cNvSpPr>
              <p:nvPr/>
            </p:nvSpPr>
            <p:spPr bwMode="auto">
              <a:xfrm flipH="1" flipV="1">
                <a:off x="2955" y="1790"/>
                <a:ext cx="3" cy="6"/>
              </a:xfrm>
              <a:prstGeom prst="line">
                <a:avLst/>
              </a:prstGeom>
              <a:noFill/>
              <a:ln w="0">
                <a:solidFill>
                  <a:srgbClr val="FFDF7F"/>
                </a:solidFill>
                <a:round/>
                <a:headEnd/>
                <a:tailEnd/>
              </a:ln>
            </p:spPr>
            <p:txBody>
              <a:bodyPr/>
              <a:lstStyle/>
              <a:p>
                <a:endParaRPr lang="en-US"/>
              </a:p>
            </p:txBody>
          </p:sp>
          <p:sp>
            <p:nvSpPr>
              <p:cNvPr id="123973" name="Line 4165"/>
              <p:cNvSpPr>
                <a:spLocks noChangeShapeType="1"/>
              </p:cNvSpPr>
              <p:nvPr/>
            </p:nvSpPr>
            <p:spPr bwMode="auto">
              <a:xfrm flipH="1" flipV="1">
                <a:off x="2958" y="1796"/>
                <a:ext cx="1" cy="3"/>
              </a:xfrm>
              <a:prstGeom prst="line">
                <a:avLst/>
              </a:prstGeom>
              <a:noFill/>
              <a:ln w="0">
                <a:solidFill>
                  <a:srgbClr val="FFDF7F"/>
                </a:solidFill>
                <a:round/>
                <a:headEnd/>
                <a:tailEnd/>
              </a:ln>
            </p:spPr>
            <p:txBody>
              <a:bodyPr/>
              <a:lstStyle/>
              <a:p>
                <a:endParaRPr lang="en-US"/>
              </a:p>
            </p:txBody>
          </p:sp>
          <p:sp>
            <p:nvSpPr>
              <p:cNvPr id="123974" name="Line 4166"/>
              <p:cNvSpPr>
                <a:spLocks noChangeShapeType="1"/>
              </p:cNvSpPr>
              <p:nvPr/>
            </p:nvSpPr>
            <p:spPr bwMode="auto">
              <a:xfrm flipH="1" flipV="1">
                <a:off x="2959" y="1799"/>
                <a:ext cx="1" cy="3"/>
              </a:xfrm>
              <a:prstGeom prst="line">
                <a:avLst/>
              </a:prstGeom>
              <a:noFill/>
              <a:ln w="0">
                <a:solidFill>
                  <a:srgbClr val="FFDF7F"/>
                </a:solidFill>
                <a:round/>
                <a:headEnd/>
                <a:tailEnd/>
              </a:ln>
            </p:spPr>
            <p:txBody>
              <a:bodyPr/>
              <a:lstStyle/>
              <a:p>
                <a:endParaRPr lang="en-US"/>
              </a:p>
            </p:txBody>
          </p:sp>
          <p:sp>
            <p:nvSpPr>
              <p:cNvPr id="123975" name="Line 4167"/>
              <p:cNvSpPr>
                <a:spLocks noChangeShapeType="1"/>
              </p:cNvSpPr>
              <p:nvPr/>
            </p:nvSpPr>
            <p:spPr bwMode="auto">
              <a:xfrm>
                <a:off x="2955" y="1770"/>
                <a:ext cx="1" cy="2"/>
              </a:xfrm>
              <a:prstGeom prst="line">
                <a:avLst/>
              </a:prstGeom>
              <a:noFill/>
              <a:ln w="0">
                <a:solidFill>
                  <a:srgbClr val="FFDF7F"/>
                </a:solidFill>
                <a:round/>
                <a:headEnd/>
                <a:tailEnd/>
              </a:ln>
            </p:spPr>
            <p:txBody>
              <a:bodyPr/>
              <a:lstStyle/>
              <a:p>
                <a:endParaRPr lang="en-US"/>
              </a:p>
            </p:txBody>
          </p:sp>
          <p:sp>
            <p:nvSpPr>
              <p:cNvPr id="123976" name="Line 4168"/>
              <p:cNvSpPr>
                <a:spLocks noChangeShapeType="1"/>
              </p:cNvSpPr>
              <p:nvPr/>
            </p:nvSpPr>
            <p:spPr bwMode="auto">
              <a:xfrm>
                <a:off x="2956" y="1772"/>
                <a:ext cx="1" cy="4"/>
              </a:xfrm>
              <a:prstGeom prst="line">
                <a:avLst/>
              </a:prstGeom>
              <a:noFill/>
              <a:ln w="0">
                <a:solidFill>
                  <a:srgbClr val="FFDF7F"/>
                </a:solidFill>
                <a:round/>
                <a:headEnd/>
                <a:tailEnd/>
              </a:ln>
            </p:spPr>
            <p:txBody>
              <a:bodyPr/>
              <a:lstStyle/>
              <a:p>
                <a:endParaRPr lang="en-US"/>
              </a:p>
            </p:txBody>
          </p:sp>
          <p:sp>
            <p:nvSpPr>
              <p:cNvPr id="123977" name="Line 4169"/>
              <p:cNvSpPr>
                <a:spLocks noChangeShapeType="1"/>
              </p:cNvSpPr>
              <p:nvPr/>
            </p:nvSpPr>
            <p:spPr bwMode="auto">
              <a:xfrm>
                <a:off x="2957" y="1776"/>
                <a:ext cx="2" cy="3"/>
              </a:xfrm>
              <a:prstGeom prst="line">
                <a:avLst/>
              </a:prstGeom>
              <a:noFill/>
              <a:ln w="0">
                <a:solidFill>
                  <a:srgbClr val="FFDF7F"/>
                </a:solidFill>
                <a:round/>
                <a:headEnd/>
                <a:tailEnd/>
              </a:ln>
            </p:spPr>
            <p:txBody>
              <a:bodyPr/>
              <a:lstStyle/>
              <a:p>
                <a:endParaRPr lang="en-US"/>
              </a:p>
            </p:txBody>
          </p:sp>
          <p:sp>
            <p:nvSpPr>
              <p:cNvPr id="123978" name="Line 4170"/>
              <p:cNvSpPr>
                <a:spLocks noChangeShapeType="1"/>
              </p:cNvSpPr>
              <p:nvPr/>
            </p:nvSpPr>
            <p:spPr bwMode="auto">
              <a:xfrm>
                <a:off x="2959" y="1779"/>
                <a:ext cx="3" cy="2"/>
              </a:xfrm>
              <a:prstGeom prst="line">
                <a:avLst/>
              </a:prstGeom>
              <a:noFill/>
              <a:ln w="0">
                <a:solidFill>
                  <a:srgbClr val="FFDF7F"/>
                </a:solidFill>
                <a:round/>
                <a:headEnd/>
                <a:tailEnd/>
              </a:ln>
            </p:spPr>
            <p:txBody>
              <a:bodyPr/>
              <a:lstStyle/>
              <a:p>
                <a:endParaRPr lang="en-US"/>
              </a:p>
            </p:txBody>
          </p:sp>
          <p:sp>
            <p:nvSpPr>
              <p:cNvPr id="123979" name="Line 4171"/>
              <p:cNvSpPr>
                <a:spLocks noChangeShapeType="1"/>
              </p:cNvSpPr>
              <p:nvPr/>
            </p:nvSpPr>
            <p:spPr bwMode="auto">
              <a:xfrm>
                <a:off x="2962" y="1781"/>
                <a:ext cx="4" cy="2"/>
              </a:xfrm>
              <a:prstGeom prst="line">
                <a:avLst/>
              </a:prstGeom>
              <a:noFill/>
              <a:ln w="0">
                <a:solidFill>
                  <a:srgbClr val="FFDF7F"/>
                </a:solidFill>
                <a:round/>
                <a:headEnd/>
                <a:tailEnd/>
              </a:ln>
            </p:spPr>
            <p:txBody>
              <a:bodyPr/>
              <a:lstStyle/>
              <a:p>
                <a:endParaRPr lang="en-US"/>
              </a:p>
            </p:txBody>
          </p:sp>
          <p:sp>
            <p:nvSpPr>
              <p:cNvPr id="123980" name="Line 4172"/>
              <p:cNvSpPr>
                <a:spLocks noChangeShapeType="1"/>
              </p:cNvSpPr>
              <p:nvPr/>
            </p:nvSpPr>
            <p:spPr bwMode="auto">
              <a:xfrm flipH="1" flipV="1">
                <a:off x="2966" y="1783"/>
                <a:ext cx="5" cy="2"/>
              </a:xfrm>
              <a:prstGeom prst="line">
                <a:avLst/>
              </a:prstGeom>
              <a:noFill/>
              <a:ln w="0">
                <a:solidFill>
                  <a:srgbClr val="FFDF7F"/>
                </a:solidFill>
                <a:round/>
                <a:headEnd/>
                <a:tailEnd/>
              </a:ln>
            </p:spPr>
            <p:txBody>
              <a:bodyPr/>
              <a:lstStyle/>
              <a:p>
                <a:endParaRPr lang="en-US"/>
              </a:p>
            </p:txBody>
          </p:sp>
          <p:sp>
            <p:nvSpPr>
              <p:cNvPr id="123981" name="Line 4173"/>
              <p:cNvSpPr>
                <a:spLocks noChangeShapeType="1"/>
              </p:cNvSpPr>
              <p:nvPr/>
            </p:nvSpPr>
            <p:spPr bwMode="auto">
              <a:xfrm flipH="1" flipV="1">
                <a:off x="2971" y="1785"/>
                <a:ext cx="1" cy="2"/>
              </a:xfrm>
              <a:prstGeom prst="line">
                <a:avLst/>
              </a:prstGeom>
              <a:noFill/>
              <a:ln w="0">
                <a:solidFill>
                  <a:srgbClr val="FFDF7F"/>
                </a:solidFill>
                <a:round/>
                <a:headEnd/>
                <a:tailEnd/>
              </a:ln>
            </p:spPr>
            <p:txBody>
              <a:bodyPr/>
              <a:lstStyle/>
              <a:p>
                <a:endParaRPr lang="en-US"/>
              </a:p>
            </p:txBody>
          </p:sp>
          <p:sp>
            <p:nvSpPr>
              <p:cNvPr id="123982" name="Line 4174"/>
              <p:cNvSpPr>
                <a:spLocks noChangeShapeType="1"/>
              </p:cNvSpPr>
              <p:nvPr/>
            </p:nvSpPr>
            <p:spPr bwMode="auto">
              <a:xfrm flipH="1" flipV="1">
                <a:off x="2972" y="1787"/>
                <a:ext cx="1" cy="3"/>
              </a:xfrm>
              <a:prstGeom prst="line">
                <a:avLst/>
              </a:prstGeom>
              <a:noFill/>
              <a:ln w="0">
                <a:solidFill>
                  <a:srgbClr val="FFDF7F"/>
                </a:solidFill>
                <a:round/>
                <a:headEnd/>
                <a:tailEnd/>
              </a:ln>
            </p:spPr>
            <p:txBody>
              <a:bodyPr/>
              <a:lstStyle/>
              <a:p>
                <a:endParaRPr lang="en-US"/>
              </a:p>
            </p:txBody>
          </p:sp>
          <p:sp>
            <p:nvSpPr>
              <p:cNvPr id="123983" name="Line 4175"/>
              <p:cNvSpPr>
                <a:spLocks noChangeShapeType="1"/>
              </p:cNvSpPr>
              <p:nvPr/>
            </p:nvSpPr>
            <p:spPr bwMode="auto">
              <a:xfrm flipH="1" flipV="1">
                <a:off x="2972" y="1790"/>
                <a:ext cx="1" cy="2"/>
              </a:xfrm>
              <a:prstGeom prst="line">
                <a:avLst/>
              </a:prstGeom>
              <a:noFill/>
              <a:ln w="0">
                <a:solidFill>
                  <a:srgbClr val="FFDF7F"/>
                </a:solidFill>
                <a:round/>
                <a:headEnd/>
                <a:tailEnd/>
              </a:ln>
            </p:spPr>
            <p:txBody>
              <a:bodyPr/>
              <a:lstStyle/>
              <a:p>
                <a:endParaRPr lang="en-US"/>
              </a:p>
            </p:txBody>
          </p:sp>
          <p:sp>
            <p:nvSpPr>
              <p:cNvPr id="123984" name="Line 4176"/>
              <p:cNvSpPr>
                <a:spLocks noChangeShapeType="1"/>
              </p:cNvSpPr>
              <p:nvPr/>
            </p:nvSpPr>
            <p:spPr bwMode="auto">
              <a:xfrm flipH="1" flipV="1">
                <a:off x="2973" y="1792"/>
                <a:ext cx="1" cy="3"/>
              </a:xfrm>
              <a:prstGeom prst="line">
                <a:avLst/>
              </a:prstGeom>
              <a:noFill/>
              <a:ln w="0">
                <a:solidFill>
                  <a:srgbClr val="FFDF7F"/>
                </a:solidFill>
                <a:round/>
                <a:headEnd/>
                <a:tailEnd/>
              </a:ln>
            </p:spPr>
            <p:txBody>
              <a:bodyPr/>
              <a:lstStyle/>
              <a:p>
                <a:endParaRPr lang="en-US"/>
              </a:p>
            </p:txBody>
          </p:sp>
          <p:sp>
            <p:nvSpPr>
              <p:cNvPr id="123985" name="Line 4177"/>
              <p:cNvSpPr>
                <a:spLocks noChangeShapeType="1"/>
              </p:cNvSpPr>
              <p:nvPr/>
            </p:nvSpPr>
            <p:spPr bwMode="auto">
              <a:xfrm>
                <a:off x="2959" y="1725"/>
                <a:ext cx="1" cy="2"/>
              </a:xfrm>
              <a:prstGeom prst="line">
                <a:avLst/>
              </a:prstGeom>
              <a:noFill/>
              <a:ln w="0">
                <a:solidFill>
                  <a:srgbClr val="FFDF7F"/>
                </a:solidFill>
                <a:round/>
                <a:headEnd/>
                <a:tailEnd/>
              </a:ln>
            </p:spPr>
            <p:txBody>
              <a:bodyPr/>
              <a:lstStyle/>
              <a:p>
                <a:endParaRPr lang="en-US"/>
              </a:p>
            </p:txBody>
          </p:sp>
          <p:sp>
            <p:nvSpPr>
              <p:cNvPr id="123986" name="Line 4178"/>
              <p:cNvSpPr>
                <a:spLocks noChangeShapeType="1"/>
              </p:cNvSpPr>
              <p:nvPr/>
            </p:nvSpPr>
            <p:spPr bwMode="auto">
              <a:xfrm>
                <a:off x="2959" y="1727"/>
                <a:ext cx="2" cy="3"/>
              </a:xfrm>
              <a:prstGeom prst="line">
                <a:avLst/>
              </a:prstGeom>
              <a:noFill/>
              <a:ln w="0">
                <a:solidFill>
                  <a:srgbClr val="FFDF7F"/>
                </a:solidFill>
                <a:round/>
                <a:headEnd/>
                <a:tailEnd/>
              </a:ln>
            </p:spPr>
            <p:txBody>
              <a:bodyPr/>
              <a:lstStyle/>
              <a:p>
                <a:endParaRPr lang="en-US"/>
              </a:p>
            </p:txBody>
          </p:sp>
          <p:sp>
            <p:nvSpPr>
              <p:cNvPr id="123987" name="Line 4179"/>
              <p:cNvSpPr>
                <a:spLocks noChangeShapeType="1"/>
              </p:cNvSpPr>
              <p:nvPr/>
            </p:nvSpPr>
            <p:spPr bwMode="auto">
              <a:xfrm>
                <a:off x="2961" y="1730"/>
                <a:ext cx="3" cy="3"/>
              </a:xfrm>
              <a:prstGeom prst="line">
                <a:avLst/>
              </a:prstGeom>
              <a:noFill/>
              <a:ln w="0">
                <a:solidFill>
                  <a:srgbClr val="FFDF7F"/>
                </a:solidFill>
                <a:round/>
                <a:headEnd/>
                <a:tailEnd/>
              </a:ln>
            </p:spPr>
            <p:txBody>
              <a:bodyPr/>
              <a:lstStyle/>
              <a:p>
                <a:endParaRPr lang="en-US"/>
              </a:p>
            </p:txBody>
          </p:sp>
          <p:sp>
            <p:nvSpPr>
              <p:cNvPr id="123988" name="Line 4180"/>
              <p:cNvSpPr>
                <a:spLocks noChangeShapeType="1"/>
              </p:cNvSpPr>
              <p:nvPr/>
            </p:nvSpPr>
            <p:spPr bwMode="auto">
              <a:xfrm flipH="1" flipV="1">
                <a:off x="2964" y="1733"/>
                <a:ext cx="3" cy="2"/>
              </a:xfrm>
              <a:prstGeom prst="line">
                <a:avLst/>
              </a:prstGeom>
              <a:noFill/>
              <a:ln w="0">
                <a:solidFill>
                  <a:srgbClr val="FFDF7F"/>
                </a:solidFill>
                <a:round/>
                <a:headEnd/>
                <a:tailEnd/>
              </a:ln>
            </p:spPr>
            <p:txBody>
              <a:bodyPr/>
              <a:lstStyle/>
              <a:p>
                <a:endParaRPr lang="en-US"/>
              </a:p>
            </p:txBody>
          </p:sp>
          <p:sp>
            <p:nvSpPr>
              <p:cNvPr id="123989" name="Line 4181"/>
              <p:cNvSpPr>
                <a:spLocks noChangeShapeType="1"/>
              </p:cNvSpPr>
              <p:nvPr/>
            </p:nvSpPr>
            <p:spPr bwMode="auto">
              <a:xfrm flipH="1" flipV="1">
                <a:off x="2967" y="1735"/>
                <a:ext cx="3" cy="4"/>
              </a:xfrm>
              <a:prstGeom prst="line">
                <a:avLst/>
              </a:prstGeom>
              <a:noFill/>
              <a:ln w="0">
                <a:solidFill>
                  <a:srgbClr val="FFDF7F"/>
                </a:solidFill>
                <a:round/>
                <a:headEnd/>
                <a:tailEnd/>
              </a:ln>
            </p:spPr>
            <p:txBody>
              <a:bodyPr/>
              <a:lstStyle/>
              <a:p>
                <a:endParaRPr lang="en-US"/>
              </a:p>
            </p:txBody>
          </p:sp>
          <p:sp>
            <p:nvSpPr>
              <p:cNvPr id="123990" name="Line 4182"/>
              <p:cNvSpPr>
                <a:spLocks noChangeShapeType="1"/>
              </p:cNvSpPr>
              <p:nvPr/>
            </p:nvSpPr>
            <p:spPr bwMode="auto">
              <a:xfrm flipH="1" flipV="1">
                <a:off x="2970" y="1739"/>
                <a:ext cx="2" cy="3"/>
              </a:xfrm>
              <a:prstGeom prst="line">
                <a:avLst/>
              </a:prstGeom>
              <a:noFill/>
              <a:ln w="0">
                <a:solidFill>
                  <a:srgbClr val="FFDF7F"/>
                </a:solidFill>
                <a:round/>
                <a:headEnd/>
                <a:tailEnd/>
              </a:ln>
            </p:spPr>
            <p:txBody>
              <a:bodyPr/>
              <a:lstStyle/>
              <a:p>
                <a:endParaRPr lang="en-US"/>
              </a:p>
            </p:txBody>
          </p:sp>
          <p:sp>
            <p:nvSpPr>
              <p:cNvPr id="123991" name="Line 4183"/>
              <p:cNvSpPr>
                <a:spLocks noChangeShapeType="1"/>
              </p:cNvSpPr>
              <p:nvPr/>
            </p:nvSpPr>
            <p:spPr bwMode="auto">
              <a:xfrm flipH="1" flipV="1">
                <a:off x="2972" y="1742"/>
                <a:ext cx="2" cy="7"/>
              </a:xfrm>
              <a:prstGeom prst="line">
                <a:avLst/>
              </a:prstGeom>
              <a:noFill/>
              <a:ln w="0">
                <a:solidFill>
                  <a:srgbClr val="FFDF7F"/>
                </a:solidFill>
                <a:round/>
                <a:headEnd/>
                <a:tailEnd/>
              </a:ln>
            </p:spPr>
            <p:txBody>
              <a:bodyPr/>
              <a:lstStyle/>
              <a:p>
                <a:endParaRPr lang="en-US"/>
              </a:p>
            </p:txBody>
          </p:sp>
          <p:sp>
            <p:nvSpPr>
              <p:cNvPr id="123992" name="Line 4184"/>
              <p:cNvSpPr>
                <a:spLocks noChangeShapeType="1"/>
              </p:cNvSpPr>
              <p:nvPr/>
            </p:nvSpPr>
            <p:spPr bwMode="auto">
              <a:xfrm flipH="1" flipV="1">
                <a:off x="2974" y="1749"/>
                <a:ext cx="2" cy="7"/>
              </a:xfrm>
              <a:prstGeom prst="line">
                <a:avLst/>
              </a:prstGeom>
              <a:noFill/>
              <a:ln w="0">
                <a:solidFill>
                  <a:srgbClr val="FFDF7F"/>
                </a:solidFill>
                <a:round/>
                <a:headEnd/>
                <a:tailEnd/>
              </a:ln>
            </p:spPr>
            <p:txBody>
              <a:bodyPr/>
              <a:lstStyle/>
              <a:p>
                <a:endParaRPr lang="en-US"/>
              </a:p>
            </p:txBody>
          </p:sp>
          <p:sp>
            <p:nvSpPr>
              <p:cNvPr id="123993" name="Line 4185"/>
              <p:cNvSpPr>
                <a:spLocks noChangeShapeType="1"/>
              </p:cNvSpPr>
              <p:nvPr/>
            </p:nvSpPr>
            <p:spPr bwMode="auto">
              <a:xfrm flipV="1">
                <a:off x="2976" y="1756"/>
                <a:ext cx="1" cy="6"/>
              </a:xfrm>
              <a:prstGeom prst="line">
                <a:avLst/>
              </a:prstGeom>
              <a:noFill/>
              <a:ln w="0">
                <a:solidFill>
                  <a:srgbClr val="FFDF7F"/>
                </a:solidFill>
                <a:round/>
                <a:headEnd/>
                <a:tailEnd/>
              </a:ln>
            </p:spPr>
            <p:txBody>
              <a:bodyPr/>
              <a:lstStyle/>
              <a:p>
                <a:endParaRPr lang="en-US"/>
              </a:p>
            </p:txBody>
          </p:sp>
          <p:sp>
            <p:nvSpPr>
              <p:cNvPr id="123994" name="Line 4186"/>
              <p:cNvSpPr>
                <a:spLocks noChangeShapeType="1"/>
              </p:cNvSpPr>
              <p:nvPr/>
            </p:nvSpPr>
            <p:spPr bwMode="auto">
              <a:xfrm>
                <a:off x="2976" y="1762"/>
                <a:ext cx="1" cy="5"/>
              </a:xfrm>
              <a:prstGeom prst="line">
                <a:avLst/>
              </a:prstGeom>
              <a:noFill/>
              <a:ln w="0">
                <a:solidFill>
                  <a:srgbClr val="FFDF7F"/>
                </a:solidFill>
                <a:round/>
                <a:headEnd/>
                <a:tailEnd/>
              </a:ln>
            </p:spPr>
            <p:txBody>
              <a:bodyPr/>
              <a:lstStyle/>
              <a:p>
                <a:endParaRPr lang="en-US"/>
              </a:p>
            </p:txBody>
          </p:sp>
          <p:sp>
            <p:nvSpPr>
              <p:cNvPr id="123995" name="Line 4187"/>
              <p:cNvSpPr>
                <a:spLocks noChangeShapeType="1"/>
              </p:cNvSpPr>
              <p:nvPr/>
            </p:nvSpPr>
            <p:spPr bwMode="auto">
              <a:xfrm>
                <a:off x="2976" y="1767"/>
                <a:ext cx="2" cy="5"/>
              </a:xfrm>
              <a:prstGeom prst="line">
                <a:avLst/>
              </a:prstGeom>
              <a:noFill/>
              <a:ln w="0">
                <a:solidFill>
                  <a:srgbClr val="FFDF7F"/>
                </a:solidFill>
                <a:round/>
                <a:headEnd/>
                <a:tailEnd/>
              </a:ln>
            </p:spPr>
            <p:txBody>
              <a:bodyPr/>
              <a:lstStyle/>
              <a:p>
                <a:endParaRPr lang="en-US"/>
              </a:p>
            </p:txBody>
          </p:sp>
          <p:sp>
            <p:nvSpPr>
              <p:cNvPr id="123996" name="Line 4188"/>
              <p:cNvSpPr>
                <a:spLocks noChangeShapeType="1"/>
              </p:cNvSpPr>
              <p:nvPr/>
            </p:nvSpPr>
            <p:spPr bwMode="auto">
              <a:xfrm>
                <a:off x="2978" y="1772"/>
                <a:ext cx="3" cy="4"/>
              </a:xfrm>
              <a:prstGeom prst="line">
                <a:avLst/>
              </a:prstGeom>
              <a:noFill/>
              <a:ln w="0">
                <a:solidFill>
                  <a:srgbClr val="FFDF7F"/>
                </a:solidFill>
                <a:round/>
                <a:headEnd/>
                <a:tailEnd/>
              </a:ln>
            </p:spPr>
            <p:txBody>
              <a:bodyPr/>
              <a:lstStyle/>
              <a:p>
                <a:endParaRPr lang="en-US"/>
              </a:p>
            </p:txBody>
          </p:sp>
          <p:sp>
            <p:nvSpPr>
              <p:cNvPr id="123997" name="Line 4189"/>
              <p:cNvSpPr>
                <a:spLocks noChangeShapeType="1"/>
              </p:cNvSpPr>
              <p:nvPr/>
            </p:nvSpPr>
            <p:spPr bwMode="auto">
              <a:xfrm>
                <a:off x="2981" y="1776"/>
                <a:ext cx="1" cy="3"/>
              </a:xfrm>
              <a:prstGeom prst="line">
                <a:avLst/>
              </a:prstGeom>
              <a:noFill/>
              <a:ln w="0">
                <a:solidFill>
                  <a:srgbClr val="FFDF7F"/>
                </a:solidFill>
                <a:round/>
                <a:headEnd/>
                <a:tailEnd/>
              </a:ln>
            </p:spPr>
            <p:txBody>
              <a:bodyPr/>
              <a:lstStyle/>
              <a:p>
                <a:endParaRPr lang="en-US"/>
              </a:p>
            </p:txBody>
          </p:sp>
          <p:sp>
            <p:nvSpPr>
              <p:cNvPr id="123998" name="Line 4190"/>
              <p:cNvSpPr>
                <a:spLocks noChangeShapeType="1"/>
              </p:cNvSpPr>
              <p:nvPr/>
            </p:nvSpPr>
            <p:spPr bwMode="auto">
              <a:xfrm flipH="1" flipV="1">
                <a:off x="2982" y="1779"/>
                <a:ext cx="1" cy="3"/>
              </a:xfrm>
              <a:prstGeom prst="line">
                <a:avLst/>
              </a:prstGeom>
              <a:noFill/>
              <a:ln w="0">
                <a:solidFill>
                  <a:srgbClr val="FFDF7F"/>
                </a:solidFill>
                <a:round/>
                <a:headEnd/>
                <a:tailEnd/>
              </a:ln>
            </p:spPr>
            <p:txBody>
              <a:bodyPr/>
              <a:lstStyle/>
              <a:p>
                <a:endParaRPr lang="en-US"/>
              </a:p>
            </p:txBody>
          </p:sp>
          <p:sp>
            <p:nvSpPr>
              <p:cNvPr id="123999" name="Line 4191"/>
              <p:cNvSpPr>
                <a:spLocks noChangeShapeType="1"/>
              </p:cNvSpPr>
              <p:nvPr/>
            </p:nvSpPr>
            <p:spPr bwMode="auto">
              <a:xfrm flipH="1" flipV="1">
                <a:off x="2983" y="1782"/>
                <a:ext cx="1" cy="2"/>
              </a:xfrm>
              <a:prstGeom prst="line">
                <a:avLst/>
              </a:prstGeom>
              <a:noFill/>
              <a:ln w="0">
                <a:solidFill>
                  <a:srgbClr val="FFDF7F"/>
                </a:solidFill>
                <a:round/>
                <a:headEnd/>
                <a:tailEnd/>
              </a:ln>
            </p:spPr>
            <p:txBody>
              <a:bodyPr/>
              <a:lstStyle/>
              <a:p>
                <a:endParaRPr lang="en-US"/>
              </a:p>
            </p:txBody>
          </p:sp>
          <p:sp>
            <p:nvSpPr>
              <p:cNvPr id="124000" name="Line 4192"/>
              <p:cNvSpPr>
                <a:spLocks noChangeShapeType="1"/>
              </p:cNvSpPr>
              <p:nvPr/>
            </p:nvSpPr>
            <p:spPr bwMode="auto">
              <a:xfrm flipH="1" flipV="1">
                <a:off x="2984" y="1784"/>
                <a:ext cx="1" cy="2"/>
              </a:xfrm>
              <a:prstGeom prst="line">
                <a:avLst/>
              </a:prstGeom>
              <a:noFill/>
              <a:ln w="0">
                <a:solidFill>
                  <a:srgbClr val="FFDF7F"/>
                </a:solidFill>
                <a:round/>
                <a:headEnd/>
                <a:tailEnd/>
              </a:ln>
            </p:spPr>
            <p:txBody>
              <a:bodyPr/>
              <a:lstStyle/>
              <a:p>
                <a:endParaRPr lang="en-US"/>
              </a:p>
            </p:txBody>
          </p:sp>
          <p:sp>
            <p:nvSpPr>
              <p:cNvPr id="124001" name="Line 4193"/>
              <p:cNvSpPr>
                <a:spLocks noChangeShapeType="1"/>
              </p:cNvSpPr>
              <p:nvPr/>
            </p:nvSpPr>
            <p:spPr bwMode="auto">
              <a:xfrm>
                <a:off x="2978" y="1737"/>
                <a:ext cx="2" cy="5"/>
              </a:xfrm>
              <a:prstGeom prst="line">
                <a:avLst/>
              </a:prstGeom>
              <a:noFill/>
              <a:ln w="0">
                <a:solidFill>
                  <a:srgbClr val="FFDF7F"/>
                </a:solidFill>
                <a:round/>
                <a:headEnd/>
                <a:tailEnd/>
              </a:ln>
            </p:spPr>
            <p:txBody>
              <a:bodyPr/>
              <a:lstStyle/>
              <a:p>
                <a:endParaRPr lang="en-US"/>
              </a:p>
            </p:txBody>
          </p:sp>
          <p:sp>
            <p:nvSpPr>
              <p:cNvPr id="124002" name="Line 4194"/>
              <p:cNvSpPr>
                <a:spLocks noChangeShapeType="1"/>
              </p:cNvSpPr>
              <p:nvPr/>
            </p:nvSpPr>
            <p:spPr bwMode="auto">
              <a:xfrm>
                <a:off x="2980" y="1742"/>
                <a:ext cx="1" cy="5"/>
              </a:xfrm>
              <a:prstGeom prst="line">
                <a:avLst/>
              </a:prstGeom>
              <a:noFill/>
              <a:ln w="0">
                <a:solidFill>
                  <a:srgbClr val="FFDF7F"/>
                </a:solidFill>
                <a:round/>
                <a:headEnd/>
                <a:tailEnd/>
              </a:ln>
            </p:spPr>
            <p:txBody>
              <a:bodyPr/>
              <a:lstStyle/>
              <a:p>
                <a:endParaRPr lang="en-US"/>
              </a:p>
            </p:txBody>
          </p:sp>
          <p:sp>
            <p:nvSpPr>
              <p:cNvPr id="124003" name="Line 4195"/>
              <p:cNvSpPr>
                <a:spLocks noChangeShapeType="1"/>
              </p:cNvSpPr>
              <p:nvPr/>
            </p:nvSpPr>
            <p:spPr bwMode="auto">
              <a:xfrm>
                <a:off x="2981" y="1747"/>
                <a:ext cx="2" cy="3"/>
              </a:xfrm>
              <a:prstGeom prst="line">
                <a:avLst/>
              </a:prstGeom>
              <a:noFill/>
              <a:ln w="0">
                <a:solidFill>
                  <a:srgbClr val="FFDF7F"/>
                </a:solidFill>
                <a:round/>
                <a:headEnd/>
                <a:tailEnd/>
              </a:ln>
            </p:spPr>
            <p:txBody>
              <a:bodyPr/>
              <a:lstStyle/>
              <a:p>
                <a:endParaRPr lang="en-US"/>
              </a:p>
            </p:txBody>
          </p:sp>
          <p:sp>
            <p:nvSpPr>
              <p:cNvPr id="124004" name="Line 4196"/>
              <p:cNvSpPr>
                <a:spLocks noChangeShapeType="1"/>
              </p:cNvSpPr>
              <p:nvPr/>
            </p:nvSpPr>
            <p:spPr bwMode="auto">
              <a:xfrm>
                <a:off x="2983" y="1750"/>
                <a:ext cx="1" cy="3"/>
              </a:xfrm>
              <a:prstGeom prst="line">
                <a:avLst/>
              </a:prstGeom>
              <a:noFill/>
              <a:ln w="0">
                <a:solidFill>
                  <a:srgbClr val="FFDF7F"/>
                </a:solidFill>
                <a:round/>
                <a:headEnd/>
                <a:tailEnd/>
              </a:ln>
            </p:spPr>
            <p:txBody>
              <a:bodyPr/>
              <a:lstStyle/>
              <a:p>
                <a:endParaRPr lang="en-US"/>
              </a:p>
            </p:txBody>
          </p:sp>
          <p:sp>
            <p:nvSpPr>
              <p:cNvPr id="124005" name="Line 4197"/>
              <p:cNvSpPr>
                <a:spLocks noChangeShapeType="1"/>
              </p:cNvSpPr>
              <p:nvPr/>
            </p:nvSpPr>
            <p:spPr bwMode="auto">
              <a:xfrm>
                <a:off x="2984" y="1753"/>
                <a:ext cx="3" cy="4"/>
              </a:xfrm>
              <a:prstGeom prst="line">
                <a:avLst/>
              </a:prstGeom>
              <a:noFill/>
              <a:ln w="0">
                <a:solidFill>
                  <a:srgbClr val="FFDF7F"/>
                </a:solidFill>
                <a:round/>
                <a:headEnd/>
                <a:tailEnd/>
              </a:ln>
            </p:spPr>
            <p:txBody>
              <a:bodyPr/>
              <a:lstStyle/>
              <a:p>
                <a:endParaRPr lang="en-US"/>
              </a:p>
            </p:txBody>
          </p:sp>
          <p:sp>
            <p:nvSpPr>
              <p:cNvPr id="124006" name="Line 4198"/>
              <p:cNvSpPr>
                <a:spLocks noChangeShapeType="1"/>
              </p:cNvSpPr>
              <p:nvPr/>
            </p:nvSpPr>
            <p:spPr bwMode="auto">
              <a:xfrm flipH="1" flipV="1">
                <a:off x="2987" y="1757"/>
                <a:ext cx="3" cy="4"/>
              </a:xfrm>
              <a:prstGeom prst="line">
                <a:avLst/>
              </a:prstGeom>
              <a:noFill/>
              <a:ln w="0">
                <a:solidFill>
                  <a:srgbClr val="FFDF7F"/>
                </a:solidFill>
                <a:round/>
                <a:headEnd/>
                <a:tailEnd/>
              </a:ln>
            </p:spPr>
            <p:txBody>
              <a:bodyPr/>
              <a:lstStyle/>
              <a:p>
                <a:endParaRPr lang="en-US"/>
              </a:p>
            </p:txBody>
          </p:sp>
          <p:sp>
            <p:nvSpPr>
              <p:cNvPr id="124007" name="Line 4199"/>
              <p:cNvSpPr>
                <a:spLocks noChangeShapeType="1"/>
              </p:cNvSpPr>
              <p:nvPr/>
            </p:nvSpPr>
            <p:spPr bwMode="auto">
              <a:xfrm flipH="1" flipV="1">
                <a:off x="2990" y="1761"/>
                <a:ext cx="3" cy="6"/>
              </a:xfrm>
              <a:prstGeom prst="line">
                <a:avLst/>
              </a:prstGeom>
              <a:noFill/>
              <a:ln w="0">
                <a:solidFill>
                  <a:srgbClr val="FFDF7F"/>
                </a:solidFill>
                <a:round/>
                <a:headEnd/>
                <a:tailEnd/>
              </a:ln>
            </p:spPr>
            <p:txBody>
              <a:bodyPr/>
              <a:lstStyle/>
              <a:p>
                <a:endParaRPr lang="en-US"/>
              </a:p>
            </p:txBody>
          </p:sp>
          <p:sp>
            <p:nvSpPr>
              <p:cNvPr id="124008" name="Line 4200"/>
              <p:cNvSpPr>
                <a:spLocks noChangeShapeType="1"/>
              </p:cNvSpPr>
              <p:nvPr/>
            </p:nvSpPr>
            <p:spPr bwMode="auto">
              <a:xfrm flipH="1" flipV="1">
                <a:off x="2993" y="1767"/>
                <a:ext cx="3" cy="6"/>
              </a:xfrm>
              <a:prstGeom prst="line">
                <a:avLst/>
              </a:prstGeom>
              <a:noFill/>
              <a:ln w="0">
                <a:solidFill>
                  <a:srgbClr val="FFDF7F"/>
                </a:solidFill>
                <a:round/>
                <a:headEnd/>
                <a:tailEnd/>
              </a:ln>
            </p:spPr>
            <p:txBody>
              <a:bodyPr/>
              <a:lstStyle/>
              <a:p>
                <a:endParaRPr lang="en-US"/>
              </a:p>
            </p:txBody>
          </p:sp>
          <p:sp>
            <p:nvSpPr>
              <p:cNvPr id="124009" name="Line 4201"/>
              <p:cNvSpPr>
                <a:spLocks noChangeShapeType="1"/>
              </p:cNvSpPr>
              <p:nvPr/>
            </p:nvSpPr>
            <p:spPr bwMode="auto">
              <a:xfrm flipH="1" flipV="1">
                <a:off x="2996" y="1773"/>
                <a:ext cx="1" cy="3"/>
              </a:xfrm>
              <a:prstGeom prst="line">
                <a:avLst/>
              </a:prstGeom>
              <a:noFill/>
              <a:ln w="0">
                <a:solidFill>
                  <a:srgbClr val="FFDF7F"/>
                </a:solidFill>
                <a:round/>
                <a:headEnd/>
                <a:tailEnd/>
              </a:ln>
            </p:spPr>
            <p:txBody>
              <a:bodyPr/>
              <a:lstStyle/>
              <a:p>
                <a:endParaRPr lang="en-US"/>
              </a:p>
            </p:txBody>
          </p:sp>
          <p:sp>
            <p:nvSpPr>
              <p:cNvPr id="124010" name="Line 4202"/>
              <p:cNvSpPr>
                <a:spLocks noChangeShapeType="1"/>
              </p:cNvSpPr>
              <p:nvPr/>
            </p:nvSpPr>
            <p:spPr bwMode="auto">
              <a:xfrm flipH="1" flipV="1">
                <a:off x="2996" y="1776"/>
                <a:ext cx="1" cy="2"/>
              </a:xfrm>
              <a:prstGeom prst="line">
                <a:avLst/>
              </a:prstGeom>
              <a:noFill/>
              <a:ln w="0">
                <a:solidFill>
                  <a:srgbClr val="FFDF7F"/>
                </a:solidFill>
                <a:round/>
                <a:headEnd/>
                <a:tailEnd/>
              </a:ln>
            </p:spPr>
            <p:txBody>
              <a:bodyPr/>
              <a:lstStyle/>
              <a:p>
                <a:endParaRPr lang="en-US"/>
              </a:p>
            </p:txBody>
          </p:sp>
          <p:sp>
            <p:nvSpPr>
              <p:cNvPr id="124011" name="Line 4203"/>
              <p:cNvSpPr>
                <a:spLocks noChangeShapeType="1"/>
              </p:cNvSpPr>
              <p:nvPr/>
            </p:nvSpPr>
            <p:spPr bwMode="auto">
              <a:xfrm flipH="1" flipV="1">
                <a:off x="3023" y="1798"/>
                <a:ext cx="2" cy="3"/>
              </a:xfrm>
              <a:prstGeom prst="line">
                <a:avLst/>
              </a:prstGeom>
              <a:noFill/>
              <a:ln w="0">
                <a:solidFill>
                  <a:srgbClr val="FFDF7F"/>
                </a:solidFill>
                <a:round/>
                <a:headEnd/>
                <a:tailEnd/>
              </a:ln>
            </p:spPr>
            <p:txBody>
              <a:bodyPr/>
              <a:lstStyle/>
              <a:p>
                <a:endParaRPr lang="en-US"/>
              </a:p>
            </p:txBody>
          </p:sp>
          <p:sp>
            <p:nvSpPr>
              <p:cNvPr id="124012" name="Line 4204"/>
              <p:cNvSpPr>
                <a:spLocks noChangeShapeType="1"/>
              </p:cNvSpPr>
              <p:nvPr/>
            </p:nvSpPr>
            <p:spPr bwMode="auto">
              <a:xfrm flipH="1" flipV="1">
                <a:off x="3020" y="1796"/>
                <a:ext cx="3" cy="2"/>
              </a:xfrm>
              <a:prstGeom prst="line">
                <a:avLst/>
              </a:prstGeom>
              <a:noFill/>
              <a:ln w="0">
                <a:solidFill>
                  <a:srgbClr val="FFDF7F"/>
                </a:solidFill>
                <a:round/>
                <a:headEnd/>
                <a:tailEnd/>
              </a:ln>
            </p:spPr>
            <p:txBody>
              <a:bodyPr/>
              <a:lstStyle/>
              <a:p>
                <a:endParaRPr lang="en-US"/>
              </a:p>
            </p:txBody>
          </p:sp>
          <p:sp>
            <p:nvSpPr>
              <p:cNvPr id="124013" name="Line 4205"/>
              <p:cNvSpPr>
                <a:spLocks noChangeShapeType="1"/>
              </p:cNvSpPr>
              <p:nvPr/>
            </p:nvSpPr>
            <p:spPr bwMode="auto">
              <a:xfrm flipH="1">
                <a:off x="3017" y="1796"/>
                <a:ext cx="3" cy="2"/>
              </a:xfrm>
              <a:prstGeom prst="line">
                <a:avLst/>
              </a:prstGeom>
              <a:noFill/>
              <a:ln w="0">
                <a:solidFill>
                  <a:srgbClr val="FFDF7F"/>
                </a:solidFill>
                <a:round/>
                <a:headEnd/>
                <a:tailEnd/>
              </a:ln>
            </p:spPr>
            <p:txBody>
              <a:bodyPr/>
              <a:lstStyle/>
              <a:p>
                <a:endParaRPr lang="en-US"/>
              </a:p>
            </p:txBody>
          </p:sp>
          <p:sp>
            <p:nvSpPr>
              <p:cNvPr id="124014" name="Line 4206"/>
              <p:cNvSpPr>
                <a:spLocks noChangeShapeType="1"/>
              </p:cNvSpPr>
              <p:nvPr/>
            </p:nvSpPr>
            <p:spPr bwMode="auto">
              <a:xfrm flipH="1">
                <a:off x="3015" y="1798"/>
                <a:ext cx="2" cy="3"/>
              </a:xfrm>
              <a:prstGeom prst="line">
                <a:avLst/>
              </a:prstGeom>
              <a:noFill/>
              <a:ln w="0">
                <a:solidFill>
                  <a:srgbClr val="FFDF7F"/>
                </a:solidFill>
                <a:round/>
                <a:headEnd/>
                <a:tailEnd/>
              </a:ln>
            </p:spPr>
            <p:txBody>
              <a:bodyPr/>
              <a:lstStyle/>
              <a:p>
                <a:endParaRPr lang="en-US"/>
              </a:p>
            </p:txBody>
          </p:sp>
          <p:sp>
            <p:nvSpPr>
              <p:cNvPr id="124015" name="Line 4207"/>
              <p:cNvSpPr>
                <a:spLocks noChangeShapeType="1"/>
              </p:cNvSpPr>
              <p:nvPr/>
            </p:nvSpPr>
            <p:spPr bwMode="auto">
              <a:xfrm>
                <a:off x="3015" y="1801"/>
                <a:ext cx="2" cy="4"/>
              </a:xfrm>
              <a:prstGeom prst="line">
                <a:avLst/>
              </a:prstGeom>
              <a:noFill/>
              <a:ln w="0">
                <a:solidFill>
                  <a:srgbClr val="FFDF7F"/>
                </a:solidFill>
                <a:round/>
                <a:headEnd/>
                <a:tailEnd/>
              </a:ln>
            </p:spPr>
            <p:txBody>
              <a:bodyPr/>
              <a:lstStyle/>
              <a:p>
                <a:endParaRPr lang="en-US"/>
              </a:p>
            </p:txBody>
          </p:sp>
          <p:sp>
            <p:nvSpPr>
              <p:cNvPr id="124016" name="Line 4208"/>
              <p:cNvSpPr>
                <a:spLocks noChangeShapeType="1"/>
              </p:cNvSpPr>
              <p:nvPr/>
            </p:nvSpPr>
            <p:spPr bwMode="auto">
              <a:xfrm>
                <a:off x="3017" y="1805"/>
                <a:ext cx="3" cy="1"/>
              </a:xfrm>
              <a:prstGeom prst="line">
                <a:avLst/>
              </a:prstGeom>
              <a:noFill/>
              <a:ln w="0">
                <a:solidFill>
                  <a:srgbClr val="FFDF7F"/>
                </a:solidFill>
                <a:round/>
                <a:headEnd/>
                <a:tailEnd/>
              </a:ln>
            </p:spPr>
            <p:txBody>
              <a:bodyPr/>
              <a:lstStyle/>
              <a:p>
                <a:endParaRPr lang="en-US"/>
              </a:p>
            </p:txBody>
          </p:sp>
          <p:sp>
            <p:nvSpPr>
              <p:cNvPr id="124017" name="Line 4209"/>
              <p:cNvSpPr>
                <a:spLocks noChangeShapeType="1"/>
              </p:cNvSpPr>
              <p:nvPr/>
            </p:nvSpPr>
            <p:spPr bwMode="auto">
              <a:xfrm flipV="1">
                <a:off x="3020" y="1805"/>
                <a:ext cx="3" cy="1"/>
              </a:xfrm>
              <a:prstGeom prst="line">
                <a:avLst/>
              </a:prstGeom>
              <a:noFill/>
              <a:ln w="0">
                <a:solidFill>
                  <a:srgbClr val="FFDF7F"/>
                </a:solidFill>
                <a:round/>
                <a:headEnd/>
                <a:tailEnd/>
              </a:ln>
            </p:spPr>
            <p:txBody>
              <a:bodyPr/>
              <a:lstStyle/>
              <a:p>
                <a:endParaRPr lang="en-US"/>
              </a:p>
            </p:txBody>
          </p:sp>
          <p:sp>
            <p:nvSpPr>
              <p:cNvPr id="124018" name="Line 4210"/>
              <p:cNvSpPr>
                <a:spLocks noChangeShapeType="1"/>
              </p:cNvSpPr>
              <p:nvPr/>
            </p:nvSpPr>
            <p:spPr bwMode="auto">
              <a:xfrm flipV="1">
                <a:off x="3023" y="1801"/>
                <a:ext cx="2" cy="4"/>
              </a:xfrm>
              <a:prstGeom prst="line">
                <a:avLst/>
              </a:prstGeom>
              <a:noFill/>
              <a:ln w="0">
                <a:solidFill>
                  <a:srgbClr val="FFDF7F"/>
                </a:solidFill>
                <a:round/>
                <a:headEnd/>
                <a:tailEnd/>
              </a:ln>
            </p:spPr>
            <p:txBody>
              <a:bodyPr/>
              <a:lstStyle/>
              <a:p>
                <a:endParaRPr lang="en-US"/>
              </a:p>
            </p:txBody>
          </p:sp>
          <p:sp>
            <p:nvSpPr>
              <p:cNvPr id="124019" name="Line 4211"/>
              <p:cNvSpPr>
                <a:spLocks noChangeShapeType="1"/>
              </p:cNvSpPr>
              <p:nvPr/>
            </p:nvSpPr>
            <p:spPr bwMode="auto">
              <a:xfrm>
                <a:off x="3014" y="1573"/>
                <a:ext cx="51" cy="32"/>
              </a:xfrm>
              <a:prstGeom prst="line">
                <a:avLst/>
              </a:prstGeom>
              <a:noFill/>
              <a:ln w="0">
                <a:solidFill>
                  <a:srgbClr val="FFDF7F"/>
                </a:solidFill>
                <a:round/>
                <a:headEnd/>
                <a:tailEnd/>
              </a:ln>
            </p:spPr>
            <p:txBody>
              <a:bodyPr/>
              <a:lstStyle/>
              <a:p>
                <a:endParaRPr lang="en-US"/>
              </a:p>
            </p:txBody>
          </p:sp>
          <p:sp>
            <p:nvSpPr>
              <p:cNvPr id="124020" name="Line 4212"/>
              <p:cNvSpPr>
                <a:spLocks noChangeShapeType="1"/>
              </p:cNvSpPr>
              <p:nvPr/>
            </p:nvSpPr>
            <p:spPr bwMode="auto">
              <a:xfrm>
                <a:off x="3696" y="1656"/>
                <a:ext cx="104" cy="67"/>
              </a:xfrm>
              <a:prstGeom prst="line">
                <a:avLst/>
              </a:prstGeom>
              <a:noFill/>
              <a:ln w="0">
                <a:solidFill>
                  <a:srgbClr val="FFDF7F"/>
                </a:solidFill>
                <a:round/>
                <a:headEnd/>
                <a:tailEnd/>
              </a:ln>
            </p:spPr>
            <p:txBody>
              <a:bodyPr/>
              <a:lstStyle/>
              <a:p>
                <a:endParaRPr lang="en-US"/>
              </a:p>
            </p:txBody>
          </p:sp>
          <p:sp>
            <p:nvSpPr>
              <p:cNvPr id="124021" name="Line 4213"/>
              <p:cNvSpPr>
                <a:spLocks noChangeShapeType="1"/>
              </p:cNvSpPr>
              <p:nvPr/>
            </p:nvSpPr>
            <p:spPr bwMode="auto">
              <a:xfrm>
                <a:off x="3621" y="1636"/>
                <a:ext cx="39" cy="25"/>
              </a:xfrm>
              <a:prstGeom prst="line">
                <a:avLst/>
              </a:prstGeom>
              <a:noFill/>
              <a:ln w="0">
                <a:solidFill>
                  <a:srgbClr val="FFDF7F"/>
                </a:solidFill>
                <a:round/>
                <a:headEnd/>
                <a:tailEnd/>
              </a:ln>
            </p:spPr>
            <p:txBody>
              <a:bodyPr/>
              <a:lstStyle/>
              <a:p>
                <a:endParaRPr lang="en-US"/>
              </a:p>
            </p:txBody>
          </p:sp>
          <p:sp>
            <p:nvSpPr>
              <p:cNvPr id="124022" name="Line 4214"/>
              <p:cNvSpPr>
                <a:spLocks noChangeShapeType="1"/>
              </p:cNvSpPr>
              <p:nvPr/>
            </p:nvSpPr>
            <p:spPr bwMode="auto">
              <a:xfrm>
                <a:off x="3621" y="1636"/>
                <a:ext cx="1" cy="49"/>
              </a:xfrm>
              <a:prstGeom prst="line">
                <a:avLst/>
              </a:prstGeom>
              <a:noFill/>
              <a:ln w="0">
                <a:solidFill>
                  <a:srgbClr val="FFDF7F"/>
                </a:solidFill>
                <a:round/>
                <a:headEnd/>
                <a:tailEnd/>
              </a:ln>
            </p:spPr>
            <p:txBody>
              <a:bodyPr/>
              <a:lstStyle/>
              <a:p>
                <a:endParaRPr lang="en-US"/>
              </a:p>
            </p:txBody>
          </p:sp>
          <p:sp>
            <p:nvSpPr>
              <p:cNvPr id="124023" name="Line 4215"/>
              <p:cNvSpPr>
                <a:spLocks noChangeShapeType="1"/>
              </p:cNvSpPr>
              <p:nvPr/>
            </p:nvSpPr>
            <p:spPr bwMode="auto">
              <a:xfrm>
                <a:off x="3450" y="1568"/>
                <a:ext cx="48" cy="88"/>
              </a:xfrm>
              <a:prstGeom prst="line">
                <a:avLst/>
              </a:prstGeom>
              <a:noFill/>
              <a:ln w="0">
                <a:solidFill>
                  <a:srgbClr val="FFDF7F"/>
                </a:solidFill>
                <a:round/>
                <a:headEnd/>
                <a:tailEnd/>
              </a:ln>
            </p:spPr>
            <p:txBody>
              <a:bodyPr/>
              <a:lstStyle/>
              <a:p>
                <a:endParaRPr lang="en-US"/>
              </a:p>
            </p:txBody>
          </p:sp>
          <p:sp>
            <p:nvSpPr>
              <p:cNvPr id="124024" name="Line 4216"/>
              <p:cNvSpPr>
                <a:spLocks noChangeShapeType="1"/>
              </p:cNvSpPr>
              <p:nvPr/>
            </p:nvSpPr>
            <p:spPr bwMode="auto">
              <a:xfrm flipH="1">
                <a:off x="3454" y="1656"/>
                <a:ext cx="44" cy="24"/>
              </a:xfrm>
              <a:prstGeom prst="line">
                <a:avLst/>
              </a:prstGeom>
              <a:noFill/>
              <a:ln w="0">
                <a:solidFill>
                  <a:srgbClr val="FFDF7F"/>
                </a:solidFill>
                <a:round/>
                <a:headEnd/>
                <a:tailEnd/>
              </a:ln>
            </p:spPr>
            <p:txBody>
              <a:bodyPr/>
              <a:lstStyle/>
              <a:p>
                <a:endParaRPr lang="en-US"/>
              </a:p>
            </p:txBody>
          </p:sp>
          <p:sp>
            <p:nvSpPr>
              <p:cNvPr id="124025" name="Line 4217"/>
              <p:cNvSpPr>
                <a:spLocks noChangeShapeType="1"/>
              </p:cNvSpPr>
              <p:nvPr/>
            </p:nvSpPr>
            <p:spPr bwMode="auto">
              <a:xfrm flipH="1" flipV="1">
                <a:off x="3509" y="1658"/>
                <a:ext cx="9" cy="8"/>
              </a:xfrm>
              <a:prstGeom prst="line">
                <a:avLst/>
              </a:prstGeom>
              <a:noFill/>
              <a:ln w="0">
                <a:solidFill>
                  <a:srgbClr val="FFDF7F"/>
                </a:solidFill>
                <a:round/>
                <a:headEnd/>
                <a:tailEnd/>
              </a:ln>
            </p:spPr>
            <p:txBody>
              <a:bodyPr/>
              <a:lstStyle/>
              <a:p>
                <a:endParaRPr lang="en-US"/>
              </a:p>
            </p:txBody>
          </p:sp>
          <p:sp>
            <p:nvSpPr>
              <p:cNvPr id="124026" name="Line 4218"/>
              <p:cNvSpPr>
                <a:spLocks noChangeShapeType="1"/>
              </p:cNvSpPr>
              <p:nvPr/>
            </p:nvSpPr>
            <p:spPr bwMode="auto">
              <a:xfrm flipH="1" flipV="1">
                <a:off x="3498" y="1656"/>
                <a:ext cx="11" cy="2"/>
              </a:xfrm>
              <a:prstGeom prst="line">
                <a:avLst/>
              </a:prstGeom>
              <a:noFill/>
              <a:ln w="0">
                <a:solidFill>
                  <a:srgbClr val="FFDF7F"/>
                </a:solidFill>
                <a:round/>
                <a:headEnd/>
                <a:tailEnd/>
              </a:ln>
            </p:spPr>
            <p:txBody>
              <a:bodyPr/>
              <a:lstStyle/>
              <a:p>
                <a:endParaRPr lang="en-US"/>
              </a:p>
            </p:txBody>
          </p:sp>
          <p:sp>
            <p:nvSpPr>
              <p:cNvPr id="124027" name="Line 4219"/>
              <p:cNvSpPr>
                <a:spLocks noChangeShapeType="1"/>
              </p:cNvSpPr>
              <p:nvPr/>
            </p:nvSpPr>
            <p:spPr bwMode="auto">
              <a:xfrm>
                <a:off x="3498" y="1656"/>
                <a:ext cx="20" cy="10"/>
              </a:xfrm>
              <a:prstGeom prst="line">
                <a:avLst/>
              </a:prstGeom>
              <a:noFill/>
              <a:ln w="0">
                <a:solidFill>
                  <a:srgbClr val="FFDF7F"/>
                </a:solidFill>
                <a:round/>
                <a:headEnd/>
                <a:tailEnd/>
              </a:ln>
            </p:spPr>
            <p:txBody>
              <a:bodyPr/>
              <a:lstStyle/>
              <a:p>
                <a:endParaRPr lang="en-US"/>
              </a:p>
            </p:txBody>
          </p:sp>
          <p:sp>
            <p:nvSpPr>
              <p:cNvPr id="124028" name="Line 4220"/>
              <p:cNvSpPr>
                <a:spLocks noChangeShapeType="1"/>
              </p:cNvSpPr>
              <p:nvPr/>
            </p:nvSpPr>
            <p:spPr bwMode="auto">
              <a:xfrm>
                <a:off x="4001" y="1599"/>
                <a:ext cx="1" cy="86"/>
              </a:xfrm>
              <a:prstGeom prst="line">
                <a:avLst/>
              </a:prstGeom>
              <a:noFill/>
              <a:ln w="0">
                <a:solidFill>
                  <a:srgbClr val="FFDF7F"/>
                </a:solidFill>
                <a:round/>
                <a:headEnd/>
                <a:tailEnd/>
              </a:ln>
            </p:spPr>
            <p:txBody>
              <a:bodyPr/>
              <a:lstStyle/>
              <a:p>
                <a:endParaRPr lang="en-US"/>
              </a:p>
            </p:txBody>
          </p:sp>
          <p:sp>
            <p:nvSpPr>
              <p:cNvPr id="124029" name="Line 4221"/>
              <p:cNvSpPr>
                <a:spLocks noChangeShapeType="1"/>
              </p:cNvSpPr>
              <p:nvPr/>
            </p:nvSpPr>
            <p:spPr bwMode="auto">
              <a:xfrm>
                <a:off x="3963" y="1622"/>
                <a:ext cx="1" cy="88"/>
              </a:xfrm>
              <a:prstGeom prst="line">
                <a:avLst/>
              </a:prstGeom>
              <a:noFill/>
              <a:ln w="0">
                <a:solidFill>
                  <a:srgbClr val="FFDF7F"/>
                </a:solidFill>
                <a:round/>
                <a:headEnd/>
                <a:tailEnd/>
              </a:ln>
            </p:spPr>
            <p:txBody>
              <a:bodyPr/>
              <a:lstStyle/>
              <a:p>
                <a:endParaRPr lang="en-US"/>
              </a:p>
            </p:txBody>
          </p:sp>
          <p:sp>
            <p:nvSpPr>
              <p:cNvPr id="124030" name="Line 4222"/>
              <p:cNvSpPr>
                <a:spLocks noChangeShapeType="1"/>
              </p:cNvSpPr>
              <p:nvPr/>
            </p:nvSpPr>
            <p:spPr bwMode="auto">
              <a:xfrm>
                <a:off x="3859" y="1556"/>
                <a:ext cx="1" cy="215"/>
              </a:xfrm>
              <a:prstGeom prst="line">
                <a:avLst/>
              </a:prstGeom>
              <a:noFill/>
              <a:ln w="0">
                <a:solidFill>
                  <a:srgbClr val="FFDF7F"/>
                </a:solidFill>
                <a:round/>
                <a:headEnd/>
                <a:tailEnd/>
              </a:ln>
            </p:spPr>
            <p:txBody>
              <a:bodyPr/>
              <a:lstStyle/>
              <a:p>
                <a:endParaRPr lang="en-US"/>
              </a:p>
            </p:txBody>
          </p:sp>
          <p:sp>
            <p:nvSpPr>
              <p:cNvPr id="124031" name="Line 4223"/>
              <p:cNvSpPr>
                <a:spLocks noChangeShapeType="1"/>
              </p:cNvSpPr>
              <p:nvPr/>
            </p:nvSpPr>
            <p:spPr bwMode="auto">
              <a:xfrm flipH="1" flipV="1">
                <a:off x="3695" y="1656"/>
                <a:ext cx="1" cy="4"/>
              </a:xfrm>
              <a:prstGeom prst="line">
                <a:avLst/>
              </a:prstGeom>
              <a:noFill/>
              <a:ln w="0">
                <a:solidFill>
                  <a:srgbClr val="FFDF7F"/>
                </a:solidFill>
                <a:round/>
                <a:headEnd/>
                <a:tailEnd/>
              </a:ln>
            </p:spPr>
            <p:txBody>
              <a:bodyPr/>
              <a:lstStyle/>
              <a:p>
                <a:endParaRPr lang="en-US"/>
              </a:p>
            </p:txBody>
          </p:sp>
          <p:sp>
            <p:nvSpPr>
              <p:cNvPr id="124032" name="Line 4224"/>
              <p:cNvSpPr>
                <a:spLocks noChangeShapeType="1"/>
              </p:cNvSpPr>
              <p:nvPr/>
            </p:nvSpPr>
            <p:spPr bwMode="auto">
              <a:xfrm>
                <a:off x="3696" y="1660"/>
                <a:ext cx="1" cy="3"/>
              </a:xfrm>
              <a:prstGeom prst="line">
                <a:avLst/>
              </a:prstGeom>
              <a:noFill/>
              <a:ln w="0">
                <a:solidFill>
                  <a:srgbClr val="FFDF7F"/>
                </a:solidFill>
                <a:round/>
                <a:headEnd/>
                <a:tailEnd/>
              </a:ln>
            </p:spPr>
            <p:txBody>
              <a:bodyPr/>
              <a:lstStyle/>
              <a:p>
                <a:endParaRPr lang="en-US"/>
              </a:p>
            </p:txBody>
          </p:sp>
          <p:sp>
            <p:nvSpPr>
              <p:cNvPr id="124033" name="Line 4225"/>
              <p:cNvSpPr>
                <a:spLocks noChangeShapeType="1"/>
              </p:cNvSpPr>
              <p:nvPr/>
            </p:nvSpPr>
            <p:spPr bwMode="auto">
              <a:xfrm>
                <a:off x="3697" y="1663"/>
                <a:ext cx="3" cy="2"/>
              </a:xfrm>
              <a:prstGeom prst="line">
                <a:avLst/>
              </a:prstGeom>
              <a:noFill/>
              <a:ln w="0">
                <a:solidFill>
                  <a:srgbClr val="FFDF7F"/>
                </a:solidFill>
                <a:round/>
                <a:headEnd/>
                <a:tailEnd/>
              </a:ln>
            </p:spPr>
            <p:txBody>
              <a:bodyPr/>
              <a:lstStyle/>
              <a:p>
                <a:endParaRPr lang="en-US"/>
              </a:p>
            </p:txBody>
          </p:sp>
          <p:sp>
            <p:nvSpPr>
              <p:cNvPr id="124034" name="Line 4226"/>
              <p:cNvSpPr>
                <a:spLocks noChangeShapeType="1"/>
              </p:cNvSpPr>
              <p:nvPr/>
            </p:nvSpPr>
            <p:spPr bwMode="auto">
              <a:xfrm>
                <a:off x="3700" y="1665"/>
                <a:ext cx="3" cy="2"/>
              </a:xfrm>
              <a:prstGeom prst="line">
                <a:avLst/>
              </a:prstGeom>
              <a:noFill/>
              <a:ln w="0">
                <a:solidFill>
                  <a:srgbClr val="FFDF7F"/>
                </a:solidFill>
                <a:round/>
                <a:headEnd/>
                <a:tailEnd/>
              </a:ln>
            </p:spPr>
            <p:txBody>
              <a:bodyPr/>
              <a:lstStyle/>
              <a:p>
                <a:endParaRPr lang="en-US"/>
              </a:p>
            </p:txBody>
          </p:sp>
          <p:sp>
            <p:nvSpPr>
              <p:cNvPr id="124035" name="Line 4227"/>
              <p:cNvSpPr>
                <a:spLocks noChangeShapeType="1"/>
              </p:cNvSpPr>
              <p:nvPr/>
            </p:nvSpPr>
            <p:spPr bwMode="auto">
              <a:xfrm>
                <a:off x="3703" y="1667"/>
                <a:ext cx="6" cy="3"/>
              </a:xfrm>
              <a:prstGeom prst="line">
                <a:avLst/>
              </a:prstGeom>
              <a:noFill/>
              <a:ln w="0">
                <a:solidFill>
                  <a:srgbClr val="FFDF7F"/>
                </a:solidFill>
                <a:round/>
                <a:headEnd/>
                <a:tailEnd/>
              </a:ln>
            </p:spPr>
            <p:txBody>
              <a:bodyPr/>
              <a:lstStyle/>
              <a:p>
                <a:endParaRPr lang="en-US"/>
              </a:p>
            </p:txBody>
          </p:sp>
          <p:sp>
            <p:nvSpPr>
              <p:cNvPr id="124036" name="Line 4228"/>
              <p:cNvSpPr>
                <a:spLocks noChangeShapeType="1"/>
              </p:cNvSpPr>
              <p:nvPr/>
            </p:nvSpPr>
            <p:spPr bwMode="auto">
              <a:xfrm flipH="1" flipV="1">
                <a:off x="3709" y="1670"/>
                <a:ext cx="5" cy="4"/>
              </a:xfrm>
              <a:prstGeom prst="line">
                <a:avLst/>
              </a:prstGeom>
              <a:noFill/>
              <a:ln w="0">
                <a:solidFill>
                  <a:srgbClr val="FFDF7F"/>
                </a:solidFill>
                <a:round/>
                <a:headEnd/>
                <a:tailEnd/>
              </a:ln>
            </p:spPr>
            <p:txBody>
              <a:bodyPr/>
              <a:lstStyle/>
              <a:p>
                <a:endParaRPr lang="en-US"/>
              </a:p>
            </p:txBody>
          </p:sp>
          <p:sp>
            <p:nvSpPr>
              <p:cNvPr id="124037" name="Line 4229"/>
              <p:cNvSpPr>
                <a:spLocks noChangeShapeType="1"/>
              </p:cNvSpPr>
              <p:nvPr/>
            </p:nvSpPr>
            <p:spPr bwMode="auto">
              <a:xfrm flipH="1" flipV="1">
                <a:off x="3714" y="1674"/>
                <a:ext cx="3" cy="4"/>
              </a:xfrm>
              <a:prstGeom prst="line">
                <a:avLst/>
              </a:prstGeom>
              <a:noFill/>
              <a:ln w="0">
                <a:solidFill>
                  <a:srgbClr val="FFDF7F"/>
                </a:solidFill>
                <a:round/>
                <a:headEnd/>
                <a:tailEnd/>
              </a:ln>
            </p:spPr>
            <p:txBody>
              <a:bodyPr/>
              <a:lstStyle/>
              <a:p>
                <a:endParaRPr lang="en-US"/>
              </a:p>
            </p:txBody>
          </p:sp>
          <p:sp>
            <p:nvSpPr>
              <p:cNvPr id="124038" name="Line 4230"/>
              <p:cNvSpPr>
                <a:spLocks noChangeShapeType="1"/>
              </p:cNvSpPr>
              <p:nvPr/>
            </p:nvSpPr>
            <p:spPr bwMode="auto">
              <a:xfrm flipH="1" flipV="1">
                <a:off x="3717" y="1678"/>
                <a:ext cx="3" cy="4"/>
              </a:xfrm>
              <a:prstGeom prst="line">
                <a:avLst/>
              </a:prstGeom>
              <a:noFill/>
              <a:ln w="0">
                <a:solidFill>
                  <a:srgbClr val="FFDF7F"/>
                </a:solidFill>
                <a:round/>
                <a:headEnd/>
                <a:tailEnd/>
              </a:ln>
            </p:spPr>
            <p:txBody>
              <a:bodyPr/>
              <a:lstStyle/>
              <a:p>
                <a:endParaRPr lang="en-US"/>
              </a:p>
            </p:txBody>
          </p:sp>
          <p:sp>
            <p:nvSpPr>
              <p:cNvPr id="124039" name="Line 4231"/>
              <p:cNvSpPr>
                <a:spLocks noChangeShapeType="1"/>
              </p:cNvSpPr>
              <p:nvPr/>
            </p:nvSpPr>
            <p:spPr bwMode="auto">
              <a:xfrm flipH="1" flipV="1">
                <a:off x="3720" y="1682"/>
                <a:ext cx="2" cy="6"/>
              </a:xfrm>
              <a:prstGeom prst="line">
                <a:avLst/>
              </a:prstGeom>
              <a:noFill/>
              <a:ln w="0">
                <a:solidFill>
                  <a:srgbClr val="FFDF7F"/>
                </a:solidFill>
                <a:round/>
                <a:headEnd/>
                <a:tailEnd/>
              </a:ln>
            </p:spPr>
            <p:txBody>
              <a:bodyPr/>
              <a:lstStyle/>
              <a:p>
                <a:endParaRPr lang="en-US"/>
              </a:p>
            </p:txBody>
          </p:sp>
          <p:sp>
            <p:nvSpPr>
              <p:cNvPr id="124040" name="Line 4232"/>
              <p:cNvSpPr>
                <a:spLocks noChangeShapeType="1"/>
              </p:cNvSpPr>
              <p:nvPr/>
            </p:nvSpPr>
            <p:spPr bwMode="auto">
              <a:xfrm flipH="1" flipV="1">
                <a:off x="3722" y="1688"/>
                <a:ext cx="2" cy="5"/>
              </a:xfrm>
              <a:prstGeom prst="line">
                <a:avLst/>
              </a:prstGeom>
              <a:noFill/>
              <a:ln w="0">
                <a:solidFill>
                  <a:srgbClr val="FFDF7F"/>
                </a:solidFill>
                <a:round/>
                <a:headEnd/>
                <a:tailEnd/>
              </a:ln>
            </p:spPr>
            <p:txBody>
              <a:bodyPr/>
              <a:lstStyle/>
              <a:p>
                <a:endParaRPr lang="en-US"/>
              </a:p>
            </p:txBody>
          </p:sp>
          <p:sp>
            <p:nvSpPr>
              <p:cNvPr id="124041" name="Line 4233"/>
              <p:cNvSpPr>
                <a:spLocks noChangeShapeType="1"/>
              </p:cNvSpPr>
              <p:nvPr/>
            </p:nvSpPr>
            <p:spPr bwMode="auto">
              <a:xfrm flipH="1" flipV="1">
                <a:off x="3724" y="1693"/>
                <a:ext cx="2" cy="4"/>
              </a:xfrm>
              <a:prstGeom prst="line">
                <a:avLst/>
              </a:prstGeom>
              <a:noFill/>
              <a:ln w="0">
                <a:solidFill>
                  <a:srgbClr val="FFDF7F"/>
                </a:solidFill>
                <a:round/>
                <a:headEnd/>
                <a:tailEnd/>
              </a:ln>
            </p:spPr>
            <p:txBody>
              <a:bodyPr/>
              <a:lstStyle/>
              <a:p>
                <a:endParaRPr lang="en-US"/>
              </a:p>
            </p:txBody>
          </p:sp>
          <p:sp>
            <p:nvSpPr>
              <p:cNvPr id="124042" name="Line 4234"/>
              <p:cNvSpPr>
                <a:spLocks noChangeShapeType="1"/>
              </p:cNvSpPr>
              <p:nvPr/>
            </p:nvSpPr>
            <p:spPr bwMode="auto">
              <a:xfrm>
                <a:off x="3726" y="1697"/>
                <a:ext cx="1" cy="4"/>
              </a:xfrm>
              <a:prstGeom prst="line">
                <a:avLst/>
              </a:prstGeom>
              <a:noFill/>
              <a:ln w="0">
                <a:solidFill>
                  <a:srgbClr val="FFDF7F"/>
                </a:solidFill>
                <a:round/>
                <a:headEnd/>
                <a:tailEnd/>
              </a:ln>
            </p:spPr>
            <p:txBody>
              <a:bodyPr/>
              <a:lstStyle/>
              <a:p>
                <a:endParaRPr lang="en-US"/>
              </a:p>
            </p:txBody>
          </p:sp>
          <p:sp>
            <p:nvSpPr>
              <p:cNvPr id="124043" name="Line 4235"/>
              <p:cNvSpPr>
                <a:spLocks noChangeShapeType="1"/>
              </p:cNvSpPr>
              <p:nvPr/>
            </p:nvSpPr>
            <p:spPr bwMode="auto">
              <a:xfrm>
                <a:off x="3727" y="1701"/>
                <a:ext cx="2" cy="4"/>
              </a:xfrm>
              <a:prstGeom prst="line">
                <a:avLst/>
              </a:prstGeom>
              <a:noFill/>
              <a:ln w="0">
                <a:solidFill>
                  <a:srgbClr val="FFDF7F"/>
                </a:solidFill>
                <a:round/>
                <a:headEnd/>
                <a:tailEnd/>
              </a:ln>
            </p:spPr>
            <p:txBody>
              <a:bodyPr/>
              <a:lstStyle/>
              <a:p>
                <a:endParaRPr lang="en-US"/>
              </a:p>
            </p:txBody>
          </p:sp>
          <p:sp>
            <p:nvSpPr>
              <p:cNvPr id="124044" name="Line 4236"/>
              <p:cNvSpPr>
                <a:spLocks noChangeShapeType="1"/>
              </p:cNvSpPr>
              <p:nvPr/>
            </p:nvSpPr>
            <p:spPr bwMode="auto">
              <a:xfrm flipH="1" flipV="1">
                <a:off x="3729" y="1705"/>
                <a:ext cx="3" cy="4"/>
              </a:xfrm>
              <a:prstGeom prst="line">
                <a:avLst/>
              </a:prstGeom>
              <a:noFill/>
              <a:ln w="0">
                <a:solidFill>
                  <a:srgbClr val="FFDF7F"/>
                </a:solidFill>
                <a:round/>
                <a:headEnd/>
                <a:tailEnd/>
              </a:ln>
            </p:spPr>
            <p:txBody>
              <a:bodyPr/>
              <a:lstStyle/>
              <a:p>
                <a:endParaRPr lang="en-US"/>
              </a:p>
            </p:txBody>
          </p:sp>
          <p:sp>
            <p:nvSpPr>
              <p:cNvPr id="124045" name="Line 4237"/>
              <p:cNvSpPr>
                <a:spLocks noChangeShapeType="1"/>
              </p:cNvSpPr>
              <p:nvPr/>
            </p:nvSpPr>
            <p:spPr bwMode="auto">
              <a:xfrm>
                <a:off x="3732" y="1709"/>
                <a:ext cx="3" cy="3"/>
              </a:xfrm>
              <a:prstGeom prst="line">
                <a:avLst/>
              </a:prstGeom>
              <a:noFill/>
              <a:ln w="0">
                <a:solidFill>
                  <a:srgbClr val="FFDF7F"/>
                </a:solidFill>
                <a:round/>
                <a:headEnd/>
                <a:tailEnd/>
              </a:ln>
            </p:spPr>
            <p:txBody>
              <a:bodyPr/>
              <a:lstStyle/>
              <a:p>
                <a:endParaRPr lang="en-US"/>
              </a:p>
            </p:txBody>
          </p:sp>
          <p:sp>
            <p:nvSpPr>
              <p:cNvPr id="124046" name="Line 4238"/>
              <p:cNvSpPr>
                <a:spLocks noChangeShapeType="1"/>
              </p:cNvSpPr>
              <p:nvPr/>
            </p:nvSpPr>
            <p:spPr bwMode="auto">
              <a:xfrm flipH="1" flipV="1">
                <a:off x="3735" y="1712"/>
                <a:ext cx="2" cy="3"/>
              </a:xfrm>
              <a:prstGeom prst="line">
                <a:avLst/>
              </a:prstGeom>
              <a:noFill/>
              <a:ln w="0">
                <a:solidFill>
                  <a:srgbClr val="FFDF7F"/>
                </a:solidFill>
                <a:round/>
                <a:headEnd/>
                <a:tailEnd/>
              </a:ln>
            </p:spPr>
            <p:txBody>
              <a:bodyPr/>
              <a:lstStyle/>
              <a:p>
                <a:endParaRPr lang="en-US"/>
              </a:p>
            </p:txBody>
          </p:sp>
          <p:sp>
            <p:nvSpPr>
              <p:cNvPr id="124047" name="Line 4239"/>
              <p:cNvSpPr>
                <a:spLocks noChangeShapeType="1"/>
              </p:cNvSpPr>
              <p:nvPr/>
            </p:nvSpPr>
            <p:spPr bwMode="auto">
              <a:xfrm flipH="1" flipV="1">
                <a:off x="3737" y="1715"/>
                <a:ext cx="4" cy="7"/>
              </a:xfrm>
              <a:prstGeom prst="line">
                <a:avLst/>
              </a:prstGeom>
              <a:noFill/>
              <a:ln w="0">
                <a:solidFill>
                  <a:srgbClr val="FFDF7F"/>
                </a:solidFill>
                <a:round/>
                <a:headEnd/>
                <a:tailEnd/>
              </a:ln>
            </p:spPr>
            <p:txBody>
              <a:bodyPr/>
              <a:lstStyle/>
              <a:p>
                <a:endParaRPr lang="en-US"/>
              </a:p>
            </p:txBody>
          </p:sp>
          <p:sp>
            <p:nvSpPr>
              <p:cNvPr id="124048" name="Line 4240"/>
              <p:cNvSpPr>
                <a:spLocks noChangeShapeType="1"/>
              </p:cNvSpPr>
              <p:nvPr/>
            </p:nvSpPr>
            <p:spPr bwMode="auto">
              <a:xfrm flipH="1" flipV="1">
                <a:off x="3741" y="1722"/>
                <a:ext cx="2" cy="7"/>
              </a:xfrm>
              <a:prstGeom prst="line">
                <a:avLst/>
              </a:prstGeom>
              <a:noFill/>
              <a:ln w="0">
                <a:solidFill>
                  <a:srgbClr val="FFDF7F"/>
                </a:solidFill>
                <a:round/>
                <a:headEnd/>
                <a:tailEnd/>
              </a:ln>
            </p:spPr>
            <p:txBody>
              <a:bodyPr/>
              <a:lstStyle/>
              <a:p>
                <a:endParaRPr lang="en-US"/>
              </a:p>
            </p:txBody>
          </p:sp>
          <p:sp>
            <p:nvSpPr>
              <p:cNvPr id="124049" name="Line 4241"/>
              <p:cNvSpPr>
                <a:spLocks noChangeShapeType="1"/>
              </p:cNvSpPr>
              <p:nvPr/>
            </p:nvSpPr>
            <p:spPr bwMode="auto">
              <a:xfrm flipH="1" flipV="1">
                <a:off x="3743" y="1729"/>
                <a:ext cx="1" cy="2"/>
              </a:xfrm>
              <a:prstGeom prst="line">
                <a:avLst/>
              </a:prstGeom>
              <a:noFill/>
              <a:ln w="0">
                <a:solidFill>
                  <a:srgbClr val="FFDF7F"/>
                </a:solidFill>
                <a:round/>
                <a:headEnd/>
                <a:tailEnd/>
              </a:ln>
            </p:spPr>
            <p:txBody>
              <a:bodyPr/>
              <a:lstStyle/>
              <a:p>
                <a:endParaRPr lang="en-US"/>
              </a:p>
            </p:txBody>
          </p:sp>
          <p:sp>
            <p:nvSpPr>
              <p:cNvPr id="124050" name="Line 4242"/>
              <p:cNvSpPr>
                <a:spLocks noChangeShapeType="1"/>
              </p:cNvSpPr>
              <p:nvPr/>
            </p:nvSpPr>
            <p:spPr bwMode="auto">
              <a:xfrm flipH="1" flipV="1">
                <a:off x="3744" y="1731"/>
                <a:ext cx="1" cy="2"/>
              </a:xfrm>
              <a:prstGeom prst="line">
                <a:avLst/>
              </a:prstGeom>
              <a:noFill/>
              <a:ln w="0">
                <a:solidFill>
                  <a:srgbClr val="FFDF7F"/>
                </a:solidFill>
                <a:round/>
                <a:headEnd/>
                <a:tailEnd/>
              </a:ln>
            </p:spPr>
            <p:txBody>
              <a:bodyPr/>
              <a:lstStyle/>
              <a:p>
                <a:endParaRPr lang="en-US"/>
              </a:p>
            </p:txBody>
          </p:sp>
          <p:sp>
            <p:nvSpPr>
              <p:cNvPr id="124051" name="Line 4243"/>
              <p:cNvSpPr>
                <a:spLocks noChangeShapeType="1"/>
              </p:cNvSpPr>
              <p:nvPr/>
            </p:nvSpPr>
            <p:spPr bwMode="auto">
              <a:xfrm>
                <a:off x="3590" y="2872"/>
                <a:ext cx="115" cy="73"/>
              </a:xfrm>
              <a:prstGeom prst="line">
                <a:avLst/>
              </a:prstGeom>
              <a:noFill/>
              <a:ln w="0">
                <a:solidFill>
                  <a:srgbClr val="FFDF7F"/>
                </a:solidFill>
                <a:round/>
                <a:headEnd/>
                <a:tailEnd/>
              </a:ln>
            </p:spPr>
            <p:txBody>
              <a:bodyPr/>
              <a:lstStyle/>
              <a:p>
                <a:endParaRPr lang="en-US"/>
              </a:p>
            </p:txBody>
          </p:sp>
          <p:sp>
            <p:nvSpPr>
              <p:cNvPr id="124052" name="Line 4244"/>
              <p:cNvSpPr>
                <a:spLocks noChangeShapeType="1"/>
              </p:cNvSpPr>
              <p:nvPr/>
            </p:nvSpPr>
            <p:spPr bwMode="auto">
              <a:xfrm>
                <a:off x="3658" y="1680"/>
                <a:ext cx="106" cy="67"/>
              </a:xfrm>
              <a:prstGeom prst="line">
                <a:avLst/>
              </a:prstGeom>
              <a:noFill/>
              <a:ln w="0">
                <a:solidFill>
                  <a:srgbClr val="FFDF7F"/>
                </a:solidFill>
                <a:round/>
                <a:headEnd/>
                <a:tailEnd/>
              </a:ln>
            </p:spPr>
            <p:txBody>
              <a:bodyPr/>
              <a:lstStyle/>
              <a:p>
                <a:endParaRPr lang="en-US"/>
              </a:p>
            </p:txBody>
          </p:sp>
          <p:sp>
            <p:nvSpPr>
              <p:cNvPr id="124053" name="Line 4245"/>
              <p:cNvSpPr>
                <a:spLocks noChangeShapeType="1"/>
              </p:cNvSpPr>
              <p:nvPr/>
            </p:nvSpPr>
            <p:spPr bwMode="auto">
              <a:xfrm>
                <a:off x="3590" y="1938"/>
                <a:ext cx="115" cy="73"/>
              </a:xfrm>
              <a:prstGeom prst="line">
                <a:avLst/>
              </a:prstGeom>
              <a:noFill/>
              <a:ln w="0">
                <a:solidFill>
                  <a:srgbClr val="FFDF7F"/>
                </a:solidFill>
                <a:round/>
                <a:headEnd/>
                <a:tailEnd/>
              </a:ln>
            </p:spPr>
            <p:txBody>
              <a:bodyPr/>
              <a:lstStyle/>
              <a:p>
                <a:endParaRPr lang="en-US"/>
              </a:p>
            </p:txBody>
          </p:sp>
          <p:sp>
            <p:nvSpPr>
              <p:cNvPr id="124054" name="Line 4246"/>
              <p:cNvSpPr>
                <a:spLocks noChangeShapeType="1"/>
              </p:cNvSpPr>
              <p:nvPr/>
            </p:nvSpPr>
            <p:spPr bwMode="auto">
              <a:xfrm flipH="1" flipV="1">
                <a:off x="3682" y="1665"/>
                <a:ext cx="4" cy="1"/>
              </a:xfrm>
              <a:prstGeom prst="line">
                <a:avLst/>
              </a:prstGeom>
              <a:noFill/>
              <a:ln w="0">
                <a:solidFill>
                  <a:srgbClr val="FFDF7F"/>
                </a:solidFill>
                <a:round/>
                <a:headEnd/>
                <a:tailEnd/>
              </a:ln>
            </p:spPr>
            <p:txBody>
              <a:bodyPr/>
              <a:lstStyle/>
              <a:p>
                <a:endParaRPr lang="en-US"/>
              </a:p>
            </p:txBody>
          </p:sp>
          <p:sp>
            <p:nvSpPr>
              <p:cNvPr id="124055" name="Line 4247"/>
              <p:cNvSpPr>
                <a:spLocks noChangeShapeType="1"/>
              </p:cNvSpPr>
              <p:nvPr/>
            </p:nvSpPr>
            <p:spPr bwMode="auto">
              <a:xfrm flipH="1" flipV="1">
                <a:off x="3686" y="1665"/>
                <a:ext cx="2" cy="3"/>
              </a:xfrm>
              <a:prstGeom prst="line">
                <a:avLst/>
              </a:prstGeom>
              <a:noFill/>
              <a:ln w="0">
                <a:solidFill>
                  <a:srgbClr val="FFDF7F"/>
                </a:solidFill>
                <a:round/>
                <a:headEnd/>
                <a:tailEnd/>
              </a:ln>
            </p:spPr>
            <p:txBody>
              <a:bodyPr/>
              <a:lstStyle/>
              <a:p>
                <a:endParaRPr lang="en-US"/>
              </a:p>
            </p:txBody>
          </p:sp>
          <p:sp>
            <p:nvSpPr>
              <p:cNvPr id="124056" name="Line 4248"/>
              <p:cNvSpPr>
                <a:spLocks noChangeShapeType="1"/>
              </p:cNvSpPr>
              <p:nvPr/>
            </p:nvSpPr>
            <p:spPr bwMode="auto">
              <a:xfrm flipH="1" flipV="1">
                <a:off x="3688" y="1668"/>
                <a:ext cx="2" cy="2"/>
              </a:xfrm>
              <a:prstGeom prst="line">
                <a:avLst/>
              </a:prstGeom>
              <a:noFill/>
              <a:ln w="0">
                <a:solidFill>
                  <a:srgbClr val="FFDF7F"/>
                </a:solidFill>
                <a:round/>
                <a:headEnd/>
                <a:tailEnd/>
              </a:ln>
            </p:spPr>
            <p:txBody>
              <a:bodyPr/>
              <a:lstStyle/>
              <a:p>
                <a:endParaRPr lang="en-US"/>
              </a:p>
            </p:txBody>
          </p:sp>
          <p:sp>
            <p:nvSpPr>
              <p:cNvPr id="124057" name="Line 4249"/>
              <p:cNvSpPr>
                <a:spLocks noChangeShapeType="1"/>
              </p:cNvSpPr>
              <p:nvPr/>
            </p:nvSpPr>
            <p:spPr bwMode="auto">
              <a:xfrm flipH="1" flipV="1">
                <a:off x="3690" y="1670"/>
                <a:ext cx="1" cy="2"/>
              </a:xfrm>
              <a:prstGeom prst="line">
                <a:avLst/>
              </a:prstGeom>
              <a:noFill/>
              <a:ln w="0">
                <a:solidFill>
                  <a:srgbClr val="FFDF7F"/>
                </a:solidFill>
                <a:round/>
                <a:headEnd/>
                <a:tailEnd/>
              </a:ln>
            </p:spPr>
            <p:txBody>
              <a:bodyPr/>
              <a:lstStyle/>
              <a:p>
                <a:endParaRPr lang="en-US"/>
              </a:p>
            </p:txBody>
          </p:sp>
          <p:sp>
            <p:nvSpPr>
              <p:cNvPr id="124058" name="Line 4250"/>
              <p:cNvSpPr>
                <a:spLocks noChangeShapeType="1"/>
              </p:cNvSpPr>
              <p:nvPr/>
            </p:nvSpPr>
            <p:spPr bwMode="auto">
              <a:xfrm flipH="1" flipV="1">
                <a:off x="3691" y="1672"/>
                <a:ext cx="1" cy="3"/>
              </a:xfrm>
              <a:prstGeom prst="line">
                <a:avLst/>
              </a:prstGeom>
              <a:noFill/>
              <a:ln w="0">
                <a:solidFill>
                  <a:srgbClr val="FFDF7F"/>
                </a:solidFill>
                <a:round/>
                <a:headEnd/>
                <a:tailEnd/>
              </a:ln>
            </p:spPr>
            <p:txBody>
              <a:bodyPr/>
              <a:lstStyle/>
              <a:p>
                <a:endParaRPr lang="en-US"/>
              </a:p>
            </p:txBody>
          </p:sp>
          <p:sp>
            <p:nvSpPr>
              <p:cNvPr id="124059" name="Line 4251"/>
              <p:cNvSpPr>
                <a:spLocks noChangeShapeType="1"/>
              </p:cNvSpPr>
              <p:nvPr/>
            </p:nvSpPr>
            <p:spPr bwMode="auto">
              <a:xfrm>
                <a:off x="3692" y="1675"/>
                <a:ext cx="1" cy="2"/>
              </a:xfrm>
              <a:prstGeom prst="line">
                <a:avLst/>
              </a:prstGeom>
              <a:noFill/>
              <a:ln w="0">
                <a:solidFill>
                  <a:srgbClr val="FFDF7F"/>
                </a:solidFill>
                <a:round/>
                <a:headEnd/>
                <a:tailEnd/>
              </a:ln>
            </p:spPr>
            <p:txBody>
              <a:bodyPr/>
              <a:lstStyle/>
              <a:p>
                <a:endParaRPr lang="en-US"/>
              </a:p>
            </p:txBody>
          </p:sp>
          <p:sp>
            <p:nvSpPr>
              <p:cNvPr id="124060" name="Line 4252"/>
              <p:cNvSpPr>
                <a:spLocks noChangeShapeType="1"/>
              </p:cNvSpPr>
              <p:nvPr/>
            </p:nvSpPr>
            <p:spPr bwMode="auto">
              <a:xfrm>
                <a:off x="3693" y="1677"/>
                <a:ext cx="1" cy="3"/>
              </a:xfrm>
              <a:prstGeom prst="line">
                <a:avLst/>
              </a:prstGeom>
              <a:noFill/>
              <a:ln w="0">
                <a:solidFill>
                  <a:srgbClr val="FFDF7F"/>
                </a:solidFill>
                <a:round/>
                <a:headEnd/>
                <a:tailEnd/>
              </a:ln>
            </p:spPr>
            <p:txBody>
              <a:bodyPr/>
              <a:lstStyle/>
              <a:p>
                <a:endParaRPr lang="en-US"/>
              </a:p>
            </p:txBody>
          </p:sp>
          <p:sp>
            <p:nvSpPr>
              <p:cNvPr id="124061" name="Line 4253"/>
              <p:cNvSpPr>
                <a:spLocks noChangeShapeType="1"/>
              </p:cNvSpPr>
              <p:nvPr/>
            </p:nvSpPr>
            <p:spPr bwMode="auto">
              <a:xfrm>
                <a:off x="3694" y="1680"/>
                <a:ext cx="2" cy="2"/>
              </a:xfrm>
              <a:prstGeom prst="line">
                <a:avLst/>
              </a:prstGeom>
              <a:noFill/>
              <a:ln w="0">
                <a:solidFill>
                  <a:srgbClr val="FFDF7F"/>
                </a:solidFill>
                <a:round/>
                <a:headEnd/>
                <a:tailEnd/>
              </a:ln>
            </p:spPr>
            <p:txBody>
              <a:bodyPr/>
              <a:lstStyle/>
              <a:p>
                <a:endParaRPr lang="en-US"/>
              </a:p>
            </p:txBody>
          </p:sp>
          <p:sp>
            <p:nvSpPr>
              <p:cNvPr id="124062" name="Line 4254"/>
              <p:cNvSpPr>
                <a:spLocks noChangeShapeType="1"/>
              </p:cNvSpPr>
              <p:nvPr/>
            </p:nvSpPr>
            <p:spPr bwMode="auto">
              <a:xfrm>
                <a:off x="3696" y="1682"/>
                <a:ext cx="3" cy="4"/>
              </a:xfrm>
              <a:prstGeom prst="line">
                <a:avLst/>
              </a:prstGeom>
              <a:noFill/>
              <a:ln w="0">
                <a:solidFill>
                  <a:srgbClr val="FFDF7F"/>
                </a:solidFill>
                <a:round/>
                <a:headEnd/>
                <a:tailEnd/>
              </a:ln>
            </p:spPr>
            <p:txBody>
              <a:bodyPr/>
              <a:lstStyle/>
              <a:p>
                <a:endParaRPr lang="en-US"/>
              </a:p>
            </p:txBody>
          </p:sp>
          <p:sp>
            <p:nvSpPr>
              <p:cNvPr id="124063" name="Line 4255"/>
              <p:cNvSpPr>
                <a:spLocks noChangeShapeType="1"/>
              </p:cNvSpPr>
              <p:nvPr/>
            </p:nvSpPr>
            <p:spPr bwMode="auto">
              <a:xfrm>
                <a:off x="3699" y="1686"/>
                <a:ext cx="3" cy="2"/>
              </a:xfrm>
              <a:prstGeom prst="line">
                <a:avLst/>
              </a:prstGeom>
              <a:noFill/>
              <a:ln w="0">
                <a:solidFill>
                  <a:srgbClr val="FFDF7F"/>
                </a:solidFill>
                <a:round/>
                <a:headEnd/>
                <a:tailEnd/>
              </a:ln>
            </p:spPr>
            <p:txBody>
              <a:bodyPr/>
              <a:lstStyle/>
              <a:p>
                <a:endParaRPr lang="en-US"/>
              </a:p>
            </p:txBody>
          </p:sp>
          <p:sp>
            <p:nvSpPr>
              <p:cNvPr id="124064" name="Line 4256"/>
              <p:cNvSpPr>
                <a:spLocks noChangeShapeType="1"/>
              </p:cNvSpPr>
              <p:nvPr/>
            </p:nvSpPr>
            <p:spPr bwMode="auto">
              <a:xfrm>
                <a:off x="3702" y="1688"/>
                <a:ext cx="4" cy="3"/>
              </a:xfrm>
              <a:prstGeom prst="line">
                <a:avLst/>
              </a:prstGeom>
              <a:noFill/>
              <a:ln w="0">
                <a:solidFill>
                  <a:srgbClr val="FFDF7F"/>
                </a:solidFill>
                <a:round/>
                <a:headEnd/>
                <a:tailEnd/>
              </a:ln>
            </p:spPr>
            <p:txBody>
              <a:bodyPr/>
              <a:lstStyle/>
              <a:p>
                <a:endParaRPr lang="en-US"/>
              </a:p>
            </p:txBody>
          </p:sp>
          <p:sp>
            <p:nvSpPr>
              <p:cNvPr id="124065" name="Line 4257"/>
              <p:cNvSpPr>
                <a:spLocks noChangeShapeType="1"/>
              </p:cNvSpPr>
              <p:nvPr/>
            </p:nvSpPr>
            <p:spPr bwMode="auto">
              <a:xfrm flipH="1" flipV="1">
                <a:off x="3706" y="1691"/>
                <a:ext cx="3" cy="2"/>
              </a:xfrm>
              <a:prstGeom prst="line">
                <a:avLst/>
              </a:prstGeom>
              <a:noFill/>
              <a:ln w="0">
                <a:solidFill>
                  <a:srgbClr val="FFDF7F"/>
                </a:solidFill>
                <a:round/>
                <a:headEnd/>
                <a:tailEnd/>
              </a:ln>
            </p:spPr>
            <p:txBody>
              <a:bodyPr/>
              <a:lstStyle/>
              <a:p>
                <a:endParaRPr lang="en-US"/>
              </a:p>
            </p:txBody>
          </p:sp>
          <p:sp>
            <p:nvSpPr>
              <p:cNvPr id="124066" name="Line 4258"/>
              <p:cNvSpPr>
                <a:spLocks noChangeShapeType="1"/>
              </p:cNvSpPr>
              <p:nvPr/>
            </p:nvSpPr>
            <p:spPr bwMode="auto">
              <a:xfrm flipH="1" flipV="1">
                <a:off x="3709" y="1693"/>
                <a:ext cx="2" cy="4"/>
              </a:xfrm>
              <a:prstGeom prst="line">
                <a:avLst/>
              </a:prstGeom>
              <a:noFill/>
              <a:ln w="0">
                <a:solidFill>
                  <a:srgbClr val="FFDF7F"/>
                </a:solidFill>
                <a:round/>
                <a:headEnd/>
                <a:tailEnd/>
              </a:ln>
            </p:spPr>
            <p:txBody>
              <a:bodyPr/>
              <a:lstStyle/>
              <a:p>
                <a:endParaRPr lang="en-US"/>
              </a:p>
            </p:txBody>
          </p:sp>
          <p:sp>
            <p:nvSpPr>
              <p:cNvPr id="124067" name="Line 4259"/>
              <p:cNvSpPr>
                <a:spLocks noChangeShapeType="1"/>
              </p:cNvSpPr>
              <p:nvPr/>
            </p:nvSpPr>
            <p:spPr bwMode="auto">
              <a:xfrm flipH="1" flipV="1">
                <a:off x="3711" y="1697"/>
                <a:ext cx="1" cy="4"/>
              </a:xfrm>
              <a:prstGeom prst="line">
                <a:avLst/>
              </a:prstGeom>
              <a:noFill/>
              <a:ln w="0">
                <a:solidFill>
                  <a:srgbClr val="FFDF7F"/>
                </a:solidFill>
                <a:round/>
                <a:headEnd/>
                <a:tailEnd/>
              </a:ln>
            </p:spPr>
            <p:txBody>
              <a:bodyPr/>
              <a:lstStyle/>
              <a:p>
                <a:endParaRPr lang="en-US"/>
              </a:p>
            </p:txBody>
          </p:sp>
          <p:sp>
            <p:nvSpPr>
              <p:cNvPr id="124068" name="Line 4260"/>
              <p:cNvSpPr>
                <a:spLocks noChangeShapeType="1"/>
              </p:cNvSpPr>
              <p:nvPr/>
            </p:nvSpPr>
            <p:spPr bwMode="auto">
              <a:xfrm>
                <a:off x="3712" y="1701"/>
                <a:ext cx="1" cy="2"/>
              </a:xfrm>
              <a:prstGeom prst="line">
                <a:avLst/>
              </a:prstGeom>
              <a:noFill/>
              <a:ln w="0">
                <a:solidFill>
                  <a:srgbClr val="FFDF7F"/>
                </a:solidFill>
                <a:round/>
                <a:headEnd/>
                <a:tailEnd/>
              </a:ln>
            </p:spPr>
            <p:txBody>
              <a:bodyPr/>
              <a:lstStyle/>
              <a:p>
                <a:endParaRPr lang="en-US"/>
              </a:p>
            </p:txBody>
          </p:sp>
          <p:sp>
            <p:nvSpPr>
              <p:cNvPr id="124069" name="Line 4261"/>
              <p:cNvSpPr>
                <a:spLocks noChangeShapeType="1"/>
              </p:cNvSpPr>
              <p:nvPr/>
            </p:nvSpPr>
            <p:spPr bwMode="auto">
              <a:xfrm flipH="1" flipV="1">
                <a:off x="3713" y="1703"/>
                <a:ext cx="1" cy="3"/>
              </a:xfrm>
              <a:prstGeom prst="line">
                <a:avLst/>
              </a:prstGeom>
              <a:noFill/>
              <a:ln w="0">
                <a:solidFill>
                  <a:srgbClr val="FFDF7F"/>
                </a:solidFill>
                <a:round/>
                <a:headEnd/>
                <a:tailEnd/>
              </a:ln>
            </p:spPr>
            <p:txBody>
              <a:bodyPr/>
              <a:lstStyle/>
              <a:p>
                <a:endParaRPr lang="en-US"/>
              </a:p>
            </p:txBody>
          </p:sp>
          <p:sp>
            <p:nvSpPr>
              <p:cNvPr id="124070" name="Line 4262"/>
              <p:cNvSpPr>
                <a:spLocks noChangeShapeType="1"/>
              </p:cNvSpPr>
              <p:nvPr/>
            </p:nvSpPr>
            <p:spPr bwMode="auto">
              <a:xfrm flipV="1">
                <a:off x="3714" y="1706"/>
                <a:ext cx="1" cy="1"/>
              </a:xfrm>
              <a:prstGeom prst="line">
                <a:avLst/>
              </a:prstGeom>
              <a:noFill/>
              <a:ln w="0">
                <a:solidFill>
                  <a:srgbClr val="FFDF7F"/>
                </a:solidFill>
                <a:round/>
                <a:headEnd/>
                <a:tailEnd/>
              </a:ln>
            </p:spPr>
            <p:txBody>
              <a:bodyPr/>
              <a:lstStyle/>
              <a:p>
                <a:endParaRPr lang="en-US"/>
              </a:p>
            </p:txBody>
          </p:sp>
        </p:grpSp>
        <p:grpSp>
          <p:nvGrpSpPr>
            <p:cNvPr id="124272" name="Group 4464"/>
            <p:cNvGrpSpPr>
              <a:grpSpLocks/>
            </p:cNvGrpSpPr>
            <p:nvPr/>
          </p:nvGrpSpPr>
          <p:grpSpPr bwMode="auto">
            <a:xfrm>
              <a:off x="3090" y="1706"/>
              <a:ext cx="625" cy="1259"/>
              <a:chOff x="3090" y="1706"/>
              <a:chExt cx="625" cy="1259"/>
            </a:xfrm>
          </p:grpSpPr>
          <p:sp>
            <p:nvSpPr>
              <p:cNvPr id="124072" name="Line 4264"/>
              <p:cNvSpPr>
                <a:spLocks noChangeShapeType="1"/>
              </p:cNvSpPr>
              <p:nvPr/>
            </p:nvSpPr>
            <p:spPr bwMode="auto">
              <a:xfrm flipV="1">
                <a:off x="3714" y="1706"/>
                <a:ext cx="1" cy="1"/>
              </a:xfrm>
              <a:prstGeom prst="line">
                <a:avLst/>
              </a:prstGeom>
              <a:noFill/>
              <a:ln w="0">
                <a:solidFill>
                  <a:srgbClr val="FFDF7F"/>
                </a:solidFill>
                <a:round/>
                <a:headEnd/>
                <a:tailEnd/>
              </a:ln>
            </p:spPr>
            <p:txBody>
              <a:bodyPr/>
              <a:lstStyle/>
              <a:p>
                <a:endParaRPr lang="en-US"/>
              </a:p>
            </p:txBody>
          </p:sp>
          <p:sp>
            <p:nvSpPr>
              <p:cNvPr id="124073" name="Line 4265"/>
              <p:cNvSpPr>
                <a:spLocks noChangeShapeType="1"/>
              </p:cNvSpPr>
              <p:nvPr/>
            </p:nvSpPr>
            <p:spPr bwMode="auto">
              <a:xfrm flipV="1">
                <a:off x="3713" y="1707"/>
                <a:ext cx="1" cy="1"/>
              </a:xfrm>
              <a:prstGeom prst="line">
                <a:avLst/>
              </a:prstGeom>
              <a:noFill/>
              <a:ln w="0">
                <a:solidFill>
                  <a:srgbClr val="FFDF7F"/>
                </a:solidFill>
                <a:round/>
                <a:headEnd/>
                <a:tailEnd/>
              </a:ln>
            </p:spPr>
            <p:txBody>
              <a:bodyPr/>
              <a:lstStyle/>
              <a:p>
                <a:endParaRPr lang="en-US"/>
              </a:p>
            </p:txBody>
          </p:sp>
          <p:sp>
            <p:nvSpPr>
              <p:cNvPr id="124074" name="Line 4266"/>
              <p:cNvSpPr>
                <a:spLocks noChangeShapeType="1"/>
              </p:cNvSpPr>
              <p:nvPr/>
            </p:nvSpPr>
            <p:spPr bwMode="auto">
              <a:xfrm flipH="1">
                <a:off x="3712" y="1707"/>
                <a:ext cx="1" cy="1"/>
              </a:xfrm>
              <a:prstGeom prst="line">
                <a:avLst/>
              </a:prstGeom>
              <a:noFill/>
              <a:ln w="0">
                <a:solidFill>
                  <a:srgbClr val="FFDF7F"/>
                </a:solidFill>
                <a:round/>
                <a:headEnd/>
                <a:tailEnd/>
              </a:ln>
            </p:spPr>
            <p:txBody>
              <a:bodyPr/>
              <a:lstStyle/>
              <a:p>
                <a:endParaRPr lang="en-US"/>
              </a:p>
            </p:txBody>
          </p:sp>
          <p:sp>
            <p:nvSpPr>
              <p:cNvPr id="124075" name="Line 4267"/>
              <p:cNvSpPr>
                <a:spLocks noChangeShapeType="1"/>
              </p:cNvSpPr>
              <p:nvPr/>
            </p:nvSpPr>
            <p:spPr bwMode="auto">
              <a:xfrm flipH="1">
                <a:off x="3711" y="1708"/>
                <a:ext cx="1" cy="1"/>
              </a:xfrm>
              <a:prstGeom prst="line">
                <a:avLst/>
              </a:prstGeom>
              <a:noFill/>
              <a:ln w="0">
                <a:solidFill>
                  <a:srgbClr val="FFDF7F"/>
                </a:solidFill>
                <a:round/>
                <a:headEnd/>
                <a:tailEnd/>
              </a:ln>
            </p:spPr>
            <p:txBody>
              <a:bodyPr/>
              <a:lstStyle/>
              <a:p>
                <a:endParaRPr lang="en-US"/>
              </a:p>
            </p:txBody>
          </p:sp>
          <p:sp>
            <p:nvSpPr>
              <p:cNvPr id="124076" name="Line 4268"/>
              <p:cNvSpPr>
                <a:spLocks noChangeShapeType="1"/>
              </p:cNvSpPr>
              <p:nvPr/>
            </p:nvSpPr>
            <p:spPr bwMode="auto">
              <a:xfrm flipV="1">
                <a:off x="3710" y="1709"/>
                <a:ext cx="1" cy="1"/>
              </a:xfrm>
              <a:prstGeom prst="line">
                <a:avLst/>
              </a:prstGeom>
              <a:noFill/>
              <a:ln w="0">
                <a:solidFill>
                  <a:srgbClr val="FFDF7F"/>
                </a:solidFill>
                <a:round/>
                <a:headEnd/>
                <a:tailEnd/>
              </a:ln>
            </p:spPr>
            <p:txBody>
              <a:bodyPr/>
              <a:lstStyle/>
              <a:p>
                <a:endParaRPr lang="en-US"/>
              </a:p>
            </p:txBody>
          </p:sp>
          <p:sp>
            <p:nvSpPr>
              <p:cNvPr id="124077" name="Line 4269"/>
              <p:cNvSpPr>
                <a:spLocks noChangeShapeType="1"/>
              </p:cNvSpPr>
              <p:nvPr/>
            </p:nvSpPr>
            <p:spPr bwMode="auto">
              <a:xfrm flipV="1">
                <a:off x="3708" y="1709"/>
                <a:ext cx="2" cy="1"/>
              </a:xfrm>
              <a:prstGeom prst="line">
                <a:avLst/>
              </a:prstGeom>
              <a:noFill/>
              <a:ln w="0">
                <a:solidFill>
                  <a:srgbClr val="FFDF7F"/>
                </a:solidFill>
                <a:round/>
                <a:headEnd/>
                <a:tailEnd/>
              </a:ln>
            </p:spPr>
            <p:txBody>
              <a:bodyPr/>
              <a:lstStyle/>
              <a:p>
                <a:endParaRPr lang="en-US"/>
              </a:p>
            </p:txBody>
          </p:sp>
          <p:sp>
            <p:nvSpPr>
              <p:cNvPr id="124078" name="Line 4270"/>
              <p:cNvSpPr>
                <a:spLocks noChangeShapeType="1"/>
              </p:cNvSpPr>
              <p:nvPr/>
            </p:nvSpPr>
            <p:spPr bwMode="auto">
              <a:xfrm>
                <a:off x="3706" y="1709"/>
                <a:ext cx="2" cy="1"/>
              </a:xfrm>
              <a:prstGeom prst="line">
                <a:avLst/>
              </a:prstGeom>
              <a:noFill/>
              <a:ln w="0">
                <a:solidFill>
                  <a:srgbClr val="FFDF7F"/>
                </a:solidFill>
                <a:round/>
                <a:headEnd/>
                <a:tailEnd/>
              </a:ln>
            </p:spPr>
            <p:txBody>
              <a:bodyPr/>
              <a:lstStyle/>
              <a:p>
                <a:endParaRPr lang="en-US"/>
              </a:p>
            </p:txBody>
          </p:sp>
          <p:sp>
            <p:nvSpPr>
              <p:cNvPr id="124079" name="Line 4271"/>
              <p:cNvSpPr>
                <a:spLocks noChangeShapeType="1"/>
              </p:cNvSpPr>
              <p:nvPr/>
            </p:nvSpPr>
            <p:spPr bwMode="auto">
              <a:xfrm>
                <a:off x="3580" y="2179"/>
                <a:ext cx="1" cy="697"/>
              </a:xfrm>
              <a:prstGeom prst="line">
                <a:avLst/>
              </a:prstGeom>
              <a:noFill/>
              <a:ln w="0">
                <a:solidFill>
                  <a:srgbClr val="FFDF7F"/>
                </a:solidFill>
                <a:round/>
                <a:headEnd/>
                <a:tailEnd/>
              </a:ln>
            </p:spPr>
            <p:txBody>
              <a:bodyPr/>
              <a:lstStyle/>
              <a:p>
                <a:endParaRPr lang="en-US"/>
              </a:p>
            </p:txBody>
          </p:sp>
          <p:sp>
            <p:nvSpPr>
              <p:cNvPr id="124080" name="Line 4272"/>
              <p:cNvSpPr>
                <a:spLocks noChangeShapeType="1"/>
              </p:cNvSpPr>
              <p:nvPr/>
            </p:nvSpPr>
            <p:spPr bwMode="auto">
              <a:xfrm>
                <a:off x="3616" y="2159"/>
                <a:ext cx="1" cy="694"/>
              </a:xfrm>
              <a:prstGeom prst="line">
                <a:avLst/>
              </a:prstGeom>
              <a:noFill/>
              <a:ln w="0">
                <a:solidFill>
                  <a:srgbClr val="FFDF7F"/>
                </a:solidFill>
                <a:round/>
                <a:headEnd/>
                <a:tailEnd/>
              </a:ln>
            </p:spPr>
            <p:txBody>
              <a:bodyPr/>
              <a:lstStyle/>
              <a:p>
                <a:endParaRPr lang="en-US"/>
              </a:p>
            </p:txBody>
          </p:sp>
          <p:sp>
            <p:nvSpPr>
              <p:cNvPr id="124081" name="Line 4273"/>
              <p:cNvSpPr>
                <a:spLocks noChangeShapeType="1"/>
              </p:cNvSpPr>
              <p:nvPr/>
            </p:nvSpPr>
            <p:spPr bwMode="auto">
              <a:xfrm>
                <a:off x="3658" y="2132"/>
                <a:ext cx="1" cy="214"/>
              </a:xfrm>
              <a:prstGeom prst="line">
                <a:avLst/>
              </a:prstGeom>
              <a:noFill/>
              <a:ln w="0">
                <a:solidFill>
                  <a:srgbClr val="FFDF7F"/>
                </a:solidFill>
                <a:round/>
                <a:headEnd/>
                <a:tailEnd/>
              </a:ln>
            </p:spPr>
            <p:txBody>
              <a:bodyPr/>
              <a:lstStyle/>
              <a:p>
                <a:endParaRPr lang="en-US"/>
              </a:p>
            </p:txBody>
          </p:sp>
          <p:sp>
            <p:nvSpPr>
              <p:cNvPr id="124082" name="Line 4274"/>
              <p:cNvSpPr>
                <a:spLocks noChangeShapeType="1"/>
              </p:cNvSpPr>
              <p:nvPr/>
            </p:nvSpPr>
            <p:spPr bwMode="auto">
              <a:xfrm>
                <a:off x="3474" y="2244"/>
                <a:ext cx="1" cy="347"/>
              </a:xfrm>
              <a:prstGeom prst="line">
                <a:avLst/>
              </a:prstGeom>
              <a:noFill/>
              <a:ln w="0">
                <a:solidFill>
                  <a:srgbClr val="FFDF7F"/>
                </a:solidFill>
                <a:round/>
                <a:headEnd/>
                <a:tailEnd/>
              </a:ln>
            </p:spPr>
            <p:txBody>
              <a:bodyPr/>
              <a:lstStyle/>
              <a:p>
                <a:endParaRPr lang="en-US"/>
              </a:p>
            </p:txBody>
          </p:sp>
          <p:sp>
            <p:nvSpPr>
              <p:cNvPr id="124083" name="Line 4275"/>
              <p:cNvSpPr>
                <a:spLocks noChangeShapeType="1"/>
              </p:cNvSpPr>
              <p:nvPr/>
            </p:nvSpPr>
            <p:spPr bwMode="auto">
              <a:xfrm flipH="1" flipV="1">
                <a:off x="3443" y="2263"/>
                <a:ext cx="3" cy="61"/>
              </a:xfrm>
              <a:prstGeom prst="line">
                <a:avLst/>
              </a:prstGeom>
              <a:noFill/>
              <a:ln w="0">
                <a:solidFill>
                  <a:srgbClr val="FFDF7F"/>
                </a:solidFill>
                <a:round/>
                <a:headEnd/>
                <a:tailEnd/>
              </a:ln>
            </p:spPr>
            <p:txBody>
              <a:bodyPr/>
              <a:lstStyle/>
              <a:p>
                <a:endParaRPr lang="en-US"/>
              </a:p>
            </p:txBody>
          </p:sp>
          <p:sp>
            <p:nvSpPr>
              <p:cNvPr id="124084" name="Line 4276"/>
              <p:cNvSpPr>
                <a:spLocks noChangeShapeType="1"/>
              </p:cNvSpPr>
              <p:nvPr/>
            </p:nvSpPr>
            <p:spPr bwMode="auto">
              <a:xfrm flipH="1" flipV="1">
                <a:off x="3432" y="2270"/>
                <a:ext cx="2" cy="46"/>
              </a:xfrm>
              <a:prstGeom prst="line">
                <a:avLst/>
              </a:prstGeom>
              <a:noFill/>
              <a:ln w="0">
                <a:solidFill>
                  <a:srgbClr val="FFDF7F"/>
                </a:solidFill>
                <a:round/>
                <a:headEnd/>
                <a:tailEnd/>
              </a:ln>
            </p:spPr>
            <p:txBody>
              <a:bodyPr/>
              <a:lstStyle/>
              <a:p>
                <a:endParaRPr lang="en-US"/>
              </a:p>
            </p:txBody>
          </p:sp>
          <p:sp>
            <p:nvSpPr>
              <p:cNvPr id="124085" name="Line 4277"/>
              <p:cNvSpPr>
                <a:spLocks noChangeShapeType="1"/>
              </p:cNvSpPr>
              <p:nvPr/>
            </p:nvSpPr>
            <p:spPr bwMode="auto">
              <a:xfrm>
                <a:off x="3242" y="2297"/>
                <a:ext cx="1" cy="93"/>
              </a:xfrm>
              <a:prstGeom prst="line">
                <a:avLst/>
              </a:prstGeom>
              <a:noFill/>
              <a:ln w="0">
                <a:solidFill>
                  <a:srgbClr val="FFDF7F"/>
                </a:solidFill>
                <a:round/>
                <a:headEnd/>
                <a:tailEnd/>
              </a:ln>
            </p:spPr>
            <p:txBody>
              <a:bodyPr/>
              <a:lstStyle/>
              <a:p>
                <a:endParaRPr lang="en-US"/>
              </a:p>
            </p:txBody>
          </p:sp>
          <p:sp>
            <p:nvSpPr>
              <p:cNvPr id="124086" name="Line 4278"/>
              <p:cNvSpPr>
                <a:spLocks noChangeShapeType="1"/>
              </p:cNvSpPr>
              <p:nvPr/>
            </p:nvSpPr>
            <p:spPr bwMode="auto">
              <a:xfrm flipV="1">
                <a:off x="3372" y="2708"/>
                <a:ext cx="208" cy="129"/>
              </a:xfrm>
              <a:prstGeom prst="line">
                <a:avLst/>
              </a:prstGeom>
              <a:noFill/>
              <a:ln w="0">
                <a:solidFill>
                  <a:srgbClr val="FFDF7F"/>
                </a:solidFill>
                <a:round/>
                <a:headEnd/>
                <a:tailEnd/>
              </a:ln>
            </p:spPr>
            <p:txBody>
              <a:bodyPr/>
              <a:lstStyle/>
              <a:p>
                <a:endParaRPr lang="en-US"/>
              </a:p>
            </p:txBody>
          </p:sp>
          <p:sp>
            <p:nvSpPr>
              <p:cNvPr id="124087" name="Line 4279"/>
              <p:cNvSpPr>
                <a:spLocks noChangeShapeType="1"/>
              </p:cNvSpPr>
              <p:nvPr/>
            </p:nvSpPr>
            <p:spPr bwMode="auto">
              <a:xfrm flipV="1">
                <a:off x="3119" y="2591"/>
                <a:ext cx="357" cy="221"/>
              </a:xfrm>
              <a:prstGeom prst="line">
                <a:avLst/>
              </a:prstGeom>
              <a:noFill/>
              <a:ln w="0">
                <a:solidFill>
                  <a:srgbClr val="FFDF7F"/>
                </a:solidFill>
                <a:round/>
                <a:headEnd/>
                <a:tailEnd/>
              </a:ln>
            </p:spPr>
            <p:txBody>
              <a:bodyPr/>
              <a:lstStyle/>
              <a:p>
                <a:endParaRPr lang="en-US"/>
              </a:p>
            </p:txBody>
          </p:sp>
          <p:sp>
            <p:nvSpPr>
              <p:cNvPr id="124088" name="Line 4280"/>
              <p:cNvSpPr>
                <a:spLocks noChangeShapeType="1"/>
              </p:cNvSpPr>
              <p:nvPr/>
            </p:nvSpPr>
            <p:spPr bwMode="auto">
              <a:xfrm flipV="1">
                <a:off x="3179" y="2658"/>
                <a:ext cx="402" cy="247"/>
              </a:xfrm>
              <a:prstGeom prst="line">
                <a:avLst/>
              </a:prstGeom>
              <a:noFill/>
              <a:ln w="0">
                <a:solidFill>
                  <a:srgbClr val="FFDF7F"/>
                </a:solidFill>
                <a:round/>
                <a:headEnd/>
                <a:tailEnd/>
              </a:ln>
            </p:spPr>
            <p:txBody>
              <a:bodyPr/>
              <a:lstStyle/>
              <a:p>
                <a:endParaRPr lang="en-US"/>
              </a:p>
            </p:txBody>
          </p:sp>
          <p:sp>
            <p:nvSpPr>
              <p:cNvPr id="124089" name="Line 4281"/>
              <p:cNvSpPr>
                <a:spLocks noChangeShapeType="1"/>
              </p:cNvSpPr>
              <p:nvPr/>
            </p:nvSpPr>
            <p:spPr bwMode="auto">
              <a:xfrm flipV="1">
                <a:off x="3301" y="2507"/>
                <a:ext cx="93" cy="152"/>
              </a:xfrm>
              <a:prstGeom prst="line">
                <a:avLst/>
              </a:prstGeom>
              <a:noFill/>
              <a:ln w="0">
                <a:solidFill>
                  <a:srgbClr val="FFDF7F"/>
                </a:solidFill>
                <a:round/>
                <a:headEnd/>
                <a:tailEnd/>
              </a:ln>
            </p:spPr>
            <p:txBody>
              <a:bodyPr/>
              <a:lstStyle/>
              <a:p>
                <a:endParaRPr lang="en-US"/>
              </a:p>
            </p:txBody>
          </p:sp>
          <p:sp>
            <p:nvSpPr>
              <p:cNvPr id="124090" name="Line 4282"/>
              <p:cNvSpPr>
                <a:spLocks noChangeShapeType="1"/>
              </p:cNvSpPr>
              <p:nvPr/>
            </p:nvSpPr>
            <p:spPr bwMode="auto">
              <a:xfrm flipV="1">
                <a:off x="3394" y="2330"/>
                <a:ext cx="41" cy="177"/>
              </a:xfrm>
              <a:prstGeom prst="line">
                <a:avLst/>
              </a:prstGeom>
              <a:noFill/>
              <a:ln w="0">
                <a:solidFill>
                  <a:srgbClr val="FFDF7F"/>
                </a:solidFill>
                <a:round/>
                <a:headEnd/>
                <a:tailEnd/>
              </a:ln>
            </p:spPr>
            <p:txBody>
              <a:bodyPr/>
              <a:lstStyle/>
              <a:p>
                <a:endParaRPr lang="en-US"/>
              </a:p>
            </p:txBody>
          </p:sp>
          <p:sp>
            <p:nvSpPr>
              <p:cNvPr id="124091" name="Line 4283"/>
              <p:cNvSpPr>
                <a:spLocks noChangeShapeType="1"/>
              </p:cNvSpPr>
              <p:nvPr/>
            </p:nvSpPr>
            <p:spPr bwMode="auto">
              <a:xfrm flipV="1">
                <a:off x="3323" y="2507"/>
                <a:ext cx="87" cy="149"/>
              </a:xfrm>
              <a:prstGeom prst="line">
                <a:avLst/>
              </a:prstGeom>
              <a:noFill/>
              <a:ln w="0">
                <a:solidFill>
                  <a:srgbClr val="FFDF7F"/>
                </a:solidFill>
                <a:round/>
                <a:headEnd/>
                <a:tailEnd/>
              </a:ln>
            </p:spPr>
            <p:txBody>
              <a:bodyPr/>
              <a:lstStyle/>
              <a:p>
                <a:endParaRPr lang="en-US"/>
              </a:p>
            </p:txBody>
          </p:sp>
          <p:sp>
            <p:nvSpPr>
              <p:cNvPr id="124092" name="Line 4284"/>
              <p:cNvSpPr>
                <a:spLocks noChangeShapeType="1"/>
              </p:cNvSpPr>
              <p:nvPr/>
            </p:nvSpPr>
            <p:spPr bwMode="auto">
              <a:xfrm flipV="1">
                <a:off x="3410" y="2338"/>
                <a:ext cx="36" cy="169"/>
              </a:xfrm>
              <a:prstGeom prst="line">
                <a:avLst/>
              </a:prstGeom>
              <a:noFill/>
              <a:ln w="0">
                <a:solidFill>
                  <a:srgbClr val="FFDF7F"/>
                </a:solidFill>
                <a:round/>
                <a:headEnd/>
                <a:tailEnd/>
              </a:ln>
            </p:spPr>
            <p:txBody>
              <a:bodyPr/>
              <a:lstStyle/>
              <a:p>
                <a:endParaRPr lang="en-US"/>
              </a:p>
            </p:txBody>
          </p:sp>
          <p:sp>
            <p:nvSpPr>
              <p:cNvPr id="124093" name="Line 4285"/>
              <p:cNvSpPr>
                <a:spLocks noChangeShapeType="1"/>
              </p:cNvSpPr>
              <p:nvPr/>
            </p:nvSpPr>
            <p:spPr bwMode="auto">
              <a:xfrm flipH="1">
                <a:off x="3384" y="2855"/>
                <a:ext cx="62" cy="31"/>
              </a:xfrm>
              <a:prstGeom prst="line">
                <a:avLst/>
              </a:prstGeom>
              <a:noFill/>
              <a:ln w="0">
                <a:solidFill>
                  <a:srgbClr val="FFDF7F"/>
                </a:solidFill>
                <a:round/>
                <a:headEnd/>
                <a:tailEnd/>
              </a:ln>
            </p:spPr>
            <p:txBody>
              <a:bodyPr/>
              <a:lstStyle/>
              <a:p>
                <a:endParaRPr lang="en-US"/>
              </a:p>
            </p:txBody>
          </p:sp>
          <p:sp>
            <p:nvSpPr>
              <p:cNvPr id="124094" name="Line 4286"/>
              <p:cNvSpPr>
                <a:spLocks noChangeShapeType="1"/>
              </p:cNvSpPr>
              <p:nvPr/>
            </p:nvSpPr>
            <p:spPr bwMode="auto">
              <a:xfrm flipV="1">
                <a:off x="3384" y="2846"/>
                <a:ext cx="61" cy="40"/>
              </a:xfrm>
              <a:prstGeom prst="line">
                <a:avLst/>
              </a:prstGeom>
              <a:noFill/>
              <a:ln w="0">
                <a:solidFill>
                  <a:srgbClr val="FFDF7F"/>
                </a:solidFill>
                <a:round/>
                <a:headEnd/>
                <a:tailEnd/>
              </a:ln>
            </p:spPr>
            <p:txBody>
              <a:bodyPr/>
              <a:lstStyle/>
              <a:p>
                <a:endParaRPr lang="en-US"/>
              </a:p>
            </p:txBody>
          </p:sp>
          <p:sp>
            <p:nvSpPr>
              <p:cNvPr id="124095" name="Line 4287"/>
              <p:cNvSpPr>
                <a:spLocks noChangeShapeType="1"/>
              </p:cNvSpPr>
              <p:nvPr/>
            </p:nvSpPr>
            <p:spPr bwMode="auto">
              <a:xfrm>
                <a:off x="3090" y="2480"/>
                <a:ext cx="1" cy="296"/>
              </a:xfrm>
              <a:prstGeom prst="line">
                <a:avLst/>
              </a:prstGeom>
              <a:noFill/>
              <a:ln w="0">
                <a:solidFill>
                  <a:srgbClr val="FFDF7F"/>
                </a:solidFill>
                <a:round/>
                <a:headEnd/>
                <a:tailEnd/>
              </a:ln>
            </p:spPr>
            <p:txBody>
              <a:bodyPr/>
              <a:lstStyle/>
              <a:p>
                <a:endParaRPr lang="en-US"/>
              </a:p>
            </p:txBody>
          </p:sp>
          <p:sp>
            <p:nvSpPr>
              <p:cNvPr id="124096" name="Line 4288"/>
              <p:cNvSpPr>
                <a:spLocks noChangeShapeType="1"/>
              </p:cNvSpPr>
              <p:nvPr/>
            </p:nvSpPr>
            <p:spPr bwMode="auto">
              <a:xfrm>
                <a:off x="3191" y="2767"/>
                <a:ext cx="107" cy="68"/>
              </a:xfrm>
              <a:prstGeom prst="line">
                <a:avLst/>
              </a:prstGeom>
              <a:noFill/>
              <a:ln w="0">
                <a:solidFill>
                  <a:srgbClr val="FFDF7F"/>
                </a:solidFill>
                <a:round/>
                <a:headEnd/>
                <a:tailEnd/>
              </a:ln>
            </p:spPr>
            <p:txBody>
              <a:bodyPr/>
              <a:lstStyle/>
              <a:p>
                <a:endParaRPr lang="en-US"/>
              </a:p>
            </p:txBody>
          </p:sp>
          <p:sp>
            <p:nvSpPr>
              <p:cNvPr id="124097" name="Line 4289"/>
              <p:cNvSpPr>
                <a:spLocks noChangeShapeType="1"/>
              </p:cNvSpPr>
              <p:nvPr/>
            </p:nvSpPr>
            <p:spPr bwMode="auto">
              <a:xfrm>
                <a:off x="3230" y="2743"/>
                <a:ext cx="104" cy="67"/>
              </a:xfrm>
              <a:prstGeom prst="line">
                <a:avLst/>
              </a:prstGeom>
              <a:noFill/>
              <a:ln w="0">
                <a:solidFill>
                  <a:srgbClr val="FFDF7F"/>
                </a:solidFill>
                <a:round/>
                <a:headEnd/>
                <a:tailEnd/>
              </a:ln>
            </p:spPr>
            <p:txBody>
              <a:bodyPr/>
              <a:lstStyle/>
              <a:p>
                <a:endParaRPr lang="en-US"/>
              </a:p>
            </p:txBody>
          </p:sp>
          <p:sp>
            <p:nvSpPr>
              <p:cNvPr id="124098" name="Line 4290"/>
              <p:cNvSpPr>
                <a:spLocks noChangeShapeType="1"/>
              </p:cNvSpPr>
              <p:nvPr/>
            </p:nvSpPr>
            <p:spPr bwMode="auto">
              <a:xfrm flipV="1">
                <a:off x="3203" y="2882"/>
                <a:ext cx="95" cy="58"/>
              </a:xfrm>
              <a:prstGeom prst="line">
                <a:avLst/>
              </a:prstGeom>
              <a:noFill/>
              <a:ln w="0">
                <a:solidFill>
                  <a:srgbClr val="FFDF7F"/>
                </a:solidFill>
                <a:round/>
                <a:headEnd/>
                <a:tailEnd/>
              </a:ln>
            </p:spPr>
            <p:txBody>
              <a:bodyPr/>
              <a:lstStyle/>
              <a:p>
                <a:endParaRPr lang="en-US"/>
              </a:p>
            </p:txBody>
          </p:sp>
          <p:sp>
            <p:nvSpPr>
              <p:cNvPr id="124099" name="Line 4291"/>
              <p:cNvSpPr>
                <a:spLocks noChangeShapeType="1"/>
              </p:cNvSpPr>
              <p:nvPr/>
            </p:nvSpPr>
            <p:spPr bwMode="auto">
              <a:xfrm flipV="1">
                <a:off x="3094" y="2741"/>
                <a:ext cx="117" cy="18"/>
              </a:xfrm>
              <a:prstGeom prst="line">
                <a:avLst/>
              </a:prstGeom>
              <a:noFill/>
              <a:ln w="0">
                <a:solidFill>
                  <a:srgbClr val="FFDF7F"/>
                </a:solidFill>
                <a:round/>
                <a:headEnd/>
                <a:tailEnd/>
              </a:ln>
            </p:spPr>
            <p:txBody>
              <a:bodyPr/>
              <a:lstStyle/>
              <a:p>
                <a:endParaRPr lang="en-US"/>
              </a:p>
            </p:txBody>
          </p:sp>
          <p:sp>
            <p:nvSpPr>
              <p:cNvPr id="124100" name="Line 4292"/>
              <p:cNvSpPr>
                <a:spLocks noChangeShapeType="1"/>
              </p:cNvSpPr>
              <p:nvPr/>
            </p:nvSpPr>
            <p:spPr bwMode="auto">
              <a:xfrm flipV="1">
                <a:off x="3211" y="2659"/>
                <a:ext cx="90" cy="82"/>
              </a:xfrm>
              <a:prstGeom prst="line">
                <a:avLst/>
              </a:prstGeom>
              <a:noFill/>
              <a:ln w="0">
                <a:solidFill>
                  <a:srgbClr val="FFDF7F"/>
                </a:solidFill>
                <a:round/>
                <a:headEnd/>
                <a:tailEnd/>
              </a:ln>
            </p:spPr>
            <p:txBody>
              <a:bodyPr/>
              <a:lstStyle/>
              <a:p>
                <a:endParaRPr lang="en-US"/>
              </a:p>
            </p:txBody>
          </p:sp>
          <p:sp>
            <p:nvSpPr>
              <p:cNvPr id="124101" name="Line 4293"/>
              <p:cNvSpPr>
                <a:spLocks noChangeShapeType="1"/>
              </p:cNvSpPr>
              <p:nvPr/>
            </p:nvSpPr>
            <p:spPr bwMode="auto">
              <a:xfrm flipV="1">
                <a:off x="3094" y="2747"/>
                <a:ext cx="130" cy="25"/>
              </a:xfrm>
              <a:prstGeom prst="line">
                <a:avLst/>
              </a:prstGeom>
              <a:noFill/>
              <a:ln w="0">
                <a:solidFill>
                  <a:srgbClr val="FFDF7F"/>
                </a:solidFill>
                <a:round/>
                <a:headEnd/>
                <a:tailEnd/>
              </a:ln>
            </p:spPr>
            <p:txBody>
              <a:bodyPr/>
              <a:lstStyle/>
              <a:p>
                <a:endParaRPr lang="en-US"/>
              </a:p>
            </p:txBody>
          </p:sp>
          <p:sp>
            <p:nvSpPr>
              <p:cNvPr id="124102" name="Line 4294"/>
              <p:cNvSpPr>
                <a:spLocks noChangeShapeType="1"/>
              </p:cNvSpPr>
              <p:nvPr/>
            </p:nvSpPr>
            <p:spPr bwMode="auto">
              <a:xfrm flipV="1">
                <a:off x="3224" y="2656"/>
                <a:ext cx="99" cy="91"/>
              </a:xfrm>
              <a:prstGeom prst="line">
                <a:avLst/>
              </a:prstGeom>
              <a:noFill/>
              <a:ln w="0">
                <a:solidFill>
                  <a:srgbClr val="FFDF7F"/>
                </a:solidFill>
                <a:round/>
                <a:headEnd/>
                <a:tailEnd/>
              </a:ln>
            </p:spPr>
            <p:txBody>
              <a:bodyPr/>
              <a:lstStyle/>
              <a:p>
                <a:endParaRPr lang="en-US"/>
              </a:p>
            </p:txBody>
          </p:sp>
          <p:sp>
            <p:nvSpPr>
              <p:cNvPr id="124103" name="Line 4295"/>
              <p:cNvSpPr>
                <a:spLocks noChangeShapeType="1"/>
              </p:cNvSpPr>
              <p:nvPr/>
            </p:nvSpPr>
            <p:spPr bwMode="auto">
              <a:xfrm flipV="1">
                <a:off x="3090" y="2949"/>
                <a:ext cx="18" cy="11"/>
              </a:xfrm>
              <a:prstGeom prst="line">
                <a:avLst/>
              </a:prstGeom>
              <a:noFill/>
              <a:ln w="0">
                <a:solidFill>
                  <a:srgbClr val="FFDF7F"/>
                </a:solidFill>
                <a:round/>
                <a:headEnd/>
                <a:tailEnd/>
              </a:ln>
            </p:spPr>
            <p:txBody>
              <a:bodyPr/>
              <a:lstStyle/>
              <a:p>
                <a:endParaRPr lang="en-US"/>
              </a:p>
            </p:txBody>
          </p:sp>
          <p:sp>
            <p:nvSpPr>
              <p:cNvPr id="124104" name="Line 4296"/>
              <p:cNvSpPr>
                <a:spLocks noChangeShapeType="1"/>
              </p:cNvSpPr>
              <p:nvPr/>
            </p:nvSpPr>
            <p:spPr bwMode="auto">
              <a:xfrm flipH="1" flipV="1">
                <a:off x="3264" y="2947"/>
                <a:ext cx="3" cy="7"/>
              </a:xfrm>
              <a:prstGeom prst="line">
                <a:avLst/>
              </a:prstGeom>
              <a:noFill/>
              <a:ln w="0">
                <a:solidFill>
                  <a:srgbClr val="FFDF7F"/>
                </a:solidFill>
                <a:round/>
                <a:headEnd/>
                <a:tailEnd/>
              </a:ln>
            </p:spPr>
            <p:txBody>
              <a:bodyPr/>
              <a:lstStyle/>
              <a:p>
                <a:endParaRPr lang="en-US"/>
              </a:p>
            </p:txBody>
          </p:sp>
          <p:sp>
            <p:nvSpPr>
              <p:cNvPr id="124105" name="Line 4297"/>
              <p:cNvSpPr>
                <a:spLocks noChangeShapeType="1"/>
              </p:cNvSpPr>
              <p:nvPr/>
            </p:nvSpPr>
            <p:spPr bwMode="auto">
              <a:xfrm flipH="1" flipV="1">
                <a:off x="3257" y="2944"/>
                <a:ext cx="7" cy="3"/>
              </a:xfrm>
              <a:prstGeom prst="line">
                <a:avLst/>
              </a:prstGeom>
              <a:noFill/>
              <a:ln w="0">
                <a:solidFill>
                  <a:srgbClr val="FFDF7F"/>
                </a:solidFill>
                <a:round/>
                <a:headEnd/>
                <a:tailEnd/>
              </a:ln>
            </p:spPr>
            <p:txBody>
              <a:bodyPr/>
              <a:lstStyle/>
              <a:p>
                <a:endParaRPr lang="en-US"/>
              </a:p>
            </p:txBody>
          </p:sp>
          <p:sp>
            <p:nvSpPr>
              <p:cNvPr id="124106" name="Line 4298"/>
              <p:cNvSpPr>
                <a:spLocks noChangeShapeType="1"/>
              </p:cNvSpPr>
              <p:nvPr/>
            </p:nvSpPr>
            <p:spPr bwMode="auto">
              <a:xfrm flipH="1">
                <a:off x="3250" y="2944"/>
                <a:ext cx="7" cy="3"/>
              </a:xfrm>
              <a:prstGeom prst="line">
                <a:avLst/>
              </a:prstGeom>
              <a:noFill/>
              <a:ln w="0">
                <a:solidFill>
                  <a:srgbClr val="FFDF7F"/>
                </a:solidFill>
                <a:round/>
                <a:headEnd/>
                <a:tailEnd/>
              </a:ln>
            </p:spPr>
            <p:txBody>
              <a:bodyPr/>
              <a:lstStyle/>
              <a:p>
                <a:endParaRPr lang="en-US"/>
              </a:p>
            </p:txBody>
          </p:sp>
          <p:sp>
            <p:nvSpPr>
              <p:cNvPr id="124107" name="Line 4299"/>
              <p:cNvSpPr>
                <a:spLocks noChangeShapeType="1"/>
              </p:cNvSpPr>
              <p:nvPr/>
            </p:nvSpPr>
            <p:spPr bwMode="auto">
              <a:xfrm flipH="1">
                <a:off x="3247" y="2947"/>
                <a:ext cx="3" cy="7"/>
              </a:xfrm>
              <a:prstGeom prst="line">
                <a:avLst/>
              </a:prstGeom>
              <a:noFill/>
              <a:ln w="0">
                <a:solidFill>
                  <a:srgbClr val="FFDF7F"/>
                </a:solidFill>
                <a:round/>
                <a:headEnd/>
                <a:tailEnd/>
              </a:ln>
            </p:spPr>
            <p:txBody>
              <a:bodyPr/>
              <a:lstStyle/>
              <a:p>
                <a:endParaRPr lang="en-US"/>
              </a:p>
            </p:txBody>
          </p:sp>
          <p:sp>
            <p:nvSpPr>
              <p:cNvPr id="124108" name="Line 4300"/>
              <p:cNvSpPr>
                <a:spLocks noChangeShapeType="1"/>
              </p:cNvSpPr>
              <p:nvPr/>
            </p:nvSpPr>
            <p:spPr bwMode="auto">
              <a:xfrm>
                <a:off x="3247" y="2954"/>
                <a:ext cx="3" cy="7"/>
              </a:xfrm>
              <a:prstGeom prst="line">
                <a:avLst/>
              </a:prstGeom>
              <a:noFill/>
              <a:ln w="0">
                <a:solidFill>
                  <a:srgbClr val="FFDF7F"/>
                </a:solidFill>
                <a:round/>
                <a:headEnd/>
                <a:tailEnd/>
              </a:ln>
            </p:spPr>
            <p:txBody>
              <a:bodyPr/>
              <a:lstStyle/>
              <a:p>
                <a:endParaRPr lang="en-US"/>
              </a:p>
            </p:txBody>
          </p:sp>
          <p:sp>
            <p:nvSpPr>
              <p:cNvPr id="124109" name="Line 4301"/>
              <p:cNvSpPr>
                <a:spLocks noChangeShapeType="1"/>
              </p:cNvSpPr>
              <p:nvPr/>
            </p:nvSpPr>
            <p:spPr bwMode="auto">
              <a:xfrm>
                <a:off x="3250" y="2961"/>
                <a:ext cx="7" cy="4"/>
              </a:xfrm>
              <a:prstGeom prst="line">
                <a:avLst/>
              </a:prstGeom>
              <a:noFill/>
              <a:ln w="0">
                <a:solidFill>
                  <a:srgbClr val="FFDF7F"/>
                </a:solidFill>
                <a:round/>
                <a:headEnd/>
                <a:tailEnd/>
              </a:ln>
            </p:spPr>
            <p:txBody>
              <a:bodyPr/>
              <a:lstStyle/>
              <a:p>
                <a:endParaRPr lang="en-US"/>
              </a:p>
            </p:txBody>
          </p:sp>
          <p:sp>
            <p:nvSpPr>
              <p:cNvPr id="124110" name="Line 4302"/>
              <p:cNvSpPr>
                <a:spLocks noChangeShapeType="1"/>
              </p:cNvSpPr>
              <p:nvPr/>
            </p:nvSpPr>
            <p:spPr bwMode="auto">
              <a:xfrm flipV="1">
                <a:off x="3257" y="2961"/>
                <a:ext cx="7" cy="4"/>
              </a:xfrm>
              <a:prstGeom prst="line">
                <a:avLst/>
              </a:prstGeom>
              <a:noFill/>
              <a:ln w="0">
                <a:solidFill>
                  <a:srgbClr val="FFDF7F"/>
                </a:solidFill>
                <a:round/>
                <a:headEnd/>
                <a:tailEnd/>
              </a:ln>
            </p:spPr>
            <p:txBody>
              <a:bodyPr/>
              <a:lstStyle/>
              <a:p>
                <a:endParaRPr lang="en-US"/>
              </a:p>
            </p:txBody>
          </p:sp>
          <p:sp>
            <p:nvSpPr>
              <p:cNvPr id="124111" name="Line 4303"/>
              <p:cNvSpPr>
                <a:spLocks noChangeShapeType="1"/>
              </p:cNvSpPr>
              <p:nvPr/>
            </p:nvSpPr>
            <p:spPr bwMode="auto">
              <a:xfrm flipV="1">
                <a:off x="3264" y="2954"/>
                <a:ext cx="3" cy="7"/>
              </a:xfrm>
              <a:prstGeom prst="line">
                <a:avLst/>
              </a:prstGeom>
              <a:noFill/>
              <a:ln w="0">
                <a:solidFill>
                  <a:srgbClr val="FFDF7F"/>
                </a:solidFill>
                <a:round/>
                <a:headEnd/>
                <a:tailEnd/>
              </a:ln>
            </p:spPr>
            <p:txBody>
              <a:bodyPr/>
              <a:lstStyle/>
              <a:p>
                <a:endParaRPr lang="en-US"/>
              </a:p>
            </p:txBody>
          </p:sp>
          <p:sp>
            <p:nvSpPr>
              <p:cNvPr id="124112" name="Line 4304"/>
              <p:cNvSpPr>
                <a:spLocks noChangeShapeType="1"/>
              </p:cNvSpPr>
              <p:nvPr/>
            </p:nvSpPr>
            <p:spPr bwMode="auto">
              <a:xfrm>
                <a:off x="3267" y="2720"/>
                <a:ext cx="105" cy="66"/>
              </a:xfrm>
              <a:prstGeom prst="line">
                <a:avLst/>
              </a:prstGeom>
              <a:noFill/>
              <a:ln w="0">
                <a:solidFill>
                  <a:srgbClr val="FFDF7F"/>
                </a:solidFill>
                <a:round/>
                <a:headEnd/>
                <a:tailEnd/>
              </a:ln>
            </p:spPr>
            <p:txBody>
              <a:bodyPr/>
              <a:lstStyle/>
              <a:p>
                <a:endParaRPr lang="en-US"/>
              </a:p>
            </p:txBody>
          </p:sp>
          <p:sp>
            <p:nvSpPr>
              <p:cNvPr id="124113" name="Line 4305"/>
              <p:cNvSpPr>
                <a:spLocks noChangeShapeType="1"/>
              </p:cNvSpPr>
              <p:nvPr/>
            </p:nvSpPr>
            <p:spPr bwMode="auto">
              <a:xfrm flipH="1">
                <a:off x="3242" y="2323"/>
                <a:ext cx="13" cy="19"/>
              </a:xfrm>
              <a:prstGeom prst="line">
                <a:avLst/>
              </a:prstGeom>
              <a:noFill/>
              <a:ln w="0">
                <a:solidFill>
                  <a:srgbClr val="FFDF7F"/>
                </a:solidFill>
                <a:round/>
                <a:headEnd/>
                <a:tailEnd/>
              </a:ln>
            </p:spPr>
            <p:txBody>
              <a:bodyPr/>
              <a:lstStyle/>
              <a:p>
                <a:endParaRPr lang="en-US"/>
              </a:p>
            </p:txBody>
          </p:sp>
          <p:sp>
            <p:nvSpPr>
              <p:cNvPr id="124114" name="Line 4306"/>
              <p:cNvSpPr>
                <a:spLocks noChangeShapeType="1"/>
              </p:cNvSpPr>
              <p:nvPr/>
            </p:nvSpPr>
            <p:spPr bwMode="auto">
              <a:xfrm>
                <a:off x="3242" y="2342"/>
                <a:ext cx="14" cy="12"/>
              </a:xfrm>
              <a:prstGeom prst="line">
                <a:avLst/>
              </a:prstGeom>
              <a:noFill/>
              <a:ln w="0">
                <a:solidFill>
                  <a:srgbClr val="FFDF7F"/>
                </a:solidFill>
                <a:round/>
                <a:headEnd/>
                <a:tailEnd/>
              </a:ln>
            </p:spPr>
            <p:txBody>
              <a:bodyPr/>
              <a:lstStyle/>
              <a:p>
                <a:endParaRPr lang="en-US"/>
              </a:p>
            </p:txBody>
          </p:sp>
          <p:sp>
            <p:nvSpPr>
              <p:cNvPr id="124115" name="Line 4307"/>
              <p:cNvSpPr>
                <a:spLocks noChangeShapeType="1"/>
              </p:cNvSpPr>
              <p:nvPr/>
            </p:nvSpPr>
            <p:spPr bwMode="auto">
              <a:xfrm>
                <a:off x="3658" y="2470"/>
                <a:ext cx="1" cy="347"/>
              </a:xfrm>
              <a:prstGeom prst="line">
                <a:avLst/>
              </a:prstGeom>
              <a:noFill/>
              <a:ln w="0">
                <a:solidFill>
                  <a:srgbClr val="FFDF7F"/>
                </a:solidFill>
                <a:round/>
                <a:headEnd/>
                <a:tailEnd/>
              </a:ln>
            </p:spPr>
            <p:txBody>
              <a:bodyPr/>
              <a:lstStyle/>
              <a:p>
                <a:endParaRPr lang="en-US"/>
              </a:p>
            </p:txBody>
          </p:sp>
          <p:sp>
            <p:nvSpPr>
              <p:cNvPr id="124116" name="Line 4308"/>
              <p:cNvSpPr>
                <a:spLocks noChangeShapeType="1"/>
              </p:cNvSpPr>
              <p:nvPr/>
            </p:nvSpPr>
            <p:spPr bwMode="auto">
              <a:xfrm>
                <a:off x="3476" y="2591"/>
                <a:ext cx="105" cy="67"/>
              </a:xfrm>
              <a:prstGeom prst="line">
                <a:avLst/>
              </a:prstGeom>
              <a:noFill/>
              <a:ln w="0">
                <a:solidFill>
                  <a:srgbClr val="FFDF7F"/>
                </a:solidFill>
                <a:round/>
                <a:headEnd/>
                <a:tailEnd/>
              </a:ln>
            </p:spPr>
            <p:txBody>
              <a:bodyPr/>
              <a:lstStyle/>
              <a:p>
                <a:endParaRPr lang="en-US"/>
              </a:p>
            </p:txBody>
          </p:sp>
          <p:sp>
            <p:nvSpPr>
              <p:cNvPr id="124117" name="Line 4309"/>
              <p:cNvSpPr>
                <a:spLocks noChangeShapeType="1"/>
              </p:cNvSpPr>
              <p:nvPr/>
            </p:nvSpPr>
            <p:spPr bwMode="auto">
              <a:xfrm>
                <a:off x="3474" y="2777"/>
                <a:ext cx="1" cy="153"/>
              </a:xfrm>
              <a:prstGeom prst="line">
                <a:avLst/>
              </a:prstGeom>
              <a:noFill/>
              <a:ln w="0">
                <a:solidFill>
                  <a:srgbClr val="FFDF7F"/>
                </a:solidFill>
                <a:round/>
                <a:headEnd/>
                <a:tailEnd/>
              </a:ln>
            </p:spPr>
            <p:txBody>
              <a:bodyPr/>
              <a:lstStyle/>
              <a:p>
                <a:endParaRPr lang="en-US"/>
              </a:p>
            </p:txBody>
          </p:sp>
          <p:sp>
            <p:nvSpPr>
              <p:cNvPr id="124118" name="Line 4310"/>
              <p:cNvSpPr>
                <a:spLocks noChangeShapeType="1"/>
              </p:cNvSpPr>
              <p:nvPr/>
            </p:nvSpPr>
            <p:spPr bwMode="auto">
              <a:xfrm flipH="1" flipV="1">
                <a:off x="3451" y="2850"/>
                <a:ext cx="2" cy="7"/>
              </a:xfrm>
              <a:prstGeom prst="line">
                <a:avLst/>
              </a:prstGeom>
              <a:noFill/>
              <a:ln w="0">
                <a:solidFill>
                  <a:srgbClr val="FFDF7F"/>
                </a:solidFill>
                <a:round/>
                <a:headEnd/>
                <a:tailEnd/>
              </a:ln>
            </p:spPr>
            <p:txBody>
              <a:bodyPr/>
              <a:lstStyle/>
              <a:p>
                <a:endParaRPr lang="en-US"/>
              </a:p>
            </p:txBody>
          </p:sp>
          <p:sp>
            <p:nvSpPr>
              <p:cNvPr id="124119" name="Line 4311"/>
              <p:cNvSpPr>
                <a:spLocks noChangeShapeType="1"/>
              </p:cNvSpPr>
              <p:nvPr/>
            </p:nvSpPr>
            <p:spPr bwMode="auto">
              <a:xfrm flipH="1" flipV="1">
                <a:off x="3444" y="2847"/>
                <a:ext cx="7" cy="3"/>
              </a:xfrm>
              <a:prstGeom prst="line">
                <a:avLst/>
              </a:prstGeom>
              <a:noFill/>
              <a:ln w="0">
                <a:solidFill>
                  <a:srgbClr val="FFDF7F"/>
                </a:solidFill>
                <a:round/>
                <a:headEnd/>
                <a:tailEnd/>
              </a:ln>
            </p:spPr>
            <p:txBody>
              <a:bodyPr/>
              <a:lstStyle/>
              <a:p>
                <a:endParaRPr lang="en-US"/>
              </a:p>
            </p:txBody>
          </p:sp>
          <p:sp>
            <p:nvSpPr>
              <p:cNvPr id="124120" name="Line 4312"/>
              <p:cNvSpPr>
                <a:spLocks noChangeShapeType="1"/>
              </p:cNvSpPr>
              <p:nvPr/>
            </p:nvSpPr>
            <p:spPr bwMode="auto">
              <a:xfrm flipH="1">
                <a:off x="3437" y="2847"/>
                <a:ext cx="7" cy="3"/>
              </a:xfrm>
              <a:prstGeom prst="line">
                <a:avLst/>
              </a:prstGeom>
              <a:noFill/>
              <a:ln w="0">
                <a:solidFill>
                  <a:srgbClr val="FFDF7F"/>
                </a:solidFill>
                <a:round/>
                <a:headEnd/>
                <a:tailEnd/>
              </a:ln>
            </p:spPr>
            <p:txBody>
              <a:bodyPr/>
              <a:lstStyle/>
              <a:p>
                <a:endParaRPr lang="en-US"/>
              </a:p>
            </p:txBody>
          </p:sp>
          <p:sp>
            <p:nvSpPr>
              <p:cNvPr id="124121" name="Line 4313"/>
              <p:cNvSpPr>
                <a:spLocks noChangeShapeType="1"/>
              </p:cNvSpPr>
              <p:nvPr/>
            </p:nvSpPr>
            <p:spPr bwMode="auto">
              <a:xfrm flipH="1">
                <a:off x="3434" y="2850"/>
                <a:ext cx="3" cy="7"/>
              </a:xfrm>
              <a:prstGeom prst="line">
                <a:avLst/>
              </a:prstGeom>
              <a:noFill/>
              <a:ln w="0">
                <a:solidFill>
                  <a:srgbClr val="FFDF7F"/>
                </a:solidFill>
                <a:round/>
                <a:headEnd/>
                <a:tailEnd/>
              </a:ln>
            </p:spPr>
            <p:txBody>
              <a:bodyPr/>
              <a:lstStyle/>
              <a:p>
                <a:endParaRPr lang="en-US"/>
              </a:p>
            </p:txBody>
          </p:sp>
          <p:sp>
            <p:nvSpPr>
              <p:cNvPr id="124122" name="Line 4314"/>
              <p:cNvSpPr>
                <a:spLocks noChangeShapeType="1"/>
              </p:cNvSpPr>
              <p:nvPr/>
            </p:nvSpPr>
            <p:spPr bwMode="auto">
              <a:xfrm>
                <a:off x="3434" y="2857"/>
                <a:ext cx="3" cy="7"/>
              </a:xfrm>
              <a:prstGeom prst="line">
                <a:avLst/>
              </a:prstGeom>
              <a:noFill/>
              <a:ln w="0">
                <a:solidFill>
                  <a:srgbClr val="FFDF7F"/>
                </a:solidFill>
                <a:round/>
                <a:headEnd/>
                <a:tailEnd/>
              </a:ln>
            </p:spPr>
            <p:txBody>
              <a:bodyPr/>
              <a:lstStyle/>
              <a:p>
                <a:endParaRPr lang="en-US"/>
              </a:p>
            </p:txBody>
          </p:sp>
          <p:sp>
            <p:nvSpPr>
              <p:cNvPr id="124123" name="Line 4315"/>
              <p:cNvSpPr>
                <a:spLocks noChangeShapeType="1"/>
              </p:cNvSpPr>
              <p:nvPr/>
            </p:nvSpPr>
            <p:spPr bwMode="auto">
              <a:xfrm>
                <a:off x="3437" y="2864"/>
                <a:ext cx="7" cy="3"/>
              </a:xfrm>
              <a:prstGeom prst="line">
                <a:avLst/>
              </a:prstGeom>
              <a:noFill/>
              <a:ln w="0">
                <a:solidFill>
                  <a:srgbClr val="FFDF7F"/>
                </a:solidFill>
                <a:round/>
                <a:headEnd/>
                <a:tailEnd/>
              </a:ln>
            </p:spPr>
            <p:txBody>
              <a:bodyPr/>
              <a:lstStyle/>
              <a:p>
                <a:endParaRPr lang="en-US"/>
              </a:p>
            </p:txBody>
          </p:sp>
          <p:sp>
            <p:nvSpPr>
              <p:cNvPr id="124124" name="Line 4316"/>
              <p:cNvSpPr>
                <a:spLocks noChangeShapeType="1"/>
              </p:cNvSpPr>
              <p:nvPr/>
            </p:nvSpPr>
            <p:spPr bwMode="auto">
              <a:xfrm flipV="1">
                <a:off x="3444" y="2864"/>
                <a:ext cx="7" cy="3"/>
              </a:xfrm>
              <a:prstGeom prst="line">
                <a:avLst/>
              </a:prstGeom>
              <a:noFill/>
              <a:ln w="0">
                <a:solidFill>
                  <a:srgbClr val="FFDF7F"/>
                </a:solidFill>
                <a:round/>
                <a:headEnd/>
                <a:tailEnd/>
              </a:ln>
            </p:spPr>
            <p:txBody>
              <a:bodyPr/>
              <a:lstStyle/>
              <a:p>
                <a:endParaRPr lang="en-US"/>
              </a:p>
            </p:txBody>
          </p:sp>
          <p:sp>
            <p:nvSpPr>
              <p:cNvPr id="124125" name="Line 4317"/>
              <p:cNvSpPr>
                <a:spLocks noChangeShapeType="1"/>
              </p:cNvSpPr>
              <p:nvPr/>
            </p:nvSpPr>
            <p:spPr bwMode="auto">
              <a:xfrm flipV="1">
                <a:off x="3451" y="2857"/>
                <a:ext cx="2" cy="7"/>
              </a:xfrm>
              <a:prstGeom prst="line">
                <a:avLst/>
              </a:prstGeom>
              <a:noFill/>
              <a:ln w="0">
                <a:solidFill>
                  <a:srgbClr val="FFDF7F"/>
                </a:solidFill>
                <a:round/>
                <a:headEnd/>
                <a:tailEnd/>
              </a:ln>
            </p:spPr>
            <p:txBody>
              <a:bodyPr/>
              <a:lstStyle/>
              <a:p>
                <a:endParaRPr lang="en-US"/>
              </a:p>
            </p:txBody>
          </p:sp>
          <p:sp>
            <p:nvSpPr>
              <p:cNvPr id="124126" name="Line 4318"/>
              <p:cNvSpPr>
                <a:spLocks noChangeShapeType="1"/>
              </p:cNvSpPr>
              <p:nvPr/>
            </p:nvSpPr>
            <p:spPr bwMode="auto">
              <a:xfrm>
                <a:off x="3448" y="2859"/>
                <a:ext cx="1" cy="1"/>
              </a:xfrm>
              <a:prstGeom prst="line">
                <a:avLst/>
              </a:prstGeom>
              <a:noFill/>
              <a:ln w="0">
                <a:solidFill>
                  <a:srgbClr val="FFDF7F"/>
                </a:solidFill>
                <a:round/>
                <a:headEnd/>
                <a:tailEnd/>
              </a:ln>
            </p:spPr>
            <p:txBody>
              <a:bodyPr/>
              <a:lstStyle/>
              <a:p>
                <a:endParaRPr lang="en-US"/>
              </a:p>
            </p:txBody>
          </p:sp>
          <p:sp>
            <p:nvSpPr>
              <p:cNvPr id="124127" name="Line 4319"/>
              <p:cNvSpPr>
                <a:spLocks noChangeShapeType="1"/>
              </p:cNvSpPr>
              <p:nvPr/>
            </p:nvSpPr>
            <p:spPr bwMode="auto">
              <a:xfrm flipV="1">
                <a:off x="3449" y="2859"/>
                <a:ext cx="1" cy="1"/>
              </a:xfrm>
              <a:prstGeom prst="line">
                <a:avLst/>
              </a:prstGeom>
              <a:noFill/>
              <a:ln w="0">
                <a:solidFill>
                  <a:srgbClr val="FFDF7F"/>
                </a:solidFill>
                <a:round/>
                <a:headEnd/>
                <a:tailEnd/>
              </a:ln>
            </p:spPr>
            <p:txBody>
              <a:bodyPr/>
              <a:lstStyle/>
              <a:p>
                <a:endParaRPr lang="en-US"/>
              </a:p>
            </p:txBody>
          </p:sp>
          <p:sp>
            <p:nvSpPr>
              <p:cNvPr id="124128" name="Line 4320"/>
              <p:cNvSpPr>
                <a:spLocks noChangeShapeType="1"/>
              </p:cNvSpPr>
              <p:nvPr/>
            </p:nvSpPr>
            <p:spPr bwMode="auto">
              <a:xfrm flipV="1">
                <a:off x="3450" y="2858"/>
                <a:ext cx="1" cy="1"/>
              </a:xfrm>
              <a:prstGeom prst="line">
                <a:avLst/>
              </a:prstGeom>
              <a:noFill/>
              <a:ln w="0">
                <a:solidFill>
                  <a:srgbClr val="FFDF7F"/>
                </a:solidFill>
                <a:round/>
                <a:headEnd/>
                <a:tailEnd/>
              </a:ln>
            </p:spPr>
            <p:txBody>
              <a:bodyPr/>
              <a:lstStyle/>
              <a:p>
                <a:endParaRPr lang="en-US"/>
              </a:p>
            </p:txBody>
          </p:sp>
          <p:sp>
            <p:nvSpPr>
              <p:cNvPr id="124129" name="Line 4321"/>
              <p:cNvSpPr>
                <a:spLocks noChangeShapeType="1"/>
              </p:cNvSpPr>
              <p:nvPr/>
            </p:nvSpPr>
            <p:spPr bwMode="auto">
              <a:xfrm flipV="1">
                <a:off x="3450" y="2857"/>
                <a:ext cx="1" cy="1"/>
              </a:xfrm>
              <a:prstGeom prst="line">
                <a:avLst/>
              </a:prstGeom>
              <a:noFill/>
              <a:ln w="0">
                <a:solidFill>
                  <a:srgbClr val="FFDF7F"/>
                </a:solidFill>
                <a:round/>
                <a:headEnd/>
                <a:tailEnd/>
              </a:ln>
            </p:spPr>
            <p:txBody>
              <a:bodyPr/>
              <a:lstStyle/>
              <a:p>
                <a:endParaRPr lang="en-US"/>
              </a:p>
            </p:txBody>
          </p:sp>
          <p:sp>
            <p:nvSpPr>
              <p:cNvPr id="124130" name="Line 4322"/>
              <p:cNvSpPr>
                <a:spLocks noChangeShapeType="1"/>
              </p:cNvSpPr>
              <p:nvPr/>
            </p:nvSpPr>
            <p:spPr bwMode="auto">
              <a:xfrm flipV="1">
                <a:off x="3451" y="2856"/>
                <a:ext cx="1" cy="1"/>
              </a:xfrm>
              <a:prstGeom prst="line">
                <a:avLst/>
              </a:prstGeom>
              <a:noFill/>
              <a:ln w="0">
                <a:solidFill>
                  <a:srgbClr val="FFDF7F"/>
                </a:solidFill>
                <a:round/>
                <a:headEnd/>
                <a:tailEnd/>
              </a:ln>
            </p:spPr>
            <p:txBody>
              <a:bodyPr/>
              <a:lstStyle/>
              <a:p>
                <a:endParaRPr lang="en-US"/>
              </a:p>
            </p:txBody>
          </p:sp>
          <p:sp>
            <p:nvSpPr>
              <p:cNvPr id="124131" name="Line 4323"/>
              <p:cNvSpPr>
                <a:spLocks noChangeShapeType="1"/>
              </p:cNvSpPr>
              <p:nvPr/>
            </p:nvSpPr>
            <p:spPr bwMode="auto">
              <a:xfrm flipV="1">
                <a:off x="3451" y="2855"/>
                <a:ext cx="1" cy="1"/>
              </a:xfrm>
              <a:prstGeom prst="line">
                <a:avLst/>
              </a:prstGeom>
              <a:noFill/>
              <a:ln w="0">
                <a:solidFill>
                  <a:srgbClr val="FFDF7F"/>
                </a:solidFill>
                <a:round/>
                <a:headEnd/>
                <a:tailEnd/>
              </a:ln>
            </p:spPr>
            <p:txBody>
              <a:bodyPr/>
              <a:lstStyle/>
              <a:p>
                <a:endParaRPr lang="en-US"/>
              </a:p>
            </p:txBody>
          </p:sp>
          <p:sp>
            <p:nvSpPr>
              <p:cNvPr id="124132" name="Line 4324"/>
              <p:cNvSpPr>
                <a:spLocks noChangeShapeType="1"/>
              </p:cNvSpPr>
              <p:nvPr/>
            </p:nvSpPr>
            <p:spPr bwMode="auto">
              <a:xfrm flipV="1">
                <a:off x="3452" y="2853"/>
                <a:ext cx="1" cy="2"/>
              </a:xfrm>
              <a:prstGeom prst="line">
                <a:avLst/>
              </a:prstGeom>
              <a:noFill/>
              <a:ln w="0">
                <a:solidFill>
                  <a:srgbClr val="FFDF7F"/>
                </a:solidFill>
                <a:round/>
                <a:headEnd/>
                <a:tailEnd/>
              </a:ln>
            </p:spPr>
            <p:txBody>
              <a:bodyPr/>
              <a:lstStyle/>
              <a:p>
                <a:endParaRPr lang="en-US"/>
              </a:p>
            </p:txBody>
          </p:sp>
          <p:sp>
            <p:nvSpPr>
              <p:cNvPr id="124133" name="Line 4325"/>
              <p:cNvSpPr>
                <a:spLocks noChangeShapeType="1"/>
              </p:cNvSpPr>
              <p:nvPr/>
            </p:nvSpPr>
            <p:spPr bwMode="auto">
              <a:xfrm flipV="1">
                <a:off x="3452" y="2852"/>
                <a:ext cx="1" cy="1"/>
              </a:xfrm>
              <a:prstGeom prst="line">
                <a:avLst/>
              </a:prstGeom>
              <a:noFill/>
              <a:ln w="0">
                <a:solidFill>
                  <a:srgbClr val="FFDF7F"/>
                </a:solidFill>
                <a:round/>
                <a:headEnd/>
                <a:tailEnd/>
              </a:ln>
            </p:spPr>
            <p:txBody>
              <a:bodyPr/>
              <a:lstStyle/>
              <a:p>
                <a:endParaRPr lang="en-US"/>
              </a:p>
            </p:txBody>
          </p:sp>
          <p:sp>
            <p:nvSpPr>
              <p:cNvPr id="124134" name="Line 4326"/>
              <p:cNvSpPr>
                <a:spLocks noChangeShapeType="1"/>
              </p:cNvSpPr>
              <p:nvPr/>
            </p:nvSpPr>
            <p:spPr bwMode="auto">
              <a:xfrm flipV="1">
                <a:off x="3452" y="2851"/>
                <a:ext cx="1" cy="1"/>
              </a:xfrm>
              <a:prstGeom prst="line">
                <a:avLst/>
              </a:prstGeom>
              <a:noFill/>
              <a:ln w="0">
                <a:solidFill>
                  <a:srgbClr val="FFDF7F"/>
                </a:solidFill>
                <a:round/>
                <a:headEnd/>
                <a:tailEnd/>
              </a:ln>
            </p:spPr>
            <p:txBody>
              <a:bodyPr/>
              <a:lstStyle/>
              <a:p>
                <a:endParaRPr lang="en-US"/>
              </a:p>
            </p:txBody>
          </p:sp>
          <p:sp>
            <p:nvSpPr>
              <p:cNvPr id="124135" name="Line 4327"/>
              <p:cNvSpPr>
                <a:spLocks noChangeShapeType="1"/>
              </p:cNvSpPr>
              <p:nvPr/>
            </p:nvSpPr>
            <p:spPr bwMode="auto">
              <a:xfrm flipV="1">
                <a:off x="3452" y="2849"/>
                <a:ext cx="1" cy="2"/>
              </a:xfrm>
              <a:prstGeom prst="line">
                <a:avLst/>
              </a:prstGeom>
              <a:noFill/>
              <a:ln w="0">
                <a:solidFill>
                  <a:srgbClr val="FFDF7F"/>
                </a:solidFill>
                <a:round/>
                <a:headEnd/>
                <a:tailEnd/>
              </a:ln>
            </p:spPr>
            <p:txBody>
              <a:bodyPr/>
              <a:lstStyle/>
              <a:p>
                <a:endParaRPr lang="en-US"/>
              </a:p>
            </p:txBody>
          </p:sp>
          <p:sp>
            <p:nvSpPr>
              <p:cNvPr id="124136" name="Line 4328"/>
              <p:cNvSpPr>
                <a:spLocks noChangeShapeType="1"/>
              </p:cNvSpPr>
              <p:nvPr/>
            </p:nvSpPr>
            <p:spPr bwMode="auto">
              <a:xfrm flipV="1">
                <a:off x="3452" y="2847"/>
                <a:ext cx="1" cy="2"/>
              </a:xfrm>
              <a:prstGeom prst="line">
                <a:avLst/>
              </a:prstGeom>
              <a:noFill/>
              <a:ln w="0">
                <a:solidFill>
                  <a:srgbClr val="FFDF7F"/>
                </a:solidFill>
                <a:round/>
                <a:headEnd/>
                <a:tailEnd/>
              </a:ln>
            </p:spPr>
            <p:txBody>
              <a:bodyPr/>
              <a:lstStyle/>
              <a:p>
                <a:endParaRPr lang="en-US"/>
              </a:p>
            </p:txBody>
          </p:sp>
          <p:sp>
            <p:nvSpPr>
              <p:cNvPr id="124137" name="Line 4329"/>
              <p:cNvSpPr>
                <a:spLocks noChangeShapeType="1"/>
              </p:cNvSpPr>
              <p:nvPr/>
            </p:nvSpPr>
            <p:spPr bwMode="auto">
              <a:xfrm flipH="1" flipV="1">
                <a:off x="3452" y="2846"/>
                <a:ext cx="1" cy="1"/>
              </a:xfrm>
              <a:prstGeom prst="line">
                <a:avLst/>
              </a:prstGeom>
              <a:noFill/>
              <a:ln w="0">
                <a:solidFill>
                  <a:srgbClr val="FFDF7F"/>
                </a:solidFill>
                <a:round/>
                <a:headEnd/>
                <a:tailEnd/>
              </a:ln>
            </p:spPr>
            <p:txBody>
              <a:bodyPr/>
              <a:lstStyle/>
              <a:p>
                <a:endParaRPr lang="en-US"/>
              </a:p>
            </p:txBody>
          </p:sp>
          <p:sp>
            <p:nvSpPr>
              <p:cNvPr id="124138" name="Line 4330"/>
              <p:cNvSpPr>
                <a:spLocks noChangeShapeType="1"/>
              </p:cNvSpPr>
              <p:nvPr/>
            </p:nvSpPr>
            <p:spPr bwMode="auto">
              <a:xfrm flipH="1" flipV="1">
                <a:off x="3451" y="2845"/>
                <a:ext cx="1" cy="1"/>
              </a:xfrm>
              <a:prstGeom prst="line">
                <a:avLst/>
              </a:prstGeom>
              <a:noFill/>
              <a:ln w="0">
                <a:solidFill>
                  <a:srgbClr val="FFDF7F"/>
                </a:solidFill>
                <a:round/>
                <a:headEnd/>
                <a:tailEnd/>
              </a:ln>
            </p:spPr>
            <p:txBody>
              <a:bodyPr/>
              <a:lstStyle/>
              <a:p>
                <a:endParaRPr lang="en-US"/>
              </a:p>
            </p:txBody>
          </p:sp>
          <p:sp>
            <p:nvSpPr>
              <p:cNvPr id="124139" name="Line 4331"/>
              <p:cNvSpPr>
                <a:spLocks noChangeShapeType="1"/>
              </p:cNvSpPr>
              <p:nvPr/>
            </p:nvSpPr>
            <p:spPr bwMode="auto">
              <a:xfrm flipH="1" flipV="1">
                <a:off x="3451" y="2844"/>
                <a:ext cx="1" cy="1"/>
              </a:xfrm>
              <a:prstGeom prst="line">
                <a:avLst/>
              </a:prstGeom>
              <a:noFill/>
              <a:ln w="0">
                <a:solidFill>
                  <a:srgbClr val="FFDF7F"/>
                </a:solidFill>
                <a:round/>
                <a:headEnd/>
                <a:tailEnd/>
              </a:ln>
            </p:spPr>
            <p:txBody>
              <a:bodyPr/>
              <a:lstStyle/>
              <a:p>
                <a:endParaRPr lang="en-US"/>
              </a:p>
            </p:txBody>
          </p:sp>
          <p:sp>
            <p:nvSpPr>
              <p:cNvPr id="124140" name="Line 4332"/>
              <p:cNvSpPr>
                <a:spLocks noChangeShapeType="1"/>
              </p:cNvSpPr>
              <p:nvPr/>
            </p:nvSpPr>
            <p:spPr bwMode="auto">
              <a:xfrm flipH="1" flipV="1">
                <a:off x="3450" y="2843"/>
                <a:ext cx="1" cy="1"/>
              </a:xfrm>
              <a:prstGeom prst="line">
                <a:avLst/>
              </a:prstGeom>
              <a:noFill/>
              <a:ln w="0">
                <a:solidFill>
                  <a:srgbClr val="FFDF7F"/>
                </a:solidFill>
                <a:round/>
                <a:headEnd/>
                <a:tailEnd/>
              </a:ln>
            </p:spPr>
            <p:txBody>
              <a:bodyPr/>
              <a:lstStyle/>
              <a:p>
                <a:endParaRPr lang="en-US"/>
              </a:p>
            </p:txBody>
          </p:sp>
          <p:sp>
            <p:nvSpPr>
              <p:cNvPr id="124141" name="Line 4333"/>
              <p:cNvSpPr>
                <a:spLocks noChangeShapeType="1"/>
              </p:cNvSpPr>
              <p:nvPr/>
            </p:nvSpPr>
            <p:spPr bwMode="auto">
              <a:xfrm flipH="1" flipV="1">
                <a:off x="3450" y="2843"/>
                <a:ext cx="1" cy="1"/>
              </a:xfrm>
              <a:prstGeom prst="line">
                <a:avLst/>
              </a:prstGeom>
              <a:noFill/>
              <a:ln w="0">
                <a:solidFill>
                  <a:srgbClr val="FFDF7F"/>
                </a:solidFill>
                <a:round/>
                <a:headEnd/>
                <a:tailEnd/>
              </a:ln>
            </p:spPr>
            <p:txBody>
              <a:bodyPr/>
              <a:lstStyle/>
              <a:p>
                <a:endParaRPr lang="en-US"/>
              </a:p>
            </p:txBody>
          </p:sp>
          <p:sp>
            <p:nvSpPr>
              <p:cNvPr id="124142" name="Line 4334"/>
              <p:cNvSpPr>
                <a:spLocks noChangeShapeType="1"/>
              </p:cNvSpPr>
              <p:nvPr/>
            </p:nvSpPr>
            <p:spPr bwMode="auto">
              <a:xfrm flipH="1" flipV="1">
                <a:off x="3449" y="2842"/>
                <a:ext cx="1" cy="1"/>
              </a:xfrm>
              <a:prstGeom prst="line">
                <a:avLst/>
              </a:prstGeom>
              <a:noFill/>
              <a:ln w="0">
                <a:solidFill>
                  <a:srgbClr val="FFDF7F"/>
                </a:solidFill>
                <a:round/>
                <a:headEnd/>
                <a:tailEnd/>
              </a:ln>
            </p:spPr>
            <p:txBody>
              <a:bodyPr/>
              <a:lstStyle/>
              <a:p>
                <a:endParaRPr lang="en-US"/>
              </a:p>
            </p:txBody>
          </p:sp>
          <p:sp>
            <p:nvSpPr>
              <p:cNvPr id="124143" name="Line 4335"/>
              <p:cNvSpPr>
                <a:spLocks noChangeShapeType="1"/>
              </p:cNvSpPr>
              <p:nvPr/>
            </p:nvSpPr>
            <p:spPr bwMode="auto">
              <a:xfrm flipH="1" flipV="1">
                <a:off x="3448" y="2842"/>
                <a:ext cx="1" cy="1"/>
              </a:xfrm>
              <a:prstGeom prst="line">
                <a:avLst/>
              </a:prstGeom>
              <a:noFill/>
              <a:ln w="0">
                <a:solidFill>
                  <a:srgbClr val="FFDF7F"/>
                </a:solidFill>
                <a:round/>
                <a:headEnd/>
                <a:tailEnd/>
              </a:ln>
            </p:spPr>
            <p:txBody>
              <a:bodyPr/>
              <a:lstStyle/>
              <a:p>
                <a:endParaRPr lang="en-US"/>
              </a:p>
            </p:txBody>
          </p:sp>
          <p:sp>
            <p:nvSpPr>
              <p:cNvPr id="124144" name="Line 4336"/>
              <p:cNvSpPr>
                <a:spLocks noChangeShapeType="1"/>
              </p:cNvSpPr>
              <p:nvPr/>
            </p:nvSpPr>
            <p:spPr bwMode="auto">
              <a:xfrm flipH="1">
                <a:off x="3448" y="2842"/>
                <a:ext cx="1" cy="1"/>
              </a:xfrm>
              <a:prstGeom prst="line">
                <a:avLst/>
              </a:prstGeom>
              <a:noFill/>
              <a:ln w="0">
                <a:solidFill>
                  <a:srgbClr val="FFDF7F"/>
                </a:solidFill>
                <a:round/>
                <a:headEnd/>
                <a:tailEnd/>
              </a:ln>
            </p:spPr>
            <p:txBody>
              <a:bodyPr/>
              <a:lstStyle/>
              <a:p>
                <a:endParaRPr lang="en-US"/>
              </a:p>
            </p:txBody>
          </p:sp>
          <p:sp>
            <p:nvSpPr>
              <p:cNvPr id="124145" name="Line 4337"/>
              <p:cNvSpPr>
                <a:spLocks noChangeShapeType="1"/>
              </p:cNvSpPr>
              <p:nvPr/>
            </p:nvSpPr>
            <p:spPr bwMode="auto">
              <a:xfrm flipH="1">
                <a:off x="3447" y="2842"/>
                <a:ext cx="1" cy="1"/>
              </a:xfrm>
              <a:prstGeom prst="line">
                <a:avLst/>
              </a:prstGeom>
              <a:noFill/>
              <a:ln w="0">
                <a:solidFill>
                  <a:srgbClr val="FFDF7F"/>
                </a:solidFill>
                <a:round/>
                <a:headEnd/>
                <a:tailEnd/>
              </a:ln>
            </p:spPr>
            <p:txBody>
              <a:bodyPr/>
              <a:lstStyle/>
              <a:p>
                <a:endParaRPr lang="en-US"/>
              </a:p>
            </p:txBody>
          </p:sp>
          <p:sp>
            <p:nvSpPr>
              <p:cNvPr id="124146" name="Line 4338"/>
              <p:cNvSpPr>
                <a:spLocks noChangeShapeType="1"/>
              </p:cNvSpPr>
              <p:nvPr/>
            </p:nvSpPr>
            <p:spPr bwMode="auto">
              <a:xfrm flipH="1">
                <a:off x="3446" y="2843"/>
                <a:ext cx="1" cy="1"/>
              </a:xfrm>
              <a:prstGeom prst="line">
                <a:avLst/>
              </a:prstGeom>
              <a:noFill/>
              <a:ln w="0">
                <a:solidFill>
                  <a:srgbClr val="FFDF7F"/>
                </a:solidFill>
                <a:round/>
                <a:headEnd/>
                <a:tailEnd/>
              </a:ln>
            </p:spPr>
            <p:txBody>
              <a:bodyPr/>
              <a:lstStyle/>
              <a:p>
                <a:endParaRPr lang="en-US"/>
              </a:p>
            </p:txBody>
          </p:sp>
          <p:sp>
            <p:nvSpPr>
              <p:cNvPr id="124147" name="Line 4339"/>
              <p:cNvSpPr>
                <a:spLocks noChangeShapeType="1"/>
              </p:cNvSpPr>
              <p:nvPr/>
            </p:nvSpPr>
            <p:spPr bwMode="auto">
              <a:xfrm flipH="1">
                <a:off x="3446" y="2843"/>
                <a:ext cx="1" cy="1"/>
              </a:xfrm>
              <a:prstGeom prst="line">
                <a:avLst/>
              </a:prstGeom>
              <a:noFill/>
              <a:ln w="0">
                <a:solidFill>
                  <a:srgbClr val="FFDF7F"/>
                </a:solidFill>
                <a:round/>
                <a:headEnd/>
                <a:tailEnd/>
              </a:ln>
            </p:spPr>
            <p:txBody>
              <a:bodyPr/>
              <a:lstStyle/>
              <a:p>
                <a:endParaRPr lang="en-US"/>
              </a:p>
            </p:txBody>
          </p:sp>
          <p:sp>
            <p:nvSpPr>
              <p:cNvPr id="124148" name="Line 4340"/>
              <p:cNvSpPr>
                <a:spLocks noChangeShapeType="1"/>
              </p:cNvSpPr>
              <p:nvPr/>
            </p:nvSpPr>
            <p:spPr bwMode="auto">
              <a:xfrm flipH="1">
                <a:off x="3446" y="2844"/>
                <a:ext cx="1" cy="1"/>
              </a:xfrm>
              <a:prstGeom prst="line">
                <a:avLst/>
              </a:prstGeom>
              <a:noFill/>
              <a:ln w="0">
                <a:solidFill>
                  <a:srgbClr val="FFDF7F"/>
                </a:solidFill>
                <a:round/>
                <a:headEnd/>
                <a:tailEnd/>
              </a:ln>
            </p:spPr>
            <p:txBody>
              <a:bodyPr/>
              <a:lstStyle/>
              <a:p>
                <a:endParaRPr lang="en-US"/>
              </a:p>
            </p:txBody>
          </p:sp>
          <p:sp>
            <p:nvSpPr>
              <p:cNvPr id="124149" name="Line 4341"/>
              <p:cNvSpPr>
                <a:spLocks noChangeShapeType="1"/>
              </p:cNvSpPr>
              <p:nvPr/>
            </p:nvSpPr>
            <p:spPr bwMode="auto">
              <a:xfrm flipH="1">
                <a:off x="3445" y="2845"/>
                <a:ext cx="1" cy="1"/>
              </a:xfrm>
              <a:prstGeom prst="line">
                <a:avLst/>
              </a:prstGeom>
              <a:noFill/>
              <a:ln w="0">
                <a:solidFill>
                  <a:srgbClr val="FFDF7F"/>
                </a:solidFill>
                <a:round/>
                <a:headEnd/>
                <a:tailEnd/>
              </a:ln>
            </p:spPr>
            <p:txBody>
              <a:bodyPr/>
              <a:lstStyle/>
              <a:p>
                <a:endParaRPr lang="en-US"/>
              </a:p>
            </p:txBody>
          </p:sp>
          <p:sp>
            <p:nvSpPr>
              <p:cNvPr id="124150" name="Line 4342"/>
              <p:cNvSpPr>
                <a:spLocks noChangeShapeType="1"/>
              </p:cNvSpPr>
              <p:nvPr/>
            </p:nvSpPr>
            <p:spPr bwMode="auto">
              <a:xfrm flipH="1">
                <a:off x="3445" y="2846"/>
                <a:ext cx="1" cy="2"/>
              </a:xfrm>
              <a:prstGeom prst="line">
                <a:avLst/>
              </a:prstGeom>
              <a:noFill/>
              <a:ln w="0">
                <a:solidFill>
                  <a:srgbClr val="FFDF7F"/>
                </a:solidFill>
                <a:round/>
                <a:headEnd/>
                <a:tailEnd/>
              </a:ln>
            </p:spPr>
            <p:txBody>
              <a:bodyPr/>
              <a:lstStyle/>
              <a:p>
                <a:endParaRPr lang="en-US"/>
              </a:p>
            </p:txBody>
          </p:sp>
          <p:sp>
            <p:nvSpPr>
              <p:cNvPr id="124151" name="Line 4343"/>
              <p:cNvSpPr>
                <a:spLocks noChangeShapeType="1"/>
              </p:cNvSpPr>
              <p:nvPr/>
            </p:nvSpPr>
            <p:spPr bwMode="auto">
              <a:xfrm>
                <a:off x="3445" y="2848"/>
                <a:ext cx="1" cy="1"/>
              </a:xfrm>
              <a:prstGeom prst="line">
                <a:avLst/>
              </a:prstGeom>
              <a:noFill/>
              <a:ln w="0">
                <a:solidFill>
                  <a:srgbClr val="FFDF7F"/>
                </a:solidFill>
                <a:round/>
                <a:headEnd/>
                <a:tailEnd/>
              </a:ln>
            </p:spPr>
            <p:txBody>
              <a:bodyPr/>
              <a:lstStyle/>
              <a:p>
                <a:endParaRPr lang="en-US"/>
              </a:p>
            </p:txBody>
          </p:sp>
          <p:sp>
            <p:nvSpPr>
              <p:cNvPr id="124152" name="Line 4344"/>
              <p:cNvSpPr>
                <a:spLocks noChangeShapeType="1"/>
              </p:cNvSpPr>
              <p:nvPr/>
            </p:nvSpPr>
            <p:spPr bwMode="auto">
              <a:xfrm flipH="1">
                <a:off x="3445" y="2849"/>
                <a:ext cx="1" cy="2"/>
              </a:xfrm>
              <a:prstGeom prst="line">
                <a:avLst/>
              </a:prstGeom>
              <a:noFill/>
              <a:ln w="0">
                <a:solidFill>
                  <a:srgbClr val="FFDF7F"/>
                </a:solidFill>
                <a:round/>
                <a:headEnd/>
                <a:tailEnd/>
              </a:ln>
            </p:spPr>
            <p:txBody>
              <a:bodyPr/>
              <a:lstStyle/>
              <a:p>
                <a:endParaRPr lang="en-US"/>
              </a:p>
            </p:txBody>
          </p:sp>
          <p:sp>
            <p:nvSpPr>
              <p:cNvPr id="124153" name="Line 4345"/>
              <p:cNvSpPr>
                <a:spLocks noChangeShapeType="1"/>
              </p:cNvSpPr>
              <p:nvPr/>
            </p:nvSpPr>
            <p:spPr bwMode="auto">
              <a:xfrm>
                <a:off x="3445" y="2851"/>
                <a:ext cx="1" cy="1"/>
              </a:xfrm>
              <a:prstGeom prst="line">
                <a:avLst/>
              </a:prstGeom>
              <a:noFill/>
              <a:ln w="0">
                <a:solidFill>
                  <a:srgbClr val="FFDF7F"/>
                </a:solidFill>
                <a:round/>
                <a:headEnd/>
                <a:tailEnd/>
              </a:ln>
            </p:spPr>
            <p:txBody>
              <a:bodyPr/>
              <a:lstStyle/>
              <a:p>
                <a:endParaRPr lang="en-US"/>
              </a:p>
            </p:txBody>
          </p:sp>
          <p:sp>
            <p:nvSpPr>
              <p:cNvPr id="124154" name="Line 4346"/>
              <p:cNvSpPr>
                <a:spLocks noChangeShapeType="1"/>
              </p:cNvSpPr>
              <p:nvPr/>
            </p:nvSpPr>
            <p:spPr bwMode="auto">
              <a:xfrm>
                <a:off x="3445" y="2852"/>
                <a:ext cx="1" cy="1"/>
              </a:xfrm>
              <a:prstGeom prst="line">
                <a:avLst/>
              </a:prstGeom>
              <a:noFill/>
              <a:ln w="0">
                <a:solidFill>
                  <a:srgbClr val="FFDF7F"/>
                </a:solidFill>
                <a:round/>
                <a:headEnd/>
                <a:tailEnd/>
              </a:ln>
            </p:spPr>
            <p:txBody>
              <a:bodyPr/>
              <a:lstStyle/>
              <a:p>
                <a:endParaRPr lang="en-US"/>
              </a:p>
            </p:txBody>
          </p:sp>
          <p:sp>
            <p:nvSpPr>
              <p:cNvPr id="124155" name="Line 4347"/>
              <p:cNvSpPr>
                <a:spLocks noChangeShapeType="1"/>
              </p:cNvSpPr>
              <p:nvPr/>
            </p:nvSpPr>
            <p:spPr bwMode="auto">
              <a:xfrm>
                <a:off x="3445" y="2853"/>
                <a:ext cx="1" cy="2"/>
              </a:xfrm>
              <a:prstGeom prst="line">
                <a:avLst/>
              </a:prstGeom>
              <a:noFill/>
              <a:ln w="0">
                <a:solidFill>
                  <a:srgbClr val="FFDF7F"/>
                </a:solidFill>
                <a:round/>
                <a:headEnd/>
                <a:tailEnd/>
              </a:ln>
            </p:spPr>
            <p:txBody>
              <a:bodyPr/>
              <a:lstStyle/>
              <a:p>
                <a:endParaRPr lang="en-US"/>
              </a:p>
            </p:txBody>
          </p:sp>
          <p:sp>
            <p:nvSpPr>
              <p:cNvPr id="124156" name="Line 4348"/>
              <p:cNvSpPr>
                <a:spLocks noChangeShapeType="1"/>
              </p:cNvSpPr>
              <p:nvPr/>
            </p:nvSpPr>
            <p:spPr bwMode="auto">
              <a:xfrm>
                <a:off x="3445" y="2855"/>
                <a:ext cx="1" cy="1"/>
              </a:xfrm>
              <a:prstGeom prst="line">
                <a:avLst/>
              </a:prstGeom>
              <a:noFill/>
              <a:ln w="0">
                <a:solidFill>
                  <a:srgbClr val="FFDF7F"/>
                </a:solidFill>
                <a:round/>
                <a:headEnd/>
                <a:tailEnd/>
              </a:ln>
            </p:spPr>
            <p:txBody>
              <a:bodyPr/>
              <a:lstStyle/>
              <a:p>
                <a:endParaRPr lang="en-US"/>
              </a:p>
            </p:txBody>
          </p:sp>
          <p:sp>
            <p:nvSpPr>
              <p:cNvPr id="124157" name="Line 4349"/>
              <p:cNvSpPr>
                <a:spLocks noChangeShapeType="1"/>
              </p:cNvSpPr>
              <p:nvPr/>
            </p:nvSpPr>
            <p:spPr bwMode="auto">
              <a:xfrm>
                <a:off x="3446" y="2856"/>
                <a:ext cx="1" cy="1"/>
              </a:xfrm>
              <a:prstGeom prst="line">
                <a:avLst/>
              </a:prstGeom>
              <a:noFill/>
              <a:ln w="0">
                <a:solidFill>
                  <a:srgbClr val="FFDF7F"/>
                </a:solidFill>
                <a:round/>
                <a:headEnd/>
                <a:tailEnd/>
              </a:ln>
            </p:spPr>
            <p:txBody>
              <a:bodyPr/>
              <a:lstStyle/>
              <a:p>
                <a:endParaRPr lang="en-US"/>
              </a:p>
            </p:txBody>
          </p:sp>
          <p:sp>
            <p:nvSpPr>
              <p:cNvPr id="124158" name="Line 4350"/>
              <p:cNvSpPr>
                <a:spLocks noChangeShapeType="1"/>
              </p:cNvSpPr>
              <p:nvPr/>
            </p:nvSpPr>
            <p:spPr bwMode="auto">
              <a:xfrm>
                <a:off x="3446" y="2857"/>
                <a:ext cx="1" cy="1"/>
              </a:xfrm>
              <a:prstGeom prst="line">
                <a:avLst/>
              </a:prstGeom>
              <a:noFill/>
              <a:ln w="0">
                <a:solidFill>
                  <a:srgbClr val="FFDF7F"/>
                </a:solidFill>
                <a:round/>
                <a:headEnd/>
                <a:tailEnd/>
              </a:ln>
            </p:spPr>
            <p:txBody>
              <a:bodyPr/>
              <a:lstStyle/>
              <a:p>
                <a:endParaRPr lang="en-US"/>
              </a:p>
            </p:txBody>
          </p:sp>
          <p:sp>
            <p:nvSpPr>
              <p:cNvPr id="124159" name="Line 4351"/>
              <p:cNvSpPr>
                <a:spLocks noChangeShapeType="1"/>
              </p:cNvSpPr>
              <p:nvPr/>
            </p:nvSpPr>
            <p:spPr bwMode="auto">
              <a:xfrm>
                <a:off x="3446" y="2858"/>
                <a:ext cx="1" cy="1"/>
              </a:xfrm>
              <a:prstGeom prst="line">
                <a:avLst/>
              </a:prstGeom>
              <a:noFill/>
              <a:ln w="0">
                <a:solidFill>
                  <a:srgbClr val="FFDF7F"/>
                </a:solidFill>
                <a:round/>
                <a:headEnd/>
                <a:tailEnd/>
              </a:ln>
            </p:spPr>
            <p:txBody>
              <a:bodyPr/>
              <a:lstStyle/>
              <a:p>
                <a:endParaRPr lang="en-US"/>
              </a:p>
            </p:txBody>
          </p:sp>
          <p:sp>
            <p:nvSpPr>
              <p:cNvPr id="124160" name="Line 4352"/>
              <p:cNvSpPr>
                <a:spLocks noChangeShapeType="1"/>
              </p:cNvSpPr>
              <p:nvPr/>
            </p:nvSpPr>
            <p:spPr bwMode="auto">
              <a:xfrm>
                <a:off x="3447" y="2859"/>
                <a:ext cx="1" cy="1"/>
              </a:xfrm>
              <a:prstGeom prst="line">
                <a:avLst/>
              </a:prstGeom>
              <a:noFill/>
              <a:ln w="0">
                <a:solidFill>
                  <a:srgbClr val="FFDF7F"/>
                </a:solidFill>
                <a:round/>
                <a:headEnd/>
                <a:tailEnd/>
              </a:ln>
            </p:spPr>
            <p:txBody>
              <a:bodyPr/>
              <a:lstStyle/>
              <a:p>
                <a:endParaRPr lang="en-US"/>
              </a:p>
            </p:txBody>
          </p:sp>
          <p:sp>
            <p:nvSpPr>
              <p:cNvPr id="124161" name="Line 4353"/>
              <p:cNvSpPr>
                <a:spLocks noChangeShapeType="1"/>
              </p:cNvSpPr>
              <p:nvPr/>
            </p:nvSpPr>
            <p:spPr bwMode="auto">
              <a:xfrm>
                <a:off x="3448" y="2859"/>
                <a:ext cx="1" cy="1"/>
              </a:xfrm>
              <a:prstGeom prst="line">
                <a:avLst/>
              </a:prstGeom>
              <a:noFill/>
              <a:ln w="0">
                <a:solidFill>
                  <a:srgbClr val="FFDF7F"/>
                </a:solidFill>
                <a:round/>
                <a:headEnd/>
                <a:tailEnd/>
              </a:ln>
            </p:spPr>
            <p:txBody>
              <a:bodyPr/>
              <a:lstStyle/>
              <a:p>
                <a:endParaRPr lang="en-US"/>
              </a:p>
            </p:txBody>
          </p:sp>
          <p:sp>
            <p:nvSpPr>
              <p:cNvPr id="124162" name="Line 4354"/>
              <p:cNvSpPr>
                <a:spLocks noChangeShapeType="1"/>
              </p:cNvSpPr>
              <p:nvPr/>
            </p:nvSpPr>
            <p:spPr bwMode="auto">
              <a:xfrm>
                <a:off x="3474" y="2930"/>
                <a:ext cx="11" cy="7"/>
              </a:xfrm>
              <a:prstGeom prst="line">
                <a:avLst/>
              </a:prstGeom>
              <a:noFill/>
              <a:ln w="0">
                <a:solidFill>
                  <a:srgbClr val="FFDF7F"/>
                </a:solidFill>
                <a:round/>
                <a:headEnd/>
                <a:tailEnd/>
              </a:ln>
            </p:spPr>
            <p:txBody>
              <a:bodyPr/>
              <a:lstStyle/>
              <a:p>
                <a:endParaRPr lang="en-US"/>
              </a:p>
            </p:txBody>
          </p:sp>
          <p:sp>
            <p:nvSpPr>
              <p:cNvPr id="124163" name="Line 4355"/>
              <p:cNvSpPr>
                <a:spLocks noChangeShapeType="1"/>
              </p:cNvSpPr>
              <p:nvPr/>
            </p:nvSpPr>
            <p:spPr bwMode="auto">
              <a:xfrm flipV="1">
                <a:off x="3617" y="2817"/>
                <a:ext cx="41" cy="25"/>
              </a:xfrm>
              <a:prstGeom prst="line">
                <a:avLst/>
              </a:prstGeom>
              <a:noFill/>
              <a:ln w="0">
                <a:solidFill>
                  <a:srgbClr val="FFDF7F"/>
                </a:solidFill>
                <a:round/>
                <a:headEnd/>
                <a:tailEnd/>
              </a:ln>
            </p:spPr>
            <p:txBody>
              <a:bodyPr/>
              <a:lstStyle/>
              <a:p>
                <a:endParaRPr lang="en-US"/>
              </a:p>
            </p:txBody>
          </p:sp>
          <p:sp>
            <p:nvSpPr>
              <p:cNvPr id="124164" name="Line 4356"/>
              <p:cNvSpPr>
                <a:spLocks noChangeShapeType="1"/>
              </p:cNvSpPr>
              <p:nvPr/>
            </p:nvSpPr>
            <p:spPr bwMode="auto">
              <a:xfrm>
                <a:off x="3658" y="2817"/>
                <a:ext cx="11" cy="7"/>
              </a:xfrm>
              <a:prstGeom prst="line">
                <a:avLst/>
              </a:prstGeom>
              <a:noFill/>
              <a:ln w="0">
                <a:solidFill>
                  <a:srgbClr val="FFDF7F"/>
                </a:solidFill>
                <a:round/>
                <a:headEnd/>
                <a:tailEnd/>
              </a:ln>
            </p:spPr>
            <p:txBody>
              <a:bodyPr/>
              <a:lstStyle/>
              <a:p>
                <a:endParaRPr lang="en-US"/>
              </a:p>
            </p:txBody>
          </p:sp>
          <p:sp>
            <p:nvSpPr>
              <p:cNvPr id="124165" name="Line 4357"/>
              <p:cNvSpPr>
                <a:spLocks noChangeShapeType="1"/>
              </p:cNvSpPr>
              <p:nvPr/>
            </p:nvSpPr>
            <p:spPr bwMode="auto">
              <a:xfrm flipV="1">
                <a:off x="3446" y="2332"/>
                <a:ext cx="28" cy="6"/>
              </a:xfrm>
              <a:prstGeom prst="line">
                <a:avLst/>
              </a:prstGeom>
              <a:noFill/>
              <a:ln w="0">
                <a:solidFill>
                  <a:srgbClr val="FFDF7F"/>
                </a:solidFill>
                <a:round/>
                <a:headEnd/>
                <a:tailEnd/>
              </a:ln>
            </p:spPr>
            <p:txBody>
              <a:bodyPr/>
              <a:lstStyle/>
              <a:p>
                <a:endParaRPr lang="en-US"/>
              </a:p>
            </p:txBody>
          </p:sp>
          <p:sp>
            <p:nvSpPr>
              <p:cNvPr id="124166" name="Line 4358"/>
              <p:cNvSpPr>
                <a:spLocks noChangeShapeType="1"/>
              </p:cNvSpPr>
              <p:nvPr/>
            </p:nvSpPr>
            <p:spPr bwMode="auto">
              <a:xfrm flipV="1">
                <a:off x="3446" y="2318"/>
                <a:ext cx="27" cy="6"/>
              </a:xfrm>
              <a:prstGeom prst="line">
                <a:avLst/>
              </a:prstGeom>
              <a:noFill/>
              <a:ln w="0">
                <a:solidFill>
                  <a:srgbClr val="FFDF7F"/>
                </a:solidFill>
                <a:round/>
                <a:headEnd/>
                <a:tailEnd/>
              </a:ln>
            </p:spPr>
            <p:txBody>
              <a:bodyPr/>
              <a:lstStyle/>
              <a:p>
                <a:endParaRPr lang="en-US"/>
              </a:p>
            </p:txBody>
          </p:sp>
          <p:sp>
            <p:nvSpPr>
              <p:cNvPr id="124167" name="Line 4359"/>
              <p:cNvSpPr>
                <a:spLocks noChangeShapeType="1"/>
              </p:cNvSpPr>
              <p:nvPr/>
            </p:nvSpPr>
            <p:spPr bwMode="auto">
              <a:xfrm flipV="1">
                <a:off x="3435" y="2325"/>
                <a:ext cx="27" cy="5"/>
              </a:xfrm>
              <a:prstGeom prst="line">
                <a:avLst/>
              </a:prstGeom>
              <a:noFill/>
              <a:ln w="0">
                <a:solidFill>
                  <a:srgbClr val="FFDF7F"/>
                </a:solidFill>
                <a:round/>
                <a:headEnd/>
                <a:tailEnd/>
              </a:ln>
            </p:spPr>
            <p:txBody>
              <a:bodyPr/>
              <a:lstStyle/>
              <a:p>
                <a:endParaRPr lang="en-US"/>
              </a:p>
            </p:txBody>
          </p:sp>
          <p:sp>
            <p:nvSpPr>
              <p:cNvPr id="124168" name="Line 4360"/>
              <p:cNvSpPr>
                <a:spLocks noChangeShapeType="1"/>
              </p:cNvSpPr>
              <p:nvPr/>
            </p:nvSpPr>
            <p:spPr bwMode="auto">
              <a:xfrm>
                <a:off x="3435" y="2330"/>
                <a:ext cx="11" cy="8"/>
              </a:xfrm>
              <a:prstGeom prst="line">
                <a:avLst/>
              </a:prstGeom>
              <a:noFill/>
              <a:ln w="0">
                <a:solidFill>
                  <a:srgbClr val="FFDF7F"/>
                </a:solidFill>
                <a:round/>
                <a:headEnd/>
                <a:tailEnd/>
              </a:ln>
            </p:spPr>
            <p:txBody>
              <a:bodyPr/>
              <a:lstStyle/>
              <a:p>
                <a:endParaRPr lang="en-US"/>
              </a:p>
            </p:txBody>
          </p:sp>
          <p:sp>
            <p:nvSpPr>
              <p:cNvPr id="124169" name="Line 4361"/>
              <p:cNvSpPr>
                <a:spLocks noChangeShapeType="1"/>
              </p:cNvSpPr>
              <p:nvPr/>
            </p:nvSpPr>
            <p:spPr bwMode="auto">
              <a:xfrm>
                <a:off x="3434" y="2316"/>
                <a:ext cx="12" cy="8"/>
              </a:xfrm>
              <a:prstGeom prst="line">
                <a:avLst/>
              </a:prstGeom>
              <a:noFill/>
              <a:ln w="0">
                <a:solidFill>
                  <a:srgbClr val="FFDF7F"/>
                </a:solidFill>
                <a:round/>
                <a:headEnd/>
                <a:tailEnd/>
              </a:ln>
            </p:spPr>
            <p:txBody>
              <a:bodyPr/>
              <a:lstStyle/>
              <a:p>
                <a:endParaRPr lang="en-US"/>
              </a:p>
            </p:txBody>
          </p:sp>
          <p:sp>
            <p:nvSpPr>
              <p:cNvPr id="124170" name="Line 4362"/>
              <p:cNvSpPr>
                <a:spLocks noChangeShapeType="1"/>
              </p:cNvSpPr>
              <p:nvPr/>
            </p:nvSpPr>
            <p:spPr bwMode="auto">
              <a:xfrm>
                <a:off x="3462" y="2325"/>
                <a:ext cx="12" cy="7"/>
              </a:xfrm>
              <a:prstGeom prst="line">
                <a:avLst/>
              </a:prstGeom>
              <a:noFill/>
              <a:ln w="0">
                <a:solidFill>
                  <a:srgbClr val="FFDF7F"/>
                </a:solidFill>
                <a:round/>
                <a:headEnd/>
                <a:tailEnd/>
              </a:ln>
            </p:spPr>
            <p:txBody>
              <a:bodyPr/>
              <a:lstStyle/>
              <a:p>
                <a:endParaRPr lang="en-US"/>
              </a:p>
            </p:txBody>
          </p:sp>
          <p:sp>
            <p:nvSpPr>
              <p:cNvPr id="124171" name="Line 4363"/>
              <p:cNvSpPr>
                <a:spLocks noChangeShapeType="1"/>
              </p:cNvSpPr>
              <p:nvPr/>
            </p:nvSpPr>
            <p:spPr bwMode="auto">
              <a:xfrm>
                <a:off x="3635" y="2359"/>
                <a:ext cx="1" cy="84"/>
              </a:xfrm>
              <a:prstGeom prst="line">
                <a:avLst/>
              </a:prstGeom>
              <a:noFill/>
              <a:ln w="0">
                <a:solidFill>
                  <a:srgbClr val="FFDF7F"/>
                </a:solidFill>
                <a:round/>
                <a:headEnd/>
                <a:tailEnd/>
              </a:ln>
            </p:spPr>
            <p:txBody>
              <a:bodyPr/>
              <a:lstStyle/>
              <a:p>
                <a:endParaRPr lang="en-US"/>
              </a:p>
            </p:txBody>
          </p:sp>
          <p:sp>
            <p:nvSpPr>
              <p:cNvPr id="124172" name="Line 4364"/>
              <p:cNvSpPr>
                <a:spLocks noChangeShapeType="1"/>
              </p:cNvSpPr>
              <p:nvPr/>
            </p:nvSpPr>
            <p:spPr bwMode="auto">
              <a:xfrm flipV="1">
                <a:off x="3635" y="2344"/>
                <a:ext cx="25" cy="15"/>
              </a:xfrm>
              <a:prstGeom prst="line">
                <a:avLst/>
              </a:prstGeom>
              <a:noFill/>
              <a:ln w="0">
                <a:solidFill>
                  <a:srgbClr val="FFDF7F"/>
                </a:solidFill>
                <a:round/>
                <a:headEnd/>
                <a:tailEnd/>
              </a:ln>
            </p:spPr>
            <p:txBody>
              <a:bodyPr/>
              <a:lstStyle/>
              <a:p>
                <a:endParaRPr lang="en-US"/>
              </a:p>
            </p:txBody>
          </p:sp>
          <p:sp>
            <p:nvSpPr>
              <p:cNvPr id="124173" name="Line 4365"/>
              <p:cNvSpPr>
                <a:spLocks noChangeShapeType="1"/>
              </p:cNvSpPr>
              <p:nvPr/>
            </p:nvSpPr>
            <p:spPr bwMode="auto">
              <a:xfrm flipV="1">
                <a:off x="3090" y="1859"/>
                <a:ext cx="488" cy="301"/>
              </a:xfrm>
              <a:prstGeom prst="line">
                <a:avLst/>
              </a:prstGeom>
              <a:noFill/>
              <a:ln w="0">
                <a:solidFill>
                  <a:srgbClr val="FFDF7F"/>
                </a:solidFill>
                <a:round/>
                <a:headEnd/>
                <a:tailEnd/>
              </a:ln>
            </p:spPr>
            <p:txBody>
              <a:bodyPr/>
              <a:lstStyle/>
              <a:p>
                <a:endParaRPr lang="en-US"/>
              </a:p>
            </p:txBody>
          </p:sp>
          <p:sp>
            <p:nvSpPr>
              <p:cNvPr id="124174" name="Line 4366"/>
              <p:cNvSpPr>
                <a:spLocks noChangeShapeType="1"/>
              </p:cNvSpPr>
              <p:nvPr/>
            </p:nvSpPr>
            <p:spPr bwMode="auto">
              <a:xfrm flipV="1">
                <a:off x="3372" y="1908"/>
                <a:ext cx="208" cy="129"/>
              </a:xfrm>
              <a:prstGeom prst="line">
                <a:avLst/>
              </a:prstGeom>
              <a:noFill/>
              <a:ln w="0">
                <a:solidFill>
                  <a:srgbClr val="FFDF7F"/>
                </a:solidFill>
                <a:round/>
                <a:headEnd/>
                <a:tailEnd/>
              </a:ln>
            </p:spPr>
            <p:txBody>
              <a:bodyPr/>
              <a:lstStyle/>
              <a:p>
                <a:endParaRPr lang="en-US"/>
              </a:p>
            </p:txBody>
          </p:sp>
          <p:sp>
            <p:nvSpPr>
              <p:cNvPr id="124175" name="Line 4367"/>
              <p:cNvSpPr>
                <a:spLocks noChangeShapeType="1"/>
              </p:cNvSpPr>
              <p:nvPr/>
            </p:nvSpPr>
            <p:spPr bwMode="auto">
              <a:xfrm flipH="1" flipV="1">
                <a:off x="3348" y="1806"/>
                <a:ext cx="10" cy="40"/>
              </a:xfrm>
              <a:prstGeom prst="line">
                <a:avLst/>
              </a:prstGeom>
              <a:noFill/>
              <a:ln w="0">
                <a:solidFill>
                  <a:srgbClr val="FFDF7F"/>
                </a:solidFill>
                <a:round/>
                <a:headEnd/>
                <a:tailEnd/>
              </a:ln>
            </p:spPr>
            <p:txBody>
              <a:bodyPr/>
              <a:lstStyle/>
              <a:p>
                <a:endParaRPr lang="en-US"/>
              </a:p>
            </p:txBody>
          </p:sp>
          <p:sp>
            <p:nvSpPr>
              <p:cNvPr id="124176" name="Line 4368"/>
              <p:cNvSpPr>
                <a:spLocks noChangeShapeType="1"/>
              </p:cNvSpPr>
              <p:nvPr/>
            </p:nvSpPr>
            <p:spPr bwMode="auto">
              <a:xfrm flipV="1">
                <a:off x="3348" y="1801"/>
                <a:ext cx="72" cy="5"/>
              </a:xfrm>
              <a:prstGeom prst="line">
                <a:avLst/>
              </a:prstGeom>
              <a:noFill/>
              <a:ln w="0">
                <a:solidFill>
                  <a:srgbClr val="FFDF7F"/>
                </a:solidFill>
                <a:round/>
                <a:headEnd/>
                <a:tailEnd/>
              </a:ln>
            </p:spPr>
            <p:txBody>
              <a:bodyPr/>
              <a:lstStyle/>
              <a:p>
                <a:endParaRPr lang="en-US"/>
              </a:p>
            </p:txBody>
          </p:sp>
          <p:sp>
            <p:nvSpPr>
              <p:cNvPr id="124177" name="Line 4369"/>
              <p:cNvSpPr>
                <a:spLocks noChangeShapeType="1"/>
              </p:cNvSpPr>
              <p:nvPr/>
            </p:nvSpPr>
            <p:spPr bwMode="auto">
              <a:xfrm>
                <a:off x="3352" y="2085"/>
                <a:ext cx="116" cy="74"/>
              </a:xfrm>
              <a:prstGeom prst="line">
                <a:avLst/>
              </a:prstGeom>
              <a:noFill/>
              <a:ln w="0">
                <a:solidFill>
                  <a:srgbClr val="FFDF7F"/>
                </a:solidFill>
                <a:round/>
                <a:headEnd/>
                <a:tailEnd/>
              </a:ln>
            </p:spPr>
            <p:txBody>
              <a:bodyPr/>
              <a:lstStyle/>
              <a:p>
                <a:endParaRPr lang="en-US"/>
              </a:p>
            </p:txBody>
          </p:sp>
          <p:sp>
            <p:nvSpPr>
              <p:cNvPr id="124178" name="Line 4370"/>
              <p:cNvSpPr>
                <a:spLocks noChangeShapeType="1"/>
              </p:cNvSpPr>
              <p:nvPr/>
            </p:nvSpPr>
            <p:spPr bwMode="auto">
              <a:xfrm>
                <a:off x="3191" y="1967"/>
                <a:ext cx="107" cy="68"/>
              </a:xfrm>
              <a:prstGeom prst="line">
                <a:avLst/>
              </a:prstGeom>
              <a:noFill/>
              <a:ln w="0">
                <a:solidFill>
                  <a:srgbClr val="FFDF7F"/>
                </a:solidFill>
                <a:round/>
                <a:headEnd/>
                <a:tailEnd/>
              </a:ln>
            </p:spPr>
            <p:txBody>
              <a:bodyPr/>
              <a:lstStyle/>
              <a:p>
                <a:endParaRPr lang="en-US"/>
              </a:p>
            </p:txBody>
          </p:sp>
          <p:sp>
            <p:nvSpPr>
              <p:cNvPr id="124179" name="Line 4371"/>
              <p:cNvSpPr>
                <a:spLocks noChangeShapeType="1"/>
              </p:cNvSpPr>
              <p:nvPr/>
            </p:nvSpPr>
            <p:spPr bwMode="auto">
              <a:xfrm>
                <a:off x="3230" y="1943"/>
                <a:ext cx="104" cy="67"/>
              </a:xfrm>
              <a:prstGeom prst="line">
                <a:avLst/>
              </a:prstGeom>
              <a:noFill/>
              <a:ln w="0">
                <a:solidFill>
                  <a:srgbClr val="FFDF7F"/>
                </a:solidFill>
                <a:round/>
                <a:headEnd/>
                <a:tailEnd/>
              </a:ln>
            </p:spPr>
            <p:txBody>
              <a:bodyPr/>
              <a:lstStyle/>
              <a:p>
                <a:endParaRPr lang="en-US"/>
              </a:p>
            </p:txBody>
          </p:sp>
          <p:sp>
            <p:nvSpPr>
              <p:cNvPr id="124180" name="Line 4372"/>
              <p:cNvSpPr>
                <a:spLocks noChangeShapeType="1"/>
              </p:cNvSpPr>
              <p:nvPr/>
            </p:nvSpPr>
            <p:spPr bwMode="auto">
              <a:xfrm>
                <a:off x="3372" y="1986"/>
                <a:ext cx="1" cy="86"/>
              </a:xfrm>
              <a:prstGeom prst="line">
                <a:avLst/>
              </a:prstGeom>
              <a:noFill/>
              <a:ln w="0">
                <a:solidFill>
                  <a:srgbClr val="FFDF7F"/>
                </a:solidFill>
                <a:round/>
                <a:headEnd/>
                <a:tailEnd/>
              </a:ln>
            </p:spPr>
            <p:txBody>
              <a:bodyPr/>
              <a:lstStyle/>
              <a:p>
                <a:endParaRPr lang="en-US"/>
              </a:p>
            </p:txBody>
          </p:sp>
          <p:sp>
            <p:nvSpPr>
              <p:cNvPr id="124181" name="Line 4373"/>
              <p:cNvSpPr>
                <a:spLocks noChangeShapeType="1"/>
              </p:cNvSpPr>
              <p:nvPr/>
            </p:nvSpPr>
            <p:spPr bwMode="auto">
              <a:xfrm flipH="1" flipV="1">
                <a:off x="3216" y="1952"/>
                <a:ext cx="3" cy="1"/>
              </a:xfrm>
              <a:prstGeom prst="line">
                <a:avLst/>
              </a:prstGeom>
              <a:noFill/>
              <a:ln w="0">
                <a:solidFill>
                  <a:srgbClr val="FFDF7F"/>
                </a:solidFill>
                <a:round/>
                <a:headEnd/>
                <a:tailEnd/>
              </a:ln>
            </p:spPr>
            <p:txBody>
              <a:bodyPr/>
              <a:lstStyle/>
              <a:p>
                <a:endParaRPr lang="en-US"/>
              </a:p>
            </p:txBody>
          </p:sp>
          <p:sp>
            <p:nvSpPr>
              <p:cNvPr id="124182" name="Line 4374"/>
              <p:cNvSpPr>
                <a:spLocks noChangeShapeType="1"/>
              </p:cNvSpPr>
              <p:nvPr/>
            </p:nvSpPr>
            <p:spPr bwMode="auto">
              <a:xfrm flipH="1" flipV="1">
                <a:off x="3219" y="1953"/>
                <a:ext cx="3" cy="2"/>
              </a:xfrm>
              <a:prstGeom prst="line">
                <a:avLst/>
              </a:prstGeom>
              <a:noFill/>
              <a:ln w="0">
                <a:solidFill>
                  <a:srgbClr val="FFDF7F"/>
                </a:solidFill>
                <a:round/>
                <a:headEnd/>
                <a:tailEnd/>
              </a:ln>
            </p:spPr>
            <p:txBody>
              <a:bodyPr/>
              <a:lstStyle/>
              <a:p>
                <a:endParaRPr lang="en-US"/>
              </a:p>
            </p:txBody>
          </p:sp>
          <p:sp>
            <p:nvSpPr>
              <p:cNvPr id="124183" name="Line 4375"/>
              <p:cNvSpPr>
                <a:spLocks noChangeShapeType="1"/>
              </p:cNvSpPr>
              <p:nvPr/>
            </p:nvSpPr>
            <p:spPr bwMode="auto">
              <a:xfrm flipH="1" flipV="1">
                <a:off x="3222" y="1955"/>
                <a:ext cx="2" cy="2"/>
              </a:xfrm>
              <a:prstGeom prst="line">
                <a:avLst/>
              </a:prstGeom>
              <a:noFill/>
              <a:ln w="0">
                <a:solidFill>
                  <a:srgbClr val="FFDF7F"/>
                </a:solidFill>
                <a:round/>
                <a:headEnd/>
                <a:tailEnd/>
              </a:ln>
            </p:spPr>
            <p:txBody>
              <a:bodyPr/>
              <a:lstStyle/>
              <a:p>
                <a:endParaRPr lang="en-US"/>
              </a:p>
            </p:txBody>
          </p:sp>
          <p:sp>
            <p:nvSpPr>
              <p:cNvPr id="124184" name="Line 4376"/>
              <p:cNvSpPr>
                <a:spLocks noChangeShapeType="1"/>
              </p:cNvSpPr>
              <p:nvPr/>
            </p:nvSpPr>
            <p:spPr bwMode="auto">
              <a:xfrm flipH="1" flipV="1">
                <a:off x="3224" y="1957"/>
                <a:ext cx="1" cy="3"/>
              </a:xfrm>
              <a:prstGeom prst="line">
                <a:avLst/>
              </a:prstGeom>
              <a:noFill/>
              <a:ln w="0">
                <a:solidFill>
                  <a:srgbClr val="FFDF7F"/>
                </a:solidFill>
                <a:round/>
                <a:headEnd/>
                <a:tailEnd/>
              </a:ln>
            </p:spPr>
            <p:txBody>
              <a:bodyPr/>
              <a:lstStyle/>
              <a:p>
                <a:endParaRPr lang="en-US"/>
              </a:p>
            </p:txBody>
          </p:sp>
          <p:sp>
            <p:nvSpPr>
              <p:cNvPr id="124185" name="Line 4377"/>
              <p:cNvSpPr>
                <a:spLocks noChangeShapeType="1"/>
              </p:cNvSpPr>
              <p:nvPr/>
            </p:nvSpPr>
            <p:spPr bwMode="auto">
              <a:xfrm flipH="1" flipV="1">
                <a:off x="3225" y="1960"/>
                <a:ext cx="1" cy="2"/>
              </a:xfrm>
              <a:prstGeom prst="line">
                <a:avLst/>
              </a:prstGeom>
              <a:noFill/>
              <a:ln w="0">
                <a:solidFill>
                  <a:srgbClr val="FFDF7F"/>
                </a:solidFill>
                <a:round/>
                <a:headEnd/>
                <a:tailEnd/>
              </a:ln>
            </p:spPr>
            <p:txBody>
              <a:bodyPr/>
              <a:lstStyle/>
              <a:p>
                <a:endParaRPr lang="en-US"/>
              </a:p>
            </p:txBody>
          </p:sp>
          <p:sp>
            <p:nvSpPr>
              <p:cNvPr id="124186" name="Line 4378"/>
              <p:cNvSpPr>
                <a:spLocks noChangeShapeType="1"/>
              </p:cNvSpPr>
              <p:nvPr/>
            </p:nvSpPr>
            <p:spPr bwMode="auto">
              <a:xfrm>
                <a:off x="3225" y="1962"/>
                <a:ext cx="2" cy="3"/>
              </a:xfrm>
              <a:prstGeom prst="line">
                <a:avLst/>
              </a:prstGeom>
              <a:noFill/>
              <a:ln w="0">
                <a:solidFill>
                  <a:srgbClr val="FFDF7F"/>
                </a:solidFill>
                <a:round/>
                <a:headEnd/>
                <a:tailEnd/>
              </a:ln>
            </p:spPr>
            <p:txBody>
              <a:bodyPr/>
              <a:lstStyle/>
              <a:p>
                <a:endParaRPr lang="en-US"/>
              </a:p>
            </p:txBody>
          </p:sp>
          <p:sp>
            <p:nvSpPr>
              <p:cNvPr id="124187" name="Line 4379"/>
              <p:cNvSpPr>
                <a:spLocks noChangeShapeType="1"/>
              </p:cNvSpPr>
              <p:nvPr/>
            </p:nvSpPr>
            <p:spPr bwMode="auto">
              <a:xfrm>
                <a:off x="3227" y="1965"/>
                <a:ext cx="1" cy="2"/>
              </a:xfrm>
              <a:prstGeom prst="line">
                <a:avLst/>
              </a:prstGeom>
              <a:noFill/>
              <a:ln w="0">
                <a:solidFill>
                  <a:srgbClr val="FFDF7F"/>
                </a:solidFill>
                <a:round/>
                <a:headEnd/>
                <a:tailEnd/>
              </a:ln>
            </p:spPr>
            <p:txBody>
              <a:bodyPr/>
              <a:lstStyle/>
              <a:p>
                <a:endParaRPr lang="en-US"/>
              </a:p>
            </p:txBody>
          </p:sp>
          <p:sp>
            <p:nvSpPr>
              <p:cNvPr id="124188" name="Line 4380"/>
              <p:cNvSpPr>
                <a:spLocks noChangeShapeType="1"/>
              </p:cNvSpPr>
              <p:nvPr/>
            </p:nvSpPr>
            <p:spPr bwMode="auto">
              <a:xfrm>
                <a:off x="3228" y="1967"/>
                <a:ext cx="2" cy="3"/>
              </a:xfrm>
              <a:prstGeom prst="line">
                <a:avLst/>
              </a:prstGeom>
              <a:noFill/>
              <a:ln w="0">
                <a:solidFill>
                  <a:srgbClr val="FFDF7F"/>
                </a:solidFill>
                <a:round/>
                <a:headEnd/>
                <a:tailEnd/>
              </a:ln>
            </p:spPr>
            <p:txBody>
              <a:bodyPr/>
              <a:lstStyle/>
              <a:p>
                <a:endParaRPr lang="en-US"/>
              </a:p>
            </p:txBody>
          </p:sp>
          <p:sp>
            <p:nvSpPr>
              <p:cNvPr id="124189" name="Line 4381"/>
              <p:cNvSpPr>
                <a:spLocks noChangeShapeType="1"/>
              </p:cNvSpPr>
              <p:nvPr/>
            </p:nvSpPr>
            <p:spPr bwMode="auto">
              <a:xfrm>
                <a:off x="3230" y="1970"/>
                <a:ext cx="3" cy="2"/>
              </a:xfrm>
              <a:prstGeom prst="line">
                <a:avLst/>
              </a:prstGeom>
              <a:noFill/>
              <a:ln w="0">
                <a:solidFill>
                  <a:srgbClr val="FFDF7F"/>
                </a:solidFill>
                <a:round/>
                <a:headEnd/>
                <a:tailEnd/>
              </a:ln>
            </p:spPr>
            <p:txBody>
              <a:bodyPr/>
              <a:lstStyle/>
              <a:p>
                <a:endParaRPr lang="en-US"/>
              </a:p>
            </p:txBody>
          </p:sp>
          <p:sp>
            <p:nvSpPr>
              <p:cNvPr id="124190" name="Line 4382"/>
              <p:cNvSpPr>
                <a:spLocks noChangeShapeType="1"/>
              </p:cNvSpPr>
              <p:nvPr/>
            </p:nvSpPr>
            <p:spPr bwMode="auto">
              <a:xfrm>
                <a:off x="3233" y="1972"/>
                <a:ext cx="3" cy="4"/>
              </a:xfrm>
              <a:prstGeom prst="line">
                <a:avLst/>
              </a:prstGeom>
              <a:noFill/>
              <a:ln w="0">
                <a:solidFill>
                  <a:srgbClr val="FFDF7F"/>
                </a:solidFill>
                <a:round/>
                <a:headEnd/>
                <a:tailEnd/>
              </a:ln>
            </p:spPr>
            <p:txBody>
              <a:bodyPr/>
              <a:lstStyle/>
              <a:p>
                <a:endParaRPr lang="en-US"/>
              </a:p>
            </p:txBody>
          </p:sp>
          <p:sp>
            <p:nvSpPr>
              <p:cNvPr id="124191" name="Line 4383"/>
              <p:cNvSpPr>
                <a:spLocks noChangeShapeType="1"/>
              </p:cNvSpPr>
              <p:nvPr/>
            </p:nvSpPr>
            <p:spPr bwMode="auto">
              <a:xfrm>
                <a:off x="3236" y="1976"/>
                <a:ext cx="3" cy="2"/>
              </a:xfrm>
              <a:prstGeom prst="line">
                <a:avLst/>
              </a:prstGeom>
              <a:noFill/>
              <a:ln w="0">
                <a:solidFill>
                  <a:srgbClr val="FFDF7F"/>
                </a:solidFill>
                <a:round/>
                <a:headEnd/>
                <a:tailEnd/>
              </a:ln>
            </p:spPr>
            <p:txBody>
              <a:bodyPr/>
              <a:lstStyle/>
              <a:p>
                <a:endParaRPr lang="en-US"/>
              </a:p>
            </p:txBody>
          </p:sp>
          <p:sp>
            <p:nvSpPr>
              <p:cNvPr id="124192" name="Line 4384"/>
              <p:cNvSpPr>
                <a:spLocks noChangeShapeType="1"/>
              </p:cNvSpPr>
              <p:nvPr/>
            </p:nvSpPr>
            <p:spPr bwMode="auto">
              <a:xfrm flipH="1" flipV="1">
                <a:off x="3239" y="1978"/>
                <a:ext cx="4" cy="3"/>
              </a:xfrm>
              <a:prstGeom prst="line">
                <a:avLst/>
              </a:prstGeom>
              <a:noFill/>
              <a:ln w="0">
                <a:solidFill>
                  <a:srgbClr val="FFDF7F"/>
                </a:solidFill>
                <a:round/>
                <a:headEnd/>
                <a:tailEnd/>
              </a:ln>
            </p:spPr>
            <p:txBody>
              <a:bodyPr/>
              <a:lstStyle/>
              <a:p>
                <a:endParaRPr lang="en-US"/>
              </a:p>
            </p:txBody>
          </p:sp>
          <p:sp>
            <p:nvSpPr>
              <p:cNvPr id="124193" name="Line 4385"/>
              <p:cNvSpPr>
                <a:spLocks noChangeShapeType="1"/>
              </p:cNvSpPr>
              <p:nvPr/>
            </p:nvSpPr>
            <p:spPr bwMode="auto">
              <a:xfrm flipH="1" flipV="1">
                <a:off x="3243" y="1981"/>
                <a:ext cx="1" cy="3"/>
              </a:xfrm>
              <a:prstGeom prst="line">
                <a:avLst/>
              </a:prstGeom>
              <a:noFill/>
              <a:ln w="0">
                <a:solidFill>
                  <a:srgbClr val="FFDF7F"/>
                </a:solidFill>
                <a:round/>
                <a:headEnd/>
                <a:tailEnd/>
              </a:ln>
            </p:spPr>
            <p:txBody>
              <a:bodyPr/>
              <a:lstStyle/>
              <a:p>
                <a:endParaRPr lang="en-US"/>
              </a:p>
            </p:txBody>
          </p:sp>
          <p:sp>
            <p:nvSpPr>
              <p:cNvPr id="124194" name="Line 4386"/>
              <p:cNvSpPr>
                <a:spLocks noChangeShapeType="1"/>
              </p:cNvSpPr>
              <p:nvPr/>
            </p:nvSpPr>
            <p:spPr bwMode="auto">
              <a:xfrm flipH="1" flipV="1">
                <a:off x="3244" y="1984"/>
                <a:ext cx="2" cy="4"/>
              </a:xfrm>
              <a:prstGeom prst="line">
                <a:avLst/>
              </a:prstGeom>
              <a:noFill/>
              <a:ln w="0">
                <a:solidFill>
                  <a:srgbClr val="FFDF7F"/>
                </a:solidFill>
                <a:round/>
                <a:headEnd/>
                <a:tailEnd/>
              </a:ln>
            </p:spPr>
            <p:txBody>
              <a:bodyPr/>
              <a:lstStyle/>
              <a:p>
                <a:endParaRPr lang="en-US"/>
              </a:p>
            </p:txBody>
          </p:sp>
          <p:sp>
            <p:nvSpPr>
              <p:cNvPr id="124195" name="Line 4387"/>
              <p:cNvSpPr>
                <a:spLocks noChangeShapeType="1"/>
              </p:cNvSpPr>
              <p:nvPr/>
            </p:nvSpPr>
            <p:spPr bwMode="auto">
              <a:xfrm>
                <a:off x="3246" y="1988"/>
                <a:ext cx="1" cy="2"/>
              </a:xfrm>
              <a:prstGeom prst="line">
                <a:avLst/>
              </a:prstGeom>
              <a:noFill/>
              <a:ln w="0">
                <a:solidFill>
                  <a:srgbClr val="FFDF7F"/>
                </a:solidFill>
                <a:round/>
                <a:headEnd/>
                <a:tailEnd/>
              </a:ln>
            </p:spPr>
            <p:txBody>
              <a:bodyPr/>
              <a:lstStyle/>
              <a:p>
                <a:endParaRPr lang="en-US"/>
              </a:p>
            </p:txBody>
          </p:sp>
          <p:sp>
            <p:nvSpPr>
              <p:cNvPr id="124196" name="Line 4388"/>
              <p:cNvSpPr>
                <a:spLocks noChangeShapeType="1"/>
              </p:cNvSpPr>
              <p:nvPr/>
            </p:nvSpPr>
            <p:spPr bwMode="auto">
              <a:xfrm flipH="1" flipV="1">
                <a:off x="3246" y="1990"/>
                <a:ext cx="1" cy="3"/>
              </a:xfrm>
              <a:prstGeom prst="line">
                <a:avLst/>
              </a:prstGeom>
              <a:noFill/>
              <a:ln w="0">
                <a:solidFill>
                  <a:srgbClr val="FFDF7F"/>
                </a:solidFill>
                <a:round/>
                <a:headEnd/>
                <a:tailEnd/>
              </a:ln>
            </p:spPr>
            <p:txBody>
              <a:bodyPr/>
              <a:lstStyle/>
              <a:p>
                <a:endParaRPr lang="en-US"/>
              </a:p>
            </p:txBody>
          </p:sp>
          <p:sp>
            <p:nvSpPr>
              <p:cNvPr id="124197" name="Line 4389"/>
              <p:cNvSpPr>
                <a:spLocks noChangeShapeType="1"/>
              </p:cNvSpPr>
              <p:nvPr/>
            </p:nvSpPr>
            <p:spPr bwMode="auto">
              <a:xfrm flipV="1">
                <a:off x="3247" y="1993"/>
                <a:ext cx="1" cy="1"/>
              </a:xfrm>
              <a:prstGeom prst="line">
                <a:avLst/>
              </a:prstGeom>
              <a:noFill/>
              <a:ln w="0">
                <a:solidFill>
                  <a:srgbClr val="FFDF7F"/>
                </a:solidFill>
                <a:round/>
                <a:headEnd/>
                <a:tailEnd/>
              </a:ln>
            </p:spPr>
            <p:txBody>
              <a:bodyPr/>
              <a:lstStyle/>
              <a:p>
                <a:endParaRPr lang="en-US"/>
              </a:p>
            </p:txBody>
          </p:sp>
          <p:sp>
            <p:nvSpPr>
              <p:cNvPr id="124198" name="Line 4390"/>
              <p:cNvSpPr>
                <a:spLocks noChangeShapeType="1"/>
              </p:cNvSpPr>
              <p:nvPr/>
            </p:nvSpPr>
            <p:spPr bwMode="auto">
              <a:xfrm flipV="1">
                <a:off x="3247" y="1994"/>
                <a:ext cx="1" cy="1"/>
              </a:xfrm>
              <a:prstGeom prst="line">
                <a:avLst/>
              </a:prstGeom>
              <a:noFill/>
              <a:ln w="0">
                <a:solidFill>
                  <a:srgbClr val="FFDF7F"/>
                </a:solidFill>
                <a:round/>
                <a:headEnd/>
                <a:tailEnd/>
              </a:ln>
            </p:spPr>
            <p:txBody>
              <a:bodyPr/>
              <a:lstStyle/>
              <a:p>
                <a:endParaRPr lang="en-US"/>
              </a:p>
            </p:txBody>
          </p:sp>
          <p:sp>
            <p:nvSpPr>
              <p:cNvPr id="124199" name="Line 4391"/>
              <p:cNvSpPr>
                <a:spLocks noChangeShapeType="1"/>
              </p:cNvSpPr>
              <p:nvPr/>
            </p:nvSpPr>
            <p:spPr bwMode="auto">
              <a:xfrm flipV="1">
                <a:off x="3246" y="1994"/>
                <a:ext cx="1" cy="1"/>
              </a:xfrm>
              <a:prstGeom prst="line">
                <a:avLst/>
              </a:prstGeom>
              <a:noFill/>
              <a:ln w="0">
                <a:solidFill>
                  <a:srgbClr val="FFDF7F"/>
                </a:solidFill>
                <a:round/>
                <a:headEnd/>
                <a:tailEnd/>
              </a:ln>
            </p:spPr>
            <p:txBody>
              <a:bodyPr/>
              <a:lstStyle/>
              <a:p>
                <a:endParaRPr lang="en-US"/>
              </a:p>
            </p:txBody>
          </p:sp>
          <p:sp>
            <p:nvSpPr>
              <p:cNvPr id="124200" name="Line 4392"/>
              <p:cNvSpPr>
                <a:spLocks noChangeShapeType="1"/>
              </p:cNvSpPr>
              <p:nvPr/>
            </p:nvSpPr>
            <p:spPr bwMode="auto">
              <a:xfrm flipH="1">
                <a:off x="3246" y="1994"/>
                <a:ext cx="1" cy="1"/>
              </a:xfrm>
              <a:prstGeom prst="line">
                <a:avLst/>
              </a:prstGeom>
              <a:noFill/>
              <a:ln w="0">
                <a:solidFill>
                  <a:srgbClr val="FFDF7F"/>
                </a:solidFill>
                <a:round/>
                <a:headEnd/>
                <a:tailEnd/>
              </a:ln>
            </p:spPr>
            <p:txBody>
              <a:bodyPr/>
              <a:lstStyle/>
              <a:p>
                <a:endParaRPr lang="en-US"/>
              </a:p>
            </p:txBody>
          </p:sp>
          <p:sp>
            <p:nvSpPr>
              <p:cNvPr id="124201" name="Line 4393"/>
              <p:cNvSpPr>
                <a:spLocks noChangeShapeType="1"/>
              </p:cNvSpPr>
              <p:nvPr/>
            </p:nvSpPr>
            <p:spPr bwMode="auto">
              <a:xfrm flipH="1">
                <a:off x="3244" y="1995"/>
                <a:ext cx="2" cy="1"/>
              </a:xfrm>
              <a:prstGeom prst="line">
                <a:avLst/>
              </a:prstGeom>
              <a:noFill/>
              <a:ln w="0">
                <a:solidFill>
                  <a:srgbClr val="FFDF7F"/>
                </a:solidFill>
                <a:round/>
                <a:headEnd/>
                <a:tailEnd/>
              </a:ln>
            </p:spPr>
            <p:txBody>
              <a:bodyPr/>
              <a:lstStyle/>
              <a:p>
                <a:endParaRPr lang="en-US"/>
              </a:p>
            </p:txBody>
          </p:sp>
          <p:sp>
            <p:nvSpPr>
              <p:cNvPr id="124202" name="Line 4394"/>
              <p:cNvSpPr>
                <a:spLocks noChangeShapeType="1"/>
              </p:cNvSpPr>
              <p:nvPr/>
            </p:nvSpPr>
            <p:spPr bwMode="auto">
              <a:xfrm flipV="1">
                <a:off x="3243" y="1996"/>
                <a:ext cx="1" cy="1"/>
              </a:xfrm>
              <a:prstGeom prst="line">
                <a:avLst/>
              </a:prstGeom>
              <a:noFill/>
              <a:ln w="0">
                <a:solidFill>
                  <a:srgbClr val="FFDF7F"/>
                </a:solidFill>
                <a:round/>
                <a:headEnd/>
                <a:tailEnd/>
              </a:ln>
            </p:spPr>
            <p:txBody>
              <a:bodyPr/>
              <a:lstStyle/>
              <a:p>
                <a:endParaRPr lang="en-US"/>
              </a:p>
            </p:txBody>
          </p:sp>
          <p:sp>
            <p:nvSpPr>
              <p:cNvPr id="124203" name="Line 4395"/>
              <p:cNvSpPr>
                <a:spLocks noChangeShapeType="1"/>
              </p:cNvSpPr>
              <p:nvPr/>
            </p:nvSpPr>
            <p:spPr bwMode="auto">
              <a:xfrm flipV="1">
                <a:off x="3241" y="1997"/>
                <a:ext cx="2" cy="1"/>
              </a:xfrm>
              <a:prstGeom prst="line">
                <a:avLst/>
              </a:prstGeom>
              <a:noFill/>
              <a:ln w="0">
                <a:solidFill>
                  <a:srgbClr val="FFDF7F"/>
                </a:solidFill>
                <a:round/>
                <a:headEnd/>
                <a:tailEnd/>
              </a:ln>
            </p:spPr>
            <p:txBody>
              <a:bodyPr/>
              <a:lstStyle/>
              <a:p>
                <a:endParaRPr lang="en-US"/>
              </a:p>
            </p:txBody>
          </p:sp>
          <p:sp>
            <p:nvSpPr>
              <p:cNvPr id="124204" name="Line 4396"/>
              <p:cNvSpPr>
                <a:spLocks noChangeShapeType="1"/>
              </p:cNvSpPr>
              <p:nvPr/>
            </p:nvSpPr>
            <p:spPr bwMode="auto">
              <a:xfrm>
                <a:off x="3240" y="1997"/>
                <a:ext cx="1" cy="1"/>
              </a:xfrm>
              <a:prstGeom prst="line">
                <a:avLst/>
              </a:prstGeom>
              <a:noFill/>
              <a:ln w="0">
                <a:solidFill>
                  <a:srgbClr val="FFDF7F"/>
                </a:solidFill>
                <a:round/>
                <a:headEnd/>
                <a:tailEnd/>
              </a:ln>
            </p:spPr>
            <p:txBody>
              <a:bodyPr/>
              <a:lstStyle/>
              <a:p>
                <a:endParaRPr lang="en-US"/>
              </a:p>
            </p:txBody>
          </p:sp>
          <p:sp>
            <p:nvSpPr>
              <p:cNvPr id="124205" name="Line 4397"/>
              <p:cNvSpPr>
                <a:spLocks noChangeShapeType="1"/>
              </p:cNvSpPr>
              <p:nvPr/>
            </p:nvSpPr>
            <p:spPr bwMode="auto">
              <a:xfrm flipH="1" flipV="1">
                <a:off x="3229" y="1944"/>
                <a:ext cx="1" cy="3"/>
              </a:xfrm>
              <a:prstGeom prst="line">
                <a:avLst/>
              </a:prstGeom>
              <a:noFill/>
              <a:ln w="0">
                <a:solidFill>
                  <a:srgbClr val="FFDF7F"/>
                </a:solidFill>
                <a:round/>
                <a:headEnd/>
                <a:tailEnd/>
              </a:ln>
            </p:spPr>
            <p:txBody>
              <a:bodyPr/>
              <a:lstStyle/>
              <a:p>
                <a:endParaRPr lang="en-US"/>
              </a:p>
            </p:txBody>
          </p:sp>
          <p:sp>
            <p:nvSpPr>
              <p:cNvPr id="124206" name="Line 4398"/>
              <p:cNvSpPr>
                <a:spLocks noChangeShapeType="1"/>
              </p:cNvSpPr>
              <p:nvPr/>
            </p:nvSpPr>
            <p:spPr bwMode="auto">
              <a:xfrm>
                <a:off x="3229" y="1947"/>
                <a:ext cx="2" cy="3"/>
              </a:xfrm>
              <a:prstGeom prst="line">
                <a:avLst/>
              </a:prstGeom>
              <a:noFill/>
              <a:ln w="0">
                <a:solidFill>
                  <a:srgbClr val="FFDF7F"/>
                </a:solidFill>
                <a:round/>
                <a:headEnd/>
                <a:tailEnd/>
              </a:ln>
            </p:spPr>
            <p:txBody>
              <a:bodyPr/>
              <a:lstStyle/>
              <a:p>
                <a:endParaRPr lang="en-US"/>
              </a:p>
            </p:txBody>
          </p:sp>
          <p:sp>
            <p:nvSpPr>
              <p:cNvPr id="124207" name="Line 4399"/>
              <p:cNvSpPr>
                <a:spLocks noChangeShapeType="1"/>
              </p:cNvSpPr>
              <p:nvPr/>
            </p:nvSpPr>
            <p:spPr bwMode="auto">
              <a:xfrm>
                <a:off x="3231" y="1950"/>
                <a:ext cx="3" cy="2"/>
              </a:xfrm>
              <a:prstGeom prst="line">
                <a:avLst/>
              </a:prstGeom>
              <a:noFill/>
              <a:ln w="0">
                <a:solidFill>
                  <a:srgbClr val="FFDF7F"/>
                </a:solidFill>
                <a:round/>
                <a:headEnd/>
                <a:tailEnd/>
              </a:ln>
            </p:spPr>
            <p:txBody>
              <a:bodyPr/>
              <a:lstStyle/>
              <a:p>
                <a:endParaRPr lang="en-US"/>
              </a:p>
            </p:txBody>
          </p:sp>
          <p:sp>
            <p:nvSpPr>
              <p:cNvPr id="124208" name="Line 4400"/>
              <p:cNvSpPr>
                <a:spLocks noChangeShapeType="1"/>
              </p:cNvSpPr>
              <p:nvPr/>
            </p:nvSpPr>
            <p:spPr bwMode="auto">
              <a:xfrm>
                <a:off x="3234" y="1952"/>
                <a:ext cx="3" cy="2"/>
              </a:xfrm>
              <a:prstGeom prst="line">
                <a:avLst/>
              </a:prstGeom>
              <a:noFill/>
              <a:ln w="0">
                <a:solidFill>
                  <a:srgbClr val="FFDF7F"/>
                </a:solidFill>
                <a:round/>
                <a:headEnd/>
                <a:tailEnd/>
              </a:ln>
            </p:spPr>
            <p:txBody>
              <a:bodyPr/>
              <a:lstStyle/>
              <a:p>
                <a:endParaRPr lang="en-US"/>
              </a:p>
            </p:txBody>
          </p:sp>
          <p:sp>
            <p:nvSpPr>
              <p:cNvPr id="124209" name="Line 4401"/>
              <p:cNvSpPr>
                <a:spLocks noChangeShapeType="1"/>
              </p:cNvSpPr>
              <p:nvPr/>
            </p:nvSpPr>
            <p:spPr bwMode="auto">
              <a:xfrm>
                <a:off x="3237" y="1954"/>
                <a:ext cx="6" cy="4"/>
              </a:xfrm>
              <a:prstGeom prst="line">
                <a:avLst/>
              </a:prstGeom>
              <a:noFill/>
              <a:ln w="0">
                <a:solidFill>
                  <a:srgbClr val="FFDF7F"/>
                </a:solidFill>
                <a:round/>
                <a:headEnd/>
                <a:tailEnd/>
              </a:ln>
            </p:spPr>
            <p:txBody>
              <a:bodyPr/>
              <a:lstStyle/>
              <a:p>
                <a:endParaRPr lang="en-US"/>
              </a:p>
            </p:txBody>
          </p:sp>
          <p:sp>
            <p:nvSpPr>
              <p:cNvPr id="124210" name="Line 4402"/>
              <p:cNvSpPr>
                <a:spLocks noChangeShapeType="1"/>
              </p:cNvSpPr>
              <p:nvPr/>
            </p:nvSpPr>
            <p:spPr bwMode="auto">
              <a:xfrm flipH="1" flipV="1">
                <a:off x="3243" y="1958"/>
                <a:ext cx="5" cy="3"/>
              </a:xfrm>
              <a:prstGeom prst="line">
                <a:avLst/>
              </a:prstGeom>
              <a:noFill/>
              <a:ln w="0">
                <a:solidFill>
                  <a:srgbClr val="FFDF7F"/>
                </a:solidFill>
                <a:round/>
                <a:headEnd/>
                <a:tailEnd/>
              </a:ln>
            </p:spPr>
            <p:txBody>
              <a:bodyPr/>
              <a:lstStyle/>
              <a:p>
                <a:endParaRPr lang="en-US"/>
              </a:p>
            </p:txBody>
          </p:sp>
          <p:sp>
            <p:nvSpPr>
              <p:cNvPr id="124211" name="Line 4403"/>
              <p:cNvSpPr>
                <a:spLocks noChangeShapeType="1"/>
              </p:cNvSpPr>
              <p:nvPr/>
            </p:nvSpPr>
            <p:spPr bwMode="auto">
              <a:xfrm flipH="1" flipV="1">
                <a:off x="3248" y="1961"/>
                <a:ext cx="3" cy="4"/>
              </a:xfrm>
              <a:prstGeom prst="line">
                <a:avLst/>
              </a:prstGeom>
              <a:noFill/>
              <a:ln w="0">
                <a:solidFill>
                  <a:srgbClr val="FFDF7F"/>
                </a:solidFill>
                <a:round/>
                <a:headEnd/>
                <a:tailEnd/>
              </a:ln>
            </p:spPr>
            <p:txBody>
              <a:bodyPr/>
              <a:lstStyle/>
              <a:p>
                <a:endParaRPr lang="en-US"/>
              </a:p>
            </p:txBody>
          </p:sp>
          <p:sp>
            <p:nvSpPr>
              <p:cNvPr id="124212" name="Line 4404"/>
              <p:cNvSpPr>
                <a:spLocks noChangeShapeType="1"/>
              </p:cNvSpPr>
              <p:nvPr/>
            </p:nvSpPr>
            <p:spPr bwMode="auto">
              <a:xfrm flipH="1" flipV="1">
                <a:off x="3251" y="1965"/>
                <a:ext cx="2" cy="5"/>
              </a:xfrm>
              <a:prstGeom prst="line">
                <a:avLst/>
              </a:prstGeom>
              <a:noFill/>
              <a:ln w="0">
                <a:solidFill>
                  <a:srgbClr val="FFDF7F"/>
                </a:solidFill>
                <a:round/>
                <a:headEnd/>
                <a:tailEnd/>
              </a:ln>
            </p:spPr>
            <p:txBody>
              <a:bodyPr/>
              <a:lstStyle/>
              <a:p>
                <a:endParaRPr lang="en-US"/>
              </a:p>
            </p:txBody>
          </p:sp>
          <p:sp>
            <p:nvSpPr>
              <p:cNvPr id="124213" name="Line 4405"/>
              <p:cNvSpPr>
                <a:spLocks noChangeShapeType="1"/>
              </p:cNvSpPr>
              <p:nvPr/>
            </p:nvSpPr>
            <p:spPr bwMode="auto">
              <a:xfrm flipH="1" flipV="1">
                <a:off x="3253" y="1970"/>
                <a:ext cx="2" cy="5"/>
              </a:xfrm>
              <a:prstGeom prst="line">
                <a:avLst/>
              </a:prstGeom>
              <a:noFill/>
              <a:ln w="0">
                <a:solidFill>
                  <a:srgbClr val="FFDF7F"/>
                </a:solidFill>
                <a:round/>
                <a:headEnd/>
                <a:tailEnd/>
              </a:ln>
            </p:spPr>
            <p:txBody>
              <a:bodyPr/>
              <a:lstStyle/>
              <a:p>
                <a:endParaRPr lang="en-US"/>
              </a:p>
            </p:txBody>
          </p:sp>
          <p:sp>
            <p:nvSpPr>
              <p:cNvPr id="124214" name="Line 4406"/>
              <p:cNvSpPr>
                <a:spLocks noChangeShapeType="1"/>
              </p:cNvSpPr>
              <p:nvPr/>
            </p:nvSpPr>
            <p:spPr bwMode="auto">
              <a:xfrm flipH="1" flipV="1">
                <a:off x="3255" y="1975"/>
                <a:ext cx="3" cy="6"/>
              </a:xfrm>
              <a:prstGeom prst="line">
                <a:avLst/>
              </a:prstGeom>
              <a:noFill/>
              <a:ln w="0">
                <a:solidFill>
                  <a:srgbClr val="FFDF7F"/>
                </a:solidFill>
                <a:round/>
                <a:headEnd/>
                <a:tailEnd/>
              </a:ln>
            </p:spPr>
            <p:txBody>
              <a:bodyPr/>
              <a:lstStyle/>
              <a:p>
                <a:endParaRPr lang="en-US"/>
              </a:p>
            </p:txBody>
          </p:sp>
          <p:sp>
            <p:nvSpPr>
              <p:cNvPr id="124215" name="Line 4407"/>
              <p:cNvSpPr>
                <a:spLocks noChangeShapeType="1"/>
              </p:cNvSpPr>
              <p:nvPr/>
            </p:nvSpPr>
            <p:spPr bwMode="auto">
              <a:xfrm flipH="1" flipV="1">
                <a:off x="3258" y="1981"/>
                <a:ext cx="1" cy="3"/>
              </a:xfrm>
              <a:prstGeom prst="line">
                <a:avLst/>
              </a:prstGeom>
              <a:noFill/>
              <a:ln w="0">
                <a:solidFill>
                  <a:srgbClr val="FFDF7F"/>
                </a:solidFill>
                <a:round/>
                <a:headEnd/>
                <a:tailEnd/>
              </a:ln>
            </p:spPr>
            <p:txBody>
              <a:bodyPr/>
              <a:lstStyle/>
              <a:p>
                <a:endParaRPr lang="en-US"/>
              </a:p>
            </p:txBody>
          </p:sp>
          <p:sp>
            <p:nvSpPr>
              <p:cNvPr id="124216" name="Line 4408"/>
              <p:cNvSpPr>
                <a:spLocks noChangeShapeType="1"/>
              </p:cNvSpPr>
              <p:nvPr/>
            </p:nvSpPr>
            <p:spPr bwMode="auto">
              <a:xfrm>
                <a:off x="3259" y="1984"/>
                <a:ext cx="2" cy="4"/>
              </a:xfrm>
              <a:prstGeom prst="line">
                <a:avLst/>
              </a:prstGeom>
              <a:noFill/>
              <a:ln w="0">
                <a:solidFill>
                  <a:srgbClr val="FFDF7F"/>
                </a:solidFill>
                <a:round/>
                <a:headEnd/>
                <a:tailEnd/>
              </a:ln>
            </p:spPr>
            <p:txBody>
              <a:bodyPr/>
              <a:lstStyle/>
              <a:p>
                <a:endParaRPr lang="en-US"/>
              </a:p>
            </p:txBody>
          </p:sp>
          <p:sp>
            <p:nvSpPr>
              <p:cNvPr id="124217" name="Line 4409"/>
              <p:cNvSpPr>
                <a:spLocks noChangeShapeType="1"/>
              </p:cNvSpPr>
              <p:nvPr/>
            </p:nvSpPr>
            <p:spPr bwMode="auto">
              <a:xfrm>
                <a:off x="3261" y="1988"/>
                <a:ext cx="2" cy="4"/>
              </a:xfrm>
              <a:prstGeom prst="line">
                <a:avLst/>
              </a:prstGeom>
              <a:noFill/>
              <a:ln w="0">
                <a:solidFill>
                  <a:srgbClr val="FFDF7F"/>
                </a:solidFill>
                <a:round/>
                <a:headEnd/>
                <a:tailEnd/>
              </a:ln>
            </p:spPr>
            <p:txBody>
              <a:bodyPr/>
              <a:lstStyle/>
              <a:p>
                <a:endParaRPr lang="en-US"/>
              </a:p>
            </p:txBody>
          </p:sp>
          <p:sp>
            <p:nvSpPr>
              <p:cNvPr id="124218" name="Line 4410"/>
              <p:cNvSpPr>
                <a:spLocks noChangeShapeType="1"/>
              </p:cNvSpPr>
              <p:nvPr/>
            </p:nvSpPr>
            <p:spPr bwMode="auto">
              <a:xfrm flipH="1" flipV="1">
                <a:off x="3263" y="1992"/>
                <a:ext cx="3" cy="5"/>
              </a:xfrm>
              <a:prstGeom prst="line">
                <a:avLst/>
              </a:prstGeom>
              <a:noFill/>
              <a:ln w="0">
                <a:solidFill>
                  <a:srgbClr val="FFDF7F"/>
                </a:solidFill>
                <a:round/>
                <a:headEnd/>
                <a:tailEnd/>
              </a:ln>
            </p:spPr>
            <p:txBody>
              <a:bodyPr/>
              <a:lstStyle/>
              <a:p>
                <a:endParaRPr lang="en-US"/>
              </a:p>
            </p:txBody>
          </p:sp>
          <p:sp>
            <p:nvSpPr>
              <p:cNvPr id="124219" name="Line 4411"/>
              <p:cNvSpPr>
                <a:spLocks noChangeShapeType="1"/>
              </p:cNvSpPr>
              <p:nvPr/>
            </p:nvSpPr>
            <p:spPr bwMode="auto">
              <a:xfrm>
                <a:off x="3266" y="1997"/>
                <a:ext cx="2" cy="2"/>
              </a:xfrm>
              <a:prstGeom prst="line">
                <a:avLst/>
              </a:prstGeom>
              <a:noFill/>
              <a:ln w="0">
                <a:solidFill>
                  <a:srgbClr val="FFDF7F"/>
                </a:solidFill>
                <a:round/>
                <a:headEnd/>
                <a:tailEnd/>
              </a:ln>
            </p:spPr>
            <p:txBody>
              <a:bodyPr/>
              <a:lstStyle/>
              <a:p>
                <a:endParaRPr lang="en-US"/>
              </a:p>
            </p:txBody>
          </p:sp>
          <p:sp>
            <p:nvSpPr>
              <p:cNvPr id="124220" name="Line 4412"/>
              <p:cNvSpPr>
                <a:spLocks noChangeShapeType="1"/>
              </p:cNvSpPr>
              <p:nvPr/>
            </p:nvSpPr>
            <p:spPr bwMode="auto">
              <a:xfrm flipH="1" flipV="1">
                <a:off x="3268" y="1999"/>
                <a:ext cx="2" cy="3"/>
              </a:xfrm>
              <a:prstGeom prst="line">
                <a:avLst/>
              </a:prstGeom>
              <a:noFill/>
              <a:ln w="0">
                <a:solidFill>
                  <a:srgbClr val="FFDF7F"/>
                </a:solidFill>
                <a:round/>
                <a:headEnd/>
                <a:tailEnd/>
              </a:ln>
            </p:spPr>
            <p:txBody>
              <a:bodyPr/>
              <a:lstStyle/>
              <a:p>
                <a:endParaRPr lang="en-US"/>
              </a:p>
            </p:txBody>
          </p:sp>
          <p:sp>
            <p:nvSpPr>
              <p:cNvPr id="124221" name="Line 4413"/>
              <p:cNvSpPr>
                <a:spLocks noChangeShapeType="1"/>
              </p:cNvSpPr>
              <p:nvPr/>
            </p:nvSpPr>
            <p:spPr bwMode="auto">
              <a:xfrm flipH="1" flipV="1">
                <a:off x="3270" y="2002"/>
                <a:ext cx="4" cy="7"/>
              </a:xfrm>
              <a:prstGeom prst="line">
                <a:avLst/>
              </a:prstGeom>
              <a:noFill/>
              <a:ln w="0">
                <a:solidFill>
                  <a:srgbClr val="FFDF7F"/>
                </a:solidFill>
                <a:round/>
                <a:headEnd/>
                <a:tailEnd/>
              </a:ln>
            </p:spPr>
            <p:txBody>
              <a:bodyPr/>
              <a:lstStyle/>
              <a:p>
                <a:endParaRPr lang="en-US"/>
              </a:p>
            </p:txBody>
          </p:sp>
          <p:sp>
            <p:nvSpPr>
              <p:cNvPr id="124222" name="Line 4414"/>
              <p:cNvSpPr>
                <a:spLocks noChangeShapeType="1"/>
              </p:cNvSpPr>
              <p:nvPr/>
            </p:nvSpPr>
            <p:spPr bwMode="auto">
              <a:xfrm flipH="1" flipV="1">
                <a:off x="3274" y="2009"/>
                <a:ext cx="3" cy="7"/>
              </a:xfrm>
              <a:prstGeom prst="line">
                <a:avLst/>
              </a:prstGeom>
              <a:noFill/>
              <a:ln w="0">
                <a:solidFill>
                  <a:srgbClr val="FFDF7F"/>
                </a:solidFill>
                <a:round/>
                <a:headEnd/>
                <a:tailEnd/>
              </a:ln>
            </p:spPr>
            <p:txBody>
              <a:bodyPr/>
              <a:lstStyle/>
              <a:p>
                <a:endParaRPr lang="en-US"/>
              </a:p>
            </p:txBody>
          </p:sp>
          <p:sp>
            <p:nvSpPr>
              <p:cNvPr id="124223" name="Line 4415"/>
              <p:cNvSpPr>
                <a:spLocks noChangeShapeType="1"/>
              </p:cNvSpPr>
              <p:nvPr/>
            </p:nvSpPr>
            <p:spPr bwMode="auto">
              <a:xfrm flipH="1" flipV="1">
                <a:off x="3277" y="2016"/>
                <a:ext cx="1" cy="2"/>
              </a:xfrm>
              <a:prstGeom prst="line">
                <a:avLst/>
              </a:prstGeom>
              <a:noFill/>
              <a:ln w="0">
                <a:solidFill>
                  <a:srgbClr val="FFDF7F"/>
                </a:solidFill>
                <a:round/>
                <a:headEnd/>
                <a:tailEnd/>
              </a:ln>
            </p:spPr>
            <p:txBody>
              <a:bodyPr/>
              <a:lstStyle/>
              <a:p>
                <a:endParaRPr lang="en-US"/>
              </a:p>
            </p:txBody>
          </p:sp>
          <p:sp>
            <p:nvSpPr>
              <p:cNvPr id="124224" name="Line 4416"/>
              <p:cNvSpPr>
                <a:spLocks noChangeShapeType="1"/>
              </p:cNvSpPr>
              <p:nvPr/>
            </p:nvSpPr>
            <p:spPr bwMode="auto">
              <a:xfrm flipH="1" flipV="1">
                <a:off x="3277" y="2018"/>
                <a:ext cx="1" cy="3"/>
              </a:xfrm>
              <a:prstGeom prst="line">
                <a:avLst/>
              </a:prstGeom>
              <a:noFill/>
              <a:ln w="0">
                <a:solidFill>
                  <a:srgbClr val="FFDF7F"/>
                </a:solidFill>
                <a:round/>
                <a:headEnd/>
                <a:tailEnd/>
              </a:ln>
            </p:spPr>
            <p:txBody>
              <a:bodyPr/>
              <a:lstStyle/>
              <a:p>
                <a:endParaRPr lang="en-US"/>
              </a:p>
            </p:txBody>
          </p:sp>
          <p:sp>
            <p:nvSpPr>
              <p:cNvPr id="124225" name="Line 4417"/>
              <p:cNvSpPr>
                <a:spLocks noChangeShapeType="1"/>
              </p:cNvSpPr>
              <p:nvPr/>
            </p:nvSpPr>
            <p:spPr bwMode="auto">
              <a:xfrm>
                <a:off x="3273" y="1971"/>
                <a:ext cx="1" cy="3"/>
              </a:xfrm>
              <a:prstGeom prst="line">
                <a:avLst/>
              </a:prstGeom>
              <a:noFill/>
              <a:ln w="0">
                <a:solidFill>
                  <a:srgbClr val="FFDF7F"/>
                </a:solidFill>
                <a:round/>
                <a:headEnd/>
                <a:tailEnd/>
              </a:ln>
            </p:spPr>
            <p:txBody>
              <a:bodyPr/>
              <a:lstStyle/>
              <a:p>
                <a:endParaRPr lang="en-US"/>
              </a:p>
            </p:txBody>
          </p:sp>
          <p:sp>
            <p:nvSpPr>
              <p:cNvPr id="124226" name="Line 4418"/>
              <p:cNvSpPr>
                <a:spLocks noChangeShapeType="1"/>
              </p:cNvSpPr>
              <p:nvPr/>
            </p:nvSpPr>
            <p:spPr bwMode="auto">
              <a:xfrm>
                <a:off x="3273" y="1974"/>
                <a:ext cx="1" cy="2"/>
              </a:xfrm>
              <a:prstGeom prst="line">
                <a:avLst/>
              </a:prstGeom>
              <a:noFill/>
              <a:ln w="0">
                <a:solidFill>
                  <a:srgbClr val="FFDF7F"/>
                </a:solidFill>
                <a:round/>
                <a:headEnd/>
                <a:tailEnd/>
              </a:ln>
            </p:spPr>
            <p:txBody>
              <a:bodyPr/>
              <a:lstStyle/>
              <a:p>
                <a:endParaRPr lang="en-US"/>
              </a:p>
            </p:txBody>
          </p:sp>
          <p:sp>
            <p:nvSpPr>
              <p:cNvPr id="124227" name="Line 4419"/>
              <p:cNvSpPr>
                <a:spLocks noChangeShapeType="1"/>
              </p:cNvSpPr>
              <p:nvPr/>
            </p:nvSpPr>
            <p:spPr bwMode="auto">
              <a:xfrm>
                <a:off x="3274" y="1976"/>
                <a:ext cx="3" cy="3"/>
              </a:xfrm>
              <a:prstGeom prst="line">
                <a:avLst/>
              </a:prstGeom>
              <a:noFill/>
              <a:ln w="0">
                <a:solidFill>
                  <a:srgbClr val="FFDF7F"/>
                </a:solidFill>
                <a:round/>
                <a:headEnd/>
                <a:tailEnd/>
              </a:ln>
            </p:spPr>
            <p:txBody>
              <a:bodyPr/>
              <a:lstStyle/>
              <a:p>
                <a:endParaRPr lang="en-US"/>
              </a:p>
            </p:txBody>
          </p:sp>
          <p:sp>
            <p:nvSpPr>
              <p:cNvPr id="124228" name="Line 4420"/>
              <p:cNvSpPr>
                <a:spLocks noChangeShapeType="1"/>
              </p:cNvSpPr>
              <p:nvPr/>
            </p:nvSpPr>
            <p:spPr bwMode="auto">
              <a:xfrm flipH="1" flipV="1">
                <a:off x="3277" y="1979"/>
                <a:ext cx="4" cy="3"/>
              </a:xfrm>
              <a:prstGeom prst="line">
                <a:avLst/>
              </a:prstGeom>
              <a:noFill/>
              <a:ln w="0">
                <a:solidFill>
                  <a:srgbClr val="FFDF7F"/>
                </a:solidFill>
                <a:round/>
                <a:headEnd/>
                <a:tailEnd/>
              </a:ln>
            </p:spPr>
            <p:txBody>
              <a:bodyPr/>
              <a:lstStyle/>
              <a:p>
                <a:endParaRPr lang="en-US"/>
              </a:p>
            </p:txBody>
          </p:sp>
          <p:sp>
            <p:nvSpPr>
              <p:cNvPr id="124229" name="Line 4421"/>
              <p:cNvSpPr>
                <a:spLocks noChangeShapeType="1"/>
              </p:cNvSpPr>
              <p:nvPr/>
            </p:nvSpPr>
            <p:spPr bwMode="auto">
              <a:xfrm flipH="1" flipV="1">
                <a:off x="3281" y="1982"/>
                <a:ext cx="2" cy="3"/>
              </a:xfrm>
              <a:prstGeom prst="line">
                <a:avLst/>
              </a:prstGeom>
              <a:noFill/>
              <a:ln w="0">
                <a:solidFill>
                  <a:srgbClr val="FFDF7F"/>
                </a:solidFill>
                <a:round/>
                <a:headEnd/>
                <a:tailEnd/>
              </a:ln>
            </p:spPr>
            <p:txBody>
              <a:bodyPr/>
              <a:lstStyle/>
              <a:p>
                <a:endParaRPr lang="en-US"/>
              </a:p>
            </p:txBody>
          </p:sp>
          <p:sp>
            <p:nvSpPr>
              <p:cNvPr id="124230" name="Line 4422"/>
              <p:cNvSpPr>
                <a:spLocks noChangeShapeType="1"/>
              </p:cNvSpPr>
              <p:nvPr/>
            </p:nvSpPr>
            <p:spPr bwMode="auto">
              <a:xfrm flipH="1" flipV="1">
                <a:off x="3283" y="1985"/>
                <a:ext cx="2" cy="4"/>
              </a:xfrm>
              <a:prstGeom prst="line">
                <a:avLst/>
              </a:prstGeom>
              <a:noFill/>
              <a:ln w="0">
                <a:solidFill>
                  <a:srgbClr val="FFDF7F"/>
                </a:solidFill>
                <a:round/>
                <a:headEnd/>
                <a:tailEnd/>
              </a:ln>
            </p:spPr>
            <p:txBody>
              <a:bodyPr/>
              <a:lstStyle/>
              <a:p>
                <a:endParaRPr lang="en-US"/>
              </a:p>
            </p:txBody>
          </p:sp>
          <p:sp>
            <p:nvSpPr>
              <p:cNvPr id="124231" name="Line 4423"/>
              <p:cNvSpPr>
                <a:spLocks noChangeShapeType="1"/>
              </p:cNvSpPr>
              <p:nvPr/>
            </p:nvSpPr>
            <p:spPr bwMode="auto">
              <a:xfrm flipH="1" flipV="1">
                <a:off x="3285" y="1989"/>
                <a:ext cx="3" cy="7"/>
              </a:xfrm>
              <a:prstGeom prst="line">
                <a:avLst/>
              </a:prstGeom>
              <a:noFill/>
              <a:ln w="0">
                <a:solidFill>
                  <a:srgbClr val="FFDF7F"/>
                </a:solidFill>
                <a:round/>
                <a:headEnd/>
                <a:tailEnd/>
              </a:ln>
            </p:spPr>
            <p:txBody>
              <a:bodyPr/>
              <a:lstStyle/>
              <a:p>
                <a:endParaRPr lang="en-US"/>
              </a:p>
            </p:txBody>
          </p:sp>
          <p:sp>
            <p:nvSpPr>
              <p:cNvPr id="124232" name="Line 4424"/>
              <p:cNvSpPr>
                <a:spLocks noChangeShapeType="1"/>
              </p:cNvSpPr>
              <p:nvPr/>
            </p:nvSpPr>
            <p:spPr bwMode="auto">
              <a:xfrm flipH="1" flipV="1">
                <a:off x="3288" y="1996"/>
                <a:ext cx="2" cy="7"/>
              </a:xfrm>
              <a:prstGeom prst="line">
                <a:avLst/>
              </a:prstGeom>
              <a:noFill/>
              <a:ln w="0">
                <a:solidFill>
                  <a:srgbClr val="FFDF7F"/>
                </a:solidFill>
                <a:round/>
                <a:headEnd/>
                <a:tailEnd/>
              </a:ln>
            </p:spPr>
            <p:txBody>
              <a:bodyPr/>
              <a:lstStyle/>
              <a:p>
                <a:endParaRPr lang="en-US"/>
              </a:p>
            </p:txBody>
          </p:sp>
          <p:sp>
            <p:nvSpPr>
              <p:cNvPr id="124233" name="Line 4425"/>
              <p:cNvSpPr>
                <a:spLocks noChangeShapeType="1"/>
              </p:cNvSpPr>
              <p:nvPr/>
            </p:nvSpPr>
            <p:spPr bwMode="auto">
              <a:xfrm flipV="1">
                <a:off x="3289" y="2003"/>
                <a:ext cx="1" cy="5"/>
              </a:xfrm>
              <a:prstGeom prst="line">
                <a:avLst/>
              </a:prstGeom>
              <a:noFill/>
              <a:ln w="0">
                <a:solidFill>
                  <a:srgbClr val="FFDF7F"/>
                </a:solidFill>
                <a:round/>
                <a:headEnd/>
                <a:tailEnd/>
              </a:ln>
            </p:spPr>
            <p:txBody>
              <a:bodyPr/>
              <a:lstStyle/>
              <a:p>
                <a:endParaRPr lang="en-US"/>
              </a:p>
            </p:txBody>
          </p:sp>
          <p:sp>
            <p:nvSpPr>
              <p:cNvPr id="124234" name="Line 4426"/>
              <p:cNvSpPr>
                <a:spLocks noChangeShapeType="1"/>
              </p:cNvSpPr>
              <p:nvPr/>
            </p:nvSpPr>
            <p:spPr bwMode="auto">
              <a:xfrm>
                <a:off x="3289" y="2008"/>
                <a:ext cx="1" cy="6"/>
              </a:xfrm>
              <a:prstGeom prst="line">
                <a:avLst/>
              </a:prstGeom>
              <a:noFill/>
              <a:ln w="0">
                <a:solidFill>
                  <a:srgbClr val="FFDF7F"/>
                </a:solidFill>
                <a:round/>
                <a:headEnd/>
                <a:tailEnd/>
              </a:ln>
            </p:spPr>
            <p:txBody>
              <a:bodyPr/>
              <a:lstStyle/>
              <a:p>
                <a:endParaRPr lang="en-US"/>
              </a:p>
            </p:txBody>
          </p:sp>
          <p:sp>
            <p:nvSpPr>
              <p:cNvPr id="124235" name="Line 4427"/>
              <p:cNvSpPr>
                <a:spLocks noChangeShapeType="1"/>
              </p:cNvSpPr>
              <p:nvPr/>
            </p:nvSpPr>
            <p:spPr bwMode="auto">
              <a:xfrm>
                <a:off x="3290" y="2014"/>
                <a:ext cx="2" cy="4"/>
              </a:xfrm>
              <a:prstGeom prst="line">
                <a:avLst/>
              </a:prstGeom>
              <a:noFill/>
              <a:ln w="0">
                <a:solidFill>
                  <a:srgbClr val="FFDF7F"/>
                </a:solidFill>
                <a:round/>
                <a:headEnd/>
                <a:tailEnd/>
              </a:ln>
            </p:spPr>
            <p:txBody>
              <a:bodyPr/>
              <a:lstStyle/>
              <a:p>
                <a:endParaRPr lang="en-US"/>
              </a:p>
            </p:txBody>
          </p:sp>
          <p:sp>
            <p:nvSpPr>
              <p:cNvPr id="124236" name="Line 4428"/>
              <p:cNvSpPr>
                <a:spLocks noChangeShapeType="1"/>
              </p:cNvSpPr>
              <p:nvPr/>
            </p:nvSpPr>
            <p:spPr bwMode="auto">
              <a:xfrm>
                <a:off x="3292" y="2018"/>
                <a:ext cx="2" cy="5"/>
              </a:xfrm>
              <a:prstGeom prst="line">
                <a:avLst/>
              </a:prstGeom>
              <a:noFill/>
              <a:ln w="0">
                <a:solidFill>
                  <a:srgbClr val="FFDF7F"/>
                </a:solidFill>
                <a:round/>
                <a:headEnd/>
                <a:tailEnd/>
              </a:ln>
            </p:spPr>
            <p:txBody>
              <a:bodyPr/>
              <a:lstStyle/>
              <a:p>
                <a:endParaRPr lang="en-US"/>
              </a:p>
            </p:txBody>
          </p:sp>
          <p:sp>
            <p:nvSpPr>
              <p:cNvPr id="124237" name="Line 4429"/>
              <p:cNvSpPr>
                <a:spLocks noChangeShapeType="1"/>
              </p:cNvSpPr>
              <p:nvPr/>
            </p:nvSpPr>
            <p:spPr bwMode="auto">
              <a:xfrm>
                <a:off x="3294" y="2023"/>
                <a:ext cx="2" cy="3"/>
              </a:xfrm>
              <a:prstGeom prst="line">
                <a:avLst/>
              </a:prstGeom>
              <a:noFill/>
              <a:ln w="0">
                <a:solidFill>
                  <a:srgbClr val="FFDF7F"/>
                </a:solidFill>
                <a:round/>
                <a:headEnd/>
                <a:tailEnd/>
              </a:ln>
            </p:spPr>
            <p:txBody>
              <a:bodyPr/>
              <a:lstStyle/>
              <a:p>
                <a:endParaRPr lang="en-US"/>
              </a:p>
            </p:txBody>
          </p:sp>
          <p:sp>
            <p:nvSpPr>
              <p:cNvPr id="124238" name="Line 4430"/>
              <p:cNvSpPr>
                <a:spLocks noChangeShapeType="1"/>
              </p:cNvSpPr>
              <p:nvPr/>
            </p:nvSpPr>
            <p:spPr bwMode="auto">
              <a:xfrm flipH="1" flipV="1">
                <a:off x="3296" y="2026"/>
                <a:ext cx="1" cy="3"/>
              </a:xfrm>
              <a:prstGeom prst="line">
                <a:avLst/>
              </a:prstGeom>
              <a:noFill/>
              <a:ln w="0">
                <a:solidFill>
                  <a:srgbClr val="FFDF7F"/>
                </a:solidFill>
                <a:round/>
                <a:headEnd/>
                <a:tailEnd/>
              </a:ln>
            </p:spPr>
            <p:txBody>
              <a:bodyPr/>
              <a:lstStyle/>
              <a:p>
                <a:endParaRPr lang="en-US"/>
              </a:p>
            </p:txBody>
          </p:sp>
          <p:sp>
            <p:nvSpPr>
              <p:cNvPr id="124239" name="Line 4431"/>
              <p:cNvSpPr>
                <a:spLocks noChangeShapeType="1"/>
              </p:cNvSpPr>
              <p:nvPr/>
            </p:nvSpPr>
            <p:spPr bwMode="auto">
              <a:xfrm flipH="1" flipV="1">
                <a:off x="3297" y="2029"/>
                <a:ext cx="1" cy="2"/>
              </a:xfrm>
              <a:prstGeom prst="line">
                <a:avLst/>
              </a:prstGeom>
              <a:noFill/>
              <a:ln w="0">
                <a:solidFill>
                  <a:srgbClr val="FFDF7F"/>
                </a:solidFill>
                <a:round/>
                <a:headEnd/>
                <a:tailEnd/>
              </a:ln>
            </p:spPr>
            <p:txBody>
              <a:bodyPr/>
              <a:lstStyle/>
              <a:p>
                <a:endParaRPr lang="en-US"/>
              </a:p>
            </p:txBody>
          </p:sp>
          <p:sp>
            <p:nvSpPr>
              <p:cNvPr id="124240" name="Line 4432"/>
              <p:cNvSpPr>
                <a:spLocks noChangeShapeType="1"/>
              </p:cNvSpPr>
              <p:nvPr/>
            </p:nvSpPr>
            <p:spPr bwMode="auto">
              <a:xfrm flipH="1" flipV="1">
                <a:off x="3298" y="2031"/>
                <a:ext cx="1" cy="2"/>
              </a:xfrm>
              <a:prstGeom prst="line">
                <a:avLst/>
              </a:prstGeom>
              <a:noFill/>
              <a:ln w="0">
                <a:solidFill>
                  <a:srgbClr val="FFDF7F"/>
                </a:solidFill>
                <a:round/>
                <a:headEnd/>
                <a:tailEnd/>
              </a:ln>
            </p:spPr>
            <p:txBody>
              <a:bodyPr/>
              <a:lstStyle/>
              <a:p>
                <a:endParaRPr lang="en-US"/>
              </a:p>
            </p:txBody>
          </p:sp>
          <p:sp>
            <p:nvSpPr>
              <p:cNvPr id="124241" name="Line 4433"/>
              <p:cNvSpPr>
                <a:spLocks noChangeShapeType="1"/>
              </p:cNvSpPr>
              <p:nvPr/>
            </p:nvSpPr>
            <p:spPr bwMode="auto">
              <a:xfrm>
                <a:off x="3292" y="1984"/>
                <a:ext cx="2" cy="5"/>
              </a:xfrm>
              <a:prstGeom prst="line">
                <a:avLst/>
              </a:prstGeom>
              <a:noFill/>
              <a:ln w="0">
                <a:solidFill>
                  <a:srgbClr val="FFDF7F"/>
                </a:solidFill>
                <a:round/>
                <a:headEnd/>
                <a:tailEnd/>
              </a:ln>
            </p:spPr>
            <p:txBody>
              <a:bodyPr/>
              <a:lstStyle/>
              <a:p>
                <a:endParaRPr lang="en-US"/>
              </a:p>
            </p:txBody>
          </p:sp>
          <p:sp>
            <p:nvSpPr>
              <p:cNvPr id="124242" name="Line 4434"/>
              <p:cNvSpPr>
                <a:spLocks noChangeShapeType="1"/>
              </p:cNvSpPr>
              <p:nvPr/>
            </p:nvSpPr>
            <p:spPr bwMode="auto">
              <a:xfrm>
                <a:off x="3294" y="1989"/>
                <a:ext cx="1" cy="5"/>
              </a:xfrm>
              <a:prstGeom prst="line">
                <a:avLst/>
              </a:prstGeom>
              <a:noFill/>
              <a:ln w="0">
                <a:solidFill>
                  <a:srgbClr val="FFDF7F"/>
                </a:solidFill>
                <a:round/>
                <a:headEnd/>
                <a:tailEnd/>
              </a:ln>
            </p:spPr>
            <p:txBody>
              <a:bodyPr/>
              <a:lstStyle/>
              <a:p>
                <a:endParaRPr lang="en-US"/>
              </a:p>
            </p:txBody>
          </p:sp>
          <p:sp>
            <p:nvSpPr>
              <p:cNvPr id="124243" name="Line 4435"/>
              <p:cNvSpPr>
                <a:spLocks noChangeShapeType="1"/>
              </p:cNvSpPr>
              <p:nvPr/>
            </p:nvSpPr>
            <p:spPr bwMode="auto">
              <a:xfrm>
                <a:off x="3295" y="1994"/>
                <a:ext cx="2" cy="3"/>
              </a:xfrm>
              <a:prstGeom prst="line">
                <a:avLst/>
              </a:prstGeom>
              <a:noFill/>
              <a:ln w="0">
                <a:solidFill>
                  <a:srgbClr val="FFDF7F"/>
                </a:solidFill>
                <a:round/>
                <a:headEnd/>
                <a:tailEnd/>
              </a:ln>
            </p:spPr>
            <p:txBody>
              <a:bodyPr/>
              <a:lstStyle/>
              <a:p>
                <a:endParaRPr lang="en-US"/>
              </a:p>
            </p:txBody>
          </p:sp>
          <p:sp>
            <p:nvSpPr>
              <p:cNvPr id="124244" name="Line 4436"/>
              <p:cNvSpPr>
                <a:spLocks noChangeShapeType="1"/>
              </p:cNvSpPr>
              <p:nvPr/>
            </p:nvSpPr>
            <p:spPr bwMode="auto">
              <a:xfrm>
                <a:off x="3297" y="1997"/>
                <a:ext cx="1" cy="3"/>
              </a:xfrm>
              <a:prstGeom prst="line">
                <a:avLst/>
              </a:prstGeom>
              <a:noFill/>
              <a:ln w="0">
                <a:solidFill>
                  <a:srgbClr val="FFDF7F"/>
                </a:solidFill>
                <a:round/>
                <a:headEnd/>
                <a:tailEnd/>
              </a:ln>
            </p:spPr>
            <p:txBody>
              <a:bodyPr/>
              <a:lstStyle/>
              <a:p>
                <a:endParaRPr lang="en-US"/>
              </a:p>
            </p:txBody>
          </p:sp>
          <p:sp>
            <p:nvSpPr>
              <p:cNvPr id="124245" name="Line 4437"/>
              <p:cNvSpPr>
                <a:spLocks noChangeShapeType="1"/>
              </p:cNvSpPr>
              <p:nvPr/>
            </p:nvSpPr>
            <p:spPr bwMode="auto">
              <a:xfrm>
                <a:off x="3298" y="2000"/>
                <a:ext cx="3" cy="4"/>
              </a:xfrm>
              <a:prstGeom prst="line">
                <a:avLst/>
              </a:prstGeom>
              <a:noFill/>
              <a:ln w="0">
                <a:solidFill>
                  <a:srgbClr val="FFDF7F"/>
                </a:solidFill>
                <a:round/>
                <a:headEnd/>
                <a:tailEnd/>
              </a:ln>
            </p:spPr>
            <p:txBody>
              <a:bodyPr/>
              <a:lstStyle/>
              <a:p>
                <a:endParaRPr lang="en-US"/>
              </a:p>
            </p:txBody>
          </p:sp>
          <p:sp>
            <p:nvSpPr>
              <p:cNvPr id="124246" name="Line 4438"/>
              <p:cNvSpPr>
                <a:spLocks noChangeShapeType="1"/>
              </p:cNvSpPr>
              <p:nvPr/>
            </p:nvSpPr>
            <p:spPr bwMode="auto">
              <a:xfrm flipH="1" flipV="1">
                <a:off x="3301" y="2004"/>
                <a:ext cx="3" cy="4"/>
              </a:xfrm>
              <a:prstGeom prst="line">
                <a:avLst/>
              </a:prstGeom>
              <a:noFill/>
              <a:ln w="0">
                <a:solidFill>
                  <a:srgbClr val="FFDF7F"/>
                </a:solidFill>
                <a:round/>
                <a:headEnd/>
                <a:tailEnd/>
              </a:ln>
            </p:spPr>
            <p:txBody>
              <a:bodyPr/>
              <a:lstStyle/>
              <a:p>
                <a:endParaRPr lang="en-US"/>
              </a:p>
            </p:txBody>
          </p:sp>
          <p:sp>
            <p:nvSpPr>
              <p:cNvPr id="124247" name="Line 4439"/>
              <p:cNvSpPr>
                <a:spLocks noChangeShapeType="1"/>
              </p:cNvSpPr>
              <p:nvPr/>
            </p:nvSpPr>
            <p:spPr bwMode="auto">
              <a:xfrm flipH="1" flipV="1">
                <a:off x="3304" y="2008"/>
                <a:ext cx="3" cy="6"/>
              </a:xfrm>
              <a:prstGeom prst="line">
                <a:avLst/>
              </a:prstGeom>
              <a:noFill/>
              <a:ln w="0">
                <a:solidFill>
                  <a:srgbClr val="FFDF7F"/>
                </a:solidFill>
                <a:round/>
                <a:headEnd/>
                <a:tailEnd/>
              </a:ln>
            </p:spPr>
            <p:txBody>
              <a:bodyPr/>
              <a:lstStyle/>
              <a:p>
                <a:endParaRPr lang="en-US"/>
              </a:p>
            </p:txBody>
          </p:sp>
          <p:sp>
            <p:nvSpPr>
              <p:cNvPr id="124248" name="Line 4440"/>
              <p:cNvSpPr>
                <a:spLocks noChangeShapeType="1"/>
              </p:cNvSpPr>
              <p:nvPr/>
            </p:nvSpPr>
            <p:spPr bwMode="auto">
              <a:xfrm flipH="1" flipV="1">
                <a:off x="3307" y="2014"/>
                <a:ext cx="2" cy="6"/>
              </a:xfrm>
              <a:prstGeom prst="line">
                <a:avLst/>
              </a:prstGeom>
              <a:noFill/>
              <a:ln w="0">
                <a:solidFill>
                  <a:srgbClr val="FFDF7F"/>
                </a:solidFill>
                <a:round/>
                <a:headEnd/>
                <a:tailEnd/>
              </a:ln>
            </p:spPr>
            <p:txBody>
              <a:bodyPr/>
              <a:lstStyle/>
              <a:p>
                <a:endParaRPr lang="en-US"/>
              </a:p>
            </p:txBody>
          </p:sp>
          <p:sp>
            <p:nvSpPr>
              <p:cNvPr id="124249" name="Line 4441"/>
              <p:cNvSpPr>
                <a:spLocks noChangeShapeType="1"/>
              </p:cNvSpPr>
              <p:nvPr/>
            </p:nvSpPr>
            <p:spPr bwMode="auto">
              <a:xfrm flipH="1" flipV="1">
                <a:off x="3309" y="2020"/>
                <a:ext cx="1" cy="2"/>
              </a:xfrm>
              <a:prstGeom prst="line">
                <a:avLst/>
              </a:prstGeom>
              <a:noFill/>
              <a:ln w="0">
                <a:solidFill>
                  <a:srgbClr val="FFDF7F"/>
                </a:solidFill>
                <a:round/>
                <a:headEnd/>
                <a:tailEnd/>
              </a:ln>
            </p:spPr>
            <p:txBody>
              <a:bodyPr/>
              <a:lstStyle/>
              <a:p>
                <a:endParaRPr lang="en-US"/>
              </a:p>
            </p:txBody>
          </p:sp>
          <p:sp>
            <p:nvSpPr>
              <p:cNvPr id="124250" name="Line 4442"/>
              <p:cNvSpPr>
                <a:spLocks noChangeShapeType="1"/>
              </p:cNvSpPr>
              <p:nvPr/>
            </p:nvSpPr>
            <p:spPr bwMode="auto">
              <a:xfrm flipH="1" flipV="1">
                <a:off x="3310" y="2022"/>
                <a:ext cx="1" cy="3"/>
              </a:xfrm>
              <a:prstGeom prst="line">
                <a:avLst/>
              </a:prstGeom>
              <a:noFill/>
              <a:ln w="0">
                <a:solidFill>
                  <a:srgbClr val="FFDF7F"/>
                </a:solidFill>
                <a:round/>
                <a:headEnd/>
                <a:tailEnd/>
              </a:ln>
            </p:spPr>
            <p:txBody>
              <a:bodyPr/>
              <a:lstStyle/>
              <a:p>
                <a:endParaRPr lang="en-US"/>
              </a:p>
            </p:txBody>
          </p:sp>
          <p:sp>
            <p:nvSpPr>
              <p:cNvPr id="124251" name="Line 4443"/>
              <p:cNvSpPr>
                <a:spLocks noChangeShapeType="1"/>
              </p:cNvSpPr>
              <p:nvPr/>
            </p:nvSpPr>
            <p:spPr bwMode="auto">
              <a:xfrm flipH="1" flipV="1">
                <a:off x="3267" y="1920"/>
                <a:ext cx="1" cy="4"/>
              </a:xfrm>
              <a:prstGeom prst="line">
                <a:avLst/>
              </a:prstGeom>
              <a:noFill/>
              <a:ln w="0">
                <a:solidFill>
                  <a:srgbClr val="FFDF7F"/>
                </a:solidFill>
                <a:round/>
                <a:headEnd/>
                <a:tailEnd/>
              </a:ln>
            </p:spPr>
            <p:txBody>
              <a:bodyPr/>
              <a:lstStyle/>
              <a:p>
                <a:endParaRPr lang="en-US"/>
              </a:p>
            </p:txBody>
          </p:sp>
          <p:sp>
            <p:nvSpPr>
              <p:cNvPr id="124252" name="Line 4444"/>
              <p:cNvSpPr>
                <a:spLocks noChangeShapeType="1"/>
              </p:cNvSpPr>
              <p:nvPr/>
            </p:nvSpPr>
            <p:spPr bwMode="auto">
              <a:xfrm>
                <a:off x="3267" y="1924"/>
                <a:ext cx="1" cy="3"/>
              </a:xfrm>
              <a:prstGeom prst="line">
                <a:avLst/>
              </a:prstGeom>
              <a:noFill/>
              <a:ln w="0">
                <a:solidFill>
                  <a:srgbClr val="FFDF7F"/>
                </a:solidFill>
                <a:round/>
                <a:headEnd/>
                <a:tailEnd/>
              </a:ln>
            </p:spPr>
            <p:txBody>
              <a:bodyPr/>
              <a:lstStyle/>
              <a:p>
                <a:endParaRPr lang="en-US"/>
              </a:p>
            </p:txBody>
          </p:sp>
          <p:sp>
            <p:nvSpPr>
              <p:cNvPr id="124253" name="Line 4445"/>
              <p:cNvSpPr>
                <a:spLocks noChangeShapeType="1"/>
              </p:cNvSpPr>
              <p:nvPr/>
            </p:nvSpPr>
            <p:spPr bwMode="auto">
              <a:xfrm>
                <a:off x="3268" y="1927"/>
                <a:ext cx="4" cy="2"/>
              </a:xfrm>
              <a:prstGeom prst="line">
                <a:avLst/>
              </a:prstGeom>
              <a:noFill/>
              <a:ln w="0">
                <a:solidFill>
                  <a:srgbClr val="FFDF7F"/>
                </a:solidFill>
                <a:round/>
                <a:headEnd/>
                <a:tailEnd/>
              </a:ln>
            </p:spPr>
            <p:txBody>
              <a:bodyPr/>
              <a:lstStyle/>
              <a:p>
                <a:endParaRPr lang="en-US"/>
              </a:p>
            </p:txBody>
          </p:sp>
          <p:sp>
            <p:nvSpPr>
              <p:cNvPr id="124254" name="Line 4446"/>
              <p:cNvSpPr>
                <a:spLocks noChangeShapeType="1"/>
              </p:cNvSpPr>
              <p:nvPr/>
            </p:nvSpPr>
            <p:spPr bwMode="auto">
              <a:xfrm>
                <a:off x="3272" y="1929"/>
                <a:ext cx="3" cy="2"/>
              </a:xfrm>
              <a:prstGeom prst="line">
                <a:avLst/>
              </a:prstGeom>
              <a:noFill/>
              <a:ln w="0">
                <a:solidFill>
                  <a:srgbClr val="FFDF7F"/>
                </a:solidFill>
                <a:round/>
                <a:headEnd/>
                <a:tailEnd/>
              </a:ln>
            </p:spPr>
            <p:txBody>
              <a:bodyPr/>
              <a:lstStyle/>
              <a:p>
                <a:endParaRPr lang="en-US"/>
              </a:p>
            </p:txBody>
          </p:sp>
          <p:sp>
            <p:nvSpPr>
              <p:cNvPr id="124255" name="Line 4447"/>
              <p:cNvSpPr>
                <a:spLocks noChangeShapeType="1"/>
              </p:cNvSpPr>
              <p:nvPr/>
            </p:nvSpPr>
            <p:spPr bwMode="auto">
              <a:xfrm>
                <a:off x="3275" y="1931"/>
                <a:ext cx="5" cy="3"/>
              </a:xfrm>
              <a:prstGeom prst="line">
                <a:avLst/>
              </a:prstGeom>
              <a:noFill/>
              <a:ln w="0">
                <a:solidFill>
                  <a:srgbClr val="FFDF7F"/>
                </a:solidFill>
                <a:round/>
                <a:headEnd/>
                <a:tailEnd/>
              </a:ln>
            </p:spPr>
            <p:txBody>
              <a:bodyPr/>
              <a:lstStyle/>
              <a:p>
                <a:endParaRPr lang="en-US"/>
              </a:p>
            </p:txBody>
          </p:sp>
          <p:sp>
            <p:nvSpPr>
              <p:cNvPr id="124256" name="Line 4448"/>
              <p:cNvSpPr>
                <a:spLocks noChangeShapeType="1"/>
              </p:cNvSpPr>
              <p:nvPr/>
            </p:nvSpPr>
            <p:spPr bwMode="auto">
              <a:xfrm flipH="1" flipV="1">
                <a:off x="3280" y="1934"/>
                <a:ext cx="6" cy="4"/>
              </a:xfrm>
              <a:prstGeom prst="line">
                <a:avLst/>
              </a:prstGeom>
              <a:noFill/>
              <a:ln w="0">
                <a:solidFill>
                  <a:srgbClr val="FFDF7F"/>
                </a:solidFill>
                <a:round/>
                <a:headEnd/>
                <a:tailEnd/>
              </a:ln>
            </p:spPr>
            <p:txBody>
              <a:bodyPr/>
              <a:lstStyle/>
              <a:p>
                <a:endParaRPr lang="en-US"/>
              </a:p>
            </p:txBody>
          </p:sp>
          <p:sp>
            <p:nvSpPr>
              <p:cNvPr id="124257" name="Line 4449"/>
              <p:cNvSpPr>
                <a:spLocks noChangeShapeType="1"/>
              </p:cNvSpPr>
              <p:nvPr/>
            </p:nvSpPr>
            <p:spPr bwMode="auto">
              <a:xfrm flipH="1" flipV="1">
                <a:off x="3286" y="1938"/>
                <a:ext cx="3" cy="3"/>
              </a:xfrm>
              <a:prstGeom prst="line">
                <a:avLst/>
              </a:prstGeom>
              <a:noFill/>
              <a:ln w="0">
                <a:solidFill>
                  <a:srgbClr val="FFDF7F"/>
                </a:solidFill>
                <a:round/>
                <a:headEnd/>
                <a:tailEnd/>
              </a:ln>
            </p:spPr>
            <p:txBody>
              <a:bodyPr/>
              <a:lstStyle/>
              <a:p>
                <a:endParaRPr lang="en-US"/>
              </a:p>
            </p:txBody>
          </p:sp>
          <p:sp>
            <p:nvSpPr>
              <p:cNvPr id="124258" name="Line 4450"/>
              <p:cNvSpPr>
                <a:spLocks noChangeShapeType="1"/>
              </p:cNvSpPr>
              <p:nvPr/>
            </p:nvSpPr>
            <p:spPr bwMode="auto">
              <a:xfrm flipH="1" flipV="1">
                <a:off x="3289" y="1941"/>
                <a:ext cx="2" cy="5"/>
              </a:xfrm>
              <a:prstGeom prst="line">
                <a:avLst/>
              </a:prstGeom>
              <a:noFill/>
              <a:ln w="0">
                <a:solidFill>
                  <a:srgbClr val="FFDF7F"/>
                </a:solidFill>
                <a:round/>
                <a:headEnd/>
                <a:tailEnd/>
              </a:ln>
            </p:spPr>
            <p:txBody>
              <a:bodyPr/>
              <a:lstStyle/>
              <a:p>
                <a:endParaRPr lang="en-US"/>
              </a:p>
            </p:txBody>
          </p:sp>
          <p:sp>
            <p:nvSpPr>
              <p:cNvPr id="124259" name="Line 4451"/>
              <p:cNvSpPr>
                <a:spLocks noChangeShapeType="1"/>
              </p:cNvSpPr>
              <p:nvPr/>
            </p:nvSpPr>
            <p:spPr bwMode="auto">
              <a:xfrm flipH="1" flipV="1">
                <a:off x="3291" y="1946"/>
                <a:ext cx="2" cy="6"/>
              </a:xfrm>
              <a:prstGeom prst="line">
                <a:avLst/>
              </a:prstGeom>
              <a:noFill/>
              <a:ln w="0">
                <a:solidFill>
                  <a:srgbClr val="FFDF7F"/>
                </a:solidFill>
                <a:round/>
                <a:headEnd/>
                <a:tailEnd/>
              </a:ln>
            </p:spPr>
            <p:txBody>
              <a:bodyPr/>
              <a:lstStyle/>
              <a:p>
                <a:endParaRPr lang="en-US"/>
              </a:p>
            </p:txBody>
          </p:sp>
          <p:sp>
            <p:nvSpPr>
              <p:cNvPr id="124260" name="Line 4452"/>
              <p:cNvSpPr>
                <a:spLocks noChangeShapeType="1"/>
              </p:cNvSpPr>
              <p:nvPr/>
            </p:nvSpPr>
            <p:spPr bwMode="auto">
              <a:xfrm flipH="1" flipV="1">
                <a:off x="3293" y="1952"/>
                <a:ext cx="2" cy="5"/>
              </a:xfrm>
              <a:prstGeom prst="line">
                <a:avLst/>
              </a:prstGeom>
              <a:noFill/>
              <a:ln w="0">
                <a:solidFill>
                  <a:srgbClr val="FFDF7F"/>
                </a:solidFill>
                <a:round/>
                <a:headEnd/>
                <a:tailEnd/>
              </a:ln>
            </p:spPr>
            <p:txBody>
              <a:bodyPr/>
              <a:lstStyle/>
              <a:p>
                <a:endParaRPr lang="en-US"/>
              </a:p>
            </p:txBody>
          </p:sp>
          <p:sp>
            <p:nvSpPr>
              <p:cNvPr id="124261" name="Line 4453"/>
              <p:cNvSpPr>
                <a:spLocks noChangeShapeType="1"/>
              </p:cNvSpPr>
              <p:nvPr/>
            </p:nvSpPr>
            <p:spPr bwMode="auto">
              <a:xfrm flipH="1" flipV="1">
                <a:off x="3295" y="1957"/>
                <a:ext cx="2" cy="4"/>
              </a:xfrm>
              <a:prstGeom prst="line">
                <a:avLst/>
              </a:prstGeom>
              <a:noFill/>
              <a:ln w="0">
                <a:solidFill>
                  <a:srgbClr val="FFDF7F"/>
                </a:solidFill>
                <a:round/>
                <a:headEnd/>
                <a:tailEnd/>
              </a:ln>
            </p:spPr>
            <p:txBody>
              <a:bodyPr/>
              <a:lstStyle/>
              <a:p>
                <a:endParaRPr lang="en-US"/>
              </a:p>
            </p:txBody>
          </p:sp>
          <p:sp>
            <p:nvSpPr>
              <p:cNvPr id="124262" name="Line 4454"/>
              <p:cNvSpPr>
                <a:spLocks noChangeShapeType="1"/>
              </p:cNvSpPr>
              <p:nvPr/>
            </p:nvSpPr>
            <p:spPr bwMode="auto">
              <a:xfrm>
                <a:off x="3297" y="1961"/>
                <a:ext cx="1" cy="4"/>
              </a:xfrm>
              <a:prstGeom prst="line">
                <a:avLst/>
              </a:prstGeom>
              <a:noFill/>
              <a:ln w="0">
                <a:solidFill>
                  <a:srgbClr val="FFDF7F"/>
                </a:solidFill>
                <a:round/>
                <a:headEnd/>
                <a:tailEnd/>
              </a:ln>
            </p:spPr>
            <p:txBody>
              <a:bodyPr/>
              <a:lstStyle/>
              <a:p>
                <a:endParaRPr lang="en-US"/>
              </a:p>
            </p:txBody>
          </p:sp>
          <p:sp>
            <p:nvSpPr>
              <p:cNvPr id="124263" name="Line 4455"/>
              <p:cNvSpPr>
                <a:spLocks noChangeShapeType="1"/>
              </p:cNvSpPr>
              <p:nvPr/>
            </p:nvSpPr>
            <p:spPr bwMode="auto">
              <a:xfrm>
                <a:off x="3298" y="1965"/>
                <a:ext cx="3" cy="4"/>
              </a:xfrm>
              <a:prstGeom prst="line">
                <a:avLst/>
              </a:prstGeom>
              <a:noFill/>
              <a:ln w="0">
                <a:solidFill>
                  <a:srgbClr val="FFDF7F"/>
                </a:solidFill>
                <a:round/>
                <a:headEnd/>
                <a:tailEnd/>
              </a:ln>
            </p:spPr>
            <p:txBody>
              <a:bodyPr/>
              <a:lstStyle/>
              <a:p>
                <a:endParaRPr lang="en-US"/>
              </a:p>
            </p:txBody>
          </p:sp>
          <p:sp>
            <p:nvSpPr>
              <p:cNvPr id="124264" name="Line 4456"/>
              <p:cNvSpPr>
                <a:spLocks noChangeShapeType="1"/>
              </p:cNvSpPr>
              <p:nvPr/>
            </p:nvSpPr>
            <p:spPr bwMode="auto">
              <a:xfrm flipH="1" flipV="1">
                <a:off x="3301" y="1969"/>
                <a:ext cx="3" cy="4"/>
              </a:xfrm>
              <a:prstGeom prst="line">
                <a:avLst/>
              </a:prstGeom>
              <a:noFill/>
              <a:ln w="0">
                <a:solidFill>
                  <a:srgbClr val="FFDF7F"/>
                </a:solidFill>
                <a:round/>
                <a:headEnd/>
                <a:tailEnd/>
              </a:ln>
            </p:spPr>
            <p:txBody>
              <a:bodyPr/>
              <a:lstStyle/>
              <a:p>
                <a:endParaRPr lang="en-US"/>
              </a:p>
            </p:txBody>
          </p:sp>
          <p:sp>
            <p:nvSpPr>
              <p:cNvPr id="124265" name="Line 4457"/>
              <p:cNvSpPr>
                <a:spLocks noChangeShapeType="1"/>
              </p:cNvSpPr>
              <p:nvPr/>
            </p:nvSpPr>
            <p:spPr bwMode="auto">
              <a:xfrm>
                <a:off x="3304" y="1973"/>
                <a:ext cx="2" cy="3"/>
              </a:xfrm>
              <a:prstGeom prst="line">
                <a:avLst/>
              </a:prstGeom>
              <a:noFill/>
              <a:ln w="0">
                <a:solidFill>
                  <a:srgbClr val="FFDF7F"/>
                </a:solidFill>
                <a:round/>
                <a:headEnd/>
                <a:tailEnd/>
              </a:ln>
            </p:spPr>
            <p:txBody>
              <a:bodyPr/>
              <a:lstStyle/>
              <a:p>
                <a:endParaRPr lang="en-US"/>
              </a:p>
            </p:txBody>
          </p:sp>
          <p:sp>
            <p:nvSpPr>
              <p:cNvPr id="124266" name="Line 4458"/>
              <p:cNvSpPr>
                <a:spLocks noChangeShapeType="1"/>
              </p:cNvSpPr>
              <p:nvPr/>
            </p:nvSpPr>
            <p:spPr bwMode="auto">
              <a:xfrm flipH="1" flipV="1">
                <a:off x="3306" y="1976"/>
                <a:ext cx="3" cy="2"/>
              </a:xfrm>
              <a:prstGeom prst="line">
                <a:avLst/>
              </a:prstGeom>
              <a:noFill/>
              <a:ln w="0">
                <a:solidFill>
                  <a:srgbClr val="FFDF7F"/>
                </a:solidFill>
                <a:round/>
                <a:headEnd/>
                <a:tailEnd/>
              </a:ln>
            </p:spPr>
            <p:txBody>
              <a:bodyPr/>
              <a:lstStyle/>
              <a:p>
                <a:endParaRPr lang="en-US"/>
              </a:p>
            </p:txBody>
          </p:sp>
          <p:sp>
            <p:nvSpPr>
              <p:cNvPr id="124267" name="Line 4459"/>
              <p:cNvSpPr>
                <a:spLocks noChangeShapeType="1"/>
              </p:cNvSpPr>
              <p:nvPr/>
            </p:nvSpPr>
            <p:spPr bwMode="auto">
              <a:xfrm flipH="1" flipV="1">
                <a:off x="3309" y="1978"/>
                <a:ext cx="3" cy="8"/>
              </a:xfrm>
              <a:prstGeom prst="line">
                <a:avLst/>
              </a:prstGeom>
              <a:noFill/>
              <a:ln w="0">
                <a:solidFill>
                  <a:srgbClr val="FFDF7F"/>
                </a:solidFill>
                <a:round/>
                <a:headEnd/>
                <a:tailEnd/>
              </a:ln>
            </p:spPr>
            <p:txBody>
              <a:bodyPr/>
              <a:lstStyle/>
              <a:p>
                <a:endParaRPr lang="en-US"/>
              </a:p>
            </p:txBody>
          </p:sp>
          <p:sp>
            <p:nvSpPr>
              <p:cNvPr id="124268" name="Line 4460"/>
              <p:cNvSpPr>
                <a:spLocks noChangeShapeType="1"/>
              </p:cNvSpPr>
              <p:nvPr/>
            </p:nvSpPr>
            <p:spPr bwMode="auto">
              <a:xfrm flipH="1" flipV="1">
                <a:off x="3312" y="1986"/>
                <a:ext cx="3" cy="7"/>
              </a:xfrm>
              <a:prstGeom prst="line">
                <a:avLst/>
              </a:prstGeom>
              <a:noFill/>
              <a:ln w="0">
                <a:solidFill>
                  <a:srgbClr val="FFDF7F"/>
                </a:solidFill>
                <a:round/>
                <a:headEnd/>
                <a:tailEnd/>
              </a:ln>
            </p:spPr>
            <p:txBody>
              <a:bodyPr/>
              <a:lstStyle/>
              <a:p>
                <a:endParaRPr lang="en-US"/>
              </a:p>
            </p:txBody>
          </p:sp>
          <p:sp>
            <p:nvSpPr>
              <p:cNvPr id="124269" name="Line 4461"/>
              <p:cNvSpPr>
                <a:spLocks noChangeShapeType="1"/>
              </p:cNvSpPr>
              <p:nvPr/>
            </p:nvSpPr>
            <p:spPr bwMode="auto">
              <a:xfrm flipH="1" flipV="1">
                <a:off x="3315" y="1993"/>
                <a:ext cx="1" cy="2"/>
              </a:xfrm>
              <a:prstGeom prst="line">
                <a:avLst/>
              </a:prstGeom>
              <a:noFill/>
              <a:ln w="0">
                <a:solidFill>
                  <a:srgbClr val="FFDF7F"/>
                </a:solidFill>
                <a:round/>
                <a:headEnd/>
                <a:tailEnd/>
              </a:ln>
            </p:spPr>
            <p:txBody>
              <a:bodyPr/>
              <a:lstStyle/>
              <a:p>
                <a:endParaRPr lang="en-US"/>
              </a:p>
            </p:txBody>
          </p:sp>
          <p:sp>
            <p:nvSpPr>
              <p:cNvPr id="124270" name="Line 4462"/>
              <p:cNvSpPr>
                <a:spLocks noChangeShapeType="1"/>
              </p:cNvSpPr>
              <p:nvPr/>
            </p:nvSpPr>
            <p:spPr bwMode="auto">
              <a:xfrm flipH="1" flipV="1">
                <a:off x="3316" y="1995"/>
                <a:ext cx="1" cy="2"/>
              </a:xfrm>
              <a:prstGeom prst="line">
                <a:avLst/>
              </a:prstGeom>
              <a:noFill/>
              <a:ln w="0">
                <a:solidFill>
                  <a:srgbClr val="FFDF7F"/>
                </a:solidFill>
                <a:round/>
                <a:headEnd/>
                <a:tailEnd/>
              </a:ln>
            </p:spPr>
            <p:txBody>
              <a:bodyPr/>
              <a:lstStyle/>
              <a:p>
                <a:endParaRPr lang="en-US"/>
              </a:p>
            </p:txBody>
          </p:sp>
          <p:sp>
            <p:nvSpPr>
              <p:cNvPr id="124271" name="Line 4463"/>
              <p:cNvSpPr>
                <a:spLocks noChangeShapeType="1"/>
              </p:cNvSpPr>
              <p:nvPr/>
            </p:nvSpPr>
            <p:spPr bwMode="auto">
              <a:xfrm>
                <a:off x="3310" y="1948"/>
                <a:ext cx="1" cy="3"/>
              </a:xfrm>
              <a:prstGeom prst="line">
                <a:avLst/>
              </a:prstGeom>
              <a:noFill/>
              <a:ln w="0">
                <a:solidFill>
                  <a:srgbClr val="FFDF7F"/>
                </a:solidFill>
                <a:round/>
                <a:headEnd/>
                <a:tailEnd/>
              </a:ln>
            </p:spPr>
            <p:txBody>
              <a:bodyPr/>
              <a:lstStyle/>
              <a:p>
                <a:endParaRPr lang="en-US"/>
              </a:p>
            </p:txBody>
          </p:sp>
        </p:grpSp>
        <p:grpSp>
          <p:nvGrpSpPr>
            <p:cNvPr id="124473" name="Group 4665"/>
            <p:cNvGrpSpPr>
              <a:grpSpLocks/>
            </p:cNvGrpSpPr>
            <p:nvPr/>
          </p:nvGrpSpPr>
          <p:grpSpPr bwMode="auto">
            <a:xfrm>
              <a:off x="3090" y="1674"/>
              <a:ext cx="526" cy="623"/>
              <a:chOff x="3090" y="1674"/>
              <a:chExt cx="526" cy="623"/>
            </a:xfrm>
          </p:grpSpPr>
          <p:sp>
            <p:nvSpPr>
              <p:cNvPr id="124273" name="Line 4465"/>
              <p:cNvSpPr>
                <a:spLocks noChangeShapeType="1"/>
              </p:cNvSpPr>
              <p:nvPr/>
            </p:nvSpPr>
            <p:spPr bwMode="auto">
              <a:xfrm>
                <a:off x="3311" y="1951"/>
                <a:ext cx="1" cy="2"/>
              </a:xfrm>
              <a:prstGeom prst="line">
                <a:avLst/>
              </a:prstGeom>
              <a:noFill/>
              <a:ln w="0">
                <a:solidFill>
                  <a:srgbClr val="FFDF7F"/>
                </a:solidFill>
                <a:round/>
                <a:headEnd/>
                <a:tailEnd/>
              </a:ln>
            </p:spPr>
            <p:txBody>
              <a:bodyPr/>
              <a:lstStyle/>
              <a:p>
                <a:endParaRPr lang="en-US"/>
              </a:p>
            </p:txBody>
          </p:sp>
          <p:sp>
            <p:nvSpPr>
              <p:cNvPr id="124274" name="Line 4466"/>
              <p:cNvSpPr>
                <a:spLocks noChangeShapeType="1"/>
              </p:cNvSpPr>
              <p:nvPr/>
            </p:nvSpPr>
            <p:spPr bwMode="auto">
              <a:xfrm>
                <a:off x="3312" y="1953"/>
                <a:ext cx="4" cy="3"/>
              </a:xfrm>
              <a:prstGeom prst="line">
                <a:avLst/>
              </a:prstGeom>
              <a:noFill/>
              <a:ln w="0">
                <a:solidFill>
                  <a:srgbClr val="FFDF7F"/>
                </a:solidFill>
                <a:round/>
                <a:headEnd/>
                <a:tailEnd/>
              </a:ln>
            </p:spPr>
            <p:txBody>
              <a:bodyPr/>
              <a:lstStyle/>
              <a:p>
                <a:endParaRPr lang="en-US"/>
              </a:p>
            </p:txBody>
          </p:sp>
          <p:sp>
            <p:nvSpPr>
              <p:cNvPr id="124275" name="Line 4467"/>
              <p:cNvSpPr>
                <a:spLocks noChangeShapeType="1"/>
              </p:cNvSpPr>
              <p:nvPr/>
            </p:nvSpPr>
            <p:spPr bwMode="auto">
              <a:xfrm flipH="1" flipV="1">
                <a:off x="3316" y="1956"/>
                <a:ext cx="3" cy="3"/>
              </a:xfrm>
              <a:prstGeom prst="line">
                <a:avLst/>
              </a:prstGeom>
              <a:noFill/>
              <a:ln w="0">
                <a:solidFill>
                  <a:srgbClr val="FFDF7F"/>
                </a:solidFill>
                <a:round/>
                <a:headEnd/>
                <a:tailEnd/>
              </a:ln>
            </p:spPr>
            <p:txBody>
              <a:bodyPr/>
              <a:lstStyle/>
              <a:p>
                <a:endParaRPr lang="en-US"/>
              </a:p>
            </p:txBody>
          </p:sp>
          <p:sp>
            <p:nvSpPr>
              <p:cNvPr id="124276" name="Line 4468"/>
              <p:cNvSpPr>
                <a:spLocks noChangeShapeType="1"/>
              </p:cNvSpPr>
              <p:nvPr/>
            </p:nvSpPr>
            <p:spPr bwMode="auto">
              <a:xfrm flipH="1" flipV="1">
                <a:off x="3319" y="1959"/>
                <a:ext cx="2" cy="3"/>
              </a:xfrm>
              <a:prstGeom prst="line">
                <a:avLst/>
              </a:prstGeom>
              <a:noFill/>
              <a:ln w="0">
                <a:solidFill>
                  <a:srgbClr val="FFDF7F"/>
                </a:solidFill>
                <a:round/>
                <a:headEnd/>
                <a:tailEnd/>
              </a:ln>
            </p:spPr>
            <p:txBody>
              <a:bodyPr/>
              <a:lstStyle/>
              <a:p>
                <a:endParaRPr lang="en-US"/>
              </a:p>
            </p:txBody>
          </p:sp>
          <p:sp>
            <p:nvSpPr>
              <p:cNvPr id="124277" name="Line 4469"/>
              <p:cNvSpPr>
                <a:spLocks noChangeShapeType="1"/>
              </p:cNvSpPr>
              <p:nvPr/>
            </p:nvSpPr>
            <p:spPr bwMode="auto">
              <a:xfrm flipH="1" flipV="1">
                <a:off x="3321" y="1962"/>
                <a:ext cx="3" cy="3"/>
              </a:xfrm>
              <a:prstGeom prst="line">
                <a:avLst/>
              </a:prstGeom>
              <a:noFill/>
              <a:ln w="0">
                <a:solidFill>
                  <a:srgbClr val="FFDF7F"/>
                </a:solidFill>
                <a:round/>
                <a:headEnd/>
                <a:tailEnd/>
              </a:ln>
            </p:spPr>
            <p:txBody>
              <a:bodyPr/>
              <a:lstStyle/>
              <a:p>
                <a:endParaRPr lang="en-US"/>
              </a:p>
            </p:txBody>
          </p:sp>
          <p:sp>
            <p:nvSpPr>
              <p:cNvPr id="124278" name="Line 4470"/>
              <p:cNvSpPr>
                <a:spLocks noChangeShapeType="1"/>
              </p:cNvSpPr>
              <p:nvPr/>
            </p:nvSpPr>
            <p:spPr bwMode="auto">
              <a:xfrm flipH="1" flipV="1">
                <a:off x="3324" y="1965"/>
                <a:ext cx="2" cy="7"/>
              </a:xfrm>
              <a:prstGeom prst="line">
                <a:avLst/>
              </a:prstGeom>
              <a:noFill/>
              <a:ln w="0">
                <a:solidFill>
                  <a:srgbClr val="FFDF7F"/>
                </a:solidFill>
                <a:round/>
                <a:headEnd/>
                <a:tailEnd/>
              </a:ln>
            </p:spPr>
            <p:txBody>
              <a:bodyPr/>
              <a:lstStyle/>
              <a:p>
                <a:endParaRPr lang="en-US"/>
              </a:p>
            </p:txBody>
          </p:sp>
          <p:sp>
            <p:nvSpPr>
              <p:cNvPr id="124279" name="Line 4471"/>
              <p:cNvSpPr>
                <a:spLocks noChangeShapeType="1"/>
              </p:cNvSpPr>
              <p:nvPr/>
            </p:nvSpPr>
            <p:spPr bwMode="auto">
              <a:xfrm flipH="1" flipV="1">
                <a:off x="3326" y="1972"/>
                <a:ext cx="2" cy="8"/>
              </a:xfrm>
              <a:prstGeom prst="line">
                <a:avLst/>
              </a:prstGeom>
              <a:noFill/>
              <a:ln w="0">
                <a:solidFill>
                  <a:srgbClr val="FFDF7F"/>
                </a:solidFill>
                <a:round/>
                <a:headEnd/>
                <a:tailEnd/>
              </a:ln>
            </p:spPr>
            <p:txBody>
              <a:bodyPr/>
              <a:lstStyle/>
              <a:p>
                <a:endParaRPr lang="en-US"/>
              </a:p>
            </p:txBody>
          </p:sp>
          <p:sp>
            <p:nvSpPr>
              <p:cNvPr id="124280" name="Line 4472"/>
              <p:cNvSpPr>
                <a:spLocks noChangeShapeType="1"/>
              </p:cNvSpPr>
              <p:nvPr/>
            </p:nvSpPr>
            <p:spPr bwMode="auto">
              <a:xfrm flipV="1">
                <a:off x="3328" y="1980"/>
                <a:ext cx="1" cy="5"/>
              </a:xfrm>
              <a:prstGeom prst="line">
                <a:avLst/>
              </a:prstGeom>
              <a:noFill/>
              <a:ln w="0">
                <a:solidFill>
                  <a:srgbClr val="FFDF7F"/>
                </a:solidFill>
                <a:round/>
                <a:headEnd/>
                <a:tailEnd/>
              </a:ln>
            </p:spPr>
            <p:txBody>
              <a:bodyPr/>
              <a:lstStyle/>
              <a:p>
                <a:endParaRPr lang="en-US"/>
              </a:p>
            </p:txBody>
          </p:sp>
          <p:sp>
            <p:nvSpPr>
              <p:cNvPr id="124281" name="Line 4473"/>
              <p:cNvSpPr>
                <a:spLocks noChangeShapeType="1"/>
              </p:cNvSpPr>
              <p:nvPr/>
            </p:nvSpPr>
            <p:spPr bwMode="auto">
              <a:xfrm>
                <a:off x="3328" y="1985"/>
                <a:ext cx="1" cy="5"/>
              </a:xfrm>
              <a:prstGeom prst="line">
                <a:avLst/>
              </a:prstGeom>
              <a:noFill/>
              <a:ln w="0">
                <a:solidFill>
                  <a:srgbClr val="FFDF7F"/>
                </a:solidFill>
                <a:round/>
                <a:headEnd/>
                <a:tailEnd/>
              </a:ln>
            </p:spPr>
            <p:txBody>
              <a:bodyPr/>
              <a:lstStyle/>
              <a:p>
                <a:endParaRPr lang="en-US"/>
              </a:p>
            </p:txBody>
          </p:sp>
          <p:sp>
            <p:nvSpPr>
              <p:cNvPr id="124282" name="Line 4474"/>
              <p:cNvSpPr>
                <a:spLocks noChangeShapeType="1"/>
              </p:cNvSpPr>
              <p:nvPr/>
            </p:nvSpPr>
            <p:spPr bwMode="auto">
              <a:xfrm>
                <a:off x="3328" y="1990"/>
                <a:ext cx="2" cy="5"/>
              </a:xfrm>
              <a:prstGeom prst="line">
                <a:avLst/>
              </a:prstGeom>
              <a:noFill/>
              <a:ln w="0">
                <a:solidFill>
                  <a:srgbClr val="FFDF7F"/>
                </a:solidFill>
                <a:round/>
                <a:headEnd/>
                <a:tailEnd/>
              </a:ln>
            </p:spPr>
            <p:txBody>
              <a:bodyPr/>
              <a:lstStyle/>
              <a:p>
                <a:endParaRPr lang="en-US"/>
              </a:p>
            </p:txBody>
          </p:sp>
          <p:sp>
            <p:nvSpPr>
              <p:cNvPr id="124283" name="Line 4475"/>
              <p:cNvSpPr>
                <a:spLocks noChangeShapeType="1"/>
              </p:cNvSpPr>
              <p:nvPr/>
            </p:nvSpPr>
            <p:spPr bwMode="auto">
              <a:xfrm>
                <a:off x="3330" y="1995"/>
                <a:ext cx="3" cy="5"/>
              </a:xfrm>
              <a:prstGeom prst="line">
                <a:avLst/>
              </a:prstGeom>
              <a:noFill/>
              <a:ln w="0">
                <a:solidFill>
                  <a:srgbClr val="FFDF7F"/>
                </a:solidFill>
                <a:round/>
                <a:headEnd/>
                <a:tailEnd/>
              </a:ln>
            </p:spPr>
            <p:txBody>
              <a:bodyPr/>
              <a:lstStyle/>
              <a:p>
                <a:endParaRPr lang="en-US"/>
              </a:p>
            </p:txBody>
          </p:sp>
          <p:sp>
            <p:nvSpPr>
              <p:cNvPr id="124284" name="Line 4476"/>
              <p:cNvSpPr>
                <a:spLocks noChangeShapeType="1"/>
              </p:cNvSpPr>
              <p:nvPr/>
            </p:nvSpPr>
            <p:spPr bwMode="auto">
              <a:xfrm>
                <a:off x="3333" y="2000"/>
                <a:ext cx="1" cy="2"/>
              </a:xfrm>
              <a:prstGeom prst="line">
                <a:avLst/>
              </a:prstGeom>
              <a:noFill/>
              <a:ln w="0">
                <a:solidFill>
                  <a:srgbClr val="FFDF7F"/>
                </a:solidFill>
                <a:round/>
                <a:headEnd/>
                <a:tailEnd/>
              </a:ln>
            </p:spPr>
            <p:txBody>
              <a:bodyPr/>
              <a:lstStyle/>
              <a:p>
                <a:endParaRPr lang="en-US"/>
              </a:p>
            </p:txBody>
          </p:sp>
          <p:sp>
            <p:nvSpPr>
              <p:cNvPr id="124285" name="Line 4477"/>
              <p:cNvSpPr>
                <a:spLocks noChangeShapeType="1"/>
              </p:cNvSpPr>
              <p:nvPr/>
            </p:nvSpPr>
            <p:spPr bwMode="auto">
              <a:xfrm flipH="1" flipV="1">
                <a:off x="3334" y="2002"/>
                <a:ext cx="1" cy="3"/>
              </a:xfrm>
              <a:prstGeom prst="line">
                <a:avLst/>
              </a:prstGeom>
              <a:noFill/>
              <a:ln w="0">
                <a:solidFill>
                  <a:srgbClr val="FFDF7F"/>
                </a:solidFill>
                <a:round/>
                <a:headEnd/>
                <a:tailEnd/>
              </a:ln>
            </p:spPr>
            <p:txBody>
              <a:bodyPr/>
              <a:lstStyle/>
              <a:p>
                <a:endParaRPr lang="en-US"/>
              </a:p>
            </p:txBody>
          </p:sp>
          <p:sp>
            <p:nvSpPr>
              <p:cNvPr id="124286" name="Line 4478"/>
              <p:cNvSpPr>
                <a:spLocks noChangeShapeType="1"/>
              </p:cNvSpPr>
              <p:nvPr/>
            </p:nvSpPr>
            <p:spPr bwMode="auto">
              <a:xfrm flipH="1" flipV="1">
                <a:off x="3335" y="2005"/>
                <a:ext cx="1" cy="3"/>
              </a:xfrm>
              <a:prstGeom prst="line">
                <a:avLst/>
              </a:prstGeom>
              <a:noFill/>
              <a:ln w="0">
                <a:solidFill>
                  <a:srgbClr val="FFDF7F"/>
                </a:solidFill>
                <a:round/>
                <a:headEnd/>
                <a:tailEnd/>
              </a:ln>
            </p:spPr>
            <p:txBody>
              <a:bodyPr/>
              <a:lstStyle/>
              <a:p>
                <a:endParaRPr lang="en-US"/>
              </a:p>
            </p:txBody>
          </p:sp>
          <p:sp>
            <p:nvSpPr>
              <p:cNvPr id="124287" name="Line 4479"/>
              <p:cNvSpPr>
                <a:spLocks noChangeShapeType="1"/>
              </p:cNvSpPr>
              <p:nvPr/>
            </p:nvSpPr>
            <p:spPr bwMode="auto">
              <a:xfrm flipH="1" flipV="1">
                <a:off x="3336" y="2008"/>
                <a:ext cx="1" cy="2"/>
              </a:xfrm>
              <a:prstGeom prst="line">
                <a:avLst/>
              </a:prstGeom>
              <a:noFill/>
              <a:ln w="0">
                <a:solidFill>
                  <a:srgbClr val="FFDF7F"/>
                </a:solidFill>
                <a:round/>
                <a:headEnd/>
                <a:tailEnd/>
              </a:ln>
            </p:spPr>
            <p:txBody>
              <a:bodyPr/>
              <a:lstStyle/>
              <a:p>
                <a:endParaRPr lang="en-US"/>
              </a:p>
            </p:txBody>
          </p:sp>
          <p:sp>
            <p:nvSpPr>
              <p:cNvPr id="124288" name="Line 4480"/>
              <p:cNvSpPr>
                <a:spLocks noChangeShapeType="1"/>
              </p:cNvSpPr>
              <p:nvPr/>
            </p:nvSpPr>
            <p:spPr bwMode="auto">
              <a:xfrm>
                <a:off x="3330" y="1961"/>
                <a:ext cx="2" cy="4"/>
              </a:xfrm>
              <a:prstGeom prst="line">
                <a:avLst/>
              </a:prstGeom>
              <a:noFill/>
              <a:ln w="0">
                <a:solidFill>
                  <a:srgbClr val="FFDF7F"/>
                </a:solidFill>
                <a:round/>
                <a:headEnd/>
                <a:tailEnd/>
              </a:ln>
            </p:spPr>
            <p:txBody>
              <a:bodyPr/>
              <a:lstStyle/>
              <a:p>
                <a:endParaRPr lang="en-US"/>
              </a:p>
            </p:txBody>
          </p:sp>
          <p:sp>
            <p:nvSpPr>
              <p:cNvPr id="124289" name="Line 4481"/>
              <p:cNvSpPr>
                <a:spLocks noChangeShapeType="1"/>
              </p:cNvSpPr>
              <p:nvPr/>
            </p:nvSpPr>
            <p:spPr bwMode="auto">
              <a:xfrm>
                <a:off x="3332" y="1965"/>
                <a:ext cx="1" cy="5"/>
              </a:xfrm>
              <a:prstGeom prst="line">
                <a:avLst/>
              </a:prstGeom>
              <a:noFill/>
              <a:ln w="0">
                <a:solidFill>
                  <a:srgbClr val="FFDF7F"/>
                </a:solidFill>
                <a:round/>
                <a:headEnd/>
                <a:tailEnd/>
              </a:ln>
            </p:spPr>
            <p:txBody>
              <a:bodyPr/>
              <a:lstStyle/>
              <a:p>
                <a:endParaRPr lang="en-US"/>
              </a:p>
            </p:txBody>
          </p:sp>
          <p:sp>
            <p:nvSpPr>
              <p:cNvPr id="124290" name="Line 4482"/>
              <p:cNvSpPr>
                <a:spLocks noChangeShapeType="1"/>
              </p:cNvSpPr>
              <p:nvPr/>
            </p:nvSpPr>
            <p:spPr bwMode="auto">
              <a:xfrm>
                <a:off x="3333" y="1970"/>
                <a:ext cx="1" cy="3"/>
              </a:xfrm>
              <a:prstGeom prst="line">
                <a:avLst/>
              </a:prstGeom>
              <a:noFill/>
              <a:ln w="0">
                <a:solidFill>
                  <a:srgbClr val="FFDF7F"/>
                </a:solidFill>
                <a:round/>
                <a:headEnd/>
                <a:tailEnd/>
              </a:ln>
            </p:spPr>
            <p:txBody>
              <a:bodyPr/>
              <a:lstStyle/>
              <a:p>
                <a:endParaRPr lang="en-US"/>
              </a:p>
            </p:txBody>
          </p:sp>
          <p:sp>
            <p:nvSpPr>
              <p:cNvPr id="124291" name="Line 4483"/>
              <p:cNvSpPr>
                <a:spLocks noChangeShapeType="1"/>
              </p:cNvSpPr>
              <p:nvPr/>
            </p:nvSpPr>
            <p:spPr bwMode="auto">
              <a:xfrm>
                <a:off x="3334" y="1973"/>
                <a:ext cx="2" cy="3"/>
              </a:xfrm>
              <a:prstGeom prst="line">
                <a:avLst/>
              </a:prstGeom>
              <a:noFill/>
              <a:ln w="0">
                <a:solidFill>
                  <a:srgbClr val="FFDF7F"/>
                </a:solidFill>
                <a:round/>
                <a:headEnd/>
                <a:tailEnd/>
              </a:ln>
            </p:spPr>
            <p:txBody>
              <a:bodyPr/>
              <a:lstStyle/>
              <a:p>
                <a:endParaRPr lang="en-US"/>
              </a:p>
            </p:txBody>
          </p:sp>
          <p:sp>
            <p:nvSpPr>
              <p:cNvPr id="124292" name="Line 4484"/>
              <p:cNvSpPr>
                <a:spLocks noChangeShapeType="1"/>
              </p:cNvSpPr>
              <p:nvPr/>
            </p:nvSpPr>
            <p:spPr bwMode="auto">
              <a:xfrm>
                <a:off x="3336" y="1976"/>
                <a:ext cx="3" cy="4"/>
              </a:xfrm>
              <a:prstGeom prst="line">
                <a:avLst/>
              </a:prstGeom>
              <a:noFill/>
              <a:ln w="0">
                <a:solidFill>
                  <a:srgbClr val="FFDF7F"/>
                </a:solidFill>
                <a:round/>
                <a:headEnd/>
                <a:tailEnd/>
              </a:ln>
            </p:spPr>
            <p:txBody>
              <a:bodyPr/>
              <a:lstStyle/>
              <a:p>
                <a:endParaRPr lang="en-US"/>
              </a:p>
            </p:txBody>
          </p:sp>
          <p:sp>
            <p:nvSpPr>
              <p:cNvPr id="124293" name="Line 4485"/>
              <p:cNvSpPr>
                <a:spLocks noChangeShapeType="1"/>
              </p:cNvSpPr>
              <p:nvPr/>
            </p:nvSpPr>
            <p:spPr bwMode="auto">
              <a:xfrm flipH="1" flipV="1">
                <a:off x="3339" y="1980"/>
                <a:ext cx="3" cy="4"/>
              </a:xfrm>
              <a:prstGeom prst="line">
                <a:avLst/>
              </a:prstGeom>
              <a:noFill/>
              <a:ln w="0">
                <a:solidFill>
                  <a:srgbClr val="FFDF7F"/>
                </a:solidFill>
                <a:round/>
                <a:headEnd/>
                <a:tailEnd/>
              </a:ln>
            </p:spPr>
            <p:txBody>
              <a:bodyPr/>
              <a:lstStyle/>
              <a:p>
                <a:endParaRPr lang="en-US"/>
              </a:p>
            </p:txBody>
          </p:sp>
          <p:sp>
            <p:nvSpPr>
              <p:cNvPr id="124294" name="Line 4486"/>
              <p:cNvSpPr>
                <a:spLocks noChangeShapeType="1"/>
              </p:cNvSpPr>
              <p:nvPr/>
            </p:nvSpPr>
            <p:spPr bwMode="auto">
              <a:xfrm flipH="1" flipV="1">
                <a:off x="3342" y="1984"/>
                <a:ext cx="3" cy="6"/>
              </a:xfrm>
              <a:prstGeom prst="line">
                <a:avLst/>
              </a:prstGeom>
              <a:noFill/>
              <a:ln w="0">
                <a:solidFill>
                  <a:srgbClr val="FFDF7F"/>
                </a:solidFill>
                <a:round/>
                <a:headEnd/>
                <a:tailEnd/>
              </a:ln>
            </p:spPr>
            <p:txBody>
              <a:bodyPr/>
              <a:lstStyle/>
              <a:p>
                <a:endParaRPr lang="en-US"/>
              </a:p>
            </p:txBody>
          </p:sp>
          <p:sp>
            <p:nvSpPr>
              <p:cNvPr id="124295" name="Line 4487"/>
              <p:cNvSpPr>
                <a:spLocks noChangeShapeType="1"/>
              </p:cNvSpPr>
              <p:nvPr/>
            </p:nvSpPr>
            <p:spPr bwMode="auto">
              <a:xfrm flipH="1" flipV="1">
                <a:off x="3345" y="1990"/>
                <a:ext cx="2" cy="6"/>
              </a:xfrm>
              <a:prstGeom prst="line">
                <a:avLst/>
              </a:prstGeom>
              <a:noFill/>
              <a:ln w="0">
                <a:solidFill>
                  <a:srgbClr val="FFDF7F"/>
                </a:solidFill>
                <a:round/>
                <a:headEnd/>
                <a:tailEnd/>
              </a:ln>
            </p:spPr>
            <p:txBody>
              <a:bodyPr/>
              <a:lstStyle/>
              <a:p>
                <a:endParaRPr lang="en-US"/>
              </a:p>
            </p:txBody>
          </p:sp>
          <p:sp>
            <p:nvSpPr>
              <p:cNvPr id="124296" name="Line 4488"/>
              <p:cNvSpPr>
                <a:spLocks noChangeShapeType="1"/>
              </p:cNvSpPr>
              <p:nvPr/>
            </p:nvSpPr>
            <p:spPr bwMode="auto">
              <a:xfrm flipH="1" flipV="1">
                <a:off x="3347" y="1996"/>
                <a:ext cx="1" cy="3"/>
              </a:xfrm>
              <a:prstGeom prst="line">
                <a:avLst/>
              </a:prstGeom>
              <a:noFill/>
              <a:ln w="0">
                <a:solidFill>
                  <a:srgbClr val="FFDF7F"/>
                </a:solidFill>
                <a:round/>
                <a:headEnd/>
                <a:tailEnd/>
              </a:ln>
            </p:spPr>
            <p:txBody>
              <a:bodyPr/>
              <a:lstStyle/>
              <a:p>
                <a:endParaRPr lang="en-US"/>
              </a:p>
            </p:txBody>
          </p:sp>
          <p:sp>
            <p:nvSpPr>
              <p:cNvPr id="124297" name="Line 4489"/>
              <p:cNvSpPr>
                <a:spLocks noChangeShapeType="1"/>
              </p:cNvSpPr>
              <p:nvPr/>
            </p:nvSpPr>
            <p:spPr bwMode="auto">
              <a:xfrm flipH="1" flipV="1">
                <a:off x="3348" y="1999"/>
                <a:ext cx="1" cy="3"/>
              </a:xfrm>
              <a:prstGeom prst="line">
                <a:avLst/>
              </a:prstGeom>
              <a:noFill/>
              <a:ln w="0">
                <a:solidFill>
                  <a:srgbClr val="FFDF7F"/>
                </a:solidFill>
                <a:round/>
                <a:headEnd/>
                <a:tailEnd/>
              </a:ln>
            </p:spPr>
            <p:txBody>
              <a:bodyPr/>
              <a:lstStyle/>
              <a:p>
                <a:endParaRPr lang="en-US"/>
              </a:p>
            </p:txBody>
          </p:sp>
          <p:sp>
            <p:nvSpPr>
              <p:cNvPr id="124298" name="Line 4490"/>
              <p:cNvSpPr>
                <a:spLocks noChangeShapeType="1"/>
              </p:cNvSpPr>
              <p:nvPr/>
            </p:nvSpPr>
            <p:spPr bwMode="auto">
              <a:xfrm>
                <a:off x="3345" y="1970"/>
                <a:ext cx="1" cy="2"/>
              </a:xfrm>
              <a:prstGeom prst="line">
                <a:avLst/>
              </a:prstGeom>
              <a:noFill/>
              <a:ln w="0">
                <a:solidFill>
                  <a:srgbClr val="FFDF7F"/>
                </a:solidFill>
                <a:round/>
                <a:headEnd/>
                <a:tailEnd/>
              </a:ln>
            </p:spPr>
            <p:txBody>
              <a:bodyPr/>
              <a:lstStyle/>
              <a:p>
                <a:endParaRPr lang="en-US"/>
              </a:p>
            </p:txBody>
          </p:sp>
          <p:sp>
            <p:nvSpPr>
              <p:cNvPr id="124299" name="Line 4491"/>
              <p:cNvSpPr>
                <a:spLocks noChangeShapeType="1"/>
              </p:cNvSpPr>
              <p:nvPr/>
            </p:nvSpPr>
            <p:spPr bwMode="auto">
              <a:xfrm>
                <a:off x="3346" y="1972"/>
                <a:ext cx="1" cy="3"/>
              </a:xfrm>
              <a:prstGeom prst="line">
                <a:avLst/>
              </a:prstGeom>
              <a:noFill/>
              <a:ln w="0">
                <a:solidFill>
                  <a:srgbClr val="FFDF7F"/>
                </a:solidFill>
                <a:round/>
                <a:headEnd/>
                <a:tailEnd/>
              </a:ln>
            </p:spPr>
            <p:txBody>
              <a:bodyPr/>
              <a:lstStyle/>
              <a:p>
                <a:endParaRPr lang="en-US"/>
              </a:p>
            </p:txBody>
          </p:sp>
          <p:sp>
            <p:nvSpPr>
              <p:cNvPr id="124300" name="Line 4492"/>
              <p:cNvSpPr>
                <a:spLocks noChangeShapeType="1"/>
              </p:cNvSpPr>
              <p:nvPr/>
            </p:nvSpPr>
            <p:spPr bwMode="auto">
              <a:xfrm>
                <a:off x="3347" y="1975"/>
                <a:ext cx="2" cy="3"/>
              </a:xfrm>
              <a:prstGeom prst="line">
                <a:avLst/>
              </a:prstGeom>
              <a:noFill/>
              <a:ln w="0">
                <a:solidFill>
                  <a:srgbClr val="FFDF7F"/>
                </a:solidFill>
                <a:round/>
                <a:headEnd/>
                <a:tailEnd/>
              </a:ln>
            </p:spPr>
            <p:txBody>
              <a:bodyPr/>
              <a:lstStyle/>
              <a:p>
                <a:endParaRPr lang="en-US"/>
              </a:p>
            </p:txBody>
          </p:sp>
          <p:sp>
            <p:nvSpPr>
              <p:cNvPr id="124301" name="Line 4493"/>
              <p:cNvSpPr>
                <a:spLocks noChangeShapeType="1"/>
              </p:cNvSpPr>
              <p:nvPr/>
            </p:nvSpPr>
            <p:spPr bwMode="auto">
              <a:xfrm>
                <a:off x="3349" y="1978"/>
                <a:ext cx="3" cy="3"/>
              </a:xfrm>
              <a:prstGeom prst="line">
                <a:avLst/>
              </a:prstGeom>
              <a:noFill/>
              <a:ln w="0">
                <a:solidFill>
                  <a:srgbClr val="FFDF7F"/>
                </a:solidFill>
                <a:round/>
                <a:headEnd/>
                <a:tailEnd/>
              </a:ln>
            </p:spPr>
            <p:txBody>
              <a:bodyPr/>
              <a:lstStyle/>
              <a:p>
                <a:endParaRPr lang="en-US"/>
              </a:p>
            </p:txBody>
          </p:sp>
          <p:sp>
            <p:nvSpPr>
              <p:cNvPr id="124302" name="Line 4494"/>
              <p:cNvSpPr>
                <a:spLocks noChangeShapeType="1"/>
              </p:cNvSpPr>
              <p:nvPr/>
            </p:nvSpPr>
            <p:spPr bwMode="auto">
              <a:xfrm>
                <a:off x="3352" y="1981"/>
                <a:ext cx="4" cy="2"/>
              </a:xfrm>
              <a:prstGeom prst="line">
                <a:avLst/>
              </a:prstGeom>
              <a:noFill/>
              <a:ln w="0">
                <a:solidFill>
                  <a:srgbClr val="FFDF7F"/>
                </a:solidFill>
                <a:round/>
                <a:headEnd/>
                <a:tailEnd/>
              </a:ln>
            </p:spPr>
            <p:txBody>
              <a:bodyPr/>
              <a:lstStyle/>
              <a:p>
                <a:endParaRPr lang="en-US"/>
              </a:p>
            </p:txBody>
          </p:sp>
          <p:sp>
            <p:nvSpPr>
              <p:cNvPr id="124303" name="Line 4495"/>
              <p:cNvSpPr>
                <a:spLocks noChangeShapeType="1"/>
              </p:cNvSpPr>
              <p:nvPr/>
            </p:nvSpPr>
            <p:spPr bwMode="auto">
              <a:xfrm flipH="1" flipV="1">
                <a:off x="3356" y="1983"/>
                <a:ext cx="4" cy="2"/>
              </a:xfrm>
              <a:prstGeom prst="line">
                <a:avLst/>
              </a:prstGeom>
              <a:noFill/>
              <a:ln w="0">
                <a:solidFill>
                  <a:srgbClr val="FFDF7F"/>
                </a:solidFill>
                <a:round/>
                <a:headEnd/>
                <a:tailEnd/>
              </a:ln>
            </p:spPr>
            <p:txBody>
              <a:bodyPr/>
              <a:lstStyle/>
              <a:p>
                <a:endParaRPr lang="en-US"/>
              </a:p>
            </p:txBody>
          </p:sp>
          <p:sp>
            <p:nvSpPr>
              <p:cNvPr id="124304" name="Line 4496"/>
              <p:cNvSpPr>
                <a:spLocks noChangeShapeType="1"/>
              </p:cNvSpPr>
              <p:nvPr/>
            </p:nvSpPr>
            <p:spPr bwMode="auto">
              <a:xfrm flipH="1" flipV="1">
                <a:off x="3360" y="1985"/>
                <a:ext cx="1" cy="2"/>
              </a:xfrm>
              <a:prstGeom prst="line">
                <a:avLst/>
              </a:prstGeom>
              <a:noFill/>
              <a:ln w="0">
                <a:solidFill>
                  <a:srgbClr val="FFDF7F"/>
                </a:solidFill>
                <a:round/>
                <a:headEnd/>
                <a:tailEnd/>
              </a:ln>
            </p:spPr>
            <p:txBody>
              <a:bodyPr/>
              <a:lstStyle/>
              <a:p>
                <a:endParaRPr lang="en-US"/>
              </a:p>
            </p:txBody>
          </p:sp>
          <p:sp>
            <p:nvSpPr>
              <p:cNvPr id="124305" name="Line 4497"/>
              <p:cNvSpPr>
                <a:spLocks noChangeShapeType="1"/>
              </p:cNvSpPr>
              <p:nvPr/>
            </p:nvSpPr>
            <p:spPr bwMode="auto">
              <a:xfrm flipH="1" flipV="1">
                <a:off x="3361" y="1987"/>
                <a:ext cx="1" cy="3"/>
              </a:xfrm>
              <a:prstGeom prst="line">
                <a:avLst/>
              </a:prstGeom>
              <a:noFill/>
              <a:ln w="0">
                <a:solidFill>
                  <a:srgbClr val="FFDF7F"/>
                </a:solidFill>
                <a:round/>
                <a:headEnd/>
                <a:tailEnd/>
              </a:ln>
            </p:spPr>
            <p:txBody>
              <a:bodyPr/>
              <a:lstStyle/>
              <a:p>
                <a:endParaRPr lang="en-US"/>
              </a:p>
            </p:txBody>
          </p:sp>
          <p:sp>
            <p:nvSpPr>
              <p:cNvPr id="124306" name="Line 4498"/>
              <p:cNvSpPr>
                <a:spLocks noChangeShapeType="1"/>
              </p:cNvSpPr>
              <p:nvPr/>
            </p:nvSpPr>
            <p:spPr bwMode="auto">
              <a:xfrm flipH="1" flipV="1">
                <a:off x="3362" y="1990"/>
                <a:ext cx="1" cy="2"/>
              </a:xfrm>
              <a:prstGeom prst="line">
                <a:avLst/>
              </a:prstGeom>
              <a:noFill/>
              <a:ln w="0">
                <a:solidFill>
                  <a:srgbClr val="FFDF7F"/>
                </a:solidFill>
                <a:round/>
                <a:headEnd/>
                <a:tailEnd/>
              </a:ln>
            </p:spPr>
            <p:txBody>
              <a:bodyPr/>
              <a:lstStyle/>
              <a:p>
                <a:endParaRPr lang="en-US"/>
              </a:p>
            </p:txBody>
          </p:sp>
          <p:sp>
            <p:nvSpPr>
              <p:cNvPr id="124307" name="Line 4499"/>
              <p:cNvSpPr>
                <a:spLocks noChangeShapeType="1"/>
              </p:cNvSpPr>
              <p:nvPr/>
            </p:nvSpPr>
            <p:spPr bwMode="auto">
              <a:xfrm flipH="1" flipV="1">
                <a:off x="3363" y="1992"/>
                <a:ext cx="1" cy="2"/>
              </a:xfrm>
              <a:prstGeom prst="line">
                <a:avLst/>
              </a:prstGeom>
              <a:noFill/>
              <a:ln w="0">
                <a:solidFill>
                  <a:srgbClr val="FFDF7F"/>
                </a:solidFill>
                <a:round/>
                <a:headEnd/>
                <a:tailEnd/>
              </a:ln>
            </p:spPr>
            <p:txBody>
              <a:bodyPr/>
              <a:lstStyle/>
              <a:p>
                <a:endParaRPr lang="en-US"/>
              </a:p>
            </p:txBody>
          </p:sp>
          <p:sp>
            <p:nvSpPr>
              <p:cNvPr id="124308" name="Line 4500"/>
              <p:cNvSpPr>
                <a:spLocks noChangeShapeType="1"/>
              </p:cNvSpPr>
              <p:nvPr/>
            </p:nvSpPr>
            <p:spPr bwMode="auto">
              <a:xfrm flipV="1">
                <a:off x="3090" y="2082"/>
                <a:ext cx="208" cy="128"/>
              </a:xfrm>
              <a:prstGeom prst="line">
                <a:avLst/>
              </a:prstGeom>
              <a:noFill/>
              <a:ln w="0">
                <a:solidFill>
                  <a:srgbClr val="FFDF7F"/>
                </a:solidFill>
                <a:round/>
                <a:headEnd/>
                <a:tailEnd/>
              </a:ln>
            </p:spPr>
            <p:txBody>
              <a:bodyPr/>
              <a:lstStyle/>
              <a:p>
                <a:endParaRPr lang="en-US"/>
              </a:p>
            </p:txBody>
          </p:sp>
          <p:sp>
            <p:nvSpPr>
              <p:cNvPr id="124309" name="Line 4501"/>
              <p:cNvSpPr>
                <a:spLocks noChangeShapeType="1"/>
              </p:cNvSpPr>
              <p:nvPr/>
            </p:nvSpPr>
            <p:spPr bwMode="auto">
              <a:xfrm>
                <a:off x="3128" y="2224"/>
                <a:ext cx="114" cy="73"/>
              </a:xfrm>
              <a:prstGeom prst="line">
                <a:avLst/>
              </a:prstGeom>
              <a:noFill/>
              <a:ln w="0">
                <a:solidFill>
                  <a:srgbClr val="FFDF7F"/>
                </a:solidFill>
                <a:round/>
                <a:headEnd/>
                <a:tailEnd/>
              </a:ln>
            </p:spPr>
            <p:txBody>
              <a:bodyPr/>
              <a:lstStyle/>
              <a:p>
                <a:endParaRPr lang="en-US"/>
              </a:p>
            </p:txBody>
          </p:sp>
          <p:sp>
            <p:nvSpPr>
              <p:cNvPr id="124310" name="Line 4502"/>
              <p:cNvSpPr>
                <a:spLocks noChangeShapeType="1"/>
              </p:cNvSpPr>
              <p:nvPr/>
            </p:nvSpPr>
            <p:spPr bwMode="auto">
              <a:xfrm>
                <a:off x="3191" y="2148"/>
                <a:ext cx="1" cy="37"/>
              </a:xfrm>
              <a:prstGeom prst="line">
                <a:avLst/>
              </a:prstGeom>
              <a:noFill/>
              <a:ln w="0">
                <a:solidFill>
                  <a:srgbClr val="FFDF7F"/>
                </a:solidFill>
                <a:round/>
                <a:headEnd/>
                <a:tailEnd/>
              </a:ln>
            </p:spPr>
            <p:txBody>
              <a:bodyPr/>
              <a:lstStyle/>
              <a:p>
                <a:endParaRPr lang="en-US"/>
              </a:p>
            </p:txBody>
          </p:sp>
          <p:sp>
            <p:nvSpPr>
              <p:cNvPr id="124311" name="Line 4503"/>
              <p:cNvSpPr>
                <a:spLocks noChangeShapeType="1"/>
              </p:cNvSpPr>
              <p:nvPr/>
            </p:nvSpPr>
            <p:spPr bwMode="auto">
              <a:xfrm>
                <a:off x="3090" y="2160"/>
                <a:ext cx="1" cy="87"/>
              </a:xfrm>
              <a:prstGeom prst="line">
                <a:avLst/>
              </a:prstGeom>
              <a:noFill/>
              <a:ln w="0">
                <a:solidFill>
                  <a:srgbClr val="FFDF7F"/>
                </a:solidFill>
                <a:round/>
                <a:headEnd/>
                <a:tailEnd/>
              </a:ln>
            </p:spPr>
            <p:txBody>
              <a:bodyPr/>
              <a:lstStyle/>
              <a:p>
                <a:endParaRPr lang="en-US"/>
              </a:p>
            </p:txBody>
          </p:sp>
          <p:sp>
            <p:nvSpPr>
              <p:cNvPr id="124312" name="Line 4504"/>
              <p:cNvSpPr>
                <a:spLocks noChangeShapeType="1"/>
              </p:cNvSpPr>
              <p:nvPr/>
            </p:nvSpPr>
            <p:spPr bwMode="auto">
              <a:xfrm>
                <a:off x="3306" y="1993"/>
                <a:ext cx="1" cy="3"/>
              </a:xfrm>
              <a:prstGeom prst="line">
                <a:avLst/>
              </a:prstGeom>
              <a:noFill/>
              <a:ln w="0">
                <a:solidFill>
                  <a:srgbClr val="FFDF7F"/>
                </a:solidFill>
                <a:round/>
                <a:headEnd/>
                <a:tailEnd/>
              </a:ln>
            </p:spPr>
            <p:txBody>
              <a:bodyPr/>
              <a:lstStyle/>
              <a:p>
                <a:endParaRPr lang="en-US"/>
              </a:p>
            </p:txBody>
          </p:sp>
          <p:sp>
            <p:nvSpPr>
              <p:cNvPr id="124313" name="Line 4505"/>
              <p:cNvSpPr>
                <a:spLocks noChangeShapeType="1"/>
              </p:cNvSpPr>
              <p:nvPr/>
            </p:nvSpPr>
            <p:spPr bwMode="auto">
              <a:xfrm>
                <a:off x="3307" y="1996"/>
                <a:ext cx="2" cy="3"/>
              </a:xfrm>
              <a:prstGeom prst="line">
                <a:avLst/>
              </a:prstGeom>
              <a:noFill/>
              <a:ln w="0">
                <a:solidFill>
                  <a:srgbClr val="FFDF7F"/>
                </a:solidFill>
                <a:round/>
                <a:headEnd/>
                <a:tailEnd/>
              </a:ln>
            </p:spPr>
            <p:txBody>
              <a:bodyPr/>
              <a:lstStyle/>
              <a:p>
                <a:endParaRPr lang="en-US"/>
              </a:p>
            </p:txBody>
          </p:sp>
          <p:sp>
            <p:nvSpPr>
              <p:cNvPr id="124314" name="Line 4506"/>
              <p:cNvSpPr>
                <a:spLocks noChangeShapeType="1"/>
              </p:cNvSpPr>
              <p:nvPr/>
            </p:nvSpPr>
            <p:spPr bwMode="auto">
              <a:xfrm>
                <a:off x="3309" y="1999"/>
                <a:ext cx="2" cy="3"/>
              </a:xfrm>
              <a:prstGeom prst="line">
                <a:avLst/>
              </a:prstGeom>
              <a:noFill/>
              <a:ln w="0">
                <a:solidFill>
                  <a:srgbClr val="FFDF7F"/>
                </a:solidFill>
                <a:round/>
                <a:headEnd/>
                <a:tailEnd/>
              </a:ln>
            </p:spPr>
            <p:txBody>
              <a:bodyPr/>
              <a:lstStyle/>
              <a:p>
                <a:endParaRPr lang="en-US"/>
              </a:p>
            </p:txBody>
          </p:sp>
          <p:sp>
            <p:nvSpPr>
              <p:cNvPr id="124315" name="Line 4507"/>
              <p:cNvSpPr>
                <a:spLocks noChangeShapeType="1"/>
              </p:cNvSpPr>
              <p:nvPr/>
            </p:nvSpPr>
            <p:spPr bwMode="auto">
              <a:xfrm>
                <a:off x="3311" y="2002"/>
                <a:ext cx="3" cy="3"/>
              </a:xfrm>
              <a:prstGeom prst="line">
                <a:avLst/>
              </a:prstGeom>
              <a:noFill/>
              <a:ln w="0">
                <a:solidFill>
                  <a:srgbClr val="FFDF7F"/>
                </a:solidFill>
                <a:round/>
                <a:headEnd/>
                <a:tailEnd/>
              </a:ln>
            </p:spPr>
            <p:txBody>
              <a:bodyPr/>
              <a:lstStyle/>
              <a:p>
                <a:endParaRPr lang="en-US"/>
              </a:p>
            </p:txBody>
          </p:sp>
          <p:sp>
            <p:nvSpPr>
              <p:cNvPr id="124316" name="Line 4508"/>
              <p:cNvSpPr>
                <a:spLocks noChangeShapeType="1"/>
              </p:cNvSpPr>
              <p:nvPr/>
            </p:nvSpPr>
            <p:spPr bwMode="auto">
              <a:xfrm>
                <a:off x="3314" y="2005"/>
                <a:ext cx="4" cy="1"/>
              </a:xfrm>
              <a:prstGeom prst="line">
                <a:avLst/>
              </a:prstGeom>
              <a:noFill/>
              <a:ln w="0">
                <a:solidFill>
                  <a:srgbClr val="FFDF7F"/>
                </a:solidFill>
                <a:round/>
                <a:headEnd/>
                <a:tailEnd/>
              </a:ln>
            </p:spPr>
            <p:txBody>
              <a:bodyPr/>
              <a:lstStyle/>
              <a:p>
                <a:endParaRPr lang="en-US"/>
              </a:p>
            </p:txBody>
          </p:sp>
          <p:sp>
            <p:nvSpPr>
              <p:cNvPr id="124317" name="Line 4509"/>
              <p:cNvSpPr>
                <a:spLocks noChangeShapeType="1"/>
              </p:cNvSpPr>
              <p:nvPr/>
            </p:nvSpPr>
            <p:spPr bwMode="auto">
              <a:xfrm flipH="1" flipV="1">
                <a:off x="3318" y="2006"/>
                <a:ext cx="4" cy="2"/>
              </a:xfrm>
              <a:prstGeom prst="line">
                <a:avLst/>
              </a:prstGeom>
              <a:noFill/>
              <a:ln w="0">
                <a:solidFill>
                  <a:srgbClr val="FFDF7F"/>
                </a:solidFill>
                <a:round/>
                <a:headEnd/>
                <a:tailEnd/>
              </a:ln>
            </p:spPr>
            <p:txBody>
              <a:bodyPr/>
              <a:lstStyle/>
              <a:p>
                <a:endParaRPr lang="en-US"/>
              </a:p>
            </p:txBody>
          </p:sp>
          <p:sp>
            <p:nvSpPr>
              <p:cNvPr id="124318" name="Line 4510"/>
              <p:cNvSpPr>
                <a:spLocks noChangeShapeType="1"/>
              </p:cNvSpPr>
              <p:nvPr/>
            </p:nvSpPr>
            <p:spPr bwMode="auto">
              <a:xfrm flipH="1" flipV="1">
                <a:off x="3322" y="2008"/>
                <a:ext cx="2" cy="3"/>
              </a:xfrm>
              <a:prstGeom prst="line">
                <a:avLst/>
              </a:prstGeom>
              <a:noFill/>
              <a:ln w="0">
                <a:solidFill>
                  <a:srgbClr val="FFDF7F"/>
                </a:solidFill>
                <a:round/>
                <a:headEnd/>
                <a:tailEnd/>
              </a:ln>
            </p:spPr>
            <p:txBody>
              <a:bodyPr/>
              <a:lstStyle/>
              <a:p>
                <a:endParaRPr lang="en-US"/>
              </a:p>
            </p:txBody>
          </p:sp>
          <p:sp>
            <p:nvSpPr>
              <p:cNvPr id="124319" name="Line 4511"/>
              <p:cNvSpPr>
                <a:spLocks noChangeShapeType="1"/>
              </p:cNvSpPr>
              <p:nvPr/>
            </p:nvSpPr>
            <p:spPr bwMode="auto">
              <a:xfrm flipH="1" flipV="1">
                <a:off x="3324" y="2011"/>
                <a:ext cx="1" cy="2"/>
              </a:xfrm>
              <a:prstGeom prst="line">
                <a:avLst/>
              </a:prstGeom>
              <a:noFill/>
              <a:ln w="0">
                <a:solidFill>
                  <a:srgbClr val="FFDF7F"/>
                </a:solidFill>
                <a:round/>
                <a:headEnd/>
                <a:tailEnd/>
              </a:ln>
            </p:spPr>
            <p:txBody>
              <a:bodyPr/>
              <a:lstStyle/>
              <a:p>
                <a:endParaRPr lang="en-US"/>
              </a:p>
            </p:txBody>
          </p:sp>
          <p:sp>
            <p:nvSpPr>
              <p:cNvPr id="124320" name="Line 4512"/>
              <p:cNvSpPr>
                <a:spLocks noChangeShapeType="1"/>
              </p:cNvSpPr>
              <p:nvPr/>
            </p:nvSpPr>
            <p:spPr bwMode="auto">
              <a:xfrm flipH="1" flipV="1">
                <a:off x="3324" y="2013"/>
                <a:ext cx="1" cy="3"/>
              </a:xfrm>
              <a:prstGeom prst="line">
                <a:avLst/>
              </a:prstGeom>
              <a:noFill/>
              <a:ln w="0">
                <a:solidFill>
                  <a:srgbClr val="FFDF7F"/>
                </a:solidFill>
                <a:round/>
                <a:headEnd/>
                <a:tailEnd/>
              </a:ln>
            </p:spPr>
            <p:txBody>
              <a:bodyPr/>
              <a:lstStyle/>
              <a:p>
                <a:endParaRPr lang="en-US"/>
              </a:p>
            </p:txBody>
          </p:sp>
          <p:sp>
            <p:nvSpPr>
              <p:cNvPr id="124321" name="Line 4513"/>
              <p:cNvSpPr>
                <a:spLocks noChangeShapeType="1"/>
              </p:cNvSpPr>
              <p:nvPr/>
            </p:nvSpPr>
            <p:spPr bwMode="auto">
              <a:xfrm flipV="1">
                <a:off x="3325" y="2016"/>
                <a:ext cx="1" cy="2"/>
              </a:xfrm>
              <a:prstGeom prst="line">
                <a:avLst/>
              </a:prstGeom>
              <a:noFill/>
              <a:ln w="0">
                <a:solidFill>
                  <a:srgbClr val="FFDF7F"/>
                </a:solidFill>
                <a:round/>
                <a:headEnd/>
                <a:tailEnd/>
              </a:ln>
            </p:spPr>
            <p:txBody>
              <a:bodyPr/>
              <a:lstStyle/>
              <a:p>
                <a:endParaRPr lang="en-US"/>
              </a:p>
            </p:txBody>
          </p:sp>
          <p:sp>
            <p:nvSpPr>
              <p:cNvPr id="124322" name="Line 4514"/>
              <p:cNvSpPr>
                <a:spLocks noChangeShapeType="1"/>
              </p:cNvSpPr>
              <p:nvPr/>
            </p:nvSpPr>
            <p:spPr bwMode="auto">
              <a:xfrm>
                <a:off x="3298" y="2035"/>
                <a:ext cx="1" cy="84"/>
              </a:xfrm>
              <a:prstGeom prst="line">
                <a:avLst/>
              </a:prstGeom>
              <a:noFill/>
              <a:ln w="0">
                <a:solidFill>
                  <a:srgbClr val="FFDF7F"/>
                </a:solidFill>
                <a:round/>
                <a:headEnd/>
                <a:tailEnd/>
              </a:ln>
            </p:spPr>
            <p:txBody>
              <a:bodyPr/>
              <a:lstStyle/>
              <a:p>
                <a:endParaRPr lang="en-US"/>
              </a:p>
            </p:txBody>
          </p:sp>
          <p:sp>
            <p:nvSpPr>
              <p:cNvPr id="124323" name="Line 4515"/>
              <p:cNvSpPr>
                <a:spLocks noChangeShapeType="1"/>
              </p:cNvSpPr>
              <p:nvPr/>
            </p:nvSpPr>
            <p:spPr bwMode="auto">
              <a:xfrm>
                <a:off x="3334" y="2010"/>
                <a:ext cx="1" cy="88"/>
              </a:xfrm>
              <a:prstGeom prst="line">
                <a:avLst/>
              </a:prstGeom>
              <a:noFill/>
              <a:ln w="0">
                <a:solidFill>
                  <a:srgbClr val="FFDF7F"/>
                </a:solidFill>
                <a:round/>
                <a:headEnd/>
                <a:tailEnd/>
              </a:ln>
            </p:spPr>
            <p:txBody>
              <a:bodyPr/>
              <a:lstStyle/>
              <a:p>
                <a:endParaRPr lang="en-US"/>
              </a:p>
            </p:txBody>
          </p:sp>
          <p:sp>
            <p:nvSpPr>
              <p:cNvPr id="124324" name="Line 4516"/>
              <p:cNvSpPr>
                <a:spLocks noChangeShapeType="1"/>
              </p:cNvSpPr>
              <p:nvPr/>
            </p:nvSpPr>
            <p:spPr bwMode="auto">
              <a:xfrm>
                <a:off x="3198" y="1898"/>
                <a:ext cx="38" cy="24"/>
              </a:xfrm>
              <a:prstGeom prst="line">
                <a:avLst/>
              </a:prstGeom>
              <a:noFill/>
              <a:ln w="0">
                <a:solidFill>
                  <a:srgbClr val="FFDF7F"/>
                </a:solidFill>
                <a:round/>
                <a:headEnd/>
                <a:tailEnd/>
              </a:ln>
            </p:spPr>
            <p:txBody>
              <a:bodyPr/>
              <a:lstStyle/>
              <a:p>
                <a:endParaRPr lang="en-US"/>
              </a:p>
            </p:txBody>
          </p:sp>
          <p:sp>
            <p:nvSpPr>
              <p:cNvPr id="124325" name="Line 4517"/>
              <p:cNvSpPr>
                <a:spLocks noChangeShapeType="1"/>
              </p:cNvSpPr>
              <p:nvPr/>
            </p:nvSpPr>
            <p:spPr bwMode="auto">
              <a:xfrm>
                <a:off x="3231" y="1877"/>
                <a:ext cx="38" cy="25"/>
              </a:xfrm>
              <a:prstGeom prst="line">
                <a:avLst/>
              </a:prstGeom>
              <a:noFill/>
              <a:ln w="0">
                <a:solidFill>
                  <a:srgbClr val="FFDF7F"/>
                </a:solidFill>
                <a:round/>
                <a:headEnd/>
                <a:tailEnd/>
              </a:ln>
            </p:spPr>
            <p:txBody>
              <a:bodyPr/>
              <a:lstStyle/>
              <a:p>
                <a:endParaRPr lang="en-US"/>
              </a:p>
            </p:txBody>
          </p:sp>
          <p:sp>
            <p:nvSpPr>
              <p:cNvPr id="124326" name="Line 4518"/>
              <p:cNvSpPr>
                <a:spLocks noChangeShapeType="1"/>
              </p:cNvSpPr>
              <p:nvPr/>
            </p:nvSpPr>
            <p:spPr bwMode="auto">
              <a:xfrm flipH="1" flipV="1">
                <a:off x="3125" y="1943"/>
                <a:ext cx="11" cy="40"/>
              </a:xfrm>
              <a:prstGeom prst="line">
                <a:avLst/>
              </a:prstGeom>
              <a:noFill/>
              <a:ln w="0">
                <a:solidFill>
                  <a:srgbClr val="FFDF7F"/>
                </a:solidFill>
                <a:round/>
                <a:headEnd/>
                <a:tailEnd/>
              </a:ln>
            </p:spPr>
            <p:txBody>
              <a:bodyPr/>
              <a:lstStyle/>
              <a:p>
                <a:endParaRPr lang="en-US"/>
              </a:p>
            </p:txBody>
          </p:sp>
          <p:sp>
            <p:nvSpPr>
              <p:cNvPr id="124327" name="Line 4519"/>
              <p:cNvSpPr>
                <a:spLocks noChangeShapeType="1"/>
              </p:cNvSpPr>
              <p:nvPr/>
            </p:nvSpPr>
            <p:spPr bwMode="auto">
              <a:xfrm flipV="1">
                <a:off x="3125" y="1939"/>
                <a:ext cx="73" cy="4"/>
              </a:xfrm>
              <a:prstGeom prst="line">
                <a:avLst/>
              </a:prstGeom>
              <a:noFill/>
              <a:ln w="0">
                <a:solidFill>
                  <a:srgbClr val="FFDF7F"/>
                </a:solidFill>
                <a:round/>
                <a:headEnd/>
                <a:tailEnd/>
              </a:ln>
            </p:spPr>
            <p:txBody>
              <a:bodyPr/>
              <a:lstStyle/>
              <a:p>
                <a:endParaRPr lang="en-US"/>
              </a:p>
            </p:txBody>
          </p:sp>
          <p:sp>
            <p:nvSpPr>
              <p:cNvPr id="124328" name="Line 4520"/>
              <p:cNvSpPr>
                <a:spLocks noChangeShapeType="1"/>
              </p:cNvSpPr>
              <p:nvPr/>
            </p:nvSpPr>
            <p:spPr bwMode="auto">
              <a:xfrm flipH="1" flipV="1">
                <a:off x="3094" y="1927"/>
                <a:ext cx="16" cy="8"/>
              </a:xfrm>
              <a:prstGeom prst="line">
                <a:avLst/>
              </a:prstGeom>
              <a:noFill/>
              <a:ln w="0">
                <a:solidFill>
                  <a:srgbClr val="FFDF7F"/>
                </a:solidFill>
                <a:round/>
                <a:headEnd/>
                <a:tailEnd/>
              </a:ln>
            </p:spPr>
            <p:txBody>
              <a:bodyPr/>
              <a:lstStyle/>
              <a:p>
                <a:endParaRPr lang="en-US"/>
              </a:p>
            </p:txBody>
          </p:sp>
          <p:sp>
            <p:nvSpPr>
              <p:cNvPr id="124329" name="Line 4521"/>
              <p:cNvSpPr>
                <a:spLocks noChangeShapeType="1"/>
              </p:cNvSpPr>
              <p:nvPr/>
            </p:nvSpPr>
            <p:spPr bwMode="auto">
              <a:xfrm flipH="1" flipV="1">
                <a:off x="3119" y="1937"/>
                <a:ext cx="6" cy="6"/>
              </a:xfrm>
              <a:prstGeom prst="line">
                <a:avLst/>
              </a:prstGeom>
              <a:noFill/>
              <a:ln w="0">
                <a:solidFill>
                  <a:srgbClr val="FFDF7F"/>
                </a:solidFill>
                <a:round/>
                <a:headEnd/>
                <a:tailEnd/>
              </a:ln>
            </p:spPr>
            <p:txBody>
              <a:bodyPr/>
              <a:lstStyle/>
              <a:p>
                <a:endParaRPr lang="en-US"/>
              </a:p>
            </p:txBody>
          </p:sp>
          <p:sp>
            <p:nvSpPr>
              <p:cNvPr id="124330" name="Line 4522"/>
              <p:cNvSpPr>
                <a:spLocks noChangeShapeType="1"/>
              </p:cNvSpPr>
              <p:nvPr/>
            </p:nvSpPr>
            <p:spPr bwMode="auto">
              <a:xfrm flipH="1" flipV="1">
                <a:off x="3110" y="1935"/>
                <a:ext cx="9" cy="2"/>
              </a:xfrm>
              <a:prstGeom prst="line">
                <a:avLst/>
              </a:prstGeom>
              <a:noFill/>
              <a:ln w="0">
                <a:solidFill>
                  <a:srgbClr val="FFDF7F"/>
                </a:solidFill>
                <a:round/>
                <a:headEnd/>
                <a:tailEnd/>
              </a:ln>
            </p:spPr>
            <p:txBody>
              <a:bodyPr/>
              <a:lstStyle/>
              <a:p>
                <a:endParaRPr lang="en-US"/>
              </a:p>
            </p:txBody>
          </p:sp>
          <p:sp>
            <p:nvSpPr>
              <p:cNvPr id="124331" name="Line 4523"/>
              <p:cNvSpPr>
                <a:spLocks noChangeShapeType="1"/>
              </p:cNvSpPr>
              <p:nvPr/>
            </p:nvSpPr>
            <p:spPr bwMode="auto">
              <a:xfrm>
                <a:off x="3110" y="1935"/>
                <a:ext cx="15" cy="8"/>
              </a:xfrm>
              <a:prstGeom prst="line">
                <a:avLst/>
              </a:prstGeom>
              <a:noFill/>
              <a:ln w="0">
                <a:solidFill>
                  <a:srgbClr val="FFDF7F"/>
                </a:solidFill>
                <a:round/>
                <a:headEnd/>
                <a:tailEnd/>
              </a:ln>
            </p:spPr>
            <p:txBody>
              <a:bodyPr/>
              <a:lstStyle/>
              <a:p>
                <a:endParaRPr lang="en-US"/>
              </a:p>
            </p:txBody>
          </p:sp>
          <p:sp>
            <p:nvSpPr>
              <p:cNvPr id="124332" name="Line 4524"/>
              <p:cNvSpPr>
                <a:spLocks noChangeShapeType="1"/>
              </p:cNvSpPr>
              <p:nvPr/>
            </p:nvSpPr>
            <p:spPr bwMode="auto">
              <a:xfrm>
                <a:off x="3094" y="1927"/>
                <a:ext cx="16" cy="8"/>
              </a:xfrm>
              <a:prstGeom prst="line">
                <a:avLst/>
              </a:prstGeom>
              <a:noFill/>
              <a:ln w="0">
                <a:solidFill>
                  <a:srgbClr val="FFDF7F"/>
                </a:solidFill>
                <a:round/>
                <a:headEnd/>
                <a:tailEnd/>
              </a:ln>
            </p:spPr>
            <p:txBody>
              <a:bodyPr/>
              <a:lstStyle/>
              <a:p>
                <a:endParaRPr lang="en-US"/>
              </a:p>
            </p:txBody>
          </p:sp>
          <p:sp>
            <p:nvSpPr>
              <p:cNvPr id="124333" name="Line 4525"/>
              <p:cNvSpPr>
                <a:spLocks noChangeShapeType="1"/>
              </p:cNvSpPr>
              <p:nvPr/>
            </p:nvSpPr>
            <p:spPr bwMode="auto">
              <a:xfrm flipV="1">
                <a:off x="3198" y="1877"/>
                <a:ext cx="33" cy="21"/>
              </a:xfrm>
              <a:prstGeom prst="line">
                <a:avLst/>
              </a:prstGeom>
              <a:noFill/>
              <a:ln w="0">
                <a:solidFill>
                  <a:srgbClr val="FFDF7F"/>
                </a:solidFill>
                <a:round/>
                <a:headEnd/>
                <a:tailEnd/>
              </a:ln>
            </p:spPr>
            <p:txBody>
              <a:bodyPr/>
              <a:lstStyle/>
              <a:p>
                <a:endParaRPr lang="en-US"/>
              </a:p>
            </p:txBody>
          </p:sp>
          <p:sp>
            <p:nvSpPr>
              <p:cNvPr id="124334" name="Line 4526"/>
              <p:cNvSpPr>
                <a:spLocks noChangeShapeType="1"/>
              </p:cNvSpPr>
              <p:nvPr/>
            </p:nvSpPr>
            <p:spPr bwMode="auto">
              <a:xfrm>
                <a:off x="3198" y="1898"/>
                <a:ext cx="1" cy="48"/>
              </a:xfrm>
              <a:prstGeom prst="line">
                <a:avLst/>
              </a:prstGeom>
              <a:noFill/>
              <a:ln w="0">
                <a:solidFill>
                  <a:srgbClr val="FFDF7F"/>
                </a:solidFill>
                <a:round/>
                <a:headEnd/>
                <a:tailEnd/>
              </a:ln>
            </p:spPr>
            <p:txBody>
              <a:bodyPr/>
              <a:lstStyle/>
              <a:p>
                <a:endParaRPr lang="en-US"/>
              </a:p>
            </p:txBody>
          </p:sp>
          <p:sp>
            <p:nvSpPr>
              <p:cNvPr id="124335" name="Line 4527"/>
              <p:cNvSpPr>
                <a:spLocks noChangeShapeType="1"/>
              </p:cNvSpPr>
              <p:nvPr/>
            </p:nvSpPr>
            <p:spPr bwMode="auto">
              <a:xfrm flipH="1" flipV="1">
                <a:off x="3207" y="1957"/>
                <a:ext cx="2" cy="2"/>
              </a:xfrm>
              <a:prstGeom prst="line">
                <a:avLst/>
              </a:prstGeom>
              <a:noFill/>
              <a:ln w="0">
                <a:solidFill>
                  <a:srgbClr val="FFDF7F"/>
                </a:solidFill>
                <a:round/>
                <a:headEnd/>
                <a:tailEnd/>
              </a:ln>
            </p:spPr>
            <p:txBody>
              <a:bodyPr/>
              <a:lstStyle/>
              <a:p>
                <a:endParaRPr lang="en-US"/>
              </a:p>
            </p:txBody>
          </p:sp>
          <p:sp>
            <p:nvSpPr>
              <p:cNvPr id="124336" name="Line 4528"/>
              <p:cNvSpPr>
                <a:spLocks noChangeShapeType="1"/>
              </p:cNvSpPr>
              <p:nvPr/>
            </p:nvSpPr>
            <p:spPr bwMode="auto">
              <a:xfrm>
                <a:off x="3209" y="1959"/>
                <a:ext cx="2" cy="2"/>
              </a:xfrm>
              <a:prstGeom prst="line">
                <a:avLst/>
              </a:prstGeom>
              <a:noFill/>
              <a:ln w="0">
                <a:solidFill>
                  <a:srgbClr val="FFDF7F"/>
                </a:solidFill>
                <a:round/>
                <a:headEnd/>
                <a:tailEnd/>
              </a:ln>
            </p:spPr>
            <p:txBody>
              <a:bodyPr/>
              <a:lstStyle/>
              <a:p>
                <a:endParaRPr lang="en-US"/>
              </a:p>
            </p:txBody>
          </p:sp>
          <p:sp>
            <p:nvSpPr>
              <p:cNvPr id="124337" name="Line 4529"/>
              <p:cNvSpPr>
                <a:spLocks noChangeShapeType="1"/>
              </p:cNvSpPr>
              <p:nvPr/>
            </p:nvSpPr>
            <p:spPr bwMode="auto">
              <a:xfrm flipH="1" flipV="1">
                <a:off x="3211" y="1961"/>
                <a:ext cx="1" cy="1"/>
              </a:xfrm>
              <a:prstGeom prst="line">
                <a:avLst/>
              </a:prstGeom>
              <a:noFill/>
              <a:ln w="0">
                <a:solidFill>
                  <a:srgbClr val="FFDF7F"/>
                </a:solidFill>
                <a:round/>
                <a:headEnd/>
                <a:tailEnd/>
              </a:ln>
            </p:spPr>
            <p:txBody>
              <a:bodyPr/>
              <a:lstStyle/>
              <a:p>
                <a:endParaRPr lang="en-US"/>
              </a:p>
            </p:txBody>
          </p:sp>
          <p:sp>
            <p:nvSpPr>
              <p:cNvPr id="124338" name="Line 4530"/>
              <p:cNvSpPr>
                <a:spLocks noChangeShapeType="1"/>
              </p:cNvSpPr>
              <p:nvPr/>
            </p:nvSpPr>
            <p:spPr bwMode="auto">
              <a:xfrm flipH="1" flipV="1">
                <a:off x="3212" y="1962"/>
                <a:ext cx="1" cy="1"/>
              </a:xfrm>
              <a:prstGeom prst="line">
                <a:avLst/>
              </a:prstGeom>
              <a:noFill/>
              <a:ln w="0">
                <a:solidFill>
                  <a:srgbClr val="FFDF7F"/>
                </a:solidFill>
                <a:round/>
                <a:headEnd/>
                <a:tailEnd/>
              </a:ln>
            </p:spPr>
            <p:txBody>
              <a:bodyPr/>
              <a:lstStyle/>
              <a:p>
                <a:endParaRPr lang="en-US"/>
              </a:p>
            </p:txBody>
          </p:sp>
          <p:sp>
            <p:nvSpPr>
              <p:cNvPr id="124339" name="Line 4531"/>
              <p:cNvSpPr>
                <a:spLocks noChangeShapeType="1"/>
              </p:cNvSpPr>
              <p:nvPr/>
            </p:nvSpPr>
            <p:spPr bwMode="auto">
              <a:xfrm flipH="1" flipV="1">
                <a:off x="3213" y="1963"/>
                <a:ext cx="1" cy="2"/>
              </a:xfrm>
              <a:prstGeom prst="line">
                <a:avLst/>
              </a:prstGeom>
              <a:noFill/>
              <a:ln w="0">
                <a:solidFill>
                  <a:srgbClr val="FFDF7F"/>
                </a:solidFill>
                <a:round/>
                <a:headEnd/>
                <a:tailEnd/>
              </a:ln>
            </p:spPr>
            <p:txBody>
              <a:bodyPr/>
              <a:lstStyle/>
              <a:p>
                <a:endParaRPr lang="en-US"/>
              </a:p>
            </p:txBody>
          </p:sp>
          <p:sp>
            <p:nvSpPr>
              <p:cNvPr id="124340" name="Line 4532"/>
              <p:cNvSpPr>
                <a:spLocks noChangeShapeType="1"/>
              </p:cNvSpPr>
              <p:nvPr/>
            </p:nvSpPr>
            <p:spPr bwMode="auto">
              <a:xfrm>
                <a:off x="3214" y="1965"/>
                <a:ext cx="1" cy="3"/>
              </a:xfrm>
              <a:prstGeom prst="line">
                <a:avLst/>
              </a:prstGeom>
              <a:noFill/>
              <a:ln w="0">
                <a:solidFill>
                  <a:srgbClr val="FFDF7F"/>
                </a:solidFill>
                <a:round/>
                <a:headEnd/>
                <a:tailEnd/>
              </a:ln>
            </p:spPr>
            <p:txBody>
              <a:bodyPr/>
              <a:lstStyle/>
              <a:p>
                <a:endParaRPr lang="en-US"/>
              </a:p>
            </p:txBody>
          </p:sp>
          <p:sp>
            <p:nvSpPr>
              <p:cNvPr id="124341" name="Line 4533"/>
              <p:cNvSpPr>
                <a:spLocks noChangeShapeType="1"/>
              </p:cNvSpPr>
              <p:nvPr/>
            </p:nvSpPr>
            <p:spPr bwMode="auto">
              <a:xfrm>
                <a:off x="3215" y="1968"/>
                <a:ext cx="2" cy="1"/>
              </a:xfrm>
              <a:prstGeom prst="line">
                <a:avLst/>
              </a:prstGeom>
              <a:noFill/>
              <a:ln w="0">
                <a:solidFill>
                  <a:srgbClr val="FFDF7F"/>
                </a:solidFill>
                <a:round/>
                <a:headEnd/>
                <a:tailEnd/>
              </a:ln>
            </p:spPr>
            <p:txBody>
              <a:bodyPr/>
              <a:lstStyle/>
              <a:p>
                <a:endParaRPr lang="en-US"/>
              </a:p>
            </p:txBody>
          </p:sp>
          <p:sp>
            <p:nvSpPr>
              <p:cNvPr id="124342" name="Line 4534"/>
              <p:cNvSpPr>
                <a:spLocks noChangeShapeType="1"/>
              </p:cNvSpPr>
              <p:nvPr/>
            </p:nvSpPr>
            <p:spPr bwMode="auto">
              <a:xfrm flipH="1" flipV="1">
                <a:off x="3217" y="1969"/>
                <a:ext cx="3" cy="2"/>
              </a:xfrm>
              <a:prstGeom prst="line">
                <a:avLst/>
              </a:prstGeom>
              <a:noFill/>
              <a:ln w="0">
                <a:solidFill>
                  <a:srgbClr val="FFDF7F"/>
                </a:solidFill>
                <a:round/>
                <a:headEnd/>
                <a:tailEnd/>
              </a:ln>
            </p:spPr>
            <p:txBody>
              <a:bodyPr/>
              <a:lstStyle/>
              <a:p>
                <a:endParaRPr lang="en-US"/>
              </a:p>
            </p:txBody>
          </p:sp>
          <p:sp>
            <p:nvSpPr>
              <p:cNvPr id="124343" name="Line 4535"/>
              <p:cNvSpPr>
                <a:spLocks noChangeShapeType="1"/>
              </p:cNvSpPr>
              <p:nvPr/>
            </p:nvSpPr>
            <p:spPr bwMode="auto">
              <a:xfrm flipH="1" flipV="1">
                <a:off x="3220" y="1971"/>
                <a:ext cx="1" cy="4"/>
              </a:xfrm>
              <a:prstGeom prst="line">
                <a:avLst/>
              </a:prstGeom>
              <a:noFill/>
              <a:ln w="0">
                <a:solidFill>
                  <a:srgbClr val="FFDF7F"/>
                </a:solidFill>
                <a:round/>
                <a:headEnd/>
                <a:tailEnd/>
              </a:ln>
            </p:spPr>
            <p:txBody>
              <a:bodyPr/>
              <a:lstStyle/>
              <a:p>
                <a:endParaRPr lang="en-US"/>
              </a:p>
            </p:txBody>
          </p:sp>
          <p:sp>
            <p:nvSpPr>
              <p:cNvPr id="124344" name="Line 4536"/>
              <p:cNvSpPr>
                <a:spLocks noChangeShapeType="1"/>
              </p:cNvSpPr>
              <p:nvPr/>
            </p:nvSpPr>
            <p:spPr bwMode="auto">
              <a:xfrm flipV="1">
                <a:off x="3219" y="1976"/>
                <a:ext cx="1" cy="2"/>
              </a:xfrm>
              <a:prstGeom prst="line">
                <a:avLst/>
              </a:prstGeom>
              <a:noFill/>
              <a:ln w="0">
                <a:solidFill>
                  <a:srgbClr val="FFDF7F"/>
                </a:solidFill>
                <a:round/>
                <a:headEnd/>
                <a:tailEnd/>
              </a:ln>
            </p:spPr>
            <p:txBody>
              <a:bodyPr/>
              <a:lstStyle/>
              <a:p>
                <a:endParaRPr lang="en-US"/>
              </a:p>
            </p:txBody>
          </p:sp>
          <p:sp>
            <p:nvSpPr>
              <p:cNvPr id="124345" name="Line 4537"/>
              <p:cNvSpPr>
                <a:spLocks noChangeShapeType="1"/>
              </p:cNvSpPr>
              <p:nvPr/>
            </p:nvSpPr>
            <p:spPr bwMode="auto">
              <a:xfrm flipV="1">
                <a:off x="3220" y="1975"/>
                <a:ext cx="1" cy="1"/>
              </a:xfrm>
              <a:prstGeom prst="line">
                <a:avLst/>
              </a:prstGeom>
              <a:noFill/>
              <a:ln w="0">
                <a:solidFill>
                  <a:srgbClr val="FFDF7F"/>
                </a:solidFill>
                <a:round/>
                <a:headEnd/>
                <a:tailEnd/>
              </a:ln>
            </p:spPr>
            <p:txBody>
              <a:bodyPr/>
              <a:lstStyle/>
              <a:p>
                <a:endParaRPr lang="en-US"/>
              </a:p>
            </p:txBody>
          </p:sp>
          <p:sp>
            <p:nvSpPr>
              <p:cNvPr id="124346" name="Line 4538"/>
              <p:cNvSpPr>
                <a:spLocks noChangeShapeType="1"/>
              </p:cNvSpPr>
              <p:nvPr/>
            </p:nvSpPr>
            <p:spPr bwMode="auto">
              <a:xfrm flipV="1">
                <a:off x="3217" y="1978"/>
                <a:ext cx="2" cy="1"/>
              </a:xfrm>
              <a:prstGeom prst="line">
                <a:avLst/>
              </a:prstGeom>
              <a:noFill/>
              <a:ln w="0">
                <a:solidFill>
                  <a:srgbClr val="FFDF7F"/>
                </a:solidFill>
                <a:round/>
                <a:headEnd/>
                <a:tailEnd/>
              </a:ln>
            </p:spPr>
            <p:txBody>
              <a:bodyPr/>
              <a:lstStyle/>
              <a:p>
                <a:endParaRPr lang="en-US"/>
              </a:p>
            </p:txBody>
          </p:sp>
          <p:sp>
            <p:nvSpPr>
              <p:cNvPr id="124347" name="Line 4539"/>
              <p:cNvSpPr>
                <a:spLocks noChangeShapeType="1"/>
              </p:cNvSpPr>
              <p:nvPr/>
            </p:nvSpPr>
            <p:spPr bwMode="auto">
              <a:xfrm>
                <a:off x="3215" y="1978"/>
                <a:ext cx="2" cy="1"/>
              </a:xfrm>
              <a:prstGeom prst="line">
                <a:avLst/>
              </a:prstGeom>
              <a:noFill/>
              <a:ln w="0">
                <a:solidFill>
                  <a:srgbClr val="FFDF7F"/>
                </a:solidFill>
                <a:round/>
                <a:headEnd/>
                <a:tailEnd/>
              </a:ln>
            </p:spPr>
            <p:txBody>
              <a:bodyPr/>
              <a:lstStyle/>
              <a:p>
                <a:endParaRPr lang="en-US"/>
              </a:p>
            </p:txBody>
          </p:sp>
          <p:sp>
            <p:nvSpPr>
              <p:cNvPr id="124348" name="Line 4540"/>
              <p:cNvSpPr>
                <a:spLocks noChangeShapeType="1"/>
              </p:cNvSpPr>
              <p:nvPr/>
            </p:nvSpPr>
            <p:spPr bwMode="auto">
              <a:xfrm flipH="1">
                <a:off x="3212" y="1978"/>
                <a:ext cx="3" cy="1"/>
              </a:xfrm>
              <a:prstGeom prst="line">
                <a:avLst/>
              </a:prstGeom>
              <a:noFill/>
              <a:ln w="0">
                <a:solidFill>
                  <a:srgbClr val="FFDF7F"/>
                </a:solidFill>
                <a:round/>
                <a:headEnd/>
                <a:tailEnd/>
              </a:ln>
            </p:spPr>
            <p:txBody>
              <a:bodyPr/>
              <a:lstStyle/>
              <a:p>
                <a:endParaRPr lang="en-US"/>
              </a:p>
            </p:txBody>
          </p:sp>
          <p:sp>
            <p:nvSpPr>
              <p:cNvPr id="124349" name="Line 4541"/>
              <p:cNvSpPr>
                <a:spLocks noChangeShapeType="1"/>
              </p:cNvSpPr>
              <p:nvPr/>
            </p:nvSpPr>
            <p:spPr bwMode="auto">
              <a:xfrm>
                <a:off x="3210" y="1978"/>
                <a:ext cx="2" cy="1"/>
              </a:xfrm>
              <a:prstGeom prst="line">
                <a:avLst/>
              </a:prstGeom>
              <a:noFill/>
              <a:ln w="0">
                <a:solidFill>
                  <a:srgbClr val="FFDF7F"/>
                </a:solidFill>
                <a:round/>
                <a:headEnd/>
                <a:tailEnd/>
              </a:ln>
            </p:spPr>
            <p:txBody>
              <a:bodyPr/>
              <a:lstStyle/>
              <a:p>
                <a:endParaRPr lang="en-US"/>
              </a:p>
            </p:txBody>
          </p:sp>
          <p:sp>
            <p:nvSpPr>
              <p:cNvPr id="124350" name="Line 4542"/>
              <p:cNvSpPr>
                <a:spLocks noChangeShapeType="1"/>
              </p:cNvSpPr>
              <p:nvPr/>
            </p:nvSpPr>
            <p:spPr bwMode="auto">
              <a:xfrm flipH="1" flipV="1">
                <a:off x="3134" y="1729"/>
                <a:ext cx="1" cy="3"/>
              </a:xfrm>
              <a:prstGeom prst="line">
                <a:avLst/>
              </a:prstGeom>
              <a:noFill/>
              <a:ln w="0">
                <a:solidFill>
                  <a:srgbClr val="FFDF7F"/>
                </a:solidFill>
                <a:round/>
                <a:headEnd/>
                <a:tailEnd/>
              </a:ln>
            </p:spPr>
            <p:txBody>
              <a:bodyPr/>
              <a:lstStyle/>
              <a:p>
                <a:endParaRPr lang="en-US"/>
              </a:p>
            </p:txBody>
          </p:sp>
          <p:sp>
            <p:nvSpPr>
              <p:cNvPr id="124351" name="Line 4543"/>
              <p:cNvSpPr>
                <a:spLocks noChangeShapeType="1"/>
              </p:cNvSpPr>
              <p:nvPr/>
            </p:nvSpPr>
            <p:spPr bwMode="auto">
              <a:xfrm flipH="1" flipV="1">
                <a:off x="3130" y="1727"/>
                <a:ext cx="4" cy="2"/>
              </a:xfrm>
              <a:prstGeom prst="line">
                <a:avLst/>
              </a:prstGeom>
              <a:noFill/>
              <a:ln w="0">
                <a:solidFill>
                  <a:srgbClr val="FFDF7F"/>
                </a:solidFill>
                <a:round/>
                <a:headEnd/>
                <a:tailEnd/>
              </a:ln>
            </p:spPr>
            <p:txBody>
              <a:bodyPr/>
              <a:lstStyle/>
              <a:p>
                <a:endParaRPr lang="en-US"/>
              </a:p>
            </p:txBody>
          </p:sp>
          <p:sp>
            <p:nvSpPr>
              <p:cNvPr id="124352" name="Line 4544"/>
              <p:cNvSpPr>
                <a:spLocks noChangeShapeType="1"/>
              </p:cNvSpPr>
              <p:nvPr/>
            </p:nvSpPr>
            <p:spPr bwMode="auto">
              <a:xfrm flipH="1">
                <a:off x="3127" y="1727"/>
                <a:ext cx="3" cy="2"/>
              </a:xfrm>
              <a:prstGeom prst="line">
                <a:avLst/>
              </a:prstGeom>
              <a:noFill/>
              <a:ln w="0">
                <a:solidFill>
                  <a:srgbClr val="FFDF7F"/>
                </a:solidFill>
                <a:round/>
                <a:headEnd/>
                <a:tailEnd/>
              </a:ln>
            </p:spPr>
            <p:txBody>
              <a:bodyPr/>
              <a:lstStyle/>
              <a:p>
                <a:endParaRPr lang="en-US"/>
              </a:p>
            </p:txBody>
          </p:sp>
          <p:sp>
            <p:nvSpPr>
              <p:cNvPr id="124353" name="Line 4545"/>
              <p:cNvSpPr>
                <a:spLocks noChangeShapeType="1"/>
              </p:cNvSpPr>
              <p:nvPr/>
            </p:nvSpPr>
            <p:spPr bwMode="auto">
              <a:xfrm flipH="1">
                <a:off x="3126" y="1729"/>
                <a:ext cx="1" cy="3"/>
              </a:xfrm>
              <a:prstGeom prst="line">
                <a:avLst/>
              </a:prstGeom>
              <a:noFill/>
              <a:ln w="0">
                <a:solidFill>
                  <a:srgbClr val="FFDF7F"/>
                </a:solidFill>
                <a:round/>
                <a:headEnd/>
                <a:tailEnd/>
              </a:ln>
            </p:spPr>
            <p:txBody>
              <a:bodyPr/>
              <a:lstStyle/>
              <a:p>
                <a:endParaRPr lang="en-US"/>
              </a:p>
            </p:txBody>
          </p:sp>
          <p:sp>
            <p:nvSpPr>
              <p:cNvPr id="124354" name="Line 4546"/>
              <p:cNvSpPr>
                <a:spLocks noChangeShapeType="1"/>
              </p:cNvSpPr>
              <p:nvPr/>
            </p:nvSpPr>
            <p:spPr bwMode="auto">
              <a:xfrm>
                <a:off x="3126" y="1732"/>
                <a:ext cx="1" cy="4"/>
              </a:xfrm>
              <a:prstGeom prst="line">
                <a:avLst/>
              </a:prstGeom>
              <a:noFill/>
              <a:ln w="0">
                <a:solidFill>
                  <a:srgbClr val="FFDF7F"/>
                </a:solidFill>
                <a:round/>
                <a:headEnd/>
                <a:tailEnd/>
              </a:ln>
            </p:spPr>
            <p:txBody>
              <a:bodyPr/>
              <a:lstStyle/>
              <a:p>
                <a:endParaRPr lang="en-US"/>
              </a:p>
            </p:txBody>
          </p:sp>
          <p:sp>
            <p:nvSpPr>
              <p:cNvPr id="124355" name="Line 4547"/>
              <p:cNvSpPr>
                <a:spLocks noChangeShapeType="1"/>
              </p:cNvSpPr>
              <p:nvPr/>
            </p:nvSpPr>
            <p:spPr bwMode="auto">
              <a:xfrm>
                <a:off x="3127" y="1736"/>
                <a:ext cx="3" cy="1"/>
              </a:xfrm>
              <a:prstGeom prst="line">
                <a:avLst/>
              </a:prstGeom>
              <a:noFill/>
              <a:ln w="0">
                <a:solidFill>
                  <a:srgbClr val="FFDF7F"/>
                </a:solidFill>
                <a:round/>
                <a:headEnd/>
                <a:tailEnd/>
              </a:ln>
            </p:spPr>
            <p:txBody>
              <a:bodyPr/>
              <a:lstStyle/>
              <a:p>
                <a:endParaRPr lang="en-US"/>
              </a:p>
            </p:txBody>
          </p:sp>
          <p:sp>
            <p:nvSpPr>
              <p:cNvPr id="124356" name="Line 4548"/>
              <p:cNvSpPr>
                <a:spLocks noChangeShapeType="1"/>
              </p:cNvSpPr>
              <p:nvPr/>
            </p:nvSpPr>
            <p:spPr bwMode="auto">
              <a:xfrm flipV="1">
                <a:off x="3130" y="1736"/>
                <a:ext cx="4" cy="1"/>
              </a:xfrm>
              <a:prstGeom prst="line">
                <a:avLst/>
              </a:prstGeom>
              <a:noFill/>
              <a:ln w="0">
                <a:solidFill>
                  <a:srgbClr val="FFDF7F"/>
                </a:solidFill>
                <a:round/>
                <a:headEnd/>
                <a:tailEnd/>
              </a:ln>
            </p:spPr>
            <p:txBody>
              <a:bodyPr/>
              <a:lstStyle/>
              <a:p>
                <a:endParaRPr lang="en-US"/>
              </a:p>
            </p:txBody>
          </p:sp>
          <p:sp>
            <p:nvSpPr>
              <p:cNvPr id="124357" name="Line 4549"/>
              <p:cNvSpPr>
                <a:spLocks noChangeShapeType="1"/>
              </p:cNvSpPr>
              <p:nvPr/>
            </p:nvSpPr>
            <p:spPr bwMode="auto">
              <a:xfrm flipV="1">
                <a:off x="3134" y="1732"/>
                <a:ext cx="1" cy="4"/>
              </a:xfrm>
              <a:prstGeom prst="line">
                <a:avLst/>
              </a:prstGeom>
              <a:noFill/>
              <a:ln w="0">
                <a:solidFill>
                  <a:srgbClr val="FFDF7F"/>
                </a:solidFill>
                <a:round/>
                <a:headEnd/>
                <a:tailEnd/>
              </a:ln>
            </p:spPr>
            <p:txBody>
              <a:bodyPr/>
              <a:lstStyle/>
              <a:p>
                <a:endParaRPr lang="en-US"/>
              </a:p>
            </p:txBody>
          </p:sp>
          <p:sp>
            <p:nvSpPr>
              <p:cNvPr id="124358" name="Line 4550"/>
              <p:cNvSpPr>
                <a:spLocks noChangeShapeType="1"/>
              </p:cNvSpPr>
              <p:nvPr/>
            </p:nvSpPr>
            <p:spPr bwMode="auto">
              <a:xfrm flipH="1" flipV="1">
                <a:off x="3195" y="1692"/>
                <a:ext cx="2" cy="3"/>
              </a:xfrm>
              <a:prstGeom prst="line">
                <a:avLst/>
              </a:prstGeom>
              <a:noFill/>
              <a:ln w="0">
                <a:solidFill>
                  <a:srgbClr val="FFDF7F"/>
                </a:solidFill>
                <a:round/>
                <a:headEnd/>
                <a:tailEnd/>
              </a:ln>
            </p:spPr>
            <p:txBody>
              <a:bodyPr/>
              <a:lstStyle/>
              <a:p>
                <a:endParaRPr lang="en-US"/>
              </a:p>
            </p:txBody>
          </p:sp>
          <p:sp>
            <p:nvSpPr>
              <p:cNvPr id="124359" name="Line 4551"/>
              <p:cNvSpPr>
                <a:spLocks noChangeShapeType="1"/>
              </p:cNvSpPr>
              <p:nvPr/>
            </p:nvSpPr>
            <p:spPr bwMode="auto">
              <a:xfrm flipH="1" flipV="1">
                <a:off x="3192" y="1690"/>
                <a:ext cx="3" cy="2"/>
              </a:xfrm>
              <a:prstGeom prst="line">
                <a:avLst/>
              </a:prstGeom>
              <a:noFill/>
              <a:ln w="0">
                <a:solidFill>
                  <a:srgbClr val="FFDF7F"/>
                </a:solidFill>
                <a:round/>
                <a:headEnd/>
                <a:tailEnd/>
              </a:ln>
            </p:spPr>
            <p:txBody>
              <a:bodyPr/>
              <a:lstStyle/>
              <a:p>
                <a:endParaRPr lang="en-US"/>
              </a:p>
            </p:txBody>
          </p:sp>
          <p:sp>
            <p:nvSpPr>
              <p:cNvPr id="124360" name="Line 4552"/>
              <p:cNvSpPr>
                <a:spLocks noChangeShapeType="1"/>
              </p:cNvSpPr>
              <p:nvPr/>
            </p:nvSpPr>
            <p:spPr bwMode="auto">
              <a:xfrm flipH="1">
                <a:off x="3189" y="1690"/>
                <a:ext cx="3" cy="2"/>
              </a:xfrm>
              <a:prstGeom prst="line">
                <a:avLst/>
              </a:prstGeom>
              <a:noFill/>
              <a:ln w="0">
                <a:solidFill>
                  <a:srgbClr val="FFDF7F"/>
                </a:solidFill>
                <a:round/>
                <a:headEnd/>
                <a:tailEnd/>
              </a:ln>
            </p:spPr>
            <p:txBody>
              <a:bodyPr/>
              <a:lstStyle/>
              <a:p>
                <a:endParaRPr lang="en-US"/>
              </a:p>
            </p:txBody>
          </p:sp>
          <p:sp>
            <p:nvSpPr>
              <p:cNvPr id="124361" name="Line 4553"/>
              <p:cNvSpPr>
                <a:spLocks noChangeShapeType="1"/>
              </p:cNvSpPr>
              <p:nvPr/>
            </p:nvSpPr>
            <p:spPr bwMode="auto">
              <a:xfrm flipH="1">
                <a:off x="3187" y="1692"/>
                <a:ext cx="2" cy="3"/>
              </a:xfrm>
              <a:prstGeom prst="line">
                <a:avLst/>
              </a:prstGeom>
              <a:noFill/>
              <a:ln w="0">
                <a:solidFill>
                  <a:srgbClr val="FFDF7F"/>
                </a:solidFill>
                <a:round/>
                <a:headEnd/>
                <a:tailEnd/>
              </a:ln>
            </p:spPr>
            <p:txBody>
              <a:bodyPr/>
              <a:lstStyle/>
              <a:p>
                <a:endParaRPr lang="en-US"/>
              </a:p>
            </p:txBody>
          </p:sp>
          <p:sp>
            <p:nvSpPr>
              <p:cNvPr id="124362" name="Line 4554"/>
              <p:cNvSpPr>
                <a:spLocks noChangeShapeType="1"/>
              </p:cNvSpPr>
              <p:nvPr/>
            </p:nvSpPr>
            <p:spPr bwMode="auto">
              <a:xfrm>
                <a:off x="3187" y="1695"/>
                <a:ext cx="2" cy="4"/>
              </a:xfrm>
              <a:prstGeom prst="line">
                <a:avLst/>
              </a:prstGeom>
              <a:noFill/>
              <a:ln w="0">
                <a:solidFill>
                  <a:srgbClr val="FFDF7F"/>
                </a:solidFill>
                <a:round/>
                <a:headEnd/>
                <a:tailEnd/>
              </a:ln>
            </p:spPr>
            <p:txBody>
              <a:bodyPr/>
              <a:lstStyle/>
              <a:p>
                <a:endParaRPr lang="en-US"/>
              </a:p>
            </p:txBody>
          </p:sp>
          <p:sp>
            <p:nvSpPr>
              <p:cNvPr id="124363" name="Line 4555"/>
              <p:cNvSpPr>
                <a:spLocks noChangeShapeType="1"/>
              </p:cNvSpPr>
              <p:nvPr/>
            </p:nvSpPr>
            <p:spPr bwMode="auto">
              <a:xfrm>
                <a:off x="3189" y="1699"/>
                <a:ext cx="3" cy="1"/>
              </a:xfrm>
              <a:prstGeom prst="line">
                <a:avLst/>
              </a:prstGeom>
              <a:noFill/>
              <a:ln w="0">
                <a:solidFill>
                  <a:srgbClr val="FFDF7F"/>
                </a:solidFill>
                <a:round/>
                <a:headEnd/>
                <a:tailEnd/>
              </a:ln>
            </p:spPr>
            <p:txBody>
              <a:bodyPr/>
              <a:lstStyle/>
              <a:p>
                <a:endParaRPr lang="en-US"/>
              </a:p>
            </p:txBody>
          </p:sp>
          <p:sp>
            <p:nvSpPr>
              <p:cNvPr id="124364" name="Line 4556"/>
              <p:cNvSpPr>
                <a:spLocks noChangeShapeType="1"/>
              </p:cNvSpPr>
              <p:nvPr/>
            </p:nvSpPr>
            <p:spPr bwMode="auto">
              <a:xfrm flipV="1">
                <a:off x="3192" y="1699"/>
                <a:ext cx="3" cy="1"/>
              </a:xfrm>
              <a:prstGeom prst="line">
                <a:avLst/>
              </a:prstGeom>
              <a:noFill/>
              <a:ln w="0">
                <a:solidFill>
                  <a:srgbClr val="FFDF7F"/>
                </a:solidFill>
                <a:round/>
                <a:headEnd/>
                <a:tailEnd/>
              </a:ln>
            </p:spPr>
            <p:txBody>
              <a:bodyPr/>
              <a:lstStyle/>
              <a:p>
                <a:endParaRPr lang="en-US"/>
              </a:p>
            </p:txBody>
          </p:sp>
          <p:sp>
            <p:nvSpPr>
              <p:cNvPr id="124365" name="Line 4557"/>
              <p:cNvSpPr>
                <a:spLocks noChangeShapeType="1"/>
              </p:cNvSpPr>
              <p:nvPr/>
            </p:nvSpPr>
            <p:spPr bwMode="auto">
              <a:xfrm flipV="1">
                <a:off x="3195" y="1695"/>
                <a:ext cx="2" cy="4"/>
              </a:xfrm>
              <a:prstGeom prst="line">
                <a:avLst/>
              </a:prstGeom>
              <a:noFill/>
              <a:ln w="0">
                <a:solidFill>
                  <a:srgbClr val="FFDF7F"/>
                </a:solidFill>
                <a:round/>
                <a:headEnd/>
                <a:tailEnd/>
              </a:ln>
            </p:spPr>
            <p:txBody>
              <a:bodyPr/>
              <a:lstStyle/>
              <a:p>
                <a:endParaRPr lang="en-US"/>
              </a:p>
            </p:txBody>
          </p:sp>
          <p:sp>
            <p:nvSpPr>
              <p:cNvPr id="124366" name="Line 4558"/>
              <p:cNvSpPr>
                <a:spLocks noChangeShapeType="1"/>
              </p:cNvSpPr>
              <p:nvPr/>
            </p:nvSpPr>
            <p:spPr bwMode="auto">
              <a:xfrm>
                <a:off x="3267" y="1920"/>
                <a:ext cx="105" cy="66"/>
              </a:xfrm>
              <a:prstGeom prst="line">
                <a:avLst/>
              </a:prstGeom>
              <a:noFill/>
              <a:ln w="0">
                <a:solidFill>
                  <a:srgbClr val="FFDF7F"/>
                </a:solidFill>
                <a:round/>
                <a:headEnd/>
                <a:tailEnd/>
              </a:ln>
            </p:spPr>
            <p:txBody>
              <a:bodyPr/>
              <a:lstStyle/>
              <a:p>
                <a:endParaRPr lang="en-US"/>
              </a:p>
            </p:txBody>
          </p:sp>
          <p:sp>
            <p:nvSpPr>
              <p:cNvPr id="124367" name="Line 4559"/>
              <p:cNvSpPr>
                <a:spLocks noChangeShapeType="1"/>
              </p:cNvSpPr>
              <p:nvPr/>
            </p:nvSpPr>
            <p:spPr bwMode="auto">
              <a:xfrm flipH="1" flipV="1">
                <a:off x="3287" y="1833"/>
                <a:ext cx="1" cy="3"/>
              </a:xfrm>
              <a:prstGeom prst="line">
                <a:avLst/>
              </a:prstGeom>
              <a:noFill/>
              <a:ln w="0">
                <a:solidFill>
                  <a:srgbClr val="FFDF7F"/>
                </a:solidFill>
                <a:round/>
                <a:headEnd/>
                <a:tailEnd/>
              </a:ln>
            </p:spPr>
            <p:txBody>
              <a:bodyPr/>
              <a:lstStyle/>
              <a:p>
                <a:endParaRPr lang="en-US"/>
              </a:p>
            </p:txBody>
          </p:sp>
          <p:sp>
            <p:nvSpPr>
              <p:cNvPr id="124368" name="Line 4560"/>
              <p:cNvSpPr>
                <a:spLocks noChangeShapeType="1"/>
              </p:cNvSpPr>
              <p:nvPr/>
            </p:nvSpPr>
            <p:spPr bwMode="auto">
              <a:xfrm flipH="1" flipV="1">
                <a:off x="3283" y="1831"/>
                <a:ext cx="4" cy="2"/>
              </a:xfrm>
              <a:prstGeom prst="line">
                <a:avLst/>
              </a:prstGeom>
              <a:noFill/>
              <a:ln w="0">
                <a:solidFill>
                  <a:srgbClr val="FFDF7F"/>
                </a:solidFill>
                <a:round/>
                <a:headEnd/>
                <a:tailEnd/>
              </a:ln>
            </p:spPr>
            <p:txBody>
              <a:bodyPr/>
              <a:lstStyle/>
              <a:p>
                <a:endParaRPr lang="en-US"/>
              </a:p>
            </p:txBody>
          </p:sp>
          <p:sp>
            <p:nvSpPr>
              <p:cNvPr id="124369" name="Line 4561"/>
              <p:cNvSpPr>
                <a:spLocks noChangeShapeType="1"/>
              </p:cNvSpPr>
              <p:nvPr/>
            </p:nvSpPr>
            <p:spPr bwMode="auto">
              <a:xfrm flipH="1">
                <a:off x="3280" y="1831"/>
                <a:ext cx="3" cy="2"/>
              </a:xfrm>
              <a:prstGeom prst="line">
                <a:avLst/>
              </a:prstGeom>
              <a:noFill/>
              <a:ln w="0">
                <a:solidFill>
                  <a:srgbClr val="FFDF7F"/>
                </a:solidFill>
                <a:round/>
                <a:headEnd/>
                <a:tailEnd/>
              </a:ln>
            </p:spPr>
            <p:txBody>
              <a:bodyPr/>
              <a:lstStyle/>
              <a:p>
                <a:endParaRPr lang="en-US"/>
              </a:p>
            </p:txBody>
          </p:sp>
          <p:sp>
            <p:nvSpPr>
              <p:cNvPr id="124370" name="Line 4562"/>
              <p:cNvSpPr>
                <a:spLocks noChangeShapeType="1"/>
              </p:cNvSpPr>
              <p:nvPr/>
            </p:nvSpPr>
            <p:spPr bwMode="auto">
              <a:xfrm flipH="1">
                <a:off x="3279" y="1833"/>
                <a:ext cx="1" cy="3"/>
              </a:xfrm>
              <a:prstGeom prst="line">
                <a:avLst/>
              </a:prstGeom>
              <a:noFill/>
              <a:ln w="0">
                <a:solidFill>
                  <a:srgbClr val="FFDF7F"/>
                </a:solidFill>
                <a:round/>
                <a:headEnd/>
                <a:tailEnd/>
              </a:ln>
            </p:spPr>
            <p:txBody>
              <a:bodyPr/>
              <a:lstStyle/>
              <a:p>
                <a:endParaRPr lang="en-US"/>
              </a:p>
            </p:txBody>
          </p:sp>
          <p:sp>
            <p:nvSpPr>
              <p:cNvPr id="124371" name="Line 4563"/>
              <p:cNvSpPr>
                <a:spLocks noChangeShapeType="1"/>
              </p:cNvSpPr>
              <p:nvPr/>
            </p:nvSpPr>
            <p:spPr bwMode="auto">
              <a:xfrm>
                <a:off x="3279" y="1836"/>
                <a:ext cx="1" cy="3"/>
              </a:xfrm>
              <a:prstGeom prst="line">
                <a:avLst/>
              </a:prstGeom>
              <a:noFill/>
              <a:ln w="0">
                <a:solidFill>
                  <a:srgbClr val="FFDF7F"/>
                </a:solidFill>
                <a:round/>
                <a:headEnd/>
                <a:tailEnd/>
              </a:ln>
            </p:spPr>
            <p:txBody>
              <a:bodyPr/>
              <a:lstStyle/>
              <a:p>
                <a:endParaRPr lang="en-US"/>
              </a:p>
            </p:txBody>
          </p:sp>
          <p:sp>
            <p:nvSpPr>
              <p:cNvPr id="124372" name="Line 4564"/>
              <p:cNvSpPr>
                <a:spLocks noChangeShapeType="1"/>
              </p:cNvSpPr>
              <p:nvPr/>
            </p:nvSpPr>
            <p:spPr bwMode="auto">
              <a:xfrm>
                <a:off x="3280" y="1839"/>
                <a:ext cx="3" cy="2"/>
              </a:xfrm>
              <a:prstGeom prst="line">
                <a:avLst/>
              </a:prstGeom>
              <a:noFill/>
              <a:ln w="0">
                <a:solidFill>
                  <a:srgbClr val="FFDF7F"/>
                </a:solidFill>
                <a:round/>
                <a:headEnd/>
                <a:tailEnd/>
              </a:ln>
            </p:spPr>
            <p:txBody>
              <a:bodyPr/>
              <a:lstStyle/>
              <a:p>
                <a:endParaRPr lang="en-US"/>
              </a:p>
            </p:txBody>
          </p:sp>
          <p:sp>
            <p:nvSpPr>
              <p:cNvPr id="124373" name="Line 4565"/>
              <p:cNvSpPr>
                <a:spLocks noChangeShapeType="1"/>
              </p:cNvSpPr>
              <p:nvPr/>
            </p:nvSpPr>
            <p:spPr bwMode="auto">
              <a:xfrm flipV="1">
                <a:off x="3283" y="1839"/>
                <a:ext cx="4" cy="2"/>
              </a:xfrm>
              <a:prstGeom prst="line">
                <a:avLst/>
              </a:prstGeom>
              <a:noFill/>
              <a:ln w="0">
                <a:solidFill>
                  <a:srgbClr val="FFDF7F"/>
                </a:solidFill>
                <a:round/>
                <a:headEnd/>
                <a:tailEnd/>
              </a:ln>
            </p:spPr>
            <p:txBody>
              <a:bodyPr/>
              <a:lstStyle/>
              <a:p>
                <a:endParaRPr lang="en-US"/>
              </a:p>
            </p:txBody>
          </p:sp>
          <p:sp>
            <p:nvSpPr>
              <p:cNvPr id="124374" name="Line 4566"/>
              <p:cNvSpPr>
                <a:spLocks noChangeShapeType="1"/>
              </p:cNvSpPr>
              <p:nvPr/>
            </p:nvSpPr>
            <p:spPr bwMode="auto">
              <a:xfrm flipV="1">
                <a:off x="3287" y="1836"/>
                <a:ext cx="1" cy="3"/>
              </a:xfrm>
              <a:prstGeom prst="line">
                <a:avLst/>
              </a:prstGeom>
              <a:noFill/>
              <a:ln w="0">
                <a:solidFill>
                  <a:srgbClr val="FFDF7F"/>
                </a:solidFill>
                <a:round/>
                <a:headEnd/>
                <a:tailEnd/>
              </a:ln>
            </p:spPr>
            <p:txBody>
              <a:bodyPr/>
              <a:lstStyle/>
              <a:p>
                <a:endParaRPr lang="en-US"/>
              </a:p>
            </p:txBody>
          </p:sp>
          <p:sp>
            <p:nvSpPr>
              <p:cNvPr id="124375" name="Line 4567"/>
              <p:cNvSpPr>
                <a:spLocks noChangeShapeType="1"/>
              </p:cNvSpPr>
              <p:nvPr/>
            </p:nvSpPr>
            <p:spPr bwMode="auto">
              <a:xfrm flipH="1" flipV="1">
                <a:off x="3245" y="1934"/>
                <a:ext cx="2" cy="2"/>
              </a:xfrm>
              <a:prstGeom prst="line">
                <a:avLst/>
              </a:prstGeom>
              <a:noFill/>
              <a:ln w="0">
                <a:solidFill>
                  <a:srgbClr val="FFDF7F"/>
                </a:solidFill>
                <a:round/>
                <a:headEnd/>
                <a:tailEnd/>
              </a:ln>
            </p:spPr>
            <p:txBody>
              <a:bodyPr/>
              <a:lstStyle/>
              <a:p>
                <a:endParaRPr lang="en-US"/>
              </a:p>
            </p:txBody>
          </p:sp>
          <p:sp>
            <p:nvSpPr>
              <p:cNvPr id="124376" name="Line 4568"/>
              <p:cNvSpPr>
                <a:spLocks noChangeShapeType="1"/>
              </p:cNvSpPr>
              <p:nvPr/>
            </p:nvSpPr>
            <p:spPr bwMode="auto">
              <a:xfrm>
                <a:off x="3247" y="1936"/>
                <a:ext cx="2" cy="1"/>
              </a:xfrm>
              <a:prstGeom prst="line">
                <a:avLst/>
              </a:prstGeom>
              <a:noFill/>
              <a:ln w="0">
                <a:solidFill>
                  <a:srgbClr val="FFDF7F"/>
                </a:solidFill>
                <a:round/>
                <a:headEnd/>
                <a:tailEnd/>
              </a:ln>
            </p:spPr>
            <p:txBody>
              <a:bodyPr/>
              <a:lstStyle/>
              <a:p>
                <a:endParaRPr lang="en-US"/>
              </a:p>
            </p:txBody>
          </p:sp>
          <p:sp>
            <p:nvSpPr>
              <p:cNvPr id="124377" name="Line 4569"/>
              <p:cNvSpPr>
                <a:spLocks noChangeShapeType="1"/>
              </p:cNvSpPr>
              <p:nvPr/>
            </p:nvSpPr>
            <p:spPr bwMode="auto">
              <a:xfrm flipH="1" flipV="1">
                <a:off x="3249" y="1937"/>
                <a:ext cx="1" cy="1"/>
              </a:xfrm>
              <a:prstGeom prst="line">
                <a:avLst/>
              </a:prstGeom>
              <a:noFill/>
              <a:ln w="0">
                <a:solidFill>
                  <a:srgbClr val="FFDF7F"/>
                </a:solidFill>
                <a:round/>
                <a:headEnd/>
                <a:tailEnd/>
              </a:ln>
            </p:spPr>
            <p:txBody>
              <a:bodyPr/>
              <a:lstStyle/>
              <a:p>
                <a:endParaRPr lang="en-US"/>
              </a:p>
            </p:txBody>
          </p:sp>
          <p:sp>
            <p:nvSpPr>
              <p:cNvPr id="124378" name="Line 4570"/>
              <p:cNvSpPr>
                <a:spLocks noChangeShapeType="1"/>
              </p:cNvSpPr>
              <p:nvPr/>
            </p:nvSpPr>
            <p:spPr bwMode="auto">
              <a:xfrm flipH="1" flipV="1">
                <a:off x="3250" y="1938"/>
                <a:ext cx="1" cy="1"/>
              </a:xfrm>
              <a:prstGeom prst="line">
                <a:avLst/>
              </a:prstGeom>
              <a:noFill/>
              <a:ln w="0">
                <a:solidFill>
                  <a:srgbClr val="FFDF7F"/>
                </a:solidFill>
                <a:round/>
                <a:headEnd/>
                <a:tailEnd/>
              </a:ln>
            </p:spPr>
            <p:txBody>
              <a:bodyPr/>
              <a:lstStyle/>
              <a:p>
                <a:endParaRPr lang="en-US"/>
              </a:p>
            </p:txBody>
          </p:sp>
          <p:sp>
            <p:nvSpPr>
              <p:cNvPr id="124379" name="Line 4571"/>
              <p:cNvSpPr>
                <a:spLocks noChangeShapeType="1"/>
              </p:cNvSpPr>
              <p:nvPr/>
            </p:nvSpPr>
            <p:spPr bwMode="auto">
              <a:xfrm flipH="1" flipV="1">
                <a:off x="3250" y="1939"/>
                <a:ext cx="2" cy="3"/>
              </a:xfrm>
              <a:prstGeom prst="line">
                <a:avLst/>
              </a:prstGeom>
              <a:noFill/>
              <a:ln w="0">
                <a:solidFill>
                  <a:srgbClr val="FFDF7F"/>
                </a:solidFill>
                <a:round/>
                <a:headEnd/>
                <a:tailEnd/>
              </a:ln>
            </p:spPr>
            <p:txBody>
              <a:bodyPr/>
              <a:lstStyle/>
              <a:p>
                <a:endParaRPr lang="en-US"/>
              </a:p>
            </p:txBody>
          </p:sp>
          <p:sp>
            <p:nvSpPr>
              <p:cNvPr id="124380" name="Line 4572"/>
              <p:cNvSpPr>
                <a:spLocks noChangeShapeType="1"/>
              </p:cNvSpPr>
              <p:nvPr/>
            </p:nvSpPr>
            <p:spPr bwMode="auto">
              <a:xfrm>
                <a:off x="3252" y="1942"/>
                <a:ext cx="1" cy="2"/>
              </a:xfrm>
              <a:prstGeom prst="line">
                <a:avLst/>
              </a:prstGeom>
              <a:noFill/>
              <a:ln w="0">
                <a:solidFill>
                  <a:srgbClr val="FFDF7F"/>
                </a:solidFill>
                <a:round/>
                <a:headEnd/>
                <a:tailEnd/>
              </a:ln>
            </p:spPr>
            <p:txBody>
              <a:bodyPr/>
              <a:lstStyle/>
              <a:p>
                <a:endParaRPr lang="en-US"/>
              </a:p>
            </p:txBody>
          </p:sp>
          <p:sp>
            <p:nvSpPr>
              <p:cNvPr id="124381" name="Line 4573"/>
              <p:cNvSpPr>
                <a:spLocks noChangeShapeType="1"/>
              </p:cNvSpPr>
              <p:nvPr/>
            </p:nvSpPr>
            <p:spPr bwMode="auto">
              <a:xfrm>
                <a:off x="3253" y="1944"/>
                <a:ext cx="2" cy="2"/>
              </a:xfrm>
              <a:prstGeom prst="line">
                <a:avLst/>
              </a:prstGeom>
              <a:noFill/>
              <a:ln w="0">
                <a:solidFill>
                  <a:srgbClr val="FFDF7F"/>
                </a:solidFill>
                <a:round/>
                <a:headEnd/>
                <a:tailEnd/>
              </a:ln>
            </p:spPr>
            <p:txBody>
              <a:bodyPr/>
              <a:lstStyle/>
              <a:p>
                <a:endParaRPr lang="en-US"/>
              </a:p>
            </p:txBody>
          </p:sp>
          <p:sp>
            <p:nvSpPr>
              <p:cNvPr id="124382" name="Line 4574"/>
              <p:cNvSpPr>
                <a:spLocks noChangeShapeType="1"/>
              </p:cNvSpPr>
              <p:nvPr/>
            </p:nvSpPr>
            <p:spPr bwMode="auto">
              <a:xfrm flipH="1" flipV="1">
                <a:off x="3255" y="1946"/>
                <a:ext cx="3" cy="1"/>
              </a:xfrm>
              <a:prstGeom prst="line">
                <a:avLst/>
              </a:prstGeom>
              <a:noFill/>
              <a:ln w="0">
                <a:solidFill>
                  <a:srgbClr val="FFDF7F"/>
                </a:solidFill>
                <a:round/>
                <a:headEnd/>
                <a:tailEnd/>
              </a:ln>
            </p:spPr>
            <p:txBody>
              <a:bodyPr/>
              <a:lstStyle/>
              <a:p>
                <a:endParaRPr lang="en-US"/>
              </a:p>
            </p:txBody>
          </p:sp>
          <p:sp>
            <p:nvSpPr>
              <p:cNvPr id="124383" name="Line 4575"/>
              <p:cNvSpPr>
                <a:spLocks noChangeShapeType="1"/>
              </p:cNvSpPr>
              <p:nvPr/>
            </p:nvSpPr>
            <p:spPr bwMode="auto">
              <a:xfrm flipH="1" flipV="1">
                <a:off x="3258" y="1947"/>
                <a:ext cx="1" cy="4"/>
              </a:xfrm>
              <a:prstGeom prst="line">
                <a:avLst/>
              </a:prstGeom>
              <a:noFill/>
              <a:ln w="0">
                <a:solidFill>
                  <a:srgbClr val="FFDF7F"/>
                </a:solidFill>
                <a:round/>
                <a:headEnd/>
                <a:tailEnd/>
              </a:ln>
            </p:spPr>
            <p:txBody>
              <a:bodyPr/>
              <a:lstStyle/>
              <a:p>
                <a:endParaRPr lang="en-US"/>
              </a:p>
            </p:txBody>
          </p:sp>
          <p:sp>
            <p:nvSpPr>
              <p:cNvPr id="124384" name="Line 4576"/>
              <p:cNvSpPr>
                <a:spLocks noChangeShapeType="1"/>
              </p:cNvSpPr>
              <p:nvPr/>
            </p:nvSpPr>
            <p:spPr bwMode="auto">
              <a:xfrm flipV="1">
                <a:off x="3256" y="1953"/>
                <a:ext cx="2" cy="1"/>
              </a:xfrm>
              <a:prstGeom prst="line">
                <a:avLst/>
              </a:prstGeom>
              <a:noFill/>
              <a:ln w="0">
                <a:solidFill>
                  <a:srgbClr val="FFDF7F"/>
                </a:solidFill>
                <a:round/>
                <a:headEnd/>
                <a:tailEnd/>
              </a:ln>
            </p:spPr>
            <p:txBody>
              <a:bodyPr/>
              <a:lstStyle/>
              <a:p>
                <a:endParaRPr lang="en-US"/>
              </a:p>
            </p:txBody>
          </p:sp>
          <p:sp>
            <p:nvSpPr>
              <p:cNvPr id="124385" name="Line 4577"/>
              <p:cNvSpPr>
                <a:spLocks noChangeShapeType="1"/>
              </p:cNvSpPr>
              <p:nvPr/>
            </p:nvSpPr>
            <p:spPr bwMode="auto">
              <a:xfrm flipV="1">
                <a:off x="3258" y="1951"/>
                <a:ext cx="1" cy="2"/>
              </a:xfrm>
              <a:prstGeom prst="line">
                <a:avLst/>
              </a:prstGeom>
              <a:noFill/>
              <a:ln w="0">
                <a:solidFill>
                  <a:srgbClr val="FFDF7F"/>
                </a:solidFill>
                <a:round/>
                <a:headEnd/>
                <a:tailEnd/>
              </a:ln>
            </p:spPr>
            <p:txBody>
              <a:bodyPr/>
              <a:lstStyle/>
              <a:p>
                <a:endParaRPr lang="en-US"/>
              </a:p>
            </p:txBody>
          </p:sp>
          <p:sp>
            <p:nvSpPr>
              <p:cNvPr id="124386" name="Line 4578"/>
              <p:cNvSpPr>
                <a:spLocks noChangeShapeType="1"/>
              </p:cNvSpPr>
              <p:nvPr/>
            </p:nvSpPr>
            <p:spPr bwMode="auto">
              <a:xfrm flipV="1">
                <a:off x="3255" y="1954"/>
                <a:ext cx="1" cy="1"/>
              </a:xfrm>
              <a:prstGeom prst="line">
                <a:avLst/>
              </a:prstGeom>
              <a:noFill/>
              <a:ln w="0">
                <a:solidFill>
                  <a:srgbClr val="FFDF7F"/>
                </a:solidFill>
                <a:round/>
                <a:headEnd/>
                <a:tailEnd/>
              </a:ln>
            </p:spPr>
            <p:txBody>
              <a:bodyPr/>
              <a:lstStyle/>
              <a:p>
                <a:endParaRPr lang="en-US"/>
              </a:p>
            </p:txBody>
          </p:sp>
          <p:sp>
            <p:nvSpPr>
              <p:cNvPr id="124387" name="Line 4579"/>
              <p:cNvSpPr>
                <a:spLocks noChangeShapeType="1"/>
              </p:cNvSpPr>
              <p:nvPr/>
            </p:nvSpPr>
            <p:spPr bwMode="auto">
              <a:xfrm>
                <a:off x="3253" y="1955"/>
                <a:ext cx="2" cy="1"/>
              </a:xfrm>
              <a:prstGeom prst="line">
                <a:avLst/>
              </a:prstGeom>
              <a:noFill/>
              <a:ln w="0">
                <a:solidFill>
                  <a:srgbClr val="FFDF7F"/>
                </a:solidFill>
                <a:round/>
                <a:headEnd/>
                <a:tailEnd/>
              </a:ln>
            </p:spPr>
            <p:txBody>
              <a:bodyPr/>
              <a:lstStyle/>
              <a:p>
                <a:endParaRPr lang="en-US"/>
              </a:p>
            </p:txBody>
          </p:sp>
          <p:sp>
            <p:nvSpPr>
              <p:cNvPr id="124388" name="Line 4580"/>
              <p:cNvSpPr>
                <a:spLocks noChangeShapeType="1"/>
              </p:cNvSpPr>
              <p:nvPr/>
            </p:nvSpPr>
            <p:spPr bwMode="auto">
              <a:xfrm flipH="1">
                <a:off x="3250" y="1955"/>
                <a:ext cx="3" cy="1"/>
              </a:xfrm>
              <a:prstGeom prst="line">
                <a:avLst/>
              </a:prstGeom>
              <a:noFill/>
              <a:ln w="0">
                <a:solidFill>
                  <a:srgbClr val="FFDF7F"/>
                </a:solidFill>
                <a:round/>
                <a:headEnd/>
                <a:tailEnd/>
              </a:ln>
            </p:spPr>
            <p:txBody>
              <a:bodyPr/>
              <a:lstStyle/>
              <a:p>
                <a:endParaRPr lang="en-US"/>
              </a:p>
            </p:txBody>
          </p:sp>
          <p:sp>
            <p:nvSpPr>
              <p:cNvPr id="124389" name="Line 4581"/>
              <p:cNvSpPr>
                <a:spLocks noChangeShapeType="1"/>
              </p:cNvSpPr>
              <p:nvPr/>
            </p:nvSpPr>
            <p:spPr bwMode="auto">
              <a:xfrm>
                <a:off x="3247" y="1955"/>
                <a:ext cx="3" cy="1"/>
              </a:xfrm>
              <a:prstGeom prst="line">
                <a:avLst/>
              </a:prstGeom>
              <a:noFill/>
              <a:ln w="0">
                <a:solidFill>
                  <a:srgbClr val="FFDF7F"/>
                </a:solidFill>
                <a:round/>
                <a:headEnd/>
                <a:tailEnd/>
              </a:ln>
            </p:spPr>
            <p:txBody>
              <a:bodyPr/>
              <a:lstStyle/>
              <a:p>
                <a:endParaRPr lang="en-US"/>
              </a:p>
            </p:txBody>
          </p:sp>
          <p:sp>
            <p:nvSpPr>
              <p:cNvPr id="124390" name="Line 4582"/>
              <p:cNvSpPr>
                <a:spLocks noChangeShapeType="1"/>
              </p:cNvSpPr>
              <p:nvPr/>
            </p:nvSpPr>
            <p:spPr bwMode="auto">
              <a:xfrm flipH="1" flipV="1">
                <a:off x="3254" y="1929"/>
                <a:ext cx="3" cy="1"/>
              </a:xfrm>
              <a:prstGeom prst="line">
                <a:avLst/>
              </a:prstGeom>
              <a:noFill/>
              <a:ln w="0">
                <a:solidFill>
                  <a:srgbClr val="FFDF7F"/>
                </a:solidFill>
                <a:round/>
                <a:headEnd/>
                <a:tailEnd/>
              </a:ln>
            </p:spPr>
            <p:txBody>
              <a:bodyPr/>
              <a:lstStyle/>
              <a:p>
                <a:endParaRPr lang="en-US"/>
              </a:p>
            </p:txBody>
          </p:sp>
          <p:sp>
            <p:nvSpPr>
              <p:cNvPr id="124391" name="Line 4583"/>
              <p:cNvSpPr>
                <a:spLocks noChangeShapeType="1"/>
              </p:cNvSpPr>
              <p:nvPr/>
            </p:nvSpPr>
            <p:spPr bwMode="auto">
              <a:xfrm flipH="1" flipV="1">
                <a:off x="3257" y="1929"/>
                <a:ext cx="3" cy="2"/>
              </a:xfrm>
              <a:prstGeom prst="line">
                <a:avLst/>
              </a:prstGeom>
              <a:noFill/>
              <a:ln w="0">
                <a:solidFill>
                  <a:srgbClr val="FFDF7F"/>
                </a:solidFill>
                <a:round/>
                <a:headEnd/>
                <a:tailEnd/>
              </a:ln>
            </p:spPr>
            <p:txBody>
              <a:bodyPr/>
              <a:lstStyle/>
              <a:p>
                <a:endParaRPr lang="en-US"/>
              </a:p>
            </p:txBody>
          </p:sp>
          <p:sp>
            <p:nvSpPr>
              <p:cNvPr id="124392" name="Line 4584"/>
              <p:cNvSpPr>
                <a:spLocks noChangeShapeType="1"/>
              </p:cNvSpPr>
              <p:nvPr/>
            </p:nvSpPr>
            <p:spPr bwMode="auto">
              <a:xfrm flipH="1" flipV="1">
                <a:off x="3260" y="1931"/>
                <a:ext cx="1" cy="3"/>
              </a:xfrm>
              <a:prstGeom prst="line">
                <a:avLst/>
              </a:prstGeom>
              <a:noFill/>
              <a:ln w="0">
                <a:solidFill>
                  <a:srgbClr val="FFDF7F"/>
                </a:solidFill>
                <a:round/>
                <a:headEnd/>
                <a:tailEnd/>
              </a:ln>
            </p:spPr>
            <p:txBody>
              <a:bodyPr/>
              <a:lstStyle/>
              <a:p>
                <a:endParaRPr lang="en-US"/>
              </a:p>
            </p:txBody>
          </p:sp>
          <p:sp>
            <p:nvSpPr>
              <p:cNvPr id="124393" name="Line 4585"/>
              <p:cNvSpPr>
                <a:spLocks noChangeShapeType="1"/>
              </p:cNvSpPr>
              <p:nvPr/>
            </p:nvSpPr>
            <p:spPr bwMode="auto">
              <a:xfrm flipH="1" flipV="1">
                <a:off x="3261" y="1934"/>
                <a:ext cx="1" cy="2"/>
              </a:xfrm>
              <a:prstGeom prst="line">
                <a:avLst/>
              </a:prstGeom>
              <a:noFill/>
              <a:ln w="0">
                <a:solidFill>
                  <a:srgbClr val="FFDF7F"/>
                </a:solidFill>
                <a:round/>
                <a:headEnd/>
                <a:tailEnd/>
              </a:ln>
            </p:spPr>
            <p:txBody>
              <a:bodyPr/>
              <a:lstStyle/>
              <a:p>
                <a:endParaRPr lang="en-US"/>
              </a:p>
            </p:txBody>
          </p:sp>
          <p:sp>
            <p:nvSpPr>
              <p:cNvPr id="124394" name="Line 4586"/>
              <p:cNvSpPr>
                <a:spLocks noChangeShapeType="1"/>
              </p:cNvSpPr>
              <p:nvPr/>
            </p:nvSpPr>
            <p:spPr bwMode="auto">
              <a:xfrm flipH="1" flipV="1">
                <a:off x="3262" y="1936"/>
                <a:ext cx="2" cy="3"/>
              </a:xfrm>
              <a:prstGeom prst="line">
                <a:avLst/>
              </a:prstGeom>
              <a:noFill/>
              <a:ln w="0">
                <a:solidFill>
                  <a:srgbClr val="FFDF7F"/>
                </a:solidFill>
                <a:round/>
                <a:headEnd/>
                <a:tailEnd/>
              </a:ln>
            </p:spPr>
            <p:txBody>
              <a:bodyPr/>
              <a:lstStyle/>
              <a:p>
                <a:endParaRPr lang="en-US"/>
              </a:p>
            </p:txBody>
          </p:sp>
          <p:sp>
            <p:nvSpPr>
              <p:cNvPr id="124395" name="Line 4587"/>
              <p:cNvSpPr>
                <a:spLocks noChangeShapeType="1"/>
              </p:cNvSpPr>
              <p:nvPr/>
            </p:nvSpPr>
            <p:spPr bwMode="auto">
              <a:xfrm>
                <a:off x="3264" y="1939"/>
                <a:ext cx="1" cy="2"/>
              </a:xfrm>
              <a:prstGeom prst="line">
                <a:avLst/>
              </a:prstGeom>
              <a:noFill/>
              <a:ln w="0">
                <a:solidFill>
                  <a:srgbClr val="FFDF7F"/>
                </a:solidFill>
                <a:round/>
                <a:headEnd/>
                <a:tailEnd/>
              </a:ln>
            </p:spPr>
            <p:txBody>
              <a:bodyPr/>
              <a:lstStyle/>
              <a:p>
                <a:endParaRPr lang="en-US"/>
              </a:p>
            </p:txBody>
          </p:sp>
          <p:sp>
            <p:nvSpPr>
              <p:cNvPr id="124396" name="Line 4588"/>
              <p:cNvSpPr>
                <a:spLocks noChangeShapeType="1"/>
              </p:cNvSpPr>
              <p:nvPr/>
            </p:nvSpPr>
            <p:spPr bwMode="auto">
              <a:xfrm>
                <a:off x="3265" y="1941"/>
                <a:ext cx="1" cy="3"/>
              </a:xfrm>
              <a:prstGeom prst="line">
                <a:avLst/>
              </a:prstGeom>
              <a:noFill/>
              <a:ln w="0">
                <a:solidFill>
                  <a:srgbClr val="FFDF7F"/>
                </a:solidFill>
                <a:round/>
                <a:headEnd/>
                <a:tailEnd/>
              </a:ln>
            </p:spPr>
            <p:txBody>
              <a:bodyPr/>
              <a:lstStyle/>
              <a:p>
                <a:endParaRPr lang="en-US"/>
              </a:p>
            </p:txBody>
          </p:sp>
          <p:sp>
            <p:nvSpPr>
              <p:cNvPr id="124397" name="Line 4589"/>
              <p:cNvSpPr>
                <a:spLocks noChangeShapeType="1"/>
              </p:cNvSpPr>
              <p:nvPr/>
            </p:nvSpPr>
            <p:spPr bwMode="auto">
              <a:xfrm>
                <a:off x="3266" y="1944"/>
                <a:ext cx="2" cy="2"/>
              </a:xfrm>
              <a:prstGeom prst="line">
                <a:avLst/>
              </a:prstGeom>
              <a:noFill/>
              <a:ln w="0">
                <a:solidFill>
                  <a:srgbClr val="FFDF7F"/>
                </a:solidFill>
                <a:round/>
                <a:headEnd/>
                <a:tailEnd/>
              </a:ln>
            </p:spPr>
            <p:txBody>
              <a:bodyPr/>
              <a:lstStyle/>
              <a:p>
                <a:endParaRPr lang="en-US"/>
              </a:p>
            </p:txBody>
          </p:sp>
          <p:sp>
            <p:nvSpPr>
              <p:cNvPr id="124398" name="Line 4590"/>
              <p:cNvSpPr>
                <a:spLocks noChangeShapeType="1"/>
              </p:cNvSpPr>
              <p:nvPr/>
            </p:nvSpPr>
            <p:spPr bwMode="auto">
              <a:xfrm>
                <a:off x="3268" y="1946"/>
                <a:ext cx="3" cy="3"/>
              </a:xfrm>
              <a:prstGeom prst="line">
                <a:avLst/>
              </a:prstGeom>
              <a:noFill/>
              <a:ln w="0">
                <a:solidFill>
                  <a:srgbClr val="FFDF7F"/>
                </a:solidFill>
                <a:round/>
                <a:headEnd/>
                <a:tailEnd/>
              </a:ln>
            </p:spPr>
            <p:txBody>
              <a:bodyPr/>
              <a:lstStyle/>
              <a:p>
                <a:endParaRPr lang="en-US"/>
              </a:p>
            </p:txBody>
          </p:sp>
          <p:sp>
            <p:nvSpPr>
              <p:cNvPr id="124399" name="Line 4591"/>
              <p:cNvSpPr>
                <a:spLocks noChangeShapeType="1"/>
              </p:cNvSpPr>
              <p:nvPr/>
            </p:nvSpPr>
            <p:spPr bwMode="auto">
              <a:xfrm>
                <a:off x="3271" y="1949"/>
                <a:ext cx="3" cy="3"/>
              </a:xfrm>
              <a:prstGeom prst="line">
                <a:avLst/>
              </a:prstGeom>
              <a:noFill/>
              <a:ln w="0">
                <a:solidFill>
                  <a:srgbClr val="FFDF7F"/>
                </a:solidFill>
                <a:round/>
                <a:headEnd/>
                <a:tailEnd/>
              </a:ln>
            </p:spPr>
            <p:txBody>
              <a:bodyPr/>
              <a:lstStyle/>
              <a:p>
                <a:endParaRPr lang="en-US"/>
              </a:p>
            </p:txBody>
          </p:sp>
          <p:sp>
            <p:nvSpPr>
              <p:cNvPr id="124400" name="Line 4592"/>
              <p:cNvSpPr>
                <a:spLocks noChangeShapeType="1"/>
              </p:cNvSpPr>
              <p:nvPr/>
            </p:nvSpPr>
            <p:spPr bwMode="auto">
              <a:xfrm>
                <a:off x="3274" y="1952"/>
                <a:ext cx="3" cy="3"/>
              </a:xfrm>
              <a:prstGeom prst="line">
                <a:avLst/>
              </a:prstGeom>
              <a:noFill/>
              <a:ln w="0">
                <a:solidFill>
                  <a:srgbClr val="FFDF7F"/>
                </a:solidFill>
                <a:round/>
                <a:headEnd/>
                <a:tailEnd/>
              </a:ln>
            </p:spPr>
            <p:txBody>
              <a:bodyPr/>
              <a:lstStyle/>
              <a:p>
                <a:endParaRPr lang="en-US"/>
              </a:p>
            </p:txBody>
          </p:sp>
          <p:sp>
            <p:nvSpPr>
              <p:cNvPr id="124401" name="Line 4593"/>
              <p:cNvSpPr>
                <a:spLocks noChangeShapeType="1"/>
              </p:cNvSpPr>
              <p:nvPr/>
            </p:nvSpPr>
            <p:spPr bwMode="auto">
              <a:xfrm flipH="1" flipV="1">
                <a:off x="3277" y="1955"/>
                <a:ext cx="3" cy="2"/>
              </a:xfrm>
              <a:prstGeom prst="line">
                <a:avLst/>
              </a:prstGeom>
              <a:noFill/>
              <a:ln w="0">
                <a:solidFill>
                  <a:srgbClr val="FFDF7F"/>
                </a:solidFill>
                <a:round/>
                <a:headEnd/>
                <a:tailEnd/>
              </a:ln>
            </p:spPr>
            <p:txBody>
              <a:bodyPr/>
              <a:lstStyle/>
              <a:p>
                <a:endParaRPr lang="en-US"/>
              </a:p>
            </p:txBody>
          </p:sp>
          <p:sp>
            <p:nvSpPr>
              <p:cNvPr id="124402" name="Line 4594"/>
              <p:cNvSpPr>
                <a:spLocks noChangeShapeType="1"/>
              </p:cNvSpPr>
              <p:nvPr/>
            </p:nvSpPr>
            <p:spPr bwMode="auto">
              <a:xfrm flipH="1" flipV="1">
                <a:off x="3280" y="1957"/>
                <a:ext cx="2" cy="4"/>
              </a:xfrm>
              <a:prstGeom prst="line">
                <a:avLst/>
              </a:prstGeom>
              <a:noFill/>
              <a:ln w="0">
                <a:solidFill>
                  <a:srgbClr val="FFDF7F"/>
                </a:solidFill>
                <a:round/>
                <a:headEnd/>
                <a:tailEnd/>
              </a:ln>
            </p:spPr>
            <p:txBody>
              <a:bodyPr/>
              <a:lstStyle/>
              <a:p>
                <a:endParaRPr lang="en-US"/>
              </a:p>
            </p:txBody>
          </p:sp>
          <p:sp>
            <p:nvSpPr>
              <p:cNvPr id="124403" name="Line 4595"/>
              <p:cNvSpPr>
                <a:spLocks noChangeShapeType="1"/>
              </p:cNvSpPr>
              <p:nvPr/>
            </p:nvSpPr>
            <p:spPr bwMode="auto">
              <a:xfrm flipH="1" flipV="1">
                <a:off x="3282" y="1961"/>
                <a:ext cx="1" cy="4"/>
              </a:xfrm>
              <a:prstGeom prst="line">
                <a:avLst/>
              </a:prstGeom>
              <a:noFill/>
              <a:ln w="0">
                <a:solidFill>
                  <a:srgbClr val="FFDF7F"/>
                </a:solidFill>
                <a:round/>
                <a:headEnd/>
                <a:tailEnd/>
              </a:ln>
            </p:spPr>
            <p:txBody>
              <a:bodyPr/>
              <a:lstStyle/>
              <a:p>
                <a:endParaRPr lang="en-US"/>
              </a:p>
            </p:txBody>
          </p:sp>
          <p:sp>
            <p:nvSpPr>
              <p:cNvPr id="124404" name="Line 4596"/>
              <p:cNvSpPr>
                <a:spLocks noChangeShapeType="1"/>
              </p:cNvSpPr>
              <p:nvPr/>
            </p:nvSpPr>
            <p:spPr bwMode="auto">
              <a:xfrm>
                <a:off x="3283" y="1965"/>
                <a:ext cx="1" cy="2"/>
              </a:xfrm>
              <a:prstGeom prst="line">
                <a:avLst/>
              </a:prstGeom>
              <a:noFill/>
              <a:ln w="0">
                <a:solidFill>
                  <a:srgbClr val="FFDF7F"/>
                </a:solidFill>
                <a:round/>
                <a:headEnd/>
                <a:tailEnd/>
              </a:ln>
            </p:spPr>
            <p:txBody>
              <a:bodyPr/>
              <a:lstStyle/>
              <a:p>
                <a:endParaRPr lang="en-US"/>
              </a:p>
            </p:txBody>
          </p:sp>
          <p:sp>
            <p:nvSpPr>
              <p:cNvPr id="124405" name="Line 4597"/>
              <p:cNvSpPr>
                <a:spLocks noChangeShapeType="1"/>
              </p:cNvSpPr>
              <p:nvPr/>
            </p:nvSpPr>
            <p:spPr bwMode="auto">
              <a:xfrm flipH="1" flipV="1">
                <a:off x="3284" y="1967"/>
                <a:ext cx="1" cy="3"/>
              </a:xfrm>
              <a:prstGeom prst="line">
                <a:avLst/>
              </a:prstGeom>
              <a:noFill/>
              <a:ln w="0">
                <a:solidFill>
                  <a:srgbClr val="FFDF7F"/>
                </a:solidFill>
                <a:round/>
                <a:headEnd/>
                <a:tailEnd/>
              </a:ln>
            </p:spPr>
            <p:txBody>
              <a:bodyPr/>
              <a:lstStyle/>
              <a:p>
                <a:endParaRPr lang="en-US"/>
              </a:p>
            </p:txBody>
          </p:sp>
          <p:sp>
            <p:nvSpPr>
              <p:cNvPr id="124406" name="Line 4598"/>
              <p:cNvSpPr>
                <a:spLocks noChangeShapeType="1"/>
              </p:cNvSpPr>
              <p:nvPr/>
            </p:nvSpPr>
            <p:spPr bwMode="auto">
              <a:xfrm flipV="1">
                <a:off x="3285" y="1970"/>
                <a:ext cx="1" cy="1"/>
              </a:xfrm>
              <a:prstGeom prst="line">
                <a:avLst/>
              </a:prstGeom>
              <a:noFill/>
              <a:ln w="0">
                <a:solidFill>
                  <a:srgbClr val="FFDF7F"/>
                </a:solidFill>
                <a:round/>
                <a:headEnd/>
                <a:tailEnd/>
              </a:ln>
            </p:spPr>
            <p:txBody>
              <a:bodyPr/>
              <a:lstStyle/>
              <a:p>
                <a:endParaRPr lang="en-US"/>
              </a:p>
            </p:txBody>
          </p:sp>
          <p:sp>
            <p:nvSpPr>
              <p:cNvPr id="124407" name="Line 4599"/>
              <p:cNvSpPr>
                <a:spLocks noChangeShapeType="1"/>
              </p:cNvSpPr>
              <p:nvPr/>
            </p:nvSpPr>
            <p:spPr bwMode="auto">
              <a:xfrm flipV="1">
                <a:off x="3285" y="1970"/>
                <a:ext cx="1" cy="1"/>
              </a:xfrm>
              <a:prstGeom prst="line">
                <a:avLst/>
              </a:prstGeom>
              <a:noFill/>
              <a:ln w="0">
                <a:solidFill>
                  <a:srgbClr val="FFDF7F"/>
                </a:solidFill>
                <a:round/>
                <a:headEnd/>
                <a:tailEnd/>
              </a:ln>
            </p:spPr>
            <p:txBody>
              <a:bodyPr/>
              <a:lstStyle/>
              <a:p>
                <a:endParaRPr lang="en-US"/>
              </a:p>
            </p:txBody>
          </p:sp>
          <p:sp>
            <p:nvSpPr>
              <p:cNvPr id="124408" name="Line 4600"/>
              <p:cNvSpPr>
                <a:spLocks noChangeShapeType="1"/>
              </p:cNvSpPr>
              <p:nvPr/>
            </p:nvSpPr>
            <p:spPr bwMode="auto">
              <a:xfrm flipV="1">
                <a:off x="3284" y="1970"/>
                <a:ext cx="1" cy="1"/>
              </a:xfrm>
              <a:prstGeom prst="line">
                <a:avLst/>
              </a:prstGeom>
              <a:noFill/>
              <a:ln w="0">
                <a:solidFill>
                  <a:srgbClr val="FFDF7F"/>
                </a:solidFill>
                <a:round/>
                <a:headEnd/>
                <a:tailEnd/>
              </a:ln>
            </p:spPr>
            <p:txBody>
              <a:bodyPr/>
              <a:lstStyle/>
              <a:p>
                <a:endParaRPr lang="en-US"/>
              </a:p>
            </p:txBody>
          </p:sp>
          <p:sp>
            <p:nvSpPr>
              <p:cNvPr id="124409" name="Line 4601"/>
              <p:cNvSpPr>
                <a:spLocks noChangeShapeType="1"/>
              </p:cNvSpPr>
              <p:nvPr/>
            </p:nvSpPr>
            <p:spPr bwMode="auto">
              <a:xfrm flipH="1">
                <a:off x="3283" y="1971"/>
                <a:ext cx="1" cy="1"/>
              </a:xfrm>
              <a:prstGeom prst="line">
                <a:avLst/>
              </a:prstGeom>
              <a:noFill/>
              <a:ln w="0">
                <a:solidFill>
                  <a:srgbClr val="FFDF7F"/>
                </a:solidFill>
                <a:round/>
                <a:headEnd/>
                <a:tailEnd/>
              </a:ln>
            </p:spPr>
            <p:txBody>
              <a:bodyPr/>
              <a:lstStyle/>
              <a:p>
                <a:endParaRPr lang="en-US"/>
              </a:p>
            </p:txBody>
          </p:sp>
          <p:sp>
            <p:nvSpPr>
              <p:cNvPr id="124410" name="Line 4602"/>
              <p:cNvSpPr>
                <a:spLocks noChangeShapeType="1"/>
              </p:cNvSpPr>
              <p:nvPr/>
            </p:nvSpPr>
            <p:spPr bwMode="auto">
              <a:xfrm flipH="1">
                <a:off x="3282" y="1972"/>
                <a:ext cx="1" cy="1"/>
              </a:xfrm>
              <a:prstGeom prst="line">
                <a:avLst/>
              </a:prstGeom>
              <a:noFill/>
              <a:ln w="0">
                <a:solidFill>
                  <a:srgbClr val="FFDF7F"/>
                </a:solidFill>
                <a:round/>
                <a:headEnd/>
                <a:tailEnd/>
              </a:ln>
            </p:spPr>
            <p:txBody>
              <a:bodyPr/>
              <a:lstStyle/>
              <a:p>
                <a:endParaRPr lang="en-US"/>
              </a:p>
            </p:txBody>
          </p:sp>
          <p:sp>
            <p:nvSpPr>
              <p:cNvPr id="124411" name="Line 4603"/>
              <p:cNvSpPr>
                <a:spLocks noChangeShapeType="1"/>
              </p:cNvSpPr>
              <p:nvPr/>
            </p:nvSpPr>
            <p:spPr bwMode="auto">
              <a:xfrm flipV="1">
                <a:off x="3282" y="1972"/>
                <a:ext cx="1" cy="1"/>
              </a:xfrm>
              <a:prstGeom prst="line">
                <a:avLst/>
              </a:prstGeom>
              <a:noFill/>
              <a:ln w="0">
                <a:solidFill>
                  <a:srgbClr val="FFDF7F"/>
                </a:solidFill>
                <a:round/>
                <a:headEnd/>
                <a:tailEnd/>
              </a:ln>
            </p:spPr>
            <p:txBody>
              <a:bodyPr/>
              <a:lstStyle/>
              <a:p>
                <a:endParaRPr lang="en-US"/>
              </a:p>
            </p:txBody>
          </p:sp>
          <p:sp>
            <p:nvSpPr>
              <p:cNvPr id="124412" name="Line 4604"/>
              <p:cNvSpPr>
                <a:spLocks noChangeShapeType="1"/>
              </p:cNvSpPr>
              <p:nvPr/>
            </p:nvSpPr>
            <p:spPr bwMode="auto">
              <a:xfrm flipV="1">
                <a:off x="3280" y="1973"/>
                <a:ext cx="2" cy="1"/>
              </a:xfrm>
              <a:prstGeom prst="line">
                <a:avLst/>
              </a:prstGeom>
              <a:noFill/>
              <a:ln w="0">
                <a:solidFill>
                  <a:srgbClr val="FFDF7F"/>
                </a:solidFill>
                <a:round/>
                <a:headEnd/>
                <a:tailEnd/>
              </a:ln>
            </p:spPr>
            <p:txBody>
              <a:bodyPr/>
              <a:lstStyle/>
              <a:p>
                <a:endParaRPr lang="en-US"/>
              </a:p>
            </p:txBody>
          </p:sp>
          <p:sp>
            <p:nvSpPr>
              <p:cNvPr id="124413" name="Line 4605"/>
              <p:cNvSpPr>
                <a:spLocks noChangeShapeType="1"/>
              </p:cNvSpPr>
              <p:nvPr/>
            </p:nvSpPr>
            <p:spPr bwMode="auto">
              <a:xfrm>
                <a:off x="3277" y="1973"/>
                <a:ext cx="3" cy="1"/>
              </a:xfrm>
              <a:prstGeom prst="line">
                <a:avLst/>
              </a:prstGeom>
              <a:noFill/>
              <a:ln w="0">
                <a:solidFill>
                  <a:srgbClr val="FFDF7F"/>
                </a:solidFill>
                <a:round/>
                <a:headEnd/>
                <a:tailEnd/>
              </a:ln>
            </p:spPr>
            <p:txBody>
              <a:bodyPr/>
              <a:lstStyle/>
              <a:p>
                <a:endParaRPr lang="en-US"/>
              </a:p>
            </p:txBody>
          </p:sp>
          <p:sp>
            <p:nvSpPr>
              <p:cNvPr id="124414" name="Line 4606"/>
              <p:cNvSpPr>
                <a:spLocks noChangeShapeType="1"/>
              </p:cNvSpPr>
              <p:nvPr/>
            </p:nvSpPr>
            <p:spPr bwMode="auto">
              <a:xfrm flipH="1" flipV="1">
                <a:off x="3309" y="1781"/>
                <a:ext cx="8" cy="9"/>
              </a:xfrm>
              <a:prstGeom prst="line">
                <a:avLst/>
              </a:prstGeom>
              <a:noFill/>
              <a:ln w="0">
                <a:solidFill>
                  <a:srgbClr val="FFDF7F"/>
                </a:solidFill>
                <a:round/>
                <a:headEnd/>
                <a:tailEnd/>
              </a:ln>
            </p:spPr>
            <p:txBody>
              <a:bodyPr/>
              <a:lstStyle/>
              <a:p>
                <a:endParaRPr lang="en-US"/>
              </a:p>
            </p:txBody>
          </p:sp>
          <p:sp>
            <p:nvSpPr>
              <p:cNvPr id="124415" name="Line 4607"/>
              <p:cNvSpPr>
                <a:spLocks noChangeShapeType="1"/>
              </p:cNvSpPr>
              <p:nvPr/>
            </p:nvSpPr>
            <p:spPr bwMode="auto">
              <a:xfrm flipH="1" flipV="1">
                <a:off x="3297" y="1779"/>
                <a:ext cx="12" cy="2"/>
              </a:xfrm>
              <a:prstGeom prst="line">
                <a:avLst/>
              </a:prstGeom>
              <a:noFill/>
              <a:ln w="0">
                <a:solidFill>
                  <a:srgbClr val="FFDF7F"/>
                </a:solidFill>
                <a:round/>
                <a:headEnd/>
                <a:tailEnd/>
              </a:ln>
            </p:spPr>
            <p:txBody>
              <a:bodyPr/>
              <a:lstStyle/>
              <a:p>
                <a:endParaRPr lang="en-US"/>
              </a:p>
            </p:txBody>
          </p:sp>
          <p:sp>
            <p:nvSpPr>
              <p:cNvPr id="124416" name="Line 4608"/>
              <p:cNvSpPr>
                <a:spLocks noChangeShapeType="1"/>
              </p:cNvSpPr>
              <p:nvPr/>
            </p:nvSpPr>
            <p:spPr bwMode="auto">
              <a:xfrm>
                <a:off x="3297" y="1779"/>
                <a:ext cx="20" cy="11"/>
              </a:xfrm>
              <a:prstGeom prst="line">
                <a:avLst/>
              </a:prstGeom>
              <a:noFill/>
              <a:ln w="0">
                <a:solidFill>
                  <a:srgbClr val="FFDF7F"/>
                </a:solidFill>
                <a:round/>
                <a:headEnd/>
                <a:tailEnd/>
              </a:ln>
            </p:spPr>
            <p:txBody>
              <a:bodyPr/>
              <a:lstStyle/>
              <a:p>
                <a:endParaRPr lang="en-US"/>
              </a:p>
            </p:txBody>
          </p:sp>
          <p:sp>
            <p:nvSpPr>
              <p:cNvPr id="124417" name="Line 4609"/>
              <p:cNvSpPr>
                <a:spLocks noChangeShapeType="1"/>
              </p:cNvSpPr>
              <p:nvPr/>
            </p:nvSpPr>
            <p:spPr bwMode="auto">
              <a:xfrm>
                <a:off x="3249" y="1692"/>
                <a:ext cx="48" cy="87"/>
              </a:xfrm>
              <a:prstGeom prst="line">
                <a:avLst/>
              </a:prstGeom>
              <a:noFill/>
              <a:ln w="0">
                <a:solidFill>
                  <a:srgbClr val="FFDF7F"/>
                </a:solidFill>
                <a:round/>
                <a:headEnd/>
                <a:tailEnd/>
              </a:ln>
            </p:spPr>
            <p:txBody>
              <a:bodyPr/>
              <a:lstStyle/>
              <a:p>
                <a:endParaRPr lang="en-US"/>
              </a:p>
            </p:txBody>
          </p:sp>
          <p:sp>
            <p:nvSpPr>
              <p:cNvPr id="124418" name="Line 4610"/>
              <p:cNvSpPr>
                <a:spLocks noChangeShapeType="1"/>
              </p:cNvSpPr>
              <p:nvPr/>
            </p:nvSpPr>
            <p:spPr bwMode="auto">
              <a:xfrm flipH="1">
                <a:off x="3253" y="1779"/>
                <a:ext cx="44" cy="24"/>
              </a:xfrm>
              <a:prstGeom prst="line">
                <a:avLst/>
              </a:prstGeom>
              <a:noFill/>
              <a:ln w="0">
                <a:solidFill>
                  <a:srgbClr val="FFDF7F"/>
                </a:solidFill>
                <a:round/>
                <a:headEnd/>
                <a:tailEnd/>
              </a:ln>
            </p:spPr>
            <p:txBody>
              <a:bodyPr/>
              <a:lstStyle/>
              <a:p>
                <a:endParaRPr lang="en-US"/>
              </a:p>
            </p:txBody>
          </p:sp>
          <p:sp>
            <p:nvSpPr>
              <p:cNvPr id="124419" name="Line 4611"/>
              <p:cNvSpPr>
                <a:spLocks noChangeShapeType="1"/>
              </p:cNvSpPr>
              <p:nvPr/>
            </p:nvSpPr>
            <p:spPr bwMode="auto">
              <a:xfrm flipH="1" flipV="1">
                <a:off x="3280" y="1727"/>
                <a:ext cx="2" cy="3"/>
              </a:xfrm>
              <a:prstGeom prst="line">
                <a:avLst/>
              </a:prstGeom>
              <a:noFill/>
              <a:ln w="0">
                <a:solidFill>
                  <a:srgbClr val="FFDF7F"/>
                </a:solidFill>
                <a:round/>
                <a:headEnd/>
                <a:tailEnd/>
              </a:ln>
            </p:spPr>
            <p:txBody>
              <a:bodyPr/>
              <a:lstStyle/>
              <a:p>
                <a:endParaRPr lang="en-US"/>
              </a:p>
            </p:txBody>
          </p:sp>
          <p:sp>
            <p:nvSpPr>
              <p:cNvPr id="124420" name="Line 4612"/>
              <p:cNvSpPr>
                <a:spLocks noChangeShapeType="1"/>
              </p:cNvSpPr>
              <p:nvPr/>
            </p:nvSpPr>
            <p:spPr bwMode="auto">
              <a:xfrm flipH="1" flipV="1">
                <a:off x="3277" y="1725"/>
                <a:ext cx="3" cy="2"/>
              </a:xfrm>
              <a:prstGeom prst="line">
                <a:avLst/>
              </a:prstGeom>
              <a:noFill/>
              <a:ln w="0">
                <a:solidFill>
                  <a:srgbClr val="FFDF7F"/>
                </a:solidFill>
                <a:round/>
                <a:headEnd/>
                <a:tailEnd/>
              </a:ln>
            </p:spPr>
            <p:txBody>
              <a:bodyPr/>
              <a:lstStyle/>
              <a:p>
                <a:endParaRPr lang="en-US"/>
              </a:p>
            </p:txBody>
          </p:sp>
          <p:sp>
            <p:nvSpPr>
              <p:cNvPr id="124421" name="Line 4613"/>
              <p:cNvSpPr>
                <a:spLocks noChangeShapeType="1"/>
              </p:cNvSpPr>
              <p:nvPr/>
            </p:nvSpPr>
            <p:spPr bwMode="auto">
              <a:xfrm flipH="1">
                <a:off x="3274" y="1725"/>
                <a:ext cx="3" cy="2"/>
              </a:xfrm>
              <a:prstGeom prst="line">
                <a:avLst/>
              </a:prstGeom>
              <a:noFill/>
              <a:ln w="0">
                <a:solidFill>
                  <a:srgbClr val="FFDF7F"/>
                </a:solidFill>
                <a:round/>
                <a:headEnd/>
                <a:tailEnd/>
              </a:ln>
            </p:spPr>
            <p:txBody>
              <a:bodyPr/>
              <a:lstStyle/>
              <a:p>
                <a:endParaRPr lang="en-US"/>
              </a:p>
            </p:txBody>
          </p:sp>
          <p:sp>
            <p:nvSpPr>
              <p:cNvPr id="124422" name="Line 4614"/>
              <p:cNvSpPr>
                <a:spLocks noChangeShapeType="1"/>
              </p:cNvSpPr>
              <p:nvPr/>
            </p:nvSpPr>
            <p:spPr bwMode="auto">
              <a:xfrm flipH="1">
                <a:off x="3272" y="1727"/>
                <a:ext cx="2" cy="3"/>
              </a:xfrm>
              <a:prstGeom prst="line">
                <a:avLst/>
              </a:prstGeom>
              <a:noFill/>
              <a:ln w="0">
                <a:solidFill>
                  <a:srgbClr val="FFDF7F"/>
                </a:solidFill>
                <a:round/>
                <a:headEnd/>
                <a:tailEnd/>
              </a:ln>
            </p:spPr>
            <p:txBody>
              <a:bodyPr/>
              <a:lstStyle/>
              <a:p>
                <a:endParaRPr lang="en-US"/>
              </a:p>
            </p:txBody>
          </p:sp>
          <p:sp>
            <p:nvSpPr>
              <p:cNvPr id="124423" name="Line 4615"/>
              <p:cNvSpPr>
                <a:spLocks noChangeShapeType="1"/>
              </p:cNvSpPr>
              <p:nvPr/>
            </p:nvSpPr>
            <p:spPr bwMode="auto">
              <a:xfrm>
                <a:off x="3272" y="1730"/>
                <a:ext cx="2" cy="3"/>
              </a:xfrm>
              <a:prstGeom prst="line">
                <a:avLst/>
              </a:prstGeom>
              <a:noFill/>
              <a:ln w="0">
                <a:solidFill>
                  <a:srgbClr val="FFDF7F"/>
                </a:solidFill>
                <a:round/>
                <a:headEnd/>
                <a:tailEnd/>
              </a:ln>
            </p:spPr>
            <p:txBody>
              <a:bodyPr/>
              <a:lstStyle/>
              <a:p>
                <a:endParaRPr lang="en-US"/>
              </a:p>
            </p:txBody>
          </p:sp>
          <p:sp>
            <p:nvSpPr>
              <p:cNvPr id="124424" name="Line 4616"/>
              <p:cNvSpPr>
                <a:spLocks noChangeShapeType="1"/>
              </p:cNvSpPr>
              <p:nvPr/>
            </p:nvSpPr>
            <p:spPr bwMode="auto">
              <a:xfrm>
                <a:off x="3274" y="1733"/>
                <a:ext cx="3" cy="2"/>
              </a:xfrm>
              <a:prstGeom prst="line">
                <a:avLst/>
              </a:prstGeom>
              <a:noFill/>
              <a:ln w="0">
                <a:solidFill>
                  <a:srgbClr val="FFDF7F"/>
                </a:solidFill>
                <a:round/>
                <a:headEnd/>
                <a:tailEnd/>
              </a:ln>
            </p:spPr>
            <p:txBody>
              <a:bodyPr/>
              <a:lstStyle/>
              <a:p>
                <a:endParaRPr lang="en-US"/>
              </a:p>
            </p:txBody>
          </p:sp>
          <p:sp>
            <p:nvSpPr>
              <p:cNvPr id="124425" name="Line 4617"/>
              <p:cNvSpPr>
                <a:spLocks noChangeShapeType="1"/>
              </p:cNvSpPr>
              <p:nvPr/>
            </p:nvSpPr>
            <p:spPr bwMode="auto">
              <a:xfrm flipV="1">
                <a:off x="3277" y="1733"/>
                <a:ext cx="3" cy="2"/>
              </a:xfrm>
              <a:prstGeom prst="line">
                <a:avLst/>
              </a:prstGeom>
              <a:noFill/>
              <a:ln w="0">
                <a:solidFill>
                  <a:srgbClr val="FFDF7F"/>
                </a:solidFill>
                <a:round/>
                <a:headEnd/>
                <a:tailEnd/>
              </a:ln>
            </p:spPr>
            <p:txBody>
              <a:bodyPr/>
              <a:lstStyle/>
              <a:p>
                <a:endParaRPr lang="en-US"/>
              </a:p>
            </p:txBody>
          </p:sp>
          <p:sp>
            <p:nvSpPr>
              <p:cNvPr id="124426" name="Line 4618"/>
              <p:cNvSpPr>
                <a:spLocks noChangeShapeType="1"/>
              </p:cNvSpPr>
              <p:nvPr/>
            </p:nvSpPr>
            <p:spPr bwMode="auto">
              <a:xfrm flipV="1">
                <a:off x="3280" y="1730"/>
                <a:ext cx="2" cy="3"/>
              </a:xfrm>
              <a:prstGeom prst="line">
                <a:avLst/>
              </a:prstGeom>
              <a:noFill/>
              <a:ln w="0">
                <a:solidFill>
                  <a:srgbClr val="FFDF7F"/>
                </a:solidFill>
                <a:round/>
                <a:headEnd/>
                <a:tailEnd/>
              </a:ln>
            </p:spPr>
            <p:txBody>
              <a:bodyPr/>
              <a:lstStyle/>
              <a:p>
                <a:endParaRPr lang="en-US"/>
              </a:p>
            </p:txBody>
          </p:sp>
          <p:sp>
            <p:nvSpPr>
              <p:cNvPr id="124427" name="Line 4619"/>
              <p:cNvSpPr>
                <a:spLocks noChangeShapeType="1"/>
              </p:cNvSpPr>
              <p:nvPr/>
            </p:nvSpPr>
            <p:spPr bwMode="auto">
              <a:xfrm flipH="1" flipV="1">
                <a:off x="3317" y="1790"/>
                <a:ext cx="16" cy="8"/>
              </a:xfrm>
              <a:prstGeom prst="line">
                <a:avLst/>
              </a:prstGeom>
              <a:noFill/>
              <a:ln w="0">
                <a:solidFill>
                  <a:srgbClr val="FFDF7F"/>
                </a:solidFill>
                <a:round/>
                <a:headEnd/>
                <a:tailEnd/>
              </a:ln>
            </p:spPr>
            <p:txBody>
              <a:bodyPr/>
              <a:lstStyle/>
              <a:p>
                <a:endParaRPr lang="en-US"/>
              </a:p>
            </p:txBody>
          </p:sp>
          <p:sp>
            <p:nvSpPr>
              <p:cNvPr id="124428" name="Line 4620"/>
              <p:cNvSpPr>
                <a:spLocks noChangeShapeType="1"/>
              </p:cNvSpPr>
              <p:nvPr/>
            </p:nvSpPr>
            <p:spPr bwMode="auto">
              <a:xfrm flipH="1" flipV="1">
                <a:off x="3342" y="1799"/>
                <a:ext cx="6" cy="7"/>
              </a:xfrm>
              <a:prstGeom prst="line">
                <a:avLst/>
              </a:prstGeom>
              <a:noFill/>
              <a:ln w="0">
                <a:solidFill>
                  <a:srgbClr val="FFDF7F"/>
                </a:solidFill>
                <a:round/>
                <a:headEnd/>
                <a:tailEnd/>
              </a:ln>
            </p:spPr>
            <p:txBody>
              <a:bodyPr/>
              <a:lstStyle/>
              <a:p>
                <a:endParaRPr lang="en-US"/>
              </a:p>
            </p:txBody>
          </p:sp>
          <p:sp>
            <p:nvSpPr>
              <p:cNvPr id="124429" name="Line 4621"/>
              <p:cNvSpPr>
                <a:spLocks noChangeShapeType="1"/>
              </p:cNvSpPr>
              <p:nvPr/>
            </p:nvSpPr>
            <p:spPr bwMode="auto">
              <a:xfrm flipH="1" flipV="1">
                <a:off x="3333" y="1798"/>
                <a:ext cx="9" cy="1"/>
              </a:xfrm>
              <a:prstGeom prst="line">
                <a:avLst/>
              </a:prstGeom>
              <a:noFill/>
              <a:ln w="0">
                <a:solidFill>
                  <a:srgbClr val="FFDF7F"/>
                </a:solidFill>
                <a:round/>
                <a:headEnd/>
                <a:tailEnd/>
              </a:ln>
            </p:spPr>
            <p:txBody>
              <a:bodyPr/>
              <a:lstStyle/>
              <a:p>
                <a:endParaRPr lang="en-US"/>
              </a:p>
            </p:txBody>
          </p:sp>
          <p:sp>
            <p:nvSpPr>
              <p:cNvPr id="124430" name="Line 4622"/>
              <p:cNvSpPr>
                <a:spLocks noChangeShapeType="1"/>
              </p:cNvSpPr>
              <p:nvPr/>
            </p:nvSpPr>
            <p:spPr bwMode="auto">
              <a:xfrm>
                <a:off x="3333" y="1798"/>
                <a:ext cx="15" cy="8"/>
              </a:xfrm>
              <a:prstGeom prst="line">
                <a:avLst/>
              </a:prstGeom>
              <a:noFill/>
              <a:ln w="0">
                <a:solidFill>
                  <a:srgbClr val="FFDF7F"/>
                </a:solidFill>
                <a:round/>
                <a:headEnd/>
                <a:tailEnd/>
              </a:ln>
            </p:spPr>
            <p:txBody>
              <a:bodyPr/>
              <a:lstStyle/>
              <a:p>
                <a:endParaRPr lang="en-US"/>
              </a:p>
            </p:txBody>
          </p:sp>
          <p:sp>
            <p:nvSpPr>
              <p:cNvPr id="124431" name="Line 4623"/>
              <p:cNvSpPr>
                <a:spLocks noChangeShapeType="1"/>
              </p:cNvSpPr>
              <p:nvPr/>
            </p:nvSpPr>
            <p:spPr bwMode="auto">
              <a:xfrm>
                <a:off x="3317" y="1790"/>
                <a:ext cx="16" cy="8"/>
              </a:xfrm>
              <a:prstGeom prst="line">
                <a:avLst/>
              </a:prstGeom>
              <a:noFill/>
              <a:ln w="0">
                <a:solidFill>
                  <a:srgbClr val="FFDF7F"/>
                </a:solidFill>
                <a:round/>
                <a:headEnd/>
                <a:tailEnd/>
              </a:ln>
            </p:spPr>
            <p:txBody>
              <a:bodyPr/>
              <a:lstStyle/>
              <a:p>
                <a:endParaRPr lang="en-US"/>
              </a:p>
            </p:txBody>
          </p:sp>
          <p:sp>
            <p:nvSpPr>
              <p:cNvPr id="124432" name="Line 4624"/>
              <p:cNvSpPr>
                <a:spLocks noChangeShapeType="1"/>
              </p:cNvSpPr>
              <p:nvPr/>
            </p:nvSpPr>
            <p:spPr bwMode="auto">
              <a:xfrm>
                <a:off x="3474" y="1974"/>
                <a:ext cx="1" cy="37"/>
              </a:xfrm>
              <a:prstGeom prst="line">
                <a:avLst/>
              </a:prstGeom>
              <a:noFill/>
              <a:ln w="0">
                <a:solidFill>
                  <a:srgbClr val="FFDF7F"/>
                </a:solidFill>
                <a:round/>
                <a:headEnd/>
                <a:tailEnd/>
              </a:ln>
            </p:spPr>
            <p:txBody>
              <a:bodyPr/>
              <a:lstStyle/>
              <a:p>
                <a:endParaRPr lang="en-US"/>
              </a:p>
            </p:txBody>
          </p:sp>
          <p:sp>
            <p:nvSpPr>
              <p:cNvPr id="124433" name="Line 4625"/>
              <p:cNvSpPr>
                <a:spLocks noChangeShapeType="1"/>
              </p:cNvSpPr>
              <p:nvPr/>
            </p:nvSpPr>
            <p:spPr bwMode="auto">
              <a:xfrm>
                <a:off x="3468" y="2159"/>
                <a:ext cx="1" cy="93"/>
              </a:xfrm>
              <a:prstGeom prst="line">
                <a:avLst/>
              </a:prstGeom>
              <a:noFill/>
              <a:ln w="0">
                <a:solidFill>
                  <a:srgbClr val="FFDF7F"/>
                </a:solidFill>
                <a:round/>
                <a:headEnd/>
                <a:tailEnd/>
              </a:ln>
            </p:spPr>
            <p:txBody>
              <a:bodyPr/>
              <a:lstStyle/>
              <a:p>
                <a:endParaRPr lang="en-US"/>
              </a:p>
            </p:txBody>
          </p:sp>
          <p:sp>
            <p:nvSpPr>
              <p:cNvPr id="124434" name="Line 4626"/>
              <p:cNvSpPr>
                <a:spLocks noChangeShapeType="1"/>
              </p:cNvSpPr>
              <p:nvPr/>
            </p:nvSpPr>
            <p:spPr bwMode="auto">
              <a:xfrm flipH="1">
                <a:off x="3468" y="2185"/>
                <a:ext cx="13" cy="19"/>
              </a:xfrm>
              <a:prstGeom prst="line">
                <a:avLst/>
              </a:prstGeom>
              <a:noFill/>
              <a:ln w="0">
                <a:solidFill>
                  <a:srgbClr val="FFDF7F"/>
                </a:solidFill>
                <a:round/>
                <a:headEnd/>
                <a:tailEnd/>
              </a:ln>
            </p:spPr>
            <p:txBody>
              <a:bodyPr/>
              <a:lstStyle/>
              <a:p>
                <a:endParaRPr lang="en-US"/>
              </a:p>
            </p:txBody>
          </p:sp>
          <p:sp>
            <p:nvSpPr>
              <p:cNvPr id="124435" name="Line 4627"/>
              <p:cNvSpPr>
                <a:spLocks noChangeShapeType="1"/>
              </p:cNvSpPr>
              <p:nvPr/>
            </p:nvSpPr>
            <p:spPr bwMode="auto">
              <a:xfrm>
                <a:off x="3468" y="2204"/>
                <a:ext cx="14" cy="12"/>
              </a:xfrm>
              <a:prstGeom prst="line">
                <a:avLst/>
              </a:prstGeom>
              <a:noFill/>
              <a:ln w="0">
                <a:solidFill>
                  <a:srgbClr val="FFDF7F"/>
                </a:solidFill>
                <a:round/>
                <a:headEnd/>
                <a:tailEnd/>
              </a:ln>
            </p:spPr>
            <p:txBody>
              <a:bodyPr/>
              <a:lstStyle/>
              <a:p>
                <a:endParaRPr lang="en-US"/>
              </a:p>
            </p:txBody>
          </p:sp>
          <p:sp>
            <p:nvSpPr>
              <p:cNvPr id="124436" name="Line 4628"/>
              <p:cNvSpPr>
                <a:spLocks noChangeShapeType="1"/>
              </p:cNvSpPr>
              <p:nvPr/>
            </p:nvSpPr>
            <p:spPr bwMode="auto">
              <a:xfrm>
                <a:off x="3474" y="1793"/>
                <a:ext cx="106" cy="67"/>
              </a:xfrm>
              <a:prstGeom prst="line">
                <a:avLst/>
              </a:prstGeom>
              <a:noFill/>
              <a:ln w="0">
                <a:solidFill>
                  <a:srgbClr val="FFDF7F"/>
                </a:solidFill>
                <a:round/>
                <a:headEnd/>
                <a:tailEnd/>
              </a:ln>
            </p:spPr>
            <p:txBody>
              <a:bodyPr/>
              <a:lstStyle/>
              <a:p>
                <a:endParaRPr lang="en-US"/>
              </a:p>
            </p:txBody>
          </p:sp>
          <p:sp>
            <p:nvSpPr>
              <p:cNvPr id="124437" name="Line 4629"/>
              <p:cNvSpPr>
                <a:spLocks noChangeShapeType="1"/>
              </p:cNvSpPr>
              <p:nvPr/>
            </p:nvSpPr>
            <p:spPr bwMode="auto">
              <a:xfrm>
                <a:off x="3512" y="1770"/>
                <a:ext cx="104" cy="66"/>
              </a:xfrm>
              <a:prstGeom prst="line">
                <a:avLst/>
              </a:prstGeom>
              <a:noFill/>
              <a:ln w="0">
                <a:solidFill>
                  <a:srgbClr val="FFDF7F"/>
                </a:solidFill>
                <a:round/>
                <a:headEnd/>
                <a:tailEnd/>
              </a:ln>
            </p:spPr>
            <p:txBody>
              <a:bodyPr/>
              <a:lstStyle/>
              <a:p>
                <a:endParaRPr lang="en-US"/>
              </a:p>
            </p:txBody>
          </p:sp>
          <p:sp>
            <p:nvSpPr>
              <p:cNvPr id="124438" name="Line 4630"/>
              <p:cNvSpPr>
                <a:spLocks noChangeShapeType="1"/>
              </p:cNvSpPr>
              <p:nvPr/>
            </p:nvSpPr>
            <p:spPr bwMode="auto">
              <a:xfrm flipH="1" flipV="1">
                <a:off x="3542" y="1676"/>
                <a:ext cx="6" cy="6"/>
              </a:xfrm>
              <a:prstGeom prst="line">
                <a:avLst/>
              </a:prstGeom>
              <a:noFill/>
              <a:ln w="0">
                <a:solidFill>
                  <a:srgbClr val="FFDF7F"/>
                </a:solidFill>
                <a:round/>
                <a:headEnd/>
                <a:tailEnd/>
              </a:ln>
            </p:spPr>
            <p:txBody>
              <a:bodyPr/>
              <a:lstStyle/>
              <a:p>
                <a:endParaRPr lang="en-US"/>
              </a:p>
            </p:txBody>
          </p:sp>
          <p:sp>
            <p:nvSpPr>
              <p:cNvPr id="124439" name="Line 4631"/>
              <p:cNvSpPr>
                <a:spLocks noChangeShapeType="1"/>
              </p:cNvSpPr>
              <p:nvPr/>
            </p:nvSpPr>
            <p:spPr bwMode="auto">
              <a:xfrm flipH="1" flipV="1">
                <a:off x="3534" y="1674"/>
                <a:ext cx="8" cy="2"/>
              </a:xfrm>
              <a:prstGeom prst="line">
                <a:avLst/>
              </a:prstGeom>
              <a:noFill/>
              <a:ln w="0">
                <a:solidFill>
                  <a:srgbClr val="FFDF7F"/>
                </a:solidFill>
                <a:round/>
                <a:headEnd/>
                <a:tailEnd/>
              </a:ln>
            </p:spPr>
            <p:txBody>
              <a:bodyPr/>
              <a:lstStyle/>
              <a:p>
                <a:endParaRPr lang="en-US"/>
              </a:p>
            </p:txBody>
          </p:sp>
          <p:sp>
            <p:nvSpPr>
              <p:cNvPr id="124440" name="Line 4632"/>
              <p:cNvSpPr>
                <a:spLocks noChangeShapeType="1"/>
              </p:cNvSpPr>
              <p:nvPr/>
            </p:nvSpPr>
            <p:spPr bwMode="auto">
              <a:xfrm>
                <a:off x="3534" y="1674"/>
                <a:ext cx="14" cy="8"/>
              </a:xfrm>
              <a:prstGeom prst="line">
                <a:avLst/>
              </a:prstGeom>
              <a:noFill/>
              <a:ln w="0">
                <a:solidFill>
                  <a:srgbClr val="FFDF7F"/>
                </a:solidFill>
                <a:round/>
                <a:headEnd/>
                <a:tailEnd/>
              </a:ln>
            </p:spPr>
            <p:txBody>
              <a:bodyPr/>
              <a:lstStyle/>
              <a:p>
                <a:endParaRPr lang="en-US"/>
              </a:p>
            </p:txBody>
          </p:sp>
          <p:sp>
            <p:nvSpPr>
              <p:cNvPr id="124441" name="Line 4633"/>
              <p:cNvSpPr>
                <a:spLocks noChangeShapeType="1"/>
              </p:cNvSpPr>
              <p:nvPr/>
            </p:nvSpPr>
            <p:spPr bwMode="auto">
              <a:xfrm flipH="1" flipV="1">
                <a:off x="3511" y="1770"/>
                <a:ext cx="1" cy="3"/>
              </a:xfrm>
              <a:prstGeom prst="line">
                <a:avLst/>
              </a:prstGeom>
              <a:noFill/>
              <a:ln w="0">
                <a:solidFill>
                  <a:srgbClr val="FFDF7F"/>
                </a:solidFill>
                <a:round/>
                <a:headEnd/>
                <a:tailEnd/>
              </a:ln>
            </p:spPr>
            <p:txBody>
              <a:bodyPr/>
              <a:lstStyle/>
              <a:p>
                <a:endParaRPr lang="en-US"/>
              </a:p>
            </p:txBody>
          </p:sp>
          <p:sp>
            <p:nvSpPr>
              <p:cNvPr id="124442" name="Line 4634"/>
              <p:cNvSpPr>
                <a:spLocks noChangeShapeType="1"/>
              </p:cNvSpPr>
              <p:nvPr/>
            </p:nvSpPr>
            <p:spPr bwMode="auto">
              <a:xfrm>
                <a:off x="3512" y="1773"/>
                <a:ext cx="1" cy="3"/>
              </a:xfrm>
              <a:prstGeom prst="line">
                <a:avLst/>
              </a:prstGeom>
              <a:noFill/>
              <a:ln w="0">
                <a:solidFill>
                  <a:srgbClr val="FFDF7F"/>
                </a:solidFill>
                <a:round/>
                <a:headEnd/>
                <a:tailEnd/>
              </a:ln>
            </p:spPr>
            <p:txBody>
              <a:bodyPr/>
              <a:lstStyle/>
              <a:p>
                <a:endParaRPr lang="en-US"/>
              </a:p>
            </p:txBody>
          </p:sp>
          <p:sp>
            <p:nvSpPr>
              <p:cNvPr id="124443" name="Line 4635"/>
              <p:cNvSpPr>
                <a:spLocks noChangeShapeType="1"/>
              </p:cNvSpPr>
              <p:nvPr/>
            </p:nvSpPr>
            <p:spPr bwMode="auto">
              <a:xfrm>
                <a:off x="3513" y="1776"/>
                <a:ext cx="3" cy="2"/>
              </a:xfrm>
              <a:prstGeom prst="line">
                <a:avLst/>
              </a:prstGeom>
              <a:noFill/>
              <a:ln w="0">
                <a:solidFill>
                  <a:srgbClr val="FFDF7F"/>
                </a:solidFill>
                <a:round/>
                <a:headEnd/>
                <a:tailEnd/>
              </a:ln>
            </p:spPr>
            <p:txBody>
              <a:bodyPr/>
              <a:lstStyle/>
              <a:p>
                <a:endParaRPr lang="en-US"/>
              </a:p>
            </p:txBody>
          </p:sp>
          <p:sp>
            <p:nvSpPr>
              <p:cNvPr id="124444" name="Line 4636"/>
              <p:cNvSpPr>
                <a:spLocks noChangeShapeType="1"/>
              </p:cNvSpPr>
              <p:nvPr/>
            </p:nvSpPr>
            <p:spPr bwMode="auto">
              <a:xfrm>
                <a:off x="3516" y="1778"/>
                <a:ext cx="3" cy="2"/>
              </a:xfrm>
              <a:prstGeom prst="line">
                <a:avLst/>
              </a:prstGeom>
              <a:noFill/>
              <a:ln w="0">
                <a:solidFill>
                  <a:srgbClr val="FFDF7F"/>
                </a:solidFill>
                <a:round/>
                <a:headEnd/>
                <a:tailEnd/>
              </a:ln>
            </p:spPr>
            <p:txBody>
              <a:bodyPr/>
              <a:lstStyle/>
              <a:p>
                <a:endParaRPr lang="en-US"/>
              </a:p>
            </p:txBody>
          </p:sp>
          <p:sp>
            <p:nvSpPr>
              <p:cNvPr id="124445" name="Line 4637"/>
              <p:cNvSpPr>
                <a:spLocks noChangeShapeType="1"/>
              </p:cNvSpPr>
              <p:nvPr/>
            </p:nvSpPr>
            <p:spPr bwMode="auto">
              <a:xfrm>
                <a:off x="3519" y="1780"/>
                <a:ext cx="6" cy="4"/>
              </a:xfrm>
              <a:prstGeom prst="line">
                <a:avLst/>
              </a:prstGeom>
              <a:noFill/>
              <a:ln w="0">
                <a:solidFill>
                  <a:srgbClr val="FFDF7F"/>
                </a:solidFill>
                <a:round/>
                <a:headEnd/>
                <a:tailEnd/>
              </a:ln>
            </p:spPr>
            <p:txBody>
              <a:bodyPr/>
              <a:lstStyle/>
              <a:p>
                <a:endParaRPr lang="en-US"/>
              </a:p>
            </p:txBody>
          </p:sp>
          <p:sp>
            <p:nvSpPr>
              <p:cNvPr id="124446" name="Line 4638"/>
              <p:cNvSpPr>
                <a:spLocks noChangeShapeType="1"/>
              </p:cNvSpPr>
              <p:nvPr/>
            </p:nvSpPr>
            <p:spPr bwMode="auto">
              <a:xfrm flipH="1" flipV="1">
                <a:off x="3525" y="1784"/>
                <a:ext cx="5" cy="3"/>
              </a:xfrm>
              <a:prstGeom prst="line">
                <a:avLst/>
              </a:prstGeom>
              <a:noFill/>
              <a:ln w="0">
                <a:solidFill>
                  <a:srgbClr val="FFDF7F"/>
                </a:solidFill>
                <a:round/>
                <a:headEnd/>
                <a:tailEnd/>
              </a:ln>
            </p:spPr>
            <p:txBody>
              <a:bodyPr/>
              <a:lstStyle/>
              <a:p>
                <a:endParaRPr lang="en-US"/>
              </a:p>
            </p:txBody>
          </p:sp>
          <p:sp>
            <p:nvSpPr>
              <p:cNvPr id="124447" name="Line 4639"/>
              <p:cNvSpPr>
                <a:spLocks noChangeShapeType="1"/>
              </p:cNvSpPr>
              <p:nvPr/>
            </p:nvSpPr>
            <p:spPr bwMode="auto">
              <a:xfrm flipH="1" flipV="1">
                <a:off x="3530" y="1787"/>
                <a:ext cx="3" cy="4"/>
              </a:xfrm>
              <a:prstGeom prst="line">
                <a:avLst/>
              </a:prstGeom>
              <a:noFill/>
              <a:ln w="0">
                <a:solidFill>
                  <a:srgbClr val="FFDF7F"/>
                </a:solidFill>
                <a:round/>
                <a:headEnd/>
                <a:tailEnd/>
              </a:ln>
            </p:spPr>
            <p:txBody>
              <a:bodyPr/>
              <a:lstStyle/>
              <a:p>
                <a:endParaRPr lang="en-US"/>
              </a:p>
            </p:txBody>
          </p:sp>
          <p:sp>
            <p:nvSpPr>
              <p:cNvPr id="124448" name="Line 4640"/>
              <p:cNvSpPr>
                <a:spLocks noChangeShapeType="1"/>
              </p:cNvSpPr>
              <p:nvPr/>
            </p:nvSpPr>
            <p:spPr bwMode="auto">
              <a:xfrm flipH="1" flipV="1">
                <a:off x="3533" y="1791"/>
                <a:ext cx="2" cy="5"/>
              </a:xfrm>
              <a:prstGeom prst="line">
                <a:avLst/>
              </a:prstGeom>
              <a:noFill/>
              <a:ln w="0">
                <a:solidFill>
                  <a:srgbClr val="FFDF7F"/>
                </a:solidFill>
                <a:round/>
                <a:headEnd/>
                <a:tailEnd/>
              </a:ln>
            </p:spPr>
            <p:txBody>
              <a:bodyPr/>
              <a:lstStyle/>
              <a:p>
                <a:endParaRPr lang="en-US"/>
              </a:p>
            </p:txBody>
          </p:sp>
          <p:sp>
            <p:nvSpPr>
              <p:cNvPr id="124449" name="Line 4641"/>
              <p:cNvSpPr>
                <a:spLocks noChangeShapeType="1"/>
              </p:cNvSpPr>
              <p:nvPr/>
            </p:nvSpPr>
            <p:spPr bwMode="auto">
              <a:xfrm flipH="1" flipV="1">
                <a:off x="3535" y="1796"/>
                <a:ext cx="2" cy="5"/>
              </a:xfrm>
              <a:prstGeom prst="line">
                <a:avLst/>
              </a:prstGeom>
              <a:noFill/>
              <a:ln w="0">
                <a:solidFill>
                  <a:srgbClr val="FFDF7F"/>
                </a:solidFill>
                <a:round/>
                <a:headEnd/>
                <a:tailEnd/>
              </a:ln>
            </p:spPr>
            <p:txBody>
              <a:bodyPr/>
              <a:lstStyle/>
              <a:p>
                <a:endParaRPr lang="en-US"/>
              </a:p>
            </p:txBody>
          </p:sp>
          <p:sp>
            <p:nvSpPr>
              <p:cNvPr id="124450" name="Line 4642"/>
              <p:cNvSpPr>
                <a:spLocks noChangeShapeType="1"/>
              </p:cNvSpPr>
              <p:nvPr/>
            </p:nvSpPr>
            <p:spPr bwMode="auto">
              <a:xfrm flipH="1" flipV="1">
                <a:off x="3537" y="1801"/>
                <a:ext cx="3" cy="6"/>
              </a:xfrm>
              <a:prstGeom prst="line">
                <a:avLst/>
              </a:prstGeom>
              <a:noFill/>
              <a:ln w="0">
                <a:solidFill>
                  <a:srgbClr val="FFDF7F"/>
                </a:solidFill>
                <a:round/>
                <a:headEnd/>
                <a:tailEnd/>
              </a:ln>
            </p:spPr>
            <p:txBody>
              <a:bodyPr/>
              <a:lstStyle/>
              <a:p>
                <a:endParaRPr lang="en-US"/>
              </a:p>
            </p:txBody>
          </p:sp>
          <p:sp>
            <p:nvSpPr>
              <p:cNvPr id="124451" name="Line 4643"/>
              <p:cNvSpPr>
                <a:spLocks noChangeShapeType="1"/>
              </p:cNvSpPr>
              <p:nvPr/>
            </p:nvSpPr>
            <p:spPr bwMode="auto">
              <a:xfrm flipH="1" flipV="1">
                <a:off x="3540" y="1807"/>
                <a:ext cx="1" cy="4"/>
              </a:xfrm>
              <a:prstGeom prst="line">
                <a:avLst/>
              </a:prstGeom>
              <a:noFill/>
              <a:ln w="0">
                <a:solidFill>
                  <a:srgbClr val="FFDF7F"/>
                </a:solidFill>
                <a:round/>
                <a:headEnd/>
                <a:tailEnd/>
              </a:ln>
            </p:spPr>
            <p:txBody>
              <a:bodyPr/>
              <a:lstStyle/>
              <a:p>
                <a:endParaRPr lang="en-US"/>
              </a:p>
            </p:txBody>
          </p:sp>
          <p:sp>
            <p:nvSpPr>
              <p:cNvPr id="124452" name="Line 4644"/>
              <p:cNvSpPr>
                <a:spLocks noChangeShapeType="1"/>
              </p:cNvSpPr>
              <p:nvPr/>
            </p:nvSpPr>
            <p:spPr bwMode="auto">
              <a:xfrm>
                <a:off x="3541" y="1811"/>
                <a:ext cx="2" cy="3"/>
              </a:xfrm>
              <a:prstGeom prst="line">
                <a:avLst/>
              </a:prstGeom>
              <a:noFill/>
              <a:ln w="0">
                <a:solidFill>
                  <a:srgbClr val="FFDF7F"/>
                </a:solidFill>
                <a:round/>
                <a:headEnd/>
                <a:tailEnd/>
              </a:ln>
            </p:spPr>
            <p:txBody>
              <a:bodyPr/>
              <a:lstStyle/>
              <a:p>
                <a:endParaRPr lang="en-US"/>
              </a:p>
            </p:txBody>
          </p:sp>
          <p:sp>
            <p:nvSpPr>
              <p:cNvPr id="124453" name="Line 4645"/>
              <p:cNvSpPr>
                <a:spLocks noChangeShapeType="1"/>
              </p:cNvSpPr>
              <p:nvPr/>
            </p:nvSpPr>
            <p:spPr bwMode="auto">
              <a:xfrm>
                <a:off x="3543" y="1814"/>
                <a:ext cx="2" cy="5"/>
              </a:xfrm>
              <a:prstGeom prst="line">
                <a:avLst/>
              </a:prstGeom>
              <a:noFill/>
              <a:ln w="0">
                <a:solidFill>
                  <a:srgbClr val="FFDF7F"/>
                </a:solidFill>
                <a:round/>
                <a:headEnd/>
                <a:tailEnd/>
              </a:ln>
            </p:spPr>
            <p:txBody>
              <a:bodyPr/>
              <a:lstStyle/>
              <a:p>
                <a:endParaRPr lang="en-US"/>
              </a:p>
            </p:txBody>
          </p:sp>
          <p:sp>
            <p:nvSpPr>
              <p:cNvPr id="124454" name="Line 4646"/>
              <p:cNvSpPr>
                <a:spLocks noChangeShapeType="1"/>
              </p:cNvSpPr>
              <p:nvPr/>
            </p:nvSpPr>
            <p:spPr bwMode="auto">
              <a:xfrm flipH="1" flipV="1">
                <a:off x="3545" y="1819"/>
                <a:ext cx="3" cy="4"/>
              </a:xfrm>
              <a:prstGeom prst="line">
                <a:avLst/>
              </a:prstGeom>
              <a:noFill/>
              <a:ln w="0">
                <a:solidFill>
                  <a:srgbClr val="FFDF7F"/>
                </a:solidFill>
                <a:round/>
                <a:headEnd/>
                <a:tailEnd/>
              </a:ln>
            </p:spPr>
            <p:txBody>
              <a:bodyPr/>
              <a:lstStyle/>
              <a:p>
                <a:endParaRPr lang="en-US"/>
              </a:p>
            </p:txBody>
          </p:sp>
          <p:sp>
            <p:nvSpPr>
              <p:cNvPr id="124455" name="Line 4647"/>
              <p:cNvSpPr>
                <a:spLocks noChangeShapeType="1"/>
              </p:cNvSpPr>
              <p:nvPr/>
            </p:nvSpPr>
            <p:spPr bwMode="auto">
              <a:xfrm>
                <a:off x="3548" y="1823"/>
                <a:ext cx="3" cy="2"/>
              </a:xfrm>
              <a:prstGeom prst="line">
                <a:avLst/>
              </a:prstGeom>
              <a:noFill/>
              <a:ln w="0">
                <a:solidFill>
                  <a:srgbClr val="FFDF7F"/>
                </a:solidFill>
                <a:round/>
                <a:headEnd/>
                <a:tailEnd/>
              </a:ln>
            </p:spPr>
            <p:txBody>
              <a:bodyPr/>
              <a:lstStyle/>
              <a:p>
                <a:endParaRPr lang="en-US"/>
              </a:p>
            </p:txBody>
          </p:sp>
          <p:sp>
            <p:nvSpPr>
              <p:cNvPr id="124456" name="Line 4648"/>
              <p:cNvSpPr>
                <a:spLocks noChangeShapeType="1"/>
              </p:cNvSpPr>
              <p:nvPr/>
            </p:nvSpPr>
            <p:spPr bwMode="auto">
              <a:xfrm flipH="1" flipV="1">
                <a:off x="3551" y="1825"/>
                <a:ext cx="2" cy="3"/>
              </a:xfrm>
              <a:prstGeom prst="line">
                <a:avLst/>
              </a:prstGeom>
              <a:noFill/>
              <a:ln w="0">
                <a:solidFill>
                  <a:srgbClr val="FFDF7F"/>
                </a:solidFill>
                <a:round/>
                <a:headEnd/>
                <a:tailEnd/>
              </a:ln>
            </p:spPr>
            <p:txBody>
              <a:bodyPr/>
              <a:lstStyle/>
              <a:p>
                <a:endParaRPr lang="en-US"/>
              </a:p>
            </p:txBody>
          </p:sp>
          <p:sp>
            <p:nvSpPr>
              <p:cNvPr id="124457" name="Line 4649"/>
              <p:cNvSpPr>
                <a:spLocks noChangeShapeType="1"/>
              </p:cNvSpPr>
              <p:nvPr/>
            </p:nvSpPr>
            <p:spPr bwMode="auto">
              <a:xfrm flipH="1" flipV="1">
                <a:off x="3553" y="1828"/>
                <a:ext cx="3" cy="7"/>
              </a:xfrm>
              <a:prstGeom prst="line">
                <a:avLst/>
              </a:prstGeom>
              <a:noFill/>
              <a:ln w="0">
                <a:solidFill>
                  <a:srgbClr val="FFDF7F"/>
                </a:solidFill>
                <a:round/>
                <a:headEnd/>
                <a:tailEnd/>
              </a:ln>
            </p:spPr>
            <p:txBody>
              <a:bodyPr/>
              <a:lstStyle/>
              <a:p>
                <a:endParaRPr lang="en-US"/>
              </a:p>
            </p:txBody>
          </p:sp>
          <p:sp>
            <p:nvSpPr>
              <p:cNvPr id="124458" name="Line 4650"/>
              <p:cNvSpPr>
                <a:spLocks noChangeShapeType="1"/>
              </p:cNvSpPr>
              <p:nvPr/>
            </p:nvSpPr>
            <p:spPr bwMode="auto">
              <a:xfrm flipH="1" flipV="1">
                <a:off x="3556" y="1835"/>
                <a:ext cx="3" cy="8"/>
              </a:xfrm>
              <a:prstGeom prst="line">
                <a:avLst/>
              </a:prstGeom>
              <a:noFill/>
              <a:ln w="0">
                <a:solidFill>
                  <a:srgbClr val="FFDF7F"/>
                </a:solidFill>
                <a:round/>
                <a:headEnd/>
                <a:tailEnd/>
              </a:ln>
            </p:spPr>
            <p:txBody>
              <a:bodyPr/>
              <a:lstStyle/>
              <a:p>
                <a:endParaRPr lang="en-US"/>
              </a:p>
            </p:txBody>
          </p:sp>
          <p:sp>
            <p:nvSpPr>
              <p:cNvPr id="124459" name="Line 4651"/>
              <p:cNvSpPr>
                <a:spLocks noChangeShapeType="1"/>
              </p:cNvSpPr>
              <p:nvPr/>
            </p:nvSpPr>
            <p:spPr bwMode="auto">
              <a:xfrm flipH="1" flipV="1">
                <a:off x="3559" y="1843"/>
                <a:ext cx="1" cy="2"/>
              </a:xfrm>
              <a:prstGeom prst="line">
                <a:avLst/>
              </a:prstGeom>
              <a:noFill/>
              <a:ln w="0">
                <a:solidFill>
                  <a:srgbClr val="FFDF7F"/>
                </a:solidFill>
                <a:round/>
                <a:headEnd/>
                <a:tailEnd/>
              </a:ln>
            </p:spPr>
            <p:txBody>
              <a:bodyPr/>
              <a:lstStyle/>
              <a:p>
                <a:endParaRPr lang="en-US"/>
              </a:p>
            </p:txBody>
          </p:sp>
          <p:sp>
            <p:nvSpPr>
              <p:cNvPr id="124460" name="Line 4652"/>
              <p:cNvSpPr>
                <a:spLocks noChangeShapeType="1"/>
              </p:cNvSpPr>
              <p:nvPr/>
            </p:nvSpPr>
            <p:spPr bwMode="auto">
              <a:xfrm flipH="1" flipV="1">
                <a:off x="3560" y="1845"/>
                <a:ext cx="1" cy="2"/>
              </a:xfrm>
              <a:prstGeom prst="line">
                <a:avLst/>
              </a:prstGeom>
              <a:noFill/>
              <a:ln w="0">
                <a:solidFill>
                  <a:srgbClr val="FFDF7F"/>
                </a:solidFill>
                <a:round/>
                <a:headEnd/>
                <a:tailEnd/>
              </a:ln>
            </p:spPr>
            <p:txBody>
              <a:bodyPr/>
              <a:lstStyle/>
              <a:p>
                <a:endParaRPr lang="en-US"/>
              </a:p>
            </p:txBody>
          </p:sp>
          <p:sp>
            <p:nvSpPr>
              <p:cNvPr id="124461" name="Line 4653"/>
              <p:cNvSpPr>
                <a:spLocks noChangeShapeType="1"/>
              </p:cNvSpPr>
              <p:nvPr/>
            </p:nvSpPr>
            <p:spPr bwMode="auto">
              <a:xfrm>
                <a:off x="3453" y="1740"/>
                <a:ext cx="39" cy="25"/>
              </a:xfrm>
              <a:prstGeom prst="line">
                <a:avLst/>
              </a:prstGeom>
              <a:noFill/>
              <a:ln w="0">
                <a:solidFill>
                  <a:srgbClr val="FFDF7F"/>
                </a:solidFill>
                <a:round/>
                <a:headEnd/>
                <a:tailEnd/>
              </a:ln>
            </p:spPr>
            <p:txBody>
              <a:bodyPr/>
              <a:lstStyle/>
              <a:p>
                <a:endParaRPr lang="en-US"/>
              </a:p>
            </p:txBody>
          </p:sp>
          <p:sp>
            <p:nvSpPr>
              <p:cNvPr id="124462" name="Line 4654"/>
              <p:cNvSpPr>
                <a:spLocks noChangeShapeType="1"/>
              </p:cNvSpPr>
              <p:nvPr/>
            </p:nvSpPr>
            <p:spPr bwMode="auto">
              <a:xfrm>
                <a:off x="3421" y="1760"/>
                <a:ext cx="38" cy="25"/>
              </a:xfrm>
              <a:prstGeom prst="line">
                <a:avLst/>
              </a:prstGeom>
              <a:noFill/>
              <a:ln w="0">
                <a:solidFill>
                  <a:srgbClr val="FFDF7F"/>
                </a:solidFill>
                <a:round/>
                <a:headEnd/>
                <a:tailEnd/>
              </a:ln>
            </p:spPr>
            <p:txBody>
              <a:bodyPr/>
              <a:lstStyle/>
              <a:p>
                <a:endParaRPr lang="en-US"/>
              </a:p>
            </p:txBody>
          </p:sp>
          <p:sp>
            <p:nvSpPr>
              <p:cNvPr id="124463" name="Line 4655"/>
              <p:cNvSpPr>
                <a:spLocks noChangeShapeType="1"/>
              </p:cNvSpPr>
              <p:nvPr/>
            </p:nvSpPr>
            <p:spPr bwMode="auto">
              <a:xfrm flipV="1">
                <a:off x="3421" y="1740"/>
                <a:ext cx="32" cy="20"/>
              </a:xfrm>
              <a:prstGeom prst="line">
                <a:avLst/>
              </a:prstGeom>
              <a:noFill/>
              <a:ln w="0">
                <a:solidFill>
                  <a:srgbClr val="FFDF7F"/>
                </a:solidFill>
                <a:round/>
                <a:headEnd/>
                <a:tailEnd/>
              </a:ln>
            </p:spPr>
            <p:txBody>
              <a:bodyPr/>
              <a:lstStyle/>
              <a:p>
                <a:endParaRPr lang="en-US"/>
              </a:p>
            </p:txBody>
          </p:sp>
          <p:sp>
            <p:nvSpPr>
              <p:cNvPr id="124464" name="Line 4656"/>
              <p:cNvSpPr>
                <a:spLocks noChangeShapeType="1"/>
              </p:cNvSpPr>
              <p:nvPr/>
            </p:nvSpPr>
            <p:spPr bwMode="auto">
              <a:xfrm>
                <a:off x="3421" y="1760"/>
                <a:ext cx="1" cy="48"/>
              </a:xfrm>
              <a:prstGeom prst="line">
                <a:avLst/>
              </a:prstGeom>
              <a:noFill/>
              <a:ln w="0">
                <a:solidFill>
                  <a:srgbClr val="FFDF7F"/>
                </a:solidFill>
                <a:round/>
                <a:headEnd/>
                <a:tailEnd/>
              </a:ln>
            </p:spPr>
            <p:txBody>
              <a:bodyPr/>
              <a:lstStyle/>
              <a:p>
                <a:endParaRPr lang="en-US"/>
              </a:p>
            </p:txBody>
          </p:sp>
          <p:sp>
            <p:nvSpPr>
              <p:cNvPr id="124465" name="Line 4657"/>
              <p:cNvSpPr>
                <a:spLocks noChangeShapeType="1"/>
              </p:cNvSpPr>
              <p:nvPr/>
            </p:nvSpPr>
            <p:spPr bwMode="auto">
              <a:xfrm flipH="1" flipV="1">
                <a:off x="3457" y="1715"/>
                <a:ext cx="2" cy="4"/>
              </a:xfrm>
              <a:prstGeom prst="line">
                <a:avLst/>
              </a:prstGeom>
              <a:noFill/>
              <a:ln w="0">
                <a:solidFill>
                  <a:srgbClr val="FFDF7F"/>
                </a:solidFill>
                <a:round/>
                <a:headEnd/>
                <a:tailEnd/>
              </a:ln>
            </p:spPr>
            <p:txBody>
              <a:bodyPr/>
              <a:lstStyle/>
              <a:p>
                <a:endParaRPr lang="en-US"/>
              </a:p>
            </p:txBody>
          </p:sp>
          <p:sp>
            <p:nvSpPr>
              <p:cNvPr id="124466" name="Line 4658"/>
              <p:cNvSpPr>
                <a:spLocks noChangeShapeType="1"/>
              </p:cNvSpPr>
              <p:nvPr/>
            </p:nvSpPr>
            <p:spPr bwMode="auto">
              <a:xfrm flipH="1" flipV="1">
                <a:off x="3454" y="1714"/>
                <a:ext cx="3" cy="1"/>
              </a:xfrm>
              <a:prstGeom prst="line">
                <a:avLst/>
              </a:prstGeom>
              <a:noFill/>
              <a:ln w="0">
                <a:solidFill>
                  <a:srgbClr val="FFDF7F"/>
                </a:solidFill>
                <a:round/>
                <a:headEnd/>
                <a:tailEnd/>
              </a:ln>
            </p:spPr>
            <p:txBody>
              <a:bodyPr/>
              <a:lstStyle/>
              <a:p>
                <a:endParaRPr lang="en-US"/>
              </a:p>
            </p:txBody>
          </p:sp>
          <p:sp>
            <p:nvSpPr>
              <p:cNvPr id="124467" name="Line 4659"/>
              <p:cNvSpPr>
                <a:spLocks noChangeShapeType="1"/>
              </p:cNvSpPr>
              <p:nvPr/>
            </p:nvSpPr>
            <p:spPr bwMode="auto">
              <a:xfrm flipH="1">
                <a:off x="3451" y="1714"/>
                <a:ext cx="3" cy="1"/>
              </a:xfrm>
              <a:prstGeom prst="line">
                <a:avLst/>
              </a:prstGeom>
              <a:noFill/>
              <a:ln w="0">
                <a:solidFill>
                  <a:srgbClr val="FFDF7F"/>
                </a:solidFill>
                <a:round/>
                <a:headEnd/>
                <a:tailEnd/>
              </a:ln>
            </p:spPr>
            <p:txBody>
              <a:bodyPr/>
              <a:lstStyle/>
              <a:p>
                <a:endParaRPr lang="en-US"/>
              </a:p>
            </p:txBody>
          </p:sp>
          <p:sp>
            <p:nvSpPr>
              <p:cNvPr id="124468" name="Line 4660"/>
              <p:cNvSpPr>
                <a:spLocks noChangeShapeType="1"/>
              </p:cNvSpPr>
              <p:nvPr/>
            </p:nvSpPr>
            <p:spPr bwMode="auto">
              <a:xfrm flipH="1">
                <a:off x="3450" y="1715"/>
                <a:ext cx="1" cy="4"/>
              </a:xfrm>
              <a:prstGeom prst="line">
                <a:avLst/>
              </a:prstGeom>
              <a:noFill/>
              <a:ln w="0">
                <a:solidFill>
                  <a:srgbClr val="FFDF7F"/>
                </a:solidFill>
                <a:round/>
                <a:headEnd/>
                <a:tailEnd/>
              </a:ln>
            </p:spPr>
            <p:txBody>
              <a:bodyPr/>
              <a:lstStyle/>
              <a:p>
                <a:endParaRPr lang="en-US"/>
              </a:p>
            </p:txBody>
          </p:sp>
          <p:sp>
            <p:nvSpPr>
              <p:cNvPr id="124469" name="Line 4661"/>
              <p:cNvSpPr>
                <a:spLocks noChangeShapeType="1"/>
              </p:cNvSpPr>
              <p:nvPr/>
            </p:nvSpPr>
            <p:spPr bwMode="auto">
              <a:xfrm>
                <a:off x="3450" y="1719"/>
                <a:ext cx="1" cy="3"/>
              </a:xfrm>
              <a:prstGeom prst="line">
                <a:avLst/>
              </a:prstGeom>
              <a:noFill/>
              <a:ln w="0">
                <a:solidFill>
                  <a:srgbClr val="FFDF7F"/>
                </a:solidFill>
                <a:round/>
                <a:headEnd/>
                <a:tailEnd/>
              </a:ln>
            </p:spPr>
            <p:txBody>
              <a:bodyPr/>
              <a:lstStyle/>
              <a:p>
                <a:endParaRPr lang="en-US"/>
              </a:p>
            </p:txBody>
          </p:sp>
          <p:sp>
            <p:nvSpPr>
              <p:cNvPr id="124470" name="Line 4662"/>
              <p:cNvSpPr>
                <a:spLocks noChangeShapeType="1"/>
              </p:cNvSpPr>
              <p:nvPr/>
            </p:nvSpPr>
            <p:spPr bwMode="auto">
              <a:xfrm>
                <a:off x="3451" y="1722"/>
                <a:ext cx="3" cy="1"/>
              </a:xfrm>
              <a:prstGeom prst="line">
                <a:avLst/>
              </a:prstGeom>
              <a:noFill/>
              <a:ln w="0">
                <a:solidFill>
                  <a:srgbClr val="FFDF7F"/>
                </a:solidFill>
                <a:round/>
                <a:headEnd/>
                <a:tailEnd/>
              </a:ln>
            </p:spPr>
            <p:txBody>
              <a:bodyPr/>
              <a:lstStyle/>
              <a:p>
                <a:endParaRPr lang="en-US"/>
              </a:p>
            </p:txBody>
          </p:sp>
          <p:sp>
            <p:nvSpPr>
              <p:cNvPr id="124471" name="Line 4663"/>
              <p:cNvSpPr>
                <a:spLocks noChangeShapeType="1"/>
              </p:cNvSpPr>
              <p:nvPr/>
            </p:nvSpPr>
            <p:spPr bwMode="auto">
              <a:xfrm flipV="1">
                <a:off x="3454" y="1722"/>
                <a:ext cx="3" cy="1"/>
              </a:xfrm>
              <a:prstGeom prst="line">
                <a:avLst/>
              </a:prstGeom>
              <a:noFill/>
              <a:ln w="0">
                <a:solidFill>
                  <a:srgbClr val="FFDF7F"/>
                </a:solidFill>
                <a:round/>
                <a:headEnd/>
                <a:tailEnd/>
              </a:ln>
            </p:spPr>
            <p:txBody>
              <a:bodyPr/>
              <a:lstStyle/>
              <a:p>
                <a:endParaRPr lang="en-US"/>
              </a:p>
            </p:txBody>
          </p:sp>
          <p:sp>
            <p:nvSpPr>
              <p:cNvPr id="124472" name="Line 4664"/>
              <p:cNvSpPr>
                <a:spLocks noChangeShapeType="1"/>
              </p:cNvSpPr>
              <p:nvPr/>
            </p:nvSpPr>
            <p:spPr bwMode="auto">
              <a:xfrm flipV="1">
                <a:off x="3457" y="1719"/>
                <a:ext cx="2" cy="3"/>
              </a:xfrm>
              <a:prstGeom prst="line">
                <a:avLst/>
              </a:prstGeom>
              <a:noFill/>
              <a:ln w="0">
                <a:solidFill>
                  <a:srgbClr val="FFDF7F"/>
                </a:solidFill>
                <a:round/>
                <a:headEnd/>
                <a:tailEnd/>
              </a:ln>
            </p:spPr>
            <p:txBody>
              <a:bodyPr/>
              <a:lstStyle/>
              <a:p>
                <a:endParaRPr lang="en-US"/>
              </a:p>
            </p:txBody>
          </p:sp>
        </p:grpSp>
        <p:grpSp>
          <p:nvGrpSpPr>
            <p:cNvPr id="124674" name="Group 4866"/>
            <p:cNvGrpSpPr>
              <a:grpSpLocks/>
            </p:cNvGrpSpPr>
            <p:nvPr/>
          </p:nvGrpSpPr>
          <p:grpSpPr bwMode="auto">
            <a:xfrm>
              <a:off x="3490" y="1666"/>
              <a:ext cx="729" cy="1249"/>
              <a:chOff x="3490" y="1666"/>
              <a:chExt cx="729" cy="1249"/>
            </a:xfrm>
          </p:grpSpPr>
          <p:sp>
            <p:nvSpPr>
              <p:cNvPr id="124474" name="Line 4666"/>
              <p:cNvSpPr>
                <a:spLocks noChangeShapeType="1"/>
              </p:cNvSpPr>
              <p:nvPr/>
            </p:nvSpPr>
            <p:spPr bwMode="auto">
              <a:xfrm flipH="1" flipV="1">
                <a:off x="3518" y="1666"/>
                <a:ext cx="16" cy="8"/>
              </a:xfrm>
              <a:prstGeom prst="line">
                <a:avLst/>
              </a:prstGeom>
              <a:noFill/>
              <a:ln w="0">
                <a:solidFill>
                  <a:srgbClr val="FFDF7F"/>
                </a:solidFill>
                <a:round/>
                <a:headEnd/>
                <a:tailEnd/>
              </a:ln>
            </p:spPr>
            <p:txBody>
              <a:bodyPr/>
              <a:lstStyle/>
              <a:p>
                <a:endParaRPr lang="en-US"/>
              </a:p>
            </p:txBody>
          </p:sp>
          <p:sp>
            <p:nvSpPr>
              <p:cNvPr id="124475" name="Line 4667"/>
              <p:cNvSpPr>
                <a:spLocks noChangeShapeType="1"/>
              </p:cNvSpPr>
              <p:nvPr/>
            </p:nvSpPr>
            <p:spPr bwMode="auto">
              <a:xfrm>
                <a:off x="3518" y="1666"/>
                <a:ext cx="16" cy="8"/>
              </a:xfrm>
              <a:prstGeom prst="line">
                <a:avLst/>
              </a:prstGeom>
              <a:noFill/>
              <a:ln w="0">
                <a:solidFill>
                  <a:srgbClr val="FFDF7F"/>
                </a:solidFill>
                <a:round/>
                <a:headEnd/>
                <a:tailEnd/>
              </a:ln>
            </p:spPr>
            <p:txBody>
              <a:bodyPr/>
              <a:lstStyle/>
              <a:p>
                <a:endParaRPr lang="en-US"/>
              </a:p>
            </p:txBody>
          </p:sp>
          <p:sp>
            <p:nvSpPr>
              <p:cNvPr id="124476" name="Line 4668"/>
              <p:cNvSpPr>
                <a:spLocks noChangeShapeType="1"/>
              </p:cNvSpPr>
              <p:nvPr/>
            </p:nvSpPr>
            <p:spPr bwMode="auto">
              <a:xfrm flipH="1" flipV="1">
                <a:off x="3490" y="1784"/>
                <a:ext cx="1" cy="1"/>
              </a:xfrm>
              <a:prstGeom prst="line">
                <a:avLst/>
              </a:prstGeom>
              <a:noFill/>
              <a:ln w="0">
                <a:solidFill>
                  <a:srgbClr val="FFDF7F"/>
                </a:solidFill>
                <a:round/>
                <a:headEnd/>
                <a:tailEnd/>
              </a:ln>
            </p:spPr>
            <p:txBody>
              <a:bodyPr/>
              <a:lstStyle/>
              <a:p>
                <a:endParaRPr lang="en-US"/>
              </a:p>
            </p:txBody>
          </p:sp>
          <p:sp>
            <p:nvSpPr>
              <p:cNvPr id="124477" name="Line 4669"/>
              <p:cNvSpPr>
                <a:spLocks noChangeShapeType="1"/>
              </p:cNvSpPr>
              <p:nvPr/>
            </p:nvSpPr>
            <p:spPr bwMode="auto">
              <a:xfrm>
                <a:off x="3491" y="1785"/>
                <a:ext cx="2" cy="2"/>
              </a:xfrm>
              <a:prstGeom prst="line">
                <a:avLst/>
              </a:prstGeom>
              <a:noFill/>
              <a:ln w="0">
                <a:solidFill>
                  <a:srgbClr val="FFDF7F"/>
                </a:solidFill>
                <a:round/>
                <a:headEnd/>
                <a:tailEnd/>
              </a:ln>
            </p:spPr>
            <p:txBody>
              <a:bodyPr/>
              <a:lstStyle/>
              <a:p>
                <a:endParaRPr lang="en-US"/>
              </a:p>
            </p:txBody>
          </p:sp>
          <p:sp>
            <p:nvSpPr>
              <p:cNvPr id="124478" name="Line 4670"/>
              <p:cNvSpPr>
                <a:spLocks noChangeShapeType="1"/>
              </p:cNvSpPr>
              <p:nvPr/>
            </p:nvSpPr>
            <p:spPr bwMode="auto">
              <a:xfrm flipH="1" flipV="1">
                <a:off x="3493" y="1787"/>
                <a:ext cx="1" cy="1"/>
              </a:xfrm>
              <a:prstGeom prst="line">
                <a:avLst/>
              </a:prstGeom>
              <a:noFill/>
              <a:ln w="0">
                <a:solidFill>
                  <a:srgbClr val="FFDF7F"/>
                </a:solidFill>
                <a:round/>
                <a:headEnd/>
                <a:tailEnd/>
              </a:ln>
            </p:spPr>
            <p:txBody>
              <a:bodyPr/>
              <a:lstStyle/>
              <a:p>
                <a:endParaRPr lang="en-US"/>
              </a:p>
            </p:txBody>
          </p:sp>
          <p:sp>
            <p:nvSpPr>
              <p:cNvPr id="124479" name="Line 4671"/>
              <p:cNvSpPr>
                <a:spLocks noChangeShapeType="1"/>
              </p:cNvSpPr>
              <p:nvPr/>
            </p:nvSpPr>
            <p:spPr bwMode="auto">
              <a:xfrm flipH="1" flipV="1">
                <a:off x="3494" y="1788"/>
                <a:ext cx="1" cy="1"/>
              </a:xfrm>
              <a:prstGeom prst="line">
                <a:avLst/>
              </a:prstGeom>
              <a:noFill/>
              <a:ln w="0">
                <a:solidFill>
                  <a:srgbClr val="FFDF7F"/>
                </a:solidFill>
                <a:round/>
                <a:headEnd/>
                <a:tailEnd/>
              </a:ln>
            </p:spPr>
            <p:txBody>
              <a:bodyPr/>
              <a:lstStyle/>
              <a:p>
                <a:endParaRPr lang="en-US"/>
              </a:p>
            </p:txBody>
          </p:sp>
          <p:sp>
            <p:nvSpPr>
              <p:cNvPr id="124480" name="Line 4672"/>
              <p:cNvSpPr>
                <a:spLocks noChangeShapeType="1"/>
              </p:cNvSpPr>
              <p:nvPr/>
            </p:nvSpPr>
            <p:spPr bwMode="auto">
              <a:xfrm flipH="1" flipV="1">
                <a:off x="3495" y="1789"/>
                <a:ext cx="1" cy="2"/>
              </a:xfrm>
              <a:prstGeom prst="line">
                <a:avLst/>
              </a:prstGeom>
              <a:noFill/>
              <a:ln w="0">
                <a:solidFill>
                  <a:srgbClr val="FFDF7F"/>
                </a:solidFill>
                <a:round/>
                <a:headEnd/>
                <a:tailEnd/>
              </a:ln>
            </p:spPr>
            <p:txBody>
              <a:bodyPr/>
              <a:lstStyle/>
              <a:p>
                <a:endParaRPr lang="en-US"/>
              </a:p>
            </p:txBody>
          </p:sp>
          <p:sp>
            <p:nvSpPr>
              <p:cNvPr id="124481" name="Line 4673"/>
              <p:cNvSpPr>
                <a:spLocks noChangeShapeType="1"/>
              </p:cNvSpPr>
              <p:nvPr/>
            </p:nvSpPr>
            <p:spPr bwMode="auto">
              <a:xfrm>
                <a:off x="3496" y="1791"/>
                <a:ext cx="1" cy="3"/>
              </a:xfrm>
              <a:prstGeom prst="line">
                <a:avLst/>
              </a:prstGeom>
              <a:noFill/>
              <a:ln w="0">
                <a:solidFill>
                  <a:srgbClr val="FFDF7F"/>
                </a:solidFill>
                <a:round/>
                <a:headEnd/>
                <a:tailEnd/>
              </a:ln>
            </p:spPr>
            <p:txBody>
              <a:bodyPr/>
              <a:lstStyle/>
              <a:p>
                <a:endParaRPr lang="en-US"/>
              </a:p>
            </p:txBody>
          </p:sp>
          <p:sp>
            <p:nvSpPr>
              <p:cNvPr id="124482" name="Line 4674"/>
              <p:cNvSpPr>
                <a:spLocks noChangeShapeType="1"/>
              </p:cNvSpPr>
              <p:nvPr/>
            </p:nvSpPr>
            <p:spPr bwMode="auto">
              <a:xfrm>
                <a:off x="3497" y="1794"/>
                <a:ext cx="2" cy="1"/>
              </a:xfrm>
              <a:prstGeom prst="line">
                <a:avLst/>
              </a:prstGeom>
              <a:noFill/>
              <a:ln w="0">
                <a:solidFill>
                  <a:srgbClr val="FFDF7F"/>
                </a:solidFill>
                <a:round/>
                <a:headEnd/>
                <a:tailEnd/>
              </a:ln>
            </p:spPr>
            <p:txBody>
              <a:bodyPr/>
              <a:lstStyle/>
              <a:p>
                <a:endParaRPr lang="en-US"/>
              </a:p>
            </p:txBody>
          </p:sp>
          <p:sp>
            <p:nvSpPr>
              <p:cNvPr id="124483" name="Line 4675"/>
              <p:cNvSpPr>
                <a:spLocks noChangeShapeType="1"/>
              </p:cNvSpPr>
              <p:nvPr/>
            </p:nvSpPr>
            <p:spPr bwMode="auto">
              <a:xfrm flipH="1" flipV="1">
                <a:off x="3499" y="1795"/>
                <a:ext cx="3" cy="2"/>
              </a:xfrm>
              <a:prstGeom prst="line">
                <a:avLst/>
              </a:prstGeom>
              <a:noFill/>
              <a:ln w="0">
                <a:solidFill>
                  <a:srgbClr val="FFDF7F"/>
                </a:solidFill>
                <a:round/>
                <a:headEnd/>
                <a:tailEnd/>
              </a:ln>
            </p:spPr>
            <p:txBody>
              <a:bodyPr/>
              <a:lstStyle/>
              <a:p>
                <a:endParaRPr lang="en-US"/>
              </a:p>
            </p:txBody>
          </p:sp>
          <p:sp>
            <p:nvSpPr>
              <p:cNvPr id="124484" name="Line 4676"/>
              <p:cNvSpPr>
                <a:spLocks noChangeShapeType="1"/>
              </p:cNvSpPr>
              <p:nvPr/>
            </p:nvSpPr>
            <p:spPr bwMode="auto">
              <a:xfrm flipH="1" flipV="1">
                <a:off x="3502" y="1797"/>
                <a:ext cx="1" cy="4"/>
              </a:xfrm>
              <a:prstGeom prst="line">
                <a:avLst/>
              </a:prstGeom>
              <a:noFill/>
              <a:ln w="0">
                <a:solidFill>
                  <a:srgbClr val="FFDF7F"/>
                </a:solidFill>
                <a:round/>
                <a:headEnd/>
                <a:tailEnd/>
              </a:ln>
            </p:spPr>
            <p:txBody>
              <a:bodyPr/>
              <a:lstStyle/>
              <a:p>
                <a:endParaRPr lang="en-US"/>
              </a:p>
            </p:txBody>
          </p:sp>
          <p:sp>
            <p:nvSpPr>
              <p:cNvPr id="124485" name="Line 4677"/>
              <p:cNvSpPr>
                <a:spLocks noChangeShapeType="1"/>
              </p:cNvSpPr>
              <p:nvPr/>
            </p:nvSpPr>
            <p:spPr bwMode="auto">
              <a:xfrm flipV="1">
                <a:off x="3501" y="1803"/>
                <a:ext cx="1" cy="1"/>
              </a:xfrm>
              <a:prstGeom prst="line">
                <a:avLst/>
              </a:prstGeom>
              <a:noFill/>
              <a:ln w="0">
                <a:solidFill>
                  <a:srgbClr val="FFDF7F"/>
                </a:solidFill>
                <a:round/>
                <a:headEnd/>
                <a:tailEnd/>
              </a:ln>
            </p:spPr>
            <p:txBody>
              <a:bodyPr/>
              <a:lstStyle/>
              <a:p>
                <a:endParaRPr lang="en-US"/>
              </a:p>
            </p:txBody>
          </p:sp>
          <p:sp>
            <p:nvSpPr>
              <p:cNvPr id="124486" name="Line 4678"/>
              <p:cNvSpPr>
                <a:spLocks noChangeShapeType="1"/>
              </p:cNvSpPr>
              <p:nvPr/>
            </p:nvSpPr>
            <p:spPr bwMode="auto">
              <a:xfrm flipV="1">
                <a:off x="3502" y="1801"/>
                <a:ext cx="1" cy="2"/>
              </a:xfrm>
              <a:prstGeom prst="line">
                <a:avLst/>
              </a:prstGeom>
              <a:noFill/>
              <a:ln w="0">
                <a:solidFill>
                  <a:srgbClr val="FFDF7F"/>
                </a:solidFill>
                <a:round/>
                <a:headEnd/>
                <a:tailEnd/>
              </a:ln>
            </p:spPr>
            <p:txBody>
              <a:bodyPr/>
              <a:lstStyle/>
              <a:p>
                <a:endParaRPr lang="en-US"/>
              </a:p>
            </p:txBody>
          </p:sp>
          <p:sp>
            <p:nvSpPr>
              <p:cNvPr id="124487" name="Line 4679"/>
              <p:cNvSpPr>
                <a:spLocks noChangeShapeType="1"/>
              </p:cNvSpPr>
              <p:nvPr/>
            </p:nvSpPr>
            <p:spPr bwMode="auto">
              <a:xfrm flipV="1">
                <a:off x="3499" y="1803"/>
                <a:ext cx="2" cy="1"/>
              </a:xfrm>
              <a:prstGeom prst="line">
                <a:avLst/>
              </a:prstGeom>
              <a:noFill/>
              <a:ln w="0">
                <a:solidFill>
                  <a:srgbClr val="FFDF7F"/>
                </a:solidFill>
                <a:round/>
                <a:headEnd/>
                <a:tailEnd/>
              </a:ln>
            </p:spPr>
            <p:txBody>
              <a:bodyPr/>
              <a:lstStyle/>
              <a:p>
                <a:endParaRPr lang="en-US"/>
              </a:p>
            </p:txBody>
          </p:sp>
          <p:sp>
            <p:nvSpPr>
              <p:cNvPr id="124488" name="Line 4680"/>
              <p:cNvSpPr>
                <a:spLocks noChangeShapeType="1"/>
              </p:cNvSpPr>
              <p:nvPr/>
            </p:nvSpPr>
            <p:spPr bwMode="auto">
              <a:xfrm flipV="1">
                <a:off x="3497" y="1804"/>
                <a:ext cx="2" cy="1"/>
              </a:xfrm>
              <a:prstGeom prst="line">
                <a:avLst/>
              </a:prstGeom>
              <a:noFill/>
              <a:ln w="0">
                <a:solidFill>
                  <a:srgbClr val="FFDF7F"/>
                </a:solidFill>
                <a:round/>
                <a:headEnd/>
                <a:tailEnd/>
              </a:ln>
            </p:spPr>
            <p:txBody>
              <a:bodyPr/>
              <a:lstStyle/>
              <a:p>
                <a:endParaRPr lang="en-US"/>
              </a:p>
            </p:txBody>
          </p:sp>
          <p:sp>
            <p:nvSpPr>
              <p:cNvPr id="124489" name="Line 4681"/>
              <p:cNvSpPr>
                <a:spLocks noChangeShapeType="1"/>
              </p:cNvSpPr>
              <p:nvPr/>
            </p:nvSpPr>
            <p:spPr bwMode="auto">
              <a:xfrm flipH="1">
                <a:off x="3494" y="1804"/>
                <a:ext cx="3" cy="1"/>
              </a:xfrm>
              <a:prstGeom prst="line">
                <a:avLst/>
              </a:prstGeom>
              <a:noFill/>
              <a:ln w="0">
                <a:solidFill>
                  <a:srgbClr val="FFDF7F"/>
                </a:solidFill>
                <a:round/>
                <a:headEnd/>
                <a:tailEnd/>
              </a:ln>
            </p:spPr>
            <p:txBody>
              <a:bodyPr/>
              <a:lstStyle/>
              <a:p>
                <a:endParaRPr lang="en-US"/>
              </a:p>
            </p:txBody>
          </p:sp>
          <p:sp>
            <p:nvSpPr>
              <p:cNvPr id="124490" name="Line 4682"/>
              <p:cNvSpPr>
                <a:spLocks noChangeShapeType="1"/>
              </p:cNvSpPr>
              <p:nvPr/>
            </p:nvSpPr>
            <p:spPr bwMode="auto">
              <a:xfrm>
                <a:off x="3492" y="1804"/>
                <a:ext cx="2" cy="1"/>
              </a:xfrm>
              <a:prstGeom prst="line">
                <a:avLst/>
              </a:prstGeom>
              <a:noFill/>
              <a:ln w="0">
                <a:solidFill>
                  <a:srgbClr val="FFDF7F"/>
                </a:solidFill>
                <a:round/>
                <a:headEnd/>
                <a:tailEnd/>
              </a:ln>
            </p:spPr>
            <p:txBody>
              <a:bodyPr/>
              <a:lstStyle/>
              <a:p>
                <a:endParaRPr lang="en-US"/>
              </a:p>
            </p:txBody>
          </p:sp>
          <p:sp>
            <p:nvSpPr>
              <p:cNvPr id="124491" name="Line 4683"/>
              <p:cNvSpPr>
                <a:spLocks noChangeShapeType="1"/>
              </p:cNvSpPr>
              <p:nvPr/>
            </p:nvSpPr>
            <p:spPr bwMode="auto">
              <a:xfrm flipH="1">
                <a:off x="3499" y="1778"/>
                <a:ext cx="3" cy="1"/>
              </a:xfrm>
              <a:prstGeom prst="line">
                <a:avLst/>
              </a:prstGeom>
              <a:noFill/>
              <a:ln w="0">
                <a:solidFill>
                  <a:srgbClr val="FFDF7F"/>
                </a:solidFill>
                <a:round/>
                <a:headEnd/>
                <a:tailEnd/>
              </a:ln>
            </p:spPr>
            <p:txBody>
              <a:bodyPr/>
              <a:lstStyle/>
              <a:p>
                <a:endParaRPr lang="en-US"/>
              </a:p>
            </p:txBody>
          </p:sp>
          <p:sp>
            <p:nvSpPr>
              <p:cNvPr id="124492" name="Line 4684"/>
              <p:cNvSpPr>
                <a:spLocks noChangeShapeType="1"/>
              </p:cNvSpPr>
              <p:nvPr/>
            </p:nvSpPr>
            <p:spPr bwMode="auto">
              <a:xfrm flipH="1" flipV="1">
                <a:off x="3502" y="1778"/>
                <a:ext cx="3" cy="3"/>
              </a:xfrm>
              <a:prstGeom prst="line">
                <a:avLst/>
              </a:prstGeom>
              <a:noFill/>
              <a:ln w="0">
                <a:solidFill>
                  <a:srgbClr val="FFDF7F"/>
                </a:solidFill>
                <a:round/>
                <a:headEnd/>
                <a:tailEnd/>
              </a:ln>
            </p:spPr>
            <p:txBody>
              <a:bodyPr/>
              <a:lstStyle/>
              <a:p>
                <a:endParaRPr lang="en-US"/>
              </a:p>
            </p:txBody>
          </p:sp>
          <p:sp>
            <p:nvSpPr>
              <p:cNvPr id="124493" name="Line 4685"/>
              <p:cNvSpPr>
                <a:spLocks noChangeShapeType="1"/>
              </p:cNvSpPr>
              <p:nvPr/>
            </p:nvSpPr>
            <p:spPr bwMode="auto">
              <a:xfrm flipH="1" flipV="1">
                <a:off x="3505" y="1781"/>
                <a:ext cx="1" cy="2"/>
              </a:xfrm>
              <a:prstGeom prst="line">
                <a:avLst/>
              </a:prstGeom>
              <a:noFill/>
              <a:ln w="0">
                <a:solidFill>
                  <a:srgbClr val="FFDF7F"/>
                </a:solidFill>
                <a:round/>
                <a:headEnd/>
                <a:tailEnd/>
              </a:ln>
            </p:spPr>
            <p:txBody>
              <a:bodyPr/>
              <a:lstStyle/>
              <a:p>
                <a:endParaRPr lang="en-US"/>
              </a:p>
            </p:txBody>
          </p:sp>
          <p:sp>
            <p:nvSpPr>
              <p:cNvPr id="124494" name="Line 4686"/>
              <p:cNvSpPr>
                <a:spLocks noChangeShapeType="1"/>
              </p:cNvSpPr>
              <p:nvPr/>
            </p:nvSpPr>
            <p:spPr bwMode="auto">
              <a:xfrm flipH="1" flipV="1">
                <a:off x="3506" y="1783"/>
                <a:ext cx="1" cy="3"/>
              </a:xfrm>
              <a:prstGeom prst="line">
                <a:avLst/>
              </a:prstGeom>
              <a:noFill/>
              <a:ln w="0">
                <a:solidFill>
                  <a:srgbClr val="FFDF7F"/>
                </a:solidFill>
                <a:round/>
                <a:headEnd/>
                <a:tailEnd/>
              </a:ln>
            </p:spPr>
            <p:txBody>
              <a:bodyPr/>
              <a:lstStyle/>
              <a:p>
                <a:endParaRPr lang="en-US"/>
              </a:p>
            </p:txBody>
          </p:sp>
          <p:sp>
            <p:nvSpPr>
              <p:cNvPr id="124495" name="Line 4687"/>
              <p:cNvSpPr>
                <a:spLocks noChangeShapeType="1"/>
              </p:cNvSpPr>
              <p:nvPr/>
            </p:nvSpPr>
            <p:spPr bwMode="auto">
              <a:xfrm flipH="1" flipV="1">
                <a:off x="3507" y="1786"/>
                <a:ext cx="1" cy="2"/>
              </a:xfrm>
              <a:prstGeom prst="line">
                <a:avLst/>
              </a:prstGeom>
              <a:noFill/>
              <a:ln w="0">
                <a:solidFill>
                  <a:srgbClr val="FFDF7F"/>
                </a:solidFill>
                <a:round/>
                <a:headEnd/>
                <a:tailEnd/>
              </a:ln>
            </p:spPr>
            <p:txBody>
              <a:bodyPr/>
              <a:lstStyle/>
              <a:p>
                <a:endParaRPr lang="en-US"/>
              </a:p>
            </p:txBody>
          </p:sp>
          <p:sp>
            <p:nvSpPr>
              <p:cNvPr id="124496" name="Line 4688"/>
              <p:cNvSpPr>
                <a:spLocks noChangeShapeType="1"/>
              </p:cNvSpPr>
              <p:nvPr/>
            </p:nvSpPr>
            <p:spPr bwMode="auto">
              <a:xfrm>
                <a:off x="3508" y="1788"/>
                <a:ext cx="1" cy="2"/>
              </a:xfrm>
              <a:prstGeom prst="line">
                <a:avLst/>
              </a:prstGeom>
              <a:noFill/>
              <a:ln w="0">
                <a:solidFill>
                  <a:srgbClr val="FFDF7F"/>
                </a:solidFill>
                <a:round/>
                <a:headEnd/>
                <a:tailEnd/>
              </a:ln>
            </p:spPr>
            <p:txBody>
              <a:bodyPr/>
              <a:lstStyle/>
              <a:p>
                <a:endParaRPr lang="en-US"/>
              </a:p>
            </p:txBody>
          </p:sp>
          <p:sp>
            <p:nvSpPr>
              <p:cNvPr id="124497" name="Line 4689"/>
              <p:cNvSpPr>
                <a:spLocks noChangeShapeType="1"/>
              </p:cNvSpPr>
              <p:nvPr/>
            </p:nvSpPr>
            <p:spPr bwMode="auto">
              <a:xfrm>
                <a:off x="3509" y="1790"/>
                <a:ext cx="2" cy="3"/>
              </a:xfrm>
              <a:prstGeom prst="line">
                <a:avLst/>
              </a:prstGeom>
              <a:noFill/>
              <a:ln w="0">
                <a:solidFill>
                  <a:srgbClr val="FFDF7F"/>
                </a:solidFill>
                <a:round/>
                <a:headEnd/>
                <a:tailEnd/>
              </a:ln>
            </p:spPr>
            <p:txBody>
              <a:bodyPr/>
              <a:lstStyle/>
              <a:p>
                <a:endParaRPr lang="en-US"/>
              </a:p>
            </p:txBody>
          </p:sp>
          <p:sp>
            <p:nvSpPr>
              <p:cNvPr id="124498" name="Line 4690"/>
              <p:cNvSpPr>
                <a:spLocks noChangeShapeType="1"/>
              </p:cNvSpPr>
              <p:nvPr/>
            </p:nvSpPr>
            <p:spPr bwMode="auto">
              <a:xfrm>
                <a:off x="3511" y="1793"/>
                <a:ext cx="1" cy="3"/>
              </a:xfrm>
              <a:prstGeom prst="line">
                <a:avLst/>
              </a:prstGeom>
              <a:noFill/>
              <a:ln w="0">
                <a:solidFill>
                  <a:srgbClr val="FFDF7F"/>
                </a:solidFill>
                <a:round/>
                <a:headEnd/>
                <a:tailEnd/>
              </a:ln>
            </p:spPr>
            <p:txBody>
              <a:bodyPr/>
              <a:lstStyle/>
              <a:p>
                <a:endParaRPr lang="en-US"/>
              </a:p>
            </p:txBody>
          </p:sp>
          <p:sp>
            <p:nvSpPr>
              <p:cNvPr id="124499" name="Line 4691"/>
              <p:cNvSpPr>
                <a:spLocks noChangeShapeType="1"/>
              </p:cNvSpPr>
              <p:nvPr/>
            </p:nvSpPr>
            <p:spPr bwMode="auto">
              <a:xfrm>
                <a:off x="3512" y="1796"/>
                <a:ext cx="3" cy="3"/>
              </a:xfrm>
              <a:prstGeom prst="line">
                <a:avLst/>
              </a:prstGeom>
              <a:noFill/>
              <a:ln w="0">
                <a:solidFill>
                  <a:srgbClr val="FFDF7F"/>
                </a:solidFill>
                <a:round/>
                <a:headEnd/>
                <a:tailEnd/>
              </a:ln>
            </p:spPr>
            <p:txBody>
              <a:bodyPr/>
              <a:lstStyle/>
              <a:p>
                <a:endParaRPr lang="en-US"/>
              </a:p>
            </p:txBody>
          </p:sp>
          <p:sp>
            <p:nvSpPr>
              <p:cNvPr id="124500" name="Line 4692"/>
              <p:cNvSpPr>
                <a:spLocks noChangeShapeType="1"/>
              </p:cNvSpPr>
              <p:nvPr/>
            </p:nvSpPr>
            <p:spPr bwMode="auto">
              <a:xfrm>
                <a:off x="3515" y="1799"/>
                <a:ext cx="3" cy="2"/>
              </a:xfrm>
              <a:prstGeom prst="line">
                <a:avLst/>
              </a:prstGeom>
              <a:noFill/>
              <a:ln w="0">
                <a:solidFill>
                  <a:srgbClr val="FFDF7F"/>
                </a:solidFill>
                <a:round/>
                <a:headEnd/>
                <a:tailEnd/>
              </a:ln>
            </p:spPr>
            <p:txBody>
              <a:bodyPr/>
              <a:lstStyle/>
              <a:p>
                <a:endParaRPr lang="en-US"/>
              </a:p>
            </p:txBody>
          </p:sp>
          <p:sp>
            <p:nvSpPr>
              <p:cNvPr id="124501" name="Line 4693"/>
              <p:cNvSpPr>
                <a:spLocks noChangeShapeType="1"/>
              </p:cNvSpPr>
              <p:nvPr/>
            </p:nvSpPr>
            <p:spPr bwMode="auto">
              <a:xfrm>
                <a:off x="3518" y="1801"/>
                <a:ext cx="4" cy="3"/>
              </a:xfrm>
              <a:prstGeom prst="line">
                <a:avLst/>
              </a:prstGeom>
              <a:noFill/>
              <a:ln w="0">
                <a:solidFill>
                  <a:srgbClr val="FFDF7F"/>
                </a:solidFill>
                <a:round/>
                <a:headEnd/>
                <a:tailEnd/>
              </a:ln>
            </p:spPr>
            <p:txBody>
              <a:bodyPr/>
              <a:lstStyle/>
              <a:p>
                <a:endParaRPr lang="en-US"/>
              </a:p>
            </p:txBody>
          </p:sp>
          <p:sp>
            <p:nvSpPr>
              <p:cNvPr id="124502" name="Line 4694"/>
              <p:cNvSpPr>
                <a:spLocks noChangeShapeType="1"/>
              </p:cNvSpPr>
              <p:nvPr/>
            </p:nvSpPr>
            <p:spPr bwMode="auto">
              <a:xfrm flipH="1" flipV="1">
                <a:off x="3522" y="1804"/>
                <a:ext cx="3" cy="3"/>
              </a:xfrm>
              <a:prstGeom prst="line">
                <a:avLst/>
              </a:prstGeom>
              <a:noFill/>
              <a:ln w="0">
                <a:solidFill>
                  <a:srgbClr val="FFDF7F"/>
                </a:solidFill>
                <a:round/>
                <a:headEnd/>
                <a:tailEnd/>
              </a:ln>
            </p:spPr>
            <p:txBody>
              <a:bodyPr/>
              <a:lstStyle/>
              <a:p>
                <a:endParaRPr lang="en-US"/>
              </a:p>
            </p:txBody>
          </p:sp>
          <p:sp>
            <p:nvSpPr>
              <p:cNvPr id="124503" name="Line 4695"/>
              <p:cNvSpPr>
                <a:spLocks noChangeShapeType="1"/>
              </p:cNvSpPr>
              <p:nvPr/>
            </p:nvSpPr>
            <p:spPr bwMode="auto">
              <a:xfrm flipH="1" flipV="1">
                <a:off x="3525" y="1807"/>
                <a:ext cx="2" cy="4"/>
              </a:xfrm>
              <a:prstGeom prst="line">
                <a:avLst/>
              </a:prstGeom>
              <a:noFill/>
              <a:ln w="0">
                <a:solidFill>
                  <a:srgbClr val="FFDF7F"/>
                </a:solidFill>
                <a:round/>
                <a:headEnd/>
                <a:tailEnd/>
              </a:ln>
            </p:spPr>
            <p:txBody>
              <a:bodyPr/>
              <a:lstStyle/>
              <a:p>
                <a:endParaRPr lang="en-US"/>
              </a:p>
            </p:txBody>
          </p:sp>
          <p:sp>
            <p:nvSpPr>
              <p:cNvPr id="124504" name="Line 4696"/>
              <p:cNvSpPr>
                <a:spLocks noChangeShapeType="1"/>
              </p:cNvSpPr>
              <p:nvPr/>
            </p:nvSpPr>
            <p:spPr bwMode="auto">
              <a:xfrm flipH="1" flipV="1">
                <a:off x="3527" y="1811"/>
                <a:ext cx="1" cy="3"/>
              </a:xfrm>
              <a:prstGeom prst="line">
                <a:avLst/>
              </a:prstGeom>
              <a:noFill/>
              <a:ln w="0">
                <a:solidFill>
                  <a:srgbClr val="FFDF7F"/>
                </a:solidFill>
                <a:round/>
                <a:headEnd/>
                <a:tailEnd/>
              </a:ln>
            </p:spPr>
            <p:txBody>
              <a:bodyPr/>
              <a:lstStyle/>
              <a:p>
                <a:endParaRPr lang="en-US"/>
              </a:p>
            </p:txBody>
          </p:sp>
          <p:sp>
            <p:nvSpPr>
              <p:cNvPr id="124505" name="Line 4697"/>
              <p:cNvSpPr>
                <a:spLocks noChangeShapeType="1"/>
              </p:cNvSpPr>
              <p:nvPr/>
            </p:nvSpPr>
            <p:spPr bwMode="auto">
              <a:xfrm>
                <a:off x="3528" y="1814"/>
                <a:ext cx="1" cy="3"/>
              </a:xfrm>
              <a:prstGeom prst="line">
                <a:avLst/>
              </a:prstGeom>
              <a:noFill/>
              <a:ln w="0">
                <a:solidFill>
                  <a:srgbClr val="FFDF7F"/>
                </a:solidFill>
                <a:round/>
                <a:headEnd/>
                <a:tailEnd/>
              </a:ln>
            </p:spPr>
            <p:txBody>
              <a:bodyPr/>
              <a:lstStyle/>
              <a:p>
                <a:endParaRPr lang="en-US"/>
              </a:p>
            </p:txBody>
          </p:sp>
          <p:sp>
            <p:nvSpPr>
              <p:cNvPr id="124506" name="Line 4698"/>
              <p:cNvSpPr>
                <a:spLocks noChangeShapeType="1"/>
              </p:cNvSpPr>
              <p:nvPr/>
            </p:nvSpPr>
            <p:spPr bwMode="auto">
              <a:xfrm flipH="1" flipV="1">
                <a:off x="3529" y="1817"/>
                <a:ext cx="1" cy="2"/>
              </a:xfrm>
              <a:prstGeom prst="line">
                <a:avLst/>
              </a:prstGeom>
              <a:noFill/>
              <a:ln w="0">
                <a:solidFill>
                  <a:srgbClr val="FFDF7F"/>
                </a:solidFill>
                <a:round/>
                <a:headEnd/>
                <a:tailEnd/>
              </a:ln>
            </p:spPr>
            <p:txBody>
              <a:bodyPr/>
              <a:lstStyle/>
              <a:p>
                <a:endParaRPr lang="en-US"/>
              </a:p>
            </p:txBody>
          </p:sp>
          <p:sp>
            <p:nvSpPr>
              <p:cNvPr id="124507" name="Line 4699"/>
              <p:cNvSpPr>
                <a:spLocks noChangeShapeType="1"/>
              </p:cNvSpPr>
              <p:nvPr/>
            </p:nvSpPr>
            <p:spPr bwMode="auto">
              <a:xfrm flipH="1" flipV="1">
                <a:off x="3529" y="1819"/>
                <a:ext cx="1" cy="1"/>
              </a:xfrm>
              <a:prstGeom prst="line">
                <a:avLst/>
              </a:prstGeom>
              <a:noFill/>
              <a:ln w="0">
                <a:solidFill>
                  <a:srgbClr val="FFDF7F"/>
                </a:solidFill>
                <a:round/>
                <a:headEnd/>
                <a:tailEnd/>
              </a:ln>
            </p:spPr>
            <p:txBody>
              <a:bodyPr/>
              <a:lstStyle/>
              <a:p>
                <a:endParaRPr lang="en-US"/>
              </a:p>
            </p:txBody>
          </p:sp>
          <p:sp>
            <p:nvSpPr>
              <p:cNvPr id="124508" name="Line 4700"/>
              <p:cNvSpPr>
                <a:spLocks noChangeShapeType="1"/>
              </p:cNvSpPr>
              <p:nvPr/>
            </p:nvSpPr>
            <p:spPr bwMode="auto">
              <a:xfrm flipV="1">
                <a:off x="3529" y="1819"/>
                <a:ext cx="1" cy="1"/>
              </a:xfrm>
              <a:prstGeom prst="line">
                <a:avLst/>
              </a:prstGeom>
              <a:noFill/>
              <a:ln w="0">
                <a:solidFill>
                  <a:srgbClr val="FFDF7F"/>
                </a:solidFill>
                <a:round/>
                <a:headEnd/>
                <a:tailEnd/>
              </a:ln>
            </p:spPr>
            <p:txBody>
              <a:bodyPr/>
              <a:lstStyle/>
              <a:p>
                <a:endParaRPr lang="en-US"/>
              </a:p>
            </p:txBody>
          </p:sp>
          <p:sp>
            <p:nvSpPr>
              <p:cNvPr id="124509" name="Line 4701"/>
              <p:cNvSpPr>
                <a:spLocks noChangeShapeType="1"/>
              </p:cNvSpPr>
              <p:nvPr/>
            </p:nvSpPr>
            <p:spPr bwMode="auto">
              <a:xfrm flipV="1">
                <a:off x="3528" y="1820"/>
                <a:ext cx="1" cy="1"/>
              </a:xfrm>
              <a:prstGeom prst="line">
                <a:avLst/>
              </a:prstGeom>
              <a:noFill/>
              <a:ln w="0">
                <a:solidFill>
                  <a:srgbClr val="FFDF7F"/>
                </a:solidFill>
                <a:round/>
                <a:headEnd/>
                <a:tailEnd/>
              </a:ln>
            </p:spPr>
            <p:txBody>
              <a:bodyPr/>
              <a:lstStyle/>
              <a:p>
                <a:endParaRPr lang="en-US"/>
              </a:p>
            </p:txBody>
          </p:sp>
          <p:sp>
            <p:nvSpPr>
              <p:cNvPr id="124510" name="Line 4702"/>
              <p:cNvSpPr>
                <a:spLocks noChangeShapeType="1"/>
              </p:cNvSpPr>
              <p:nvPr/>
            </p:nvSpPr>
            <p:spPr bwMode="auto">
              <a:xfrm flipH="1">
                <a:off x="3528" y="1821"/>
                <a:ext cx="1" cy="1"/>
              </a:xfrm>
              <a:prstGeom prst="line">
                <a:avLst/>
              </a:prstGeom>
              <a:noFill/>
              <a:ln w="0">
                <a:solidFill>
                  <a:srgbClr val="FFDF7F"/>
                </a:solidFill>
                <a:round/>
                <a:headEnd/>
                <a:tailEnd/>
              </a:ln>
            </p:spPr>
            <p:txBody>
              <a:bodyPr/>
              <a:lstStyle/>
              <a:p>
                <a:endParaRPr lang="en-US"/>
              </a:p>
            </p:txBody>
          </p:sp>
          <p:sp>
            <p:nvSpPr>
              <p:cNvPr id="124511" name="Line 4703"/>
              <p:cNvSpPr>
                <a:spLocks noChangeShapeType="1"/>
              </p:cNvSpPr>
              <p:nvPr/>
            </p:nvSpPr>
            <p:spPr bwMode="auto">
              <a:xfrm flipH="1">
                <a:off x="3527" y="1821"/>
                <a:ext cx="1" cy="1"/>
              </a:xfrm>
              <a:prstGeom prst="line">
                <a:avLst/>
              </a:prstGeom>
              <a:noFill/>
              <a:ln w="0">
                <a:solidFill>
                  <a:srgbClr val="FFDF7F"/>
                </a:solidFill>
                <a:round/>
                <a:headEnd/>
                <a:tailEnd/>
              </a:ln>
            </p:spPr>
            <p:txBody>
              <a:bodyPr/>
              <a:lstStyle/>
              <a:p>
                <a:endParaRPr lang="en-US"/>
              </a:p>
            </p:txBody>
          </p:sp>
          <p:sp>
            <p:nvSpPr>
              <p:cNvPr id="124512" name="Line 4704"/>
              <p:cNvSpPr>
                <a:spLocks noChangeShapeType="1"/>
              </p:cNvSpPr>
              <p:nvPr/>
            </p:nvSpPr>
            <p:spPr bwMode="auto">
              <a:xfrm flipV="1">
                <a:off x="3526" y="1822"/>
                <a:ext cx="1" cy="1"/>
              </a:xfrm>
              <a:prstGeom prst="line">
                <a:avLst/>
              </a:prstGeom>
              <a:noFill/>
              <a:ln w="0">
                <a:solidFill>
                  <a:srgbClr val="FFDF7F"/>
                </a:solidFill>
                <a:round/>
                <a:headEnd/>
                <a:tailEnd/>
              </a:ln>
            </p:spPr>
            <p:txBody>
              <a:bodyPr/>
              <a:lstStyle/>
              <a:p>
                <a:endParaRPr lang="en-US"/>
              </a:p>
            </p:txBody>
          </p:sp>
          <p:sp>
            <p:nvSpPr>
              <p:cNvPr id="124513" name="Line 4705"/>
              <p:cNvSpPr>
                <a:spLocks noChangeShapeType="1"/>
              </p:cNvSpPr>
              <p:nvPr/>
            </p:nvSpPr>
            <p:spPr bwMode="auto">
              <a:xfrm flipV="1">
                <a:off x="3524" y="1823"/>
                <a:ext cx="2" cy="1"/>
              </a:xfrm>
              <a:prstGeom prst="line">
                <a:avLst/>
              </a:prstGeom>
              <a:noFill/>
              <a:ln w="0">
                <a:solidFill>
                  <a:srgbClr val="FFDF7F"/>
                </a:solidFill>
                <a:round/>
                <a:headEnd/>
                <a:tailEnd/>
              </a:ln>
            </p:spPr>
            <p:txBody>
              <a:bodyPr/>
              <a:lstStyle/>
              <a:p>
                <a:endParaRPr lang="en-US"/>
              </a:p>
            </p:txBody>
          </p:sp>
          <p:sp>
            <p:nvSpPr>
              <p:cNvPr id="124514" name="Line 4706"/>
              <p:cNvSpPr>
                <a:spLocks noChangeShapeType="1"/>
              </p:cNvSpPr>
              <p:nvPr/>
            </p:nvSpPr>
            <p:spPr bwMode="auto">
              <a:xfrm>
                <a:off x="3522" y="1823"/>
                <a:ext cx="2" cy="1"/>
              </a:xfrm>
              <a:prstGeom prst="line">
                <a:avLst/>
              </a:prstGeom>
              <a:noFill/>
              <a:ln w="0">
                <a:solidFill>
                  <a:srgbClr val="FFDF7F"/>
                </a:solidFill>
                <a:round/>
                <a:headEnd/>
                <a:tailEnd/>
              </a:ln>
            </p:spPr>
            <p:txBody>
              <a:bodyPr/>
              <a:lstStyle/>
              <a:p>
                <a:endParaRPr lang="en-US"/>
              </a:p>
            </p:txBody>
          </p:sp>
          <p:sp>
            <p:nvSpPr>
              <p:cNvPr id="124515" name="Line 4707"/>
              <p:cNvSpPr>
                <a:spLocks noChangeShapeType="1"/>
              </p:cNvSpPr>
              <p:nvPr/>
            </p:nvSpPr>
            <p:spPr bwMode="auto">
              <a:xfrm>
                <a:off x="3658" y="1680"/>
                <a:ext cx="1" cy="215"/>
              </a:xfrm>
              <a:prstGeom prst="line">
                <a:avLst/>
              </a:prstGeom>
              <a:noFill/>
              <a:ln w="0">
                <a:solidFill>
                  <a:srgbClr val="FFDF7F"/>
                </a:solidFill>
                <a:round/>
                <a:headEnd/>
                <a:tailEnd/>
              </a:ln>
            </p:spPr>
            <p:txBody>
              <a:bodyPr/>
              <a:lstStyle/>
              <a:p>
                <a:endParaRPr lang="en-US"/>
              </a:p>
            </p:txBody>
          </p:sp>
          <p:sp>
            <p:nvSpPr>
              <p:cNvPr id="124516" name="Line 4708"/>
              <p:cNvSpPr>
                <a:spLocks noChangeShapeType="1"/>
              </p:cNvSpPr>
              <p:nvPr/>
            </p:nvSpPr>
            <p:spPr bwMode="auto">
              <a:xfrm>
                <a:off x="3555" y="1797"/>
                <a:ext cx="1" cy="3"/>
              </a:xfrm>
              <a:prstGeom prst="line">
                <a:avLst/>
              </a:prstGeom>
              <a:noFill/>
              <a:ln w="0">
                <a:solidFill>
                  <a:srgbClr val="FFDF7F"/>
                </a:solidFill>
                <a:round/>
                <a:headEnd/>
                <a:tailEnd/>
              </a:ln>
            </p:spPr>
            <p:txBody>
              <a:bodyPr/>
              <a:lstStyle/>
              <a:p>
                <a:endParaRPr lang="en-US"/>
              </a:p>
            </p:txBody>
          </p:sp>
          <p:sp>
            <p:nvSpPr>
              <p:cNvPr id="124517" name="Line 4709"/>
              <p:cNvSpPr>
                <a:spLocks noChangeShapeType="1"/>
              </p:cNvSpPr>
              <p:nvPr/>
            </p:nvSpPr>
            <p:spPr bwMode="auto">
              <a:xfrm>
                <a:off x="3555" y="1800"/>
                <a:ext cx="2" cy="3"/>
              </a:xfrm>
              <a:prstGeom prst="line">
                <a:avLst/>
              </a:prstGeom>
              <a:noFill/>
              <a:ln w="0">
                <a:solidFill>
                  <a:srgbClr val="FFDF7F"/>
                </a:solidFill>
                <a:round/>
                <a:headEnd/>
                <a:tailEnd/>
              </a:ln>
            </p:spPr>
            <p:txBody>
              <a:bodyPr/>
              <a:lstStyle/>
              <a:p>
                <a:endParaRPr lang="en-US"/>
              </a:p>
            </p:txBody>
          </p:sp>
          <p:sp>
            <p:nvSpPr>
              <p:cNvPr id="124518" name="Line 4710"/>
              <p:cNvSpPr>
                <a:spLocks noChangeShapeType="1"/>
              </p:cNvSpPr>
              <p:nvPr/>
            </p:nvSpPr>
            <p:spPr bwMode="auto">
              <a:xfrm>
                <a:off x="3557" y="1803"/>
                <a:ext cx="3" cy="2"/>
              </a:xfrm>
              <a:prstGeom prst="line">
                <a:avLst/>
              </a:prstGeom>
              <a:noFill/>
              <a:ln w="0">
                <a:solidFill>
                  <a:srgbClr val="FFDF7F"/>
                </a:solidFill>
                <a:round/>
                <a:headEnd/>
                <a:tailEnd/>
              </a:ln>
            </p:spPr>
            <p:txBody>
              <a:bodyPr/>
              <a:lstStyle/>
              <a:p>
                <a:endParaRPr lang="en-US"/>
              </a:p>
            </p:txBody>
          </p:sp>
          <p:sp>
            <p:nvSpPr>
              <p:cNvPr id="124519" name="Line 4711"/>
              <p:cNvSpPr>
                <a:spLocks noChangeShapeType="1"/>
              </p:cNvSpPr>
              <p:nvPr/>
            </p:nvSpPr>
            <p:spPr bwMode="auto">
              <a:xfrm flipH="1" flipV="1">
                <a:off x="3560" y="1805"/>
                <a:ext cx="3" cy="3"/>
              </a:xfrm>
              <a:prstGeom prst="line">
                <a:avLst/>
              </a:prstGeom>
              <a:noFill/>
              <a:ln w="0">
                <a:solidFill>
                  <a:srgbClr val="FFDF7F"/>
                </a:solidFill>
                <a:round/>
                <a:headEnd/>
                <a:tailEnd/>
              </a:ln>
            </p:spPr>
            <p:txBody>
              <a:bodyPr/>
              <a:lstStyle/>
              <a:p>
                <a:endParaRPr lang="en-US"/>
              </a:p>
            </p:txBody>
          </p:sp>
          <p:sp>
            <p:nvSpPr>
              <p:cNvPr id="124520" name="Line 4712"/>
              <p:cNvSpPr>
                <a:spLocks noChangeShapeType="1"/>
              </p:cNvSpPr>
              <p:nvPr/>
            </p:nvSpPr>
            <p:spPr bwMode="auto">
              <a:xfrm flipH="1" flipV="1">
                <a:off x="3563" y="1808"/>
                <a:ext cx="3" cy="3"/>
              </a:xfrm>
              <a:prstGeom prst="line">
                <a:avLst/>
              </a:prstGeom>
              <a:noFill/>
              <a:ln w="0">
                <a:solidFill>
                  <a:srgbClr val="FFDF7F"/>
                </a:solidFill>
                <a:round/>
                <a:headEnd/>
                <a:tailEnd/>
              </a:ln>
            </p:spPr>
            <p:txBody>
              <a:bodyPr/>
              <a:lstStyle/>
              <a:p>
                <a:endParaRPr lang="en-US"/>
              </a:p>
            </p:txBody>
          </p:sp>
          <p:sp>
            <p:nvSpPr>
              <p:cNvPr id="124521" name="Line 4713"/>
              <p:cNvSpPr>
                <a:spLocks noChangeShapeType="1"/>
              </p:cNvSpPr>
              <p:nvPr/>
            </p:nvSpPr>
            <p:spPr bwMode="auto">
              <a:xfrm flipH="1" flipV="1">
                <a:off x="3566" y="1811"/>
                <a:ext cx="2" cy="4"/>
              </a:xfrm>
              <a:prstGeom prst="line">
                <a:avLst/>
              </a:prstGeom>
              <a:noFill/>
              <a:ln w="0">
                <a:solidFill>
                  <a:srgbClr val="FFDF7F"/>
                </a:solidFill>
                <a:round/>
                <a:headEnd/>
                <a:tailEnd/>
              </a:ln>
            </p:spPr>
            <p:txBody>
              <a:bodyPr/>
              <a:lstStyle/>
              <a:p>
                <a:endParaRPr lang="en-US"/>
              </a:p>
            </p:txBody>
          </p:sp>
          <p:sp>
            <p:nvSpPr>
              <p:cNvPr id="124522" name="Line 4714"/>
              <p:cNvSpPr>
                <a:spLocks noChangeShapeType="1"/>
              </p:cNvSpPr>
              <p:nvPr/>
            </p:nvSpPr>
            <p:spPr bwMode="auto">
              <a:xfrm flipH="1" flipV="1">
                <a:off x="3568" y="1815"/>
                <a:ext cx="2" cy="7"/>
              </a:xfrm>
              <a:prstGeom prst="line">
                <a:avLst/>
              </a:prstGeom>
              <a:noFill/>
              <a:ln w="0">
                <a:solidFill>
                  <a:srgbClr val="FFDF7F"/>
                </a:solidFill>
                <a:round/>
                <a:headEnd/>
                <a:tailEnd/>
              </a:ln>
            </p:spPr>
            <p:txBody>
              <a:bodyPr/>
              <a:lstStyle/>
              <a:p>
                <a:endParaRPr lang="en-US"/>
              </a:p>
            </p:txBody>
          </p:sp>
          <p:sp>
            <p:nvSpPr>
              <p:cNvPr id="124523" name="Line 4715"/>
              <p:cNvSpPr>
                <a:spLocks noChangeShapeType="1"/>
              </p:cNvSpPr>
              <p:nvPr/>
            </p:nvSpPr>
            <p:spPr bwMode="auto">
              <a:xfrm flipH="1" flipV="1">
                <a:off x="3570" y="1822"/>
                <a:ext cx="2" cy="7"/>
              </a:xfrm>
              <a:prstGeom prst="line">
                <a:avLst/>
              </a:prstGeom>
              <a:noFill/>
              <a:ln w="0">
                <a:solidFill>
                  <a:srgbClr val="FFDF7F"/>
                </a:solidFill>
                <a:round/>
                <a:headEnd/>
                <a:tailEnd/>
              </a:ln>
            </p:spPr>
            <p:txBody>
              <a:bodyPr/>
              <a:lstStyle/>
              <a:p>
                <a:endParaRPr lang="en-US"/>
              </a:p>
            </p:txBody>
          </p:sp>
          <p:sp>
            <p:nvSpPr>
              <p:cNvPr id="124524" name="Line 4716"/>
              <p:cNvSpPr>
                <a:spLocks noChangeShapeType="1"/>
              </p:cNvSpPr>
              <p:nvPr/>
            </p:nvSpPr>
            <p:spPr bwMode="auto">
              <a:xfrm flipV="1">
                <a:off x="3572" y="1829"/>
                <a:ext cx="1" cy="6"/>
              </a:xfrm>
              <a:prstGeom prst="line">
                <a:avLst/>
              </a:prstGeom>
              <a:noFill/>
              <a:ln w="0">
                <a:solidFill>
                  <a:srgbClr val="FFDF7F"/>
                </a:solidFill>
                <a:round/>
                <a:headEnd/>
                <a:tailEnd/>
              </a:ln>
            </p:spPr>
            <p:txBody>
              <a:bodyPr/>
              <a:lstStyle/>
              <a:p>
                <a:endParaRPr lang="en-US"/>
              </a:p>
            </p:txBody>
          </p:sp>
          <p:sp>
            <p:nvSpPr>
              <p:cNvPr id="124525" name="Line 4717"/>
              <p:cNvSpPr>
                <a:spLocks noChangeShapeType="1"/>
              </p:cNvSpPr>
              <p:nvPr/>
            </p:nvSpPr>
            <p:spPr bwMode="auto">
              <a:xfrm>
                <a:off x="3572" y="1835"/>
                <a:ext cx="1" cy="5"/>
              </a:xfrm>
              <a:prstGeom prst="line">
                <a:avLst/>
              </a:prstGeom>
              <a:noFill/>
              <a:ln w="0">
                <a:solidFill>
                  <a:srgbClr val="FFDF7F"/>
                </a:solidFill>
                <a:round/>
                <a:headEnd/>
                <a:tailEnd/>
              </a:ln>
            </p:spPr>
            <p:txBody>
              <a:bodyPr/>
              <a:lstStyle/>
              <a:p>
                <a:endParaRPr lang="en-US"/>
              </a:p>
            </p:txBody>
          </p:sp>
          <p:sp>
            <p:nvSpPr>
              <p:cNvPr id="124526" name="Line 4718"/>
              <p:cNvSpPr>
                <a:spLocks noChangeShapeType="1"/>
              </p:cNvSpPr>
              <p:nvPr/>
            </p:nvSpPr>
            <p:spPr bwMode="auto">
              <a:xfrm>
                <a:off x="3572" y="1840"/>
                <a:ext cx="3" cy="5"/>
              </a:xfrm>
              <a:prstGeom prst="line">
                <a:avLst/>
              </a:prstGeom>
              <a:noFill/>
              <a:ln w="0">
                <a:solidFill>
                  <a:srgbClr val="FFDF7F"/>
                </a:solidFill>
                <a:round/>
                <a:headEnd/>
                <a:tailEnd/>
              </a:ln>
            </p:spPr>
            <p:txBody>
              <a:bodyPr/>
              <a:lstStyle/>
              <a:p>
                <a:endParaRPr lang="en-US"/>
              </a:p>
            </p:txBody>
          </p:sp>
          <p:sp>
            <p:nvSpPr>
              <p:cNvPr id="124527" name="Line 4719"/>
              <p:cNvSpPr>
                <a:spLocks noChangeShapeType="1"/>
              </p:cNvSpPr>
              <p:nvPr/>
            </p:nvSpPr>
            <p:spPr bwMode="auto">
              <a:xfrm>
                <a:off x="3575" y="1845"/>
                <a:ext cx="2" cy="4"/>
              </a:xfrm>
              <a:prstGeom prst="line">
                <a:avLst/>
              </a:prstGeom>
              <a:noFill/>
              <a:ln w="0">
                <a:solidFill>
                  <a:srgbClr val="FFDF7F"/>
                </a:solidFill>
                <a:round/>
                <a:headEnd/>
                <a:tailEnd/>
              </a:ln>
            </p:spPr>
            <p:txBody>
              <a:bodyPr/>
              <a:lstStyle/>
              <a:p>
                <a:endParaRPr lang="en-US"/>
              </a:p>
            </p:txBody>
          </p:sp>
          <p:sp>
            <p:nvSpPr>
              <p:cNvPr id="124528" name="Line 4720"/>
              <p:cNvSpPr>
                <a:spLocks noChangeShapeType="1"/>
              </p:cNvSpPr>
              <p:nvPr/>
            </p:nvSpPr>
            <p:spPr bwMode="auto">
              <a:xfrm>
                <a:off x="3577" y="1849"/>
                <a:ext cx="1" cy="3"/>
              </a:xfrm>
              <a:prstGeom prst="line">
                <a:avLst/>
              </a:prstGeom>
              <a:noFill/>
              <a:ln w="0">
                <a:solidFill>
                  <a:srgbClr val="FFDF7F"/>
                </a:solidFill>
                <a:round/>
                <a:headEnd/>
                <a:tailEnd/>
              </a:ln>
            </p:spPr>
            <p:txBody>
              <a:bodyPr/>
              <a:lstStyle/>
              <a:p>
                <a:endParaRPr lang="en-US"/>
              </a:p>
            </p:txBody>
          </p:sp>
          <p:sp>
            <p:nvSpPr>
              <p:cNvPr id="124529" name="Line 4721"/>
              <p:cNvSpPr>
                <a:spLocks noChangeShapeType="1"/>
              </p:cNvSpPr>
              <p:nvPr/>
            </p:nvSpPr>
            <p:spPr bwMode="auto">
              <a:xfrm flipH="1" flipV="1">
                <a:off x="3578" y="1852"/>
                <a:ext cx="1" cy="2"/>
              </a:xfrm>
              <a:prstGeom prst="line">
                <a:avLst/>
              </a:prstGeom>
              <a:noFill/>
              <a:ln w="0">
                <a:solidFill>
                  <a:srgbClr val="FFDF7F"/>
                </a:solidFill>
                <a:round/>
                <a:headEnd/>
                <a:tailEnd/>
              </a:ln>
            </p:spPr>
            <p:txBody>
              <a:bodyPr/>
              <a:lstStyle/>
              <a:p>
                <a:endParaRPr lang="en-US"/>
              </a:p>
            </p:txBody>
          </p:sp>
          <p:sp>
            <p:nvSpPr>
              <p:cNvPr id="124530" name="Line 4722"/>
              <p:cNvSpPr>
                <a:spLocks noChangeShapeType="1"/>
              </p:cNvSpPr>
              <p:nvPr/>
            </p:nvSpPr>
            <p:spPr bwMode="auto">
              <a:xfrm flipH="1" flipV="1">
                <a:off x="3579" y="1854"/>
                <a:ext cx="1" cy="3"/>
              </a:xfrm>
              <a:prstGeom prst="line">
                <a:avLst/>
              </a:prstGeom>
              <a:noFill/>
              <a:ln w="0">
                <a:solidFill>
                  <a:srgbClr val="FFDF7F"/>
                </a:solidFill>
                <a:round/>
                <a:headEnd/>
                <a:tailEnd/>
              </a:ln>
            </p:spPr>
            <p:txBody>
              <a:bodyPr/>
              <a:lstStyle/>
              <a:p>
                <a:endParaRPr lang="en-US"/>
              </a:p>
            </p:txBody>
          </p:sp>
          <p:sp>
            <p:nvSpPr>
              <p:cNvPr id="124531" name="Line 4723"/>
              <p:cNvSpPr>
                <a:spLocks noChangeShapeType="1"/>
              </p:cNvSpPr>
              <p:nvPr/>
            </p:nvSpPr>
            <p:spPr bwMode="auto">
              <a:xfrm flipH="1" flipV="1">
                <a:off x="3580" y="1857"/>
                <a:ext cx="1" cy="2"/>
              </a:xfrm>
              <a:prstGeom prst="line">
                <a:avLst/>
              </a:prstGeom>
              <a:noFill/>
              <a:ln w="0">
                <a:solidFill>
                  <a:srgbClr val="FFDF7F"/>
                </a:solidFill>
                <a:round/>
                <a:headEnd/>
                <a:tailEnd/>
              </a:ln>
            </p:spPr>
            <p:txBody>
              <a:bodyPr/>
              <a:lstStyle/>
              <a:p>
                <a:endParaRPr lang="en-US"/>
              </a:p>
            </p:txBody>
          </p:sp>
          <p:sp>
            <p:nvSpPr>
              <p:cNvPr id="124532" name="Line 4724"/>
              <p:cNvSpPr>
                <a:spLocks noChangeShapeType="1"/>
              </p:cNvSpPr>
              <p:nvPr/>
            </p:nvSpPr>
            <p:spPr bwMode="auto">
              <a:xfrm>
                <a:off x="3575" y="1810"/>
                <a:ext cx="1" cy="5"/>
              </a:xfrm>
              <a:prstGeom prst="line">
                <a:avLst/>
              </a:prstGeom>
              <a:noFill/>
              <a:ln w="0">
                <a:solidFill>
                  <a:srgbClr val="FFDF7F"/>
                </a:solidFill>
                <a:round/>
                <a:headEnd/>
                <a:tailEnd/>
              </a:ln>
            </p:spPr>
            <p:txBody>
              <a:bodyPr/>
              <a:lstStyle/>
              <a:p>
                <a:endParaRPr lang="en-US"/>
              </a:p>
            </p:txBody>
          </p:sp>
          <p:sp>
            <p:nvSpPr>
              <p:cNvPr id="124533" name="Line 4725"/>
              <p:cNvSpPr>
                <a:spLocks noChangeShapeType="1"/>
              </p:cNvSpPr>
              <p:nvPr/>
            </p:nvSpPr>
            <p:spPr bwMode="auto">
              <a:xfrm>
                <a:off x="3576" y="1815"/>
                <a:ext cx="2" cy="4"/>
              </a:xfrm>
              <a:prstGeom prst="line">
                <a:avLst/>
              </a:prstGeom>
              <a:noFill/>
              <a:ln w="0">
                <a:solidFill>
                  <a:srgbClr val="FFDF7F"/>
                </a:solidFill>
                <a:round/>
                <a:headEnd/>
                <a:tailEnd/>
              </a:ln>
            </p:spPr>
            <p:txBody>
              <a:bodyPr/>
              <a:lstStyle/>
              <a:p>
                <a:endParaRPr lang="en-US"/>
              </a:p>
            </p:txBody>
          </p:sp>
          <p:sp>
            <p:nvSpPr>
              <p:cNvPr id="124534" name="Line 4726"/>
              <p:cNvSpPr>
                <a:spLocks noChangeShapeType="1"/>
              </p:cNvSpPr>
              <p:nvPr/>
            </p:nvSpPr>
            <p:spPr bwMode="auto">
              <a:xfrm>
                <a:off x="3578" y="1819"/>
                <a:ext cx="1" cy="4"/>
              </a:xfrm>
              <a:prstGeom prst="line">
                <a:avLst/>
              </a:prstGeom>
              <a:noFill/>
              <a:ln w="0">
                <a:solidFill>
                  <a:srgbClr val="FFDF7F"/>
                </a:solidFill>
                <a:round/>
                <a:headEnd/>
                <a:tailEnd/>
              </a:ln>
            </p:spPr>
            <p:txBody>
              <a:bodyPr/>
              <a:lstStyle/>
              <a:p>
                <a:endParaRPr lang="en-US"/>
              </a:p>
            </p:txBody>
          </p:sp>
          <p:sp>
            <p:nvSpPr>
              <p:cNvPr id="124535" name="Line 4727"/>
              <p:cNvSpPr>
                <a:spLocks noChangeShapeType="1"/>
              </p:cNvSpPr>
              <p:nvPr/>
            </p:nvSpPr>
            <p:spPr bwMode="auto">
              <a:xfrm>
                <a:off x="3579" y="1823"/>
                <a:ext cx="1" cy="3"/>
              </a:xfrm>
              <a:prstGeom prst="line">
                <a:avLst/>
              </a:prstGeom>
              <a:noFill/>
              <a:ln w="0">
                <a:solidFill>
                  <a:srgbClr val="FFDF7F"/>
                </a:solidFill>
                <a:round/>
                <a:headEnd/>
                <a:tailEnd/>
              </a:ln>
            </p:spPr>
            <p:txBody>
              <a:bodyPr/>
              <a:lstStyle/>
              <a:p>
                <a:endParaRPr lang="en-US"/>
              </a:p>
            </p:txBody>
          </p:sp>
          <p:sp>
            <p:nvSpPr>
              <p:cNvPr id="124536" name="Line 4728"/>
              <p:cNvSpPr>
                <a:spLocks noChangeShapeType="1"/>
              </p:cNvSpPr>
              <p:nvPr/>
            </p:nvSpPr>
            <p:spPr bwMode="auto">
              <a:xfrm>
                <a:off x="3580" y="1826"/>
                <a:ext cx="4" cy="4"/>
              </a:xfrm>
              <a:prstGeom prst="line">
                <a:avLst/>
              </a:prstGeom>
              <a:noFill/>
              <a:ln w="0">
                <a:solidFill>
                  <a:srgbClr val="FFDF7F"/>
                </a:solidFill>
                <a:round/>
                <a:headEnd/>
                <a:tailEnd/>
              </a:ln>
            </p:spPr>
            <p:txBody>
              <a:bodyPr/>
              <a:lstStyle/>
              <a:p>
                <a:endParaRPr lang="en-US"/>
              </a:p>
            </p:txBody>
          </p:sp>
          <p:sp>
            <p:nvSpPr>
              <p:cNvPr id="124537" name="Line 4729"/>
              <p:cNvSpPr>
                <a:spLocks noChangeShapeType="1"/>
              </p:cNvSpPr>
              <p:nvPr/>
            </p:nvSpPr>
            <p:spPr bwMode="auto">
              <a:xfrm flipH="1" flipV="1">
                <a:off x="3584" y="1830"/>
                <a:ext cx="3" cy="4"/>
              </a:xfrm>
              <a:prstGeom prst="line">
                <a:avLst/>
              </a:prstGeom>
              <a:noFill/>
              <a:ln w="0">
                <a:solidFill>
                  <a:srgbClr val="FFDF7F"/>
                </a:solidFill>
                <a:round/>
                <a:headEnd/>
                <a:tailEnd/>
              </a:ln>
            </p:spPr>
            <p:txBody>
              <a:bodyPr/>
              <a:lstStyle/>
              <a:p>
                <a:endParaRPr lang="en-US"/>
              </a:p>
            </p:txBody>
          </p:sp>
          <p:sp>
            <p:nvSpPr>
              <p:cNvPr id="124538" name="Line 4730"/>
              <p:cNvSpPr>
                <a:spLocks noChangeShapeType="1"/>
              </p:cNvSpPr>
              <p:nvPr/>
            </p:nvSpPr>
            <p:spPr bwMode="auto">
              <a:xfrm flipH="1" flipV="1">
                <a:off x="3587" y="1834"/>
                <a:ext cx="3" cy="6"/>
              </a:xfrm>
              <a:prstGeom prst="line">
                <a:avLst/>
              </a:prstGeom>
              <a:noFill/>
              <a:ln w="0">
                <a:solidFill>
                  <a:srgbClr val="FFDF7F"/>
                </a:solidFill>
                <a:round/>
                <a:headEnd/>
                <a:tailEnd/>
              </a:ln>
            </p:spPr>
            <p:txBody>
              <a:bodyPr/>
              <a:lstStyle/>
              <a:p>
                <a:endParaRPr lang="en-US"/>
              </a:p>
            </p:txBody>
          </p:sp>
          <p:sp>
            <p:nvSpPr>
              <p:cNvPr id="124539" name="Line 4731"/>
              <p:cNvSpPr>
                <a:spLocks noChangeShapeType="1"/>
              </p:cNvSpPr>
              <p:nvPr/>
            </p:nvSpPr>
            <p:spPr bwMode="auto">
              <a:xfrm flipH="1" flipV="1">
                <a:off x="3590" y="1840"/>
                <a:ext cx="2" cy="6"/>
              </a:xfrm>
              <a:prstGeom prst="line">
                <a:avLst/>
              </a:prstGeom>
              <a:noFill/>
              <a:ln w="0">
                <a:solidFill>
                  <a:srgbClr val="FFDF7F"/>
                </a:solidFill>
                <a:round/>
                <a:headEnd/>
                <a:tailEnd/>
              </a:ln>
            </p:spPr>
            <p:txBody>
              <a:bodyPr/>
              <a:lstStyle/>
              <a:p>
                <a:endParaRPr lang="en-US"/>
              </a:p>
            </p:txBody>
          </p:sp>
          <p:sp>
            <p:nvSpPr>
              <p:cNvPr id="124540" name="Line 4732"/>
              <p:cNvSpPr>
                <a:spLocks noChangeShapeType="1"/>
              </p:cNvSpPr>
              <p:nvPr/>
            </p:nvSpPr>
            <p:spPr bwMode="auto">
              <a:xfrm flipH="1" flipV="1">
                <a:off x="3592" y="1846"/>
                <a:ext cx="1" cy="3"/>
              </a:xfrm>
              <a:prstGeom prst="line">
                <a:avLst/>
              </a:prstGeom>
              <a:noFill/>
              <a:ln w="0">
                <a:solidFill>
                  <a:srgbClr val="FFDF7F"/>
                </a:solidFill>
                <a:round/>
                <a:headEnd/>
                <a:tailEnd/>
              </a:ln>
            </p:spPr>
            <p:txBody>
              <a:bodyPr/>
              <a:lstStyle/>
              <a:p>
                <a:endParaRPr lang="en-US"/>
              </a:p>
            </p:txBody>
          </p:sp>
          <p:sp>
            <p:nvSpPr>
              <p:cNvPr id="124541" name="Line 4733"/>
              <p:cNvSpPr>
                <a:spLocks noChangeShapeType="1"/>
              </p:cNvSpPr>
              <p:nvPr/>
            </p:nvSpPr>
            <p:spPr bwMode="auto">
              <a:xfrm flipH="1" flipV="1">
                <a:off x="3593" y="1849"/>
                <a:ext cx="1" cy="2"/>
              </a:xfrm>
              <a:prstGeom prst="line">
                <a:avLst/>
              </a:prstGeom>
              <a:noFill/>
              <a:ln w="0">
                <a:solidFill>
                  <a:srgbClr val="FFDF7F"/>
                </a:solidFill>
                <a:round/>
                <a:headEnd/>
                <a:tailEnd/>
              </a:ln>
            </p:spPr>
            <p:txBody>
              <a:bodyPr/>
              <a:lstStyle/>
              <a:p>
                <a:endParaRPr lang="en-US"/>
              </a:p>
            </p:txBody>
          </p:sp>
          <p:sp>
            <p:nvSpPr>
              <p:cNvPr id="124542" name="Line 4734"/>
              <p:cNvSpPr>
                <a:spLocks noChangeShapeType="1"/>
              </p:cNvSpPr>
              <p:nvPr/>
            </p:nvSpPr>
            <p:spPr bwMode="auto">
              <a:xfrm>
                <a:off x="3589" y="1819"/>
                <a:ext cx="1" cy="3"/>
              </a:xfrm>
              <a:prstGeom prst="line">
                <a:avLst/>
              </a:prstGeom>
              <a:noFill/>
              <a:ln w="0">
                <a:solidFill>
                  <a:srgbClr val="FFDF7F"/>
                </a:solidFill>
                <a:round/>
                <a:headEnd/>
                <a:tailEnd/>
              </a:ln>
            </p:spPr>
            <p:txBody>
              <a:bodyPr/>
              <a:lstStyle/>
              <a:p>
                <a:endParaRPr lang="en-US"/>
              </a:p>
            </p:txBody>
          </p:sp>
          <p:sp>
            <p:nvSpPr>
              <p:cNvPr id="124543" name="Line 4735"/>
              <p:cNvSpPr>
                <a:spLocks noChangeShapeType="1"/>
              </p:cNvSpPr>
              <p:nvPr/>
            </p:nvSpPr>
            <p:spPr bwMode="auto">
              <a:xfrm>
                <a:off x="3590" y="1822"/>
                <a:ext cx="1" cy="3"/>
              </a:xfrm>
              <a:prstGeom prst="line">
                <a:avLst/>
              </a:prstGeom>
              <a:noFill/>
              <a:ln w="0">
                <a:solidFill>
                  <a:srgbClr val="FFDF7F"/>
                </a:solidFill>
                <a:round/>
                <a:headEnd/>
                <a:tailEnd/>
              </a:ln>
            </p:spPr>
            <p:txBody>
              <a:bodyPr/>
              <a:lstStyle/>
              <a:p>
                <a:endParaRPr lang="en-US"/>
              </a:p>
            </p:txBody>
          </p:sp>
          <p:sp>
            <p:nvSpPr>
              <p:cNvPr id="124544" name="Line 4736"/>
              <p:cNvSpPr>
                <a:spLocks noChangeShapeType="1"/>
              </p:cNvSpPr>
              <p:nvPr/>
            </p:nvSpPr>
            <p:spPr bwMode="auto">
              <a:xfrm>
                <a:off x="3591" y="1825"/>
                <a:ext cx="2" cy="3"/>
              </a:xfrm>
              <a:prstGeom prst="line">
                <a:avLst/>
              </a:prstGeom>
              <a:noFill/>
              <a:ln w="0">
                <a:solidFill>
                  <a:srgbClr val="FFDF7F"/>
                </a:solidFill>
                <a:round/>
                <a:headEnd/>
                <a:tailEnd/>
              </a:ln>
            </p:spPr>
            <p:txBody>
              <a:bodyPr/>
              <a:lstStyle/>
              <a:p>
                <a:endParaRPr lang="en-US"/>
              </a:p>
            </p:txBody>
          </p:sp>
          <p:sp>
            <p:nvSpPr>
              <p:cNvPr id="124545" name="Line 4737"/>
              <p:cNvSpPr>
                <a:spLocks noChangeShapeType="1"/>
              </p:cNvSpPr>
              <p:nvPr/>
            </p:nvSpPr>
            <p:spPr bwMode="auto">
              <a:xfrm>
                <a:off x="3593" y="1828"/>
                <a:ext cx="3" cy="3"/>
              </a:xfrm>
              <a:prstGeom prst="line">
                <a:avLst/>
              </a:prstGeom>
              <a:noFill/>
              <a:ln w="0">
                <a:solidFill>
                  <a:srgbClr val="FFDF7F"/>
                </a:solidFill>
                <a:round/>
                <a:headEnd/>
                <a:tailEnd/>
              </a:ln>
            </p:spPr>
            <p:txBody>
              <a:bodyPr/>
              <a:lstStyle/>
              <a:p>
                <a:endParaRPr lang="en-US"/>
              </a:p>
            </p:txBody>
          </p:sp>
          <p:sp>
            <p:nvSpPr>
              <p:cNvPr id="124546" name="Line 4738"/>
              <p:cNvSpPr>
                <a:spLocks noChangeShapeType="1"/>
              </p:cNvSpPr>
              <p:nvPr/>
            </p:nvSpPr>
            <p:spPr bwMode="auto">
              <a:xfrm>
                <a:off x="3596" y="1831"/>
                <a:ext cx="5" cy="1"/>
              </a:xfrm>
              <a:prstGeom prst="line">
                <a:avLst/>
              </a:prstGeom>
              <a:noFill/>
              <a:ln w="0">
                <a:solidFill>
                  <a:srgbClr val="FFDF7F"/>
                </a:solidFill>
                <a:round/>
                <a:headEnd/>
                <a:tailEnd/>
              </a:ln>
            </p:spPr>
            <p:txBody>
              <a:bodyPr/>
              <a:lstStyle/>
              <a:p>
                <a:endParaRPr lang="en-US"/>
              </a:p>
            </p:txBody>
          </p:sp>
          <p:sp>
            <p:nvSpPr>
              <p:cNvPr id="124547" name="Line 4739"/>
              <p:cNvSpPr>
                <a:spLocks noChangeShapeType="1"/>
              </p:cNvSpPr>
              <p:nvPr/>
            </p:nvSpPr>
            <p:spPr bwMode="auto">
              <a:xfrm flipH="1" flipV="1">
                <a:off x="3601" y="1832"/>
                <a:ext cx="4" cy="3"/>
              </a:xfrm>
              <a:prstGeom prst="line">
                <a:avLst/>
              </a:prstGeom>
              <a:noFill/>
              <a:ln w="0">
                <a:solidFill>
                  <a:srgbClr val="FFDF7F"/>
                </a:solidFill>
                <a:round/>
                <a:headEnd/>
                <a:tailEnd/>
              </a:ln>
            </p:spPr>
            <p:txBody>
              <a:bodyPr/>
              <a:lstStyle/>
              <a:p>
                <a:endParaRPr lang="en-US"/>
              </a:p>
            </p:txBody>
          </p:sp>
          <p:sp>
            <p:nvSpPr>
              <p:cNvPr id="124548" name="Line 4740"/>
              <p:cNvSpPr>
                <a:spLocks noChangeShapeType="1"/>
              </p:cNvSpPr>
              <p:nvPr/>
            </p:nvSpPr>
            <p:spPr bwMode="auto">
              <a:xfrm flipH="1" flipV="1">
                <a:off x="3605" y="1835"/>
                <a:ext cx="1" cy="2"/>
              </a:xfrm>
              <a:prstGeom prst="line">
                <a:avLst/>
              </a:prstGeom>
              <a:noFill/>
              <a:ln w="0">
                <a:solidFill>
                  <a:srgbClr val="FFDF7F"/>
                </a:solidFill>
                <a:round/>
                <a:headEnd/>
                <a:tailEnd/>
              </a:ln>
            </p:spPr>
            <p:txBody>
              <a:bodyPr/>
              <a:lstStyle/>
              <a:p>
                <a:endParaRPr lang="en-US"/>
              </a:p>
            </p:txBody>
          </p:sp>
          <p:sp>
            <p:nvSpPr>
              <p:cNvPr id="124549" name="Line 4741"/>
              <p:cNvSpPr>
                <a:spLocks noChangeShapeType="1"/>
              </p:cNvSpPr>
              <p:nvPr/>
            </p:nvSpPr>
            <p:spPr bwMode="auto">
              <a:xfrm flipH="1" flipV="1">
                <a:off x="3606" y="1837"/>
                <a:ext cx="1" cy="2"/>
              </a:xfrm>
              <a:prstGeom prst="line">
                <a:avLst/>
              </a:prstGeom>
              <a:noFill/>
              <a:ln w="0">
                <a:solidFill>
                  <a:srgbClr val="FFDF7F"/>
                </a:solidFill>
                <a:round/>
                <a:headEnd/>
                <a:tailEnd/>
              </a:ln>
            </p:spPr>
            <p:txBody>
              <a:bodyPr/>
              <a:lstStyle/>
              <a:p>
                <a:endParaRPr lang="en-US"/>
              </a:p>
            </p:txBody>
          </p:sp>
          <p:sp>
            <p:nvSpPr>
              <p:cNvPr id="124550" name="Line 4742"/>
              <p:cNvSpPr>
                <a:spLocks noChangeShapeType="1"/>
              </p:cNvSpPr>
              <p:nvPr/>
            </p:nvSpPr>
            <p:spPr bwMode="auto">
              <a:xfrm flipV="1">
                <a:off x="3607" y="1839"/>
                <a:ext cx="1" cy="3"/>
              </a:xfrm>
              <a:prstGeom prst="line">
                <a:avLst/>
              </a:prstGeom>
              <a:noFill/>
              <a:ln w="0">
                <a:solidFill>
                  <a:srgbClr val="FFDF7F"/>
                </a:solidFill>
                <a:round/>
                <a:headEnd/>
                <a:tailEnd/>
              </a:ln>
            </p:spPr>
            <p:txBody>
              <a:bodyPr/>
              <a:lstStyle/>
              <a:p>
                <a:endParaRPr lang="en-US"/>
              </a:p>
            </p:txBody>
          </p:sp>
          <p:sp>
            <p:nvSpPr>
              <p:cNvPr id="124551" name="Line 4743"/>
              <p:cNvSpPr>
                <a:spLocks noChangeShapeType="1"/>
              </p:cNvSpPr>
              <p:nvPr/>
            </p:nvSpPr>
            <p:spPr bwMode="auto">
              <a:xfrm flipH="1" flipV="1">
                <a:off x="3607" y="1842"/>
                <a:ext cx="1" cy="2"/>
              </a:xfrm>
              <a:prstGeom prst="line">
                <a:avLst/>
              </a:prstGeom>
              <a:noFill/>
              <a:ln w="0">
                <a:solidFill>
                  <a:srgbClr val="FFDF7F"/>
                </a:solidFill>
                <a:round/>
                <a:headEnd/>
                <a:tailEnd/>
              </a:ln>
            </p:spPr>
            <p:txBody>
              <a:bodyPr/>
              <a:lstStyle/>
              <a:p>
                <a:endParaRPr lang="en-US"/>
              </a:p>
            </p:txBody>
          </p:sp>
          <p:sp>
            <p:nvSpPr>
              <p:cNvPr id="124552" name="Line 4744"/>
              <p:cNvSpPr>
                <a:spLocks noChangeShapeType="1"/>
              </p:cNvSpPr>
              <p:nvPr/>
            </p:nvSpPr>
            <p:spPr bwMode="auto">
              <a:xfrm flipV="1">
                <a:off x="3578" y="1836"/>
                <a:ext cx="38" cy="23"/>
              </a:xfrm>
              <a:prstGeom prst="line">
                <a:avLst/>
              </a:prstGeom>
              <a:noFill/>
              <a:ln w="0">
                <a:solidFill>
                  <a:srgbClr val="FFDF7F"/>
                </a:solidFill>
                <a:round/>
                <a:headEnd/>
                <a:tailEnd/>
              </a:ln>
            </p:spPr>
            <p:txBody>
              <a:bodyPr/>
              <a:lstStyle/>
              <a:p>
                <a:endParaRPr lang="en-US"/>
              </a:p>
            </p:txBody>
          </p:sp>
          <p:sp>
            <p:nvSpPr>
              <p:cNvPr id="124553" name="Line 4745"/>
              <p:cNvSpPr>
                <a:spLocks noChangeShapeType="1"/>
              </p:cNvSpPr>
              <p:nvPr/>
            </p:nvSpPr>
            <p:spPr bwMode="auto">
              <a:xfrm>
                <a:off x="3580" y="1860"/>
                <a:ext cx="1" cy="87"/>
              </a:xfrm>
              <a:prstGeom prst="line">
                <a:avLst/>
              </a:prstGeom>
              <a:noFill/>
              <a:ln w="0">
                <a:solidFill>
                  <a:srgbClr val="FFDF7F"/>
                </a:solidFill>
                <a:round/>
                <a:headEnd/>
                <a:tailEnd/>
              </a:ln>
            </p:spPr>
            <p:txBody>
              <a:bodyPr/>
              <a:lstStyle/>
              <a:p>
                <a:endParaRPr lang="en-US"/>
              </a:p>
            </p:txBody>
          </p:sp>
          <p:sp>
            <p:nvSpPr>
              <p:cNvPr id="124554" name="Line 4746"/>
              <p:cNvSpPr>
                <a:spLocks noChangeShapeType="1"/>
              </p:cNvSpPr>
              <p:nvPr/>
            </p:nvSpPr>
            <p:spPr bwMode="auto">
              <a:xfrm>
                <a:off x="3616" y="1836"/>
                <a:ext cx="1" cy="85"/>
              </a:xfrm>
              <a:prstGeom prst="line">
                <a:avLst/>
              </a:prstGeom>
              <a:noFill/>
              <a:ln w="0">
                <a:solidFill>
                  <a:srgbClr val="FFDF7F"/>
                </a:solidFill>
                <a:round/>
                <a:headEnd/>
                <a:tailEnd/>
              </a:ln>
            </p:spPr>
            <p:txBody>
              <a:bodyPr/>
              <a:lstStyle/>
              <a:p>
                <a:endParaRPr lang="en-US"/>
              </a:p>
            </p:txBody>
          </p:sp>
          <p:sp>
            <p:nvSpPr>
              <p:cNvPr id="124555" name="Line 4747"/>
              <p:cNvSpPr>
                <a:spLocks noChangeShapeType="1"/>
              </p:cNvSpPr>
              <p:nvPr/>
            </p:nvSpPr>
            <p:spPr bwMode="auto">
              <a:xfrm flipH="1" flipV="1">
                <a:off x="3548" y="1682"/>
                <a:ext cx="11" cy="40"/>
              </a:xfrm>
              <a:prstGeom prst="line">
                <a:avLst/>
              </a:prstGeom>
              <a:noFill/>
              <a:ln w="0">
                <a:solidFill>
                  <a:srgbClr val="FFDF7F"/>
                </a:solidFill>
                <a:round/>
                <a:headEnd/>
                <a:tailEnd/>
              </a:ln>
            </p:spPr>
            <p:txBody>
              <a:bodyPr/>
              <a:lstStyle/>
              <a:p>
                <a:endParaRPr lang="en-US"/>
              </a:p>
            </p:txBody>
          </p:sp>
          <p:sp>
            <p:nvSpPr>
              <p:cNvPr id="124556" name="Line 4748"/>
              <p:cNvSpPr>
                <a:spLocks noChangeShapeType="1"/>
              </p:cNvSpPr>
              <p:nvPr/>
            </p:nvSpPr>
            <p:spPr bwMode="auto">
              <a:xfrm flipV="1">
                <a:off x="3548" y="1678"/>
                <a:ext cx="73" cy="4"/>
              </a:xfrm>
              <a:prstGeom prst="line">
                <a:avLst/>
              </a:prstGeom>
              <a:noFill/>
              <a:ln w="0">
                <a:solidFill>
                  <a:srgbClr val="FFDF7F"/>
                </a:solidFill>
                <a:round/>
                <a:headEnd/>
                <a:tailEnd/>
              </a:ln>
            </p:spPr>
            <p:txBody>
              <a:bodyPr/>
              <a:lstStyle/>
              <a:p>
                <a:endParaRPr lang="en-US"/>
              </a:p>
            </p:txBody>
          </p:sp>
          <p:sp>
            <p:nvSpPr>
              <p:cNvPr id="124557" name="Line 4749"/>
              <p:cNvSpPr>
                <a:spLocks noChangeShapeType="1"/>
              </p:cNvSpPr>
              <p:nvPr/>
            </p:nvSpPr>
            <p:spPr bwMode="auto">
              <a:xfrm flipH="1" flipV="1">
                <a:off x="3673" y="1670"/>
                <a:ext cx="2" cy="2"/>
              </a:xfrm>
              <a:prstGeom prst="line">
                <a:avLst/>
              </a:prstGeom>
              <a:noFill/>
              <a:ln w="0">
                <a:solidFill>
                  <a:srgbClr val="FFDF7F"/>
                </a:solidFill>
                <a:round/>
                <a:headEnd/>
                <a:tailEnd/>
              </a:ln>
            </p:spPr>
            <p:txBody>
              <a:bodyPr/>
              <a:lstStyle/>
              <a:p>
                <a:endParaRPr lang="en-US"/>
              </a:p>
            </p:txBody>
          </p:sp>
          <p:sp>
            <p:nvSpPr>
              <p:cNvPr id="124558" name="Line 4750"/>
              <p:cNvSpPr>
                <a:spLocks noChangeShapeType="1"/>
              </p:cNvSpPr>
              <p:nvPr/>
            </p:nvSpPr>
            <p:spPr bwMode="auto">
              <a:xfrm>
                <a:off x="3675" y="1672"/>
                <a:ext cx="2" cy="1"/>
              </a:xfrm>
              <a:prstGeom prst="line">
                <a:avLst/>
              </a:prstGeom>
              <a:noFill/>
              <a:ln w="0">
                <a:solidFill>
                  <a:srgbClr val="FFDF7F"/>
                </a:solidFill>
                <a:round/>
                <a:headEnd/>
                <a:tailEnd/>
              </a:ln>
            </p:spPr>
            <p:txBody>
              <a:bodyPr/>
              <a:lstStyle/>
              <a:p>
                <a:endParaRPr lang="en-US"/>
              </a:p>
            </p:txBody>
          </p:sp>
          <p:sp>
            <p:nvSpPr>
              <p:cNvPr id="124559" name="Line 4751"/>
              <p:cNvSpPr>
                <a:spLocks noChangeShapeType="1"/>
              </p:cNvSpPr>
              <p:nvPr/>
            </p:nvSpPr>
            <p:spPr bwMode="auto">
              <a:xfrm flipH="1" flipV="1">
                <a:off x="3677" y="1673"/>
                <a:ext cx="1" cy="1"/>
              </a:xfrm>
              <a:prstGeom prst="line">
                <a:avLst/>
              </a:prstGeom>
              <a:noFill/>
              <a:ln w="0">
                <a:solidFill>
                  <a:srgbClr val="FFDF7F"/>
                </a:solidFill>
                <a:round/>
                <a:headEnd/>
                <a:tailEnd/>
              </a:ln>
            </p:spPr>
            <p:txBody>
              <a:bodyPr/>
              <a:lstStyle/>
              <a:p>
                <a:endParaRPr lang="en-US"/>
              </a:p>
            </p:txBody>
          </p:sp>
          <p:sp>
            <p:nvSpPr>
              <p:cNvPr id="124560" name="Line 4752"/>
              <p:cNvSpPr>
                <a:spLocks noChangeShapeType="1"/>
              </p:cNvSpPr>
              <p:nvPr/>
            </p:nvSpPr>
            <p:spPr bwMode="auto">
              <a:xfrm flipH="1" flipV="1">
                <a:off x="3678" y="1674"/>
                <a:ext cx="1" cy="2"/>
              </a:xfrm>
              <a:prstGeom prst="line">
                <a:avLst/>
              </a:prstGeom>
              <a:noFill/>
              <a:ln w="0">
                <a:solidFill>
                  <a:srgbClr val="FFDF7F"/>
                </a:solidFill>
                <a:round/>
                <a:headEnd/>
                <a:tailEnd/>
              </a:ln>
            </p:spPr>
            <p:txBody>
              <a:bodyPr/>
              <a:lstStyle/>
              <a:p>
                <a:endParaRPr lang="en-US"/>
              </a:p>
            </p:txBody>
          </p:sp>
          <p:sp>
            <p:nvSpPr>
              <p:cNvPr id="124561" name="Line 4753"/>
              <p:cNvSpPr>
                <a:spLocks noChangeShapeType="1"/>
              </p:cNvSpPr>
              <p:nvPr/>
            </p:nvSpPr>
            <p:spPr bwMode="auto">
              <a:xfrm flipH="1" flipV="1">
                <a:off x="3679" y="1676"/>
                <a:ext cx="1" cy="2"/>
              </a:xfrm>
              <a:prstGeom prst="line">
                <a:avLst/>
              </a:prstGeom>
              <a:noFill/>
              <a:ln w="0">
                <a:solidFill>
                  <a:srgbClr val="FFDF7F"/>
                </a:solidFill>
                <a:round/>
                <a:headEnd/>
                <a:tailEnd/>
              </a:ln>
            </p:spPr>
            <p:txBody>
              <a:bodyPr/>
              <a:lstStyle/>
              <a:p>
                <a:endParaRPr lang="en-US"/>
              </a:p>
            </p:txBody>
          </p:sp>
          <p:sp>
            <p:nvSpPr>
              <p:cNvPr id="124562" name="Line 4754"/>
              <p:cNvSpPr>
                <a:spLocks noChangeShapeType="1"/>
              </p:cNvSpPr>
              <p:nvPr/>
            </p:nvSpPr>
            <p:spPr bwMode="auto">
              <a:xfrm>
                <a:off x="3680" y="1678"/>
                <a:ext cx="1" cy="2"/>
              </a:xfrm>
              <a:prstGeom prst="line">
                <a:avLst/>
              </a:prstGeom>
              <a:noFill/>
              <a:ln w="0">
                <a:solidFill>
                  <a:srgbClr val="FFDF7F"/>
                </a:solidFill>
                <a:round/>
                <a:headEnd/>
                <a:tailEnd/>
              </a:ln>
            </p:spPr>
            <p:txBody>
              <a:bodyPr/>
              <a:lstStyle/>
              <a:p>
                <a:endParaRPr lang="en-US"/>
              </a:p>
            </p:txBody>
          </p:sp>
          <p:sp>
            <p:nvSpPr>
              <p:cNvPr id="124563" name="Line 4755"/>
              <p:cNvSpPr>
                <a:spLocks noChangeShapeType="1"/>
              </p:cNvSpPr>
              <p:nvPr/>
            </p:nvSpPr>
            <p:spPr bwMode="auto">
              <a:xfrm>
                <a:off x="3681" y="1680"/>
                <a:ext cx="3" cy="2"/>
              </a:xfrm>
              <a:prstGeom prst="line">
                <a:avLst/>
              </a:prstGeom>
              <a:noFill/>
              <a:ln w="0">
                <a:solidFill>
                  <a:srgbClr val="FFDF7F"/>
                </a:solidFill>
                <a:round/>
                <a:headEnd/>
                <a:tailEnd/>
              </a:ln>
            </p:spPr>
            <p:txBody>
              <a:bodyPr/>
              <a:lstStyle/>
              <a:p>
                <a:endParaRPr lang="en-US"/>
              </a:p>
            </p:txBody>
          </p:sp>
          <p:sp>
            <p:nvSpPr>
              <p:cNvPr id="124564" name="Line 4756"/>
              <p:cNvSpPr>
                <a:spLocks noChangeShapeType="1"/>
              </p:cNvSpPr>
              <p:nvPr/>
            </p:nvSpPr>
            <p:spPr bwMode="auto">
              <a:xfrm flipH="1" flipV="1">
                <a:off x="3684" y="1682"/>
                <a:ext cx="2" cy="2"/>
              </a:xfrm>
              <a:prstGeom prst="line">
                <a:avLst/>
              </a:prstGeom>
              <a:noFill/>
              <a:ln w="0">
                <a:solidFill>
                  <a:srgbClr val="FFDF7F"/>
                </a:solidFill>
                <a:round/>
                <a:headEnd/>
                <a:tailEnd/>
              </a:ln>
            </p:spPr>
            <p:txBody>
              <a:bodyPr/>
              <a:lstStyle/>
              <a:p>
                <a:endParaRPr lang="en-US"/>
              </a:p>
            </p:txBody>
          </p:sp>
          <p:sp>
            <p:nvSpPr>
              <p:cNvPr id="124565" name="Line 4757"/>
              <p:cNvSpPr>
                <a:spLocks noChangeShapeType="1"/>
              </p:cNvSpPr>
              <p:nvPr/>
            </p:nvSpPr>
            <p:spPr bwMode="auto">
              <a:xfrm flipH="1" flipV="1">
                <a:off x="3686" y="1684"/>
                <a:ext cx="1" cy="3"/>
              </a:xfrm>
              <a:prstGeom prst="line">
                <a:avLst/>
              </a:prstGeom>
              <a:noFill/>
              <a:ln w="0">
                <a:solidFill>
                  <a:srgbClr val="FFDF7F"/>
                </a:solidFill>
                <a:round/>
                <a:headEnd/>
                <a:tailEnd/>
              </a:ln>
            </p:spPr>
            <p:txBody>
              <a:bodyPr/>
              <a:lstStyle/>
              <a:p>
                <a:endParaRPr lang="en-US"/>
              </a:p>
            </p:txBody>
          </p:sp>
          <p:sp>
            <p:nvSpPr>
              <p:cNvPr id="124566" name="Line 4758"/>
              <p:cNvSpPr>
                <a:spLocks noChangeShapeType="1"/>
              </p:cNvSpPr>
              <p:nvPr/>
            </p:nvSpPr>
            <p:spPr bwMode="auto">
              <a:xfrm flipV="1">
                <a:off x="3685" y="1689"/>
                <a:ext cx="1" cy="1"/>
              </a:xfrm>
              <a:prstGeom prst="line">
                <a:avLst/>
              </a:prstGeom>
              <a:noFill/>
              <a:ln w="0">
                <a:solidFill>
                  <a:srgbClr val="FFDF7F"/>
                </a:solidFill>
                <a:round/>
                <a:headEnd/>
                <a:tailEnd/>
              </a:ln>
            </p:spPr>
            <p:txBody>
              <a:bodyPr/>
              <a:lstStyle/>
              <a:p>
                <a:endParaRPr lang="en-US"/>
              </a:p>
            </p:txBody>
          </p:sp>
          <p:sp>
            <p:nvSpPr>
              <p:cNvPr id="124567" name="Line 4759"/>
              <p:cNvSpPr>
                <a:spLocks noChangeShapeType="1"/>
              </p:cNvSpPr>
              <p:nvPr/>
            </p:nvSpPr>
            <p:spPr bwMode="auto">
              <a:xfrm flipV="1">
                <a:off x="3686" y="1687"/>
                <a:ext cx="1" cy="2"/>
              </a:xfrm>
              <a:prstGeom prst="line">
                <a:avLst/>
              </a:prstGeom>
              <a:noFill/>
              <a:ln w="0">
                <a:solidFill>
                  <a:srgbClr val="FFDF7F"/>
                </a:solidFill>
                <a:round/>
                <a:headEnd/>
                <a:tailEnd/>
              </a:ln>
            </p:spPr>
            <p:txBody>
              <a:bodyPr/>
              <a:lstStyle/>
              <a:p>
                <a:endParaRPr lang="en-US"/>
              </a:p>
            </p:txBody>
          </p:sp>
          <p:sp>
            <p:nvSpPr>
              <p:cNvPr id="124568" name="Line 4760"/>
              <p:cNvSpPr>
                <a:spLocks noChangeShapeType="1"/>
              </p:cNvSpPr>
              <p:nvPr/>
            </p:nvSpPr>
            <p:spPr bwMode="auto">
              <a:xfrm flipV="1">
                <a:off x="3683" y="1690"/>
                <a:ext cx="2" cy="1"/>
              </a:xfrm>
              <a:prstGeom prst="line">
                <a:avLst/>
              </a:prstGeom>
              <a:noFill/>
              <a:ln w="0">
                <a:solidFill>
                  <a:srgbClr val="FFDF7F"/>
                </a:solidFill>
                <a:round/>
                <a:headEnd/>
                <a:tailEnd/>
              </a:ln>
            </p:spPr>
            <p:txBody>
              <a:bodyPr/>
              <a:lstStyle/>
              <a:p>
                <a:endParaRPr lang="en-US"/>
              </a:p>
            </p:txBody>
          </p:sp>
          <p:sp>
            <p:nvSpPr>
              <p:cNvPr id="124569" name="Line 4761"/>
              <p:cNvSpPr>
                <a:spLocks noChangeShapeType="1"/>
              </p:cNvSpPr>
              <p:nvPr/>
            </p:nvSpPr>
            <p:spPr bwMode="auto">
              <a:xfrm>
                <a:off x="3681" y="1691"/>
                <a:ext cx="2" cy="1"/>
              </a:xfrm>
              <a:prstGeom prst="line">
                <a:avLst/>
              </a:prstGeom>
              <a:noFill/>
              <a:ln w="0">
                <a:solidFill>
                  <a:srgbClr val="FFDF7F"/>
                </a:solidFill>
                <a:round/>
                <a:headEnd/>
                <a:tailEnd/>
              </a:ln>
            </p:spPr>
            <p:txBody>
              <a:bodyPr/>
              <a:lstStyle/>
              <a:p>
                <a:endParaRPr lang="en-US"/>
              </a:p>
            </p:txBody>
          </p:sp>
          <p:sp>
            <p:nvSpPr>
              <p:cNvPr id="124570" name="Line 4762"/>
              <p:cNvSpPr>
                <a:spLocks noChangeShapeType="1"/>
              </p:cNvSpPr>
              <p:nvPr/>
            </p:nvSpPr>
            <p:spPr bwMode="auto">
              <a:xfrm flipH="1">
                <a:off x="3678" y="1691"/>
                <a:ext cx="3" cy="1"/>
              </a:xfrm>
              <a:prstGeom prst="line">
                <a:avLst/>
              </a:prstGeom>
              <a:noFill/>
              <a:ln w="0">
                <a:solidFill>
                  <a:srgbClr val="FFDF7F"/>
                </a:solidFill>
                <a:round/>
                <a:headEnd/>
                <a:tailEnd/>
              </a:ln>
            </p:spPr>
            <p:txBody>
              <a:bodyPr/>
              <a:lstStyle/>
              <a:p>
                <a:endParaRPr lang="en-US"/>
              </a:p>
            </p:txBody>
          </p:sp>
          <p:sp>
            <p:nvSpPr>
              <p:cNvPr id="124571" name="Line 4763"/>
              <p:cNvSpPr>
                <a:spLocks noChangeShapeType="1"/>
              </p:cNvSpPr>
              <p:nvPr/>
            </p:nvSpPr>
            <p:spPr bwMode="auto">
              <a:xfrm>
                <a:off x="3676" y="1691"/>
                <a:ext cx="2" cy="1"/>
              </a:xfrm>
              <a:prstGeom prst="line">
                <a:avLst/>
              </a:prstGeom>
              <a:noFill/>
              <a:ln w="0">
                <a:solidFill>
                  <a:srgbClr val="FFDF7F"/>
                </a:solidFill>
                <a:round/>
                <a:headEnd/>
                <a:tailEnd/>
              </a:ln>
            </p:spPr>
            <p:txBody>
              <a:bodyPr/>
              <a:lstStyle/>
              <a:p>
                <a:endParaRPr lang="en-US"/>
              </a:p>
            </p:txBody>
          </p:sp>
          <p:sp>
            <p:nvSpPr>
              <p:cNvPr id="124572" name="Line 4764"/>
              <p:cNvSpPr>
                <a:spLocks noChangeShapeType="1"/>
              </p:cNvSpPr>
              <p:nvPr/>
            </p:nvSpPr>
            <p:spPr bwMode="auto">
              <a:xfrm>
                <a:off x="4172" y="1813"/>
                <a:ext cx="1" cy="700"/>
              </a:xfrm>
              <a:prstGeom prst="line">
                <a:avLst/>
              </a:prstGeom>
              <a:noFill/>
              <a:ln w="0">
                <a:solidFill>
                  <a:srgbClr val="FFDF7F"/>
                </a:solidFill>
                <a:round/>
                <a:headEnd/>
                <a:tailEnd/>
              </a:ln>
            </p:spPr>
            <p:txBody>
              <a:bodyPr/>
              <a:lstStyle/>
              <a:p>
                <a:endParaRPr lang="en-US"/>
              </a:p>
            </p:txBody>
          </p:sp>
          <p:sp>
            <p:nvSpPr>
              <p:cNvPr id="124573" name="Line 4765"/>
              <p:cNvSpPr>
                <a:spLocks noChangeShapeType="1"/>
              </p:cNvSpPr>
              <p:nvPr/>
            </p:nvSpPr>
            <p:spPr bwMode="auto">
              <a:xfrm>
                <a:off x="4210" y="1790"/>
                <a:ext cx="1" cy="700"/>
              </a:xfrm>
              <a:prstGeom prst="line">
                <a:avLst/>
              </a:prstGeom>
              <a:noFill/>
              <a:ln w="0">
                <a:solidFill>
                  <a:srgbClr val="FFDF7F"/>
                </a:solidFill>
                <a:round/>
                <a:headEnd/>
                <a:tailEnd/>
              </a:ln>
            </p:spPr>
            <p:txBody>
              <a:bodyPr/>
              <a:lstStyle/>
              <a:p>
                <a:endParaRPr lang="en-US"/>
              </a:p>
            </p:txBody>
          </p:sp>
          <p:sp>
            <p:nvSpPr>
              <p:cNvPr id="124574" name="Line 4766"/>
              <p:cNvSpPr>
                <a:spLocks noChangeShapeType="1"/>
              </p:cNvSpPr>
              <p:nvPr/>
            </p:nvSpPr>
            <p:spPr bwMode="auto">
              <a:xfrm>
                <a:off x="4063" y="1882"/>
                <a:ext cx="1" cy="503"/>
              </a:xfrm>
              <a:prstGeom prst="line">
                <a:avLst/>
              </a:prstGeom>
              <a:noFill/>
              <a:ln w="0">
                <a:solidFill>
                  <a:srgbClr val="FFDF7F"/>
                </a:solidFill>
                <a:round/>
                <a:headEnd/>
                <a:tailEnd/>
              </a:ln>
            </p:spPr>
            <p:txBody>
              <a:bodyPr/>
              <a:lstStyle/>
              <a:p>
                <a:endParaRPr lang="en-US"/>
              </a:p>
            </p:txBody>
          </p:sp>
          <p:sp>
            <p:nvSpPr>
              <p:cNvPr id="124575" name="Line 4767"/>
              <p:cNvSpPr>
                <a:spLocks noChangeShapeType="1"/>
              </p:cNvSpPr>
              <p:nvPr/>
            </p:nvSpPr>
            <p:spPr bwMode="auto">
              <a:xfrm>
                <a:off x="3762" y="2065"/>
                <a:ext cx="1" cy="383"/>
              </a:xfrm>
              <a:prstGeom prst="line">
                <a:avLst/>
              </a:prstGeom>
              <a:noFill/>
              <a:ln w="0">
                <a:solidFill>
                  <a:srgbClr val="FFDF7F"/>
                </a:solidFill>
                <a:round/>
                <a:headEnd/>
                <a:tailEnd/>
              </a:ln>
            </p:spPr>
            <p:txBody>
              <a:bodyPr/>
              <a:lstStyle/>
              <a:p>
                <a:endParaRPr lang="en-US"/>
              </a:p>
            </p:txBody>
          </p:sp>
          <p:sp>
            <p:nvSpPr>
              <p:cNvPr id="124576" name="Line 4768"/>
              <p:cNvSpPr>
                <a:spLocks noChangeShapeType="1"/>
              </p:cNvSpPr>
              <p:nvPr/>
            </p:nvSpPr>
            <p:spPr bwMode="auto">
              <a:xfrm>
                <a:off x="3800" y="2043"/>
                <a:ext cx="1" cy="448"/>
              </a:xfrm>
              <a:prstGeom prst="line">
                <a:avLst/>
              </a:prstGeom>
              <a:noFill/>
              <a:ln w="0">
                <a:solidFill>
                  <a:srgbClr val="FFDF7F"/>
                </a:solidFill>
                <a:round/>
                <a:headEnd/>
                <a:tailEnd/>
              </a:ln>
            </p:spPr>
            <p:txBody>
              <a:bodyPr/>
              <a:lstStyle/>
              <a:p>
                <a:endParaRPr lang="en-US"/>
              </a:p>
            </p:txBody>
          </p:sp>
          <p:sp>
            <p:nvSpPr>
              <p:cNvPr id="124577" name="Line 4769"/>
              <p:cNvSpPr>
                <a:spLocks noChangeShapeType="1"/>
              </p:cNvSpPr>
              <p:nvPr/>
            </p:nvSpPr>
            <p:spPr bwMode="auto">
              <a:xfrm>
                <a:off x="3859" y="2217"/>
                <a:ext cx="1" cy="333"/>
              </a:xfrm>
              <a:prstGeom prst="line">
                <a:avLst/>
              </a:prstGeom>
              <a:noFill/>
              <a:ln w="0">
                <a:solidFill>
                  <a:srgbClr val="FFDF7F"/>
                </a:solidFill>
                <a:round/>
                <a:headEnd/>
                <a:tailEnd/>
              </a:ln>
            </p:spPr>
            <p:txBody>
              <a:bodyPr/>
              <a:lstStyle/>
              <a:p>
                <a:endParaRPr lang="en-US"/>
              </a:p>
            </p:txBody>
          </p:sp>
          <p:sp>
            <p:nvSpPr>
              <p:cNvPr id="124578" name="Line 4770"/>
              <p:cNvSpPr>
                <a:spLocks noChangeShapeType="1"/>
              </p:cNvSpPr>
              <p:nvPr/>
            </p:nvSpPr>
            <p:spPr bwMode="auto">
              <a:xfrm>
                <a:off x="3995" y="2858"/>
                <a:ext cx="94" cy="57"/>
              </a:xfrm>
              <a:prstGeom prst="line">
                <a:avLst/>
              </a:prstGeom>
              <a:noFill/>
              <a:ln w="0">
                <a:solidFill>
                  <a:srgbClr val="FFDF7F"/>
                </a:solidFill>
                <a:round/>
                <a:headEnd/>
                <a:tailEnd/>
              </a:ln>
            </p:spPr>
            <p:txBody>
              <a:bodyPr/>
              <a:lstStyle/>
              <a:p>
                <a:endParaRPr lang="en-US"/>
              </a:p>
            </p:txBody>
          </p:sp>
          <p:sp>
            <p:nvSpPr>
              <p:cNvPr id="124579" name="Line 4771"/>
              <p:cNvSpPr>
                <a:spLocks noChangeShapeType="1"/>
              </p:cNvSpPr>
              <p:nvPr/>
            </p:nvSpPr>
            <p:spPr bwMode="auto">
              <a:xfrm flipV="1">
                <a:off x="3955" y="2563"/>
                <a:ext cx="139" cy="85"/>
              </a:xfrm>
              <a:prstGeom prst="line">
                <a:avLst/>
              </a:prstGeom>
              <a:noFill/>
              <a:ln w="0">
                <a:solidFill>
                  <a:srgbClr val="FFDF7F"/>
                </a:solidFill>
                <a:round/>
                <a:headEnd/>
                <a:tailEnd/>
              </a:ln>
            </p:spPr>
            <p:txBody>
              <a:bodyPr/>
              <a:lstStyle/>
              <a:p>
                <a:endParaRPr lang="en-US"/>
              </a:p>
            </p:txBody>
          </p:sp>
          <p:sp>
            <p:nvSpPr>
              <p:cNvPr id="124580" name="Line 4772"/>
              <p:cNvSpPr>
                <a:spLocks noChangeShapeType="1"/>
              </p:cNvSpPr>
              <p:nvPr/>
            </p:nvSpPr>
            <p:spPr bwMode="auto">
              <a:xfrm>
                <a:off x="3762" y="2580"/>
                <a:ext cx="1" cy="187"/>
              </a:xfrm>
              <a:prstGeom prst="line">
                <a:avLst/>
              </a:prstGeom>
              <a:noFill/>
              <a:ln w="0">
                <a:solidFill>
                  <a:srgbClr val="FFDF7F"/>
                </a:solidFill>
                <a:round/>
                <a:headEnd/>
                <a:tailEnd/>
              </a:ln>
            </p:spPr>
            <p:txBody>
              <a:bodyPr/>
              <a:lstStyle/>
              <a:p>
                <a:endParaRPr lang="en-US"/>
              </a:p>
            </p:txBody>
          </p:sp>
          <p:sp>
            <p:nvSpPr>
              <p:cNvPr id="124581" name="Line 4773"/>
              <p:cNvSpPr>
                <a:spLocks noChangeShapeType="1"/>
              </p:cNvSpPr>
              <p:nvPr/>
            </p:nvSpPr>
            <p:spPr bwMode="auto">
              <a:xfrm>
                <a:off x="3800" y="2617"/>
                <a:ext cx="1" cy="123"/>
              </a:xfrm>
              <a:prstGeom prst="line">
                <a:avLst/>
              </a:prstGeom>
              <a:noFill/>
              <a:ln w="0">
                <a:solidFill>
                  <a:srgbClr val="FFDF7F"/>
                </a:solidFill>
                <a:round/>
                <a:headEnd/>
                <a:tailEnd/>
              </a:ln>
            </p:spPr>
            <p:txBody>
              <a:bodyPr/>
              <a:lstStyle/>
              <a:p>
                <a:endParaRPr lang="en-US"/>
              </a:p>
            </p:txBody>
          </p:sp>
          <p:sp>
            <p:nvSpPr>
              <p:cNvPr id="124582" name="Line 4774"/>
              <p:cNvSpPr>
                <a:spLocks noChangeShapeType="1"/>
              </p:cNvSpPr>
              <p:nvPr/>
            </p:nvSpPr>
            <p:spPr bwMode="auto">
              <a:xfrm>
                <a:off x="3820" y="2731"/>
                <a:ext cx="115" cy="73"/>
              </a:xfrm>
              <a:prstGeom prst="line">
                <a:avLst/>
              </a:prstGeom>
              <a:noFill/>
              <a:ln w="0">
                <a:solidFill>
                  <a:srgbClr val="FFDF7F"/>
                </a:solidFill>
                <a:round/>
                <a:headEnd/>
                <a:tailEnd/>
              </a:ln>
            </p:spPr>
            <p:txBody>
              <a:bodyPr/>
              <a:lstStyle/>
              <a:p>
                <a:endParaRPr lang="en-US"/>
              </a:p>
            </p:txBody>
          </p:sp>
          <p:sp>
            <p:nvSpPr>
              <p:cNvPr id="124583" name="Line 4775"/>
              <p:cNvSpPr>
                <a:spLocks noChangeShapeType="1"/>
              </p:cNvSpPr>
              <p:nvPr/>
            </p:nvSpPr>
            <p:spPr bwMode="auto">
              <a:xfrm flipV="1">
                <a:off x="3798" y="2693"/>
                <a:ext cx="61" cy="38"/>
              </a:xfrm>
              <a:prstGeom prst="line">
                <a:avLst/>
              </a:prstGeom>
              <a:noFill/>
              <a:ln w="0">
                <a:solidFill>
                  <a:srgbClr val="FFDF7F"/>
                </a:solidFill>
                <a:round/>
                <a:headEnd/>
                <a:tailEnd/>
              </a:ln>
            </p:spPr>
            <p:txBody>
              <a:bodyPr/>
              <a:lstStyle/>
              <a:p>
                <a:endParaRPr lang="en-US"/>
              </a:p>
            </p:txBody>
          </p:sp>
          <p:sp>
            <p:nvSpPr>
              <p:cNvPr id="124584" name="Line 4776"/>
              <p:cNvSpPr>
                <a:spLocks noChangeShapeType="1"/>
              </p:cNvSpPr>
              <p:nvPr/>
            </p:nvSpPr>
            <p:spPr bwMode="auto">
              <a:xfrm>
                <a:off x="3935" y="2804"/>
                <a:ext cx="1" cy="89"/>
              </a:xfrm>
              <a:prstGeom prst="line">
                <a:avLst/>
              </a:prstGeom>
              <a:noFill/>
              <a:ln w="0">
                <a:solidFill>
                  <a:srgbClr val="FFDF7F"/>
                </a:solidFill>
                <a:round/>
                <a:headEnd/>
                <a:tailEnd/>
              </a:ln>
            </p:spPr>
            <p:txBody>
              <a:bodyPr/>
              <a:lstStyle/>
              <a:p>
                <a:endParaRPr lang="en-US"/>
              </a:p>
            </p:txBody>
          </p:sp>
          <p:sp>
            <p:nvSpPr>
              <p:cNvPr id="124585" name="Line 4777"/>
              <p:cNvSpPr>
                <a:spLocks noChangeShapeType="1"/>
              </p:cNvSpPr>
              <p:nvPr/>
            </p:nvSpPr>
            <p:spPr bwMode="auto">
              <a:xfrm flipH="1">
                <a:off x="3935" y="2830"/>
                <a:ext cx="13" cy="19"/>
              </a:xfrm>
              <a:prstGeom prst="line">
                <a:avLst/>
              </a:prstGeom>
              <a:noFill/>
              <a:ln w="0">
                <a:solidFill>
                  <a:srgbClr val="FFDF7F"/>
                </a:solidFill>
                <a:round/>
                <a:headEnd/>
                <a:tailEnd/>
              </a:ln>
            </p:spPr>
            <p:txBody>
              <a:bodyPr/>
              <a:lstStyle/>
              <a:p>
                <a:endParaRPr lang="en-US"/>
              </a:p>
            </p:txBody>
          </p:sp>
          <p:sp>
            <p:nvSpPr>
              <p:cNvPr id="124586" name="Line 4778"/>
              <p:cNvSpPr>
                <a:spLocks noChangeShapeType="1"/>
              </p:cNvSpPr>
              <p:nvPr/>
            </p:nvSpPr>
            <p:spPr bwMode="auto">
              <a:xfrm>
                <a:off x="3935" y="2849"/>
                <a:ext cx="15" cy="11"/>
              </a:xfrm>
              <a:prstGeom prst="line">
                <a:avLst/>
              </a:prstGeom>
              <a:noFill/>
              <a:ln w="0">
                <a:solidFill>
                  <a:srgbClr val="FFDF7F"/>
                </a:solidFill>
                <a:round/>
                <a:headEnd/>
                <a:tailEnd/>
              </a:ln>
            </p:spPr>
            <p:txBody>
              <a:bodyPr/>
              <a:lstStyle/>
              <a:p>
                <a:endParaRPr lang="en-US"/>
              </a:p>
            </p:txBody>
          </p:sp>
          <p:sp>
            <p:nvSpPr>
              <p:cNvPr id="124587" name="Line 4779"/>
              <p:cNvSpPr>
                <a:spLocks noChangeShapeType="1"/>
              </p:cNvSpPr>
              <p:nvPr/>
            </p:nvSpPr>
            <p:spPr bwMode="auto">
              <a:xfrm>
                <a:off x="3859" y="2677"/>
                <a:ext cx="1" cy="16"/>
              </a:xfrm>
              <a:prstGeom prst="line">
                <a:avLst/>
              </a:prstGeom>
              <a:noFill/>
              <a:ln w="0">
                <a:solidFill>
                  <a:srgbClr val="FFDF7F"/>
                </a:solidFill>
                <a:round/>
                <a:headEnd/>
                <a:tailEnd/>
              </a:ln>
            </p:spPr>
            <p:txBody>
              <a:bodyPr/>
              <a:lstStyle/>
              <a:p>
                <a:endParaRPr lang="en-US"/>
              </a:p>
            </p:txBody>
          </p:sp>
          <p:sp>
            <p:nvSpPr>
              <p:cNvPr id="124588" name="Line 4780"/>
              <p:cNvSpPr>
                <a:spLocks noChangeShapeType="1"/>
              </p:cNvSpPr>
              <p:nvPr/>
            </p:nvSpPr>
            <p:spPr bwMode="auto">
              <a:xfrm>
                <a:off x="3859" y="2693"/>
                <a:ext cx="12" cy="7"/>
              </a:xfrm>
              <a:prstGeom prst="line">
                <a:avLst/>
              </a:prstGeom>
              <a:noFill/>
              <a:ln w="0">
                <a:solidFill>
                  <a:srgbClr val="FFDF7F"/>
                </a:solidFill>
                <a:round/>
                <a:headEnd/>
                <a:tailEnd/>
              </a:ln>
            </p:spPr>
            <p:txBody>
              <a:bodyPr/>
              <a:lstStyle/>
              <a:p>
                <a:endParaRPr lang="en-US"/>
              </a:p>
            </p:txBody>
          </p:sp>
          <p:sp>
            <p:nvSpPr>
              <p:cNvPr id="124589" name="Line 4781"/>
              <p:cNvSpPr>
                <a:spLocks noChangeShapeType="1"/>
              </p:cNvSpPr>
              <p:nvPr/>
            </p:nvSpPr>
            <p:spPr bwMode="auto">
              <a:xfrm>
                <a:off x="3963" y="2375"/>
                <a:ext cx="1" cy="263"/>
              </a:xfrm>
              <a:prstGeom prst="line">
                <a:avLst/>
              </a:prstGeom>
              <a:noFill/>
              <a:ln w="0">
                <a:solidFill>
                  <a:srgbClr val="FFDF7F"/>
                </a:solidFill>
                <a:round/>
                <a:headEnd/>
                <a:tailEnd/>
              </a:ln>
            </p:spPr>
            <p:txBody>
              <a:bodyPr/>
              <a:lstStyle/>
              <a:p>
                <a:endParaRPr lang="en-US"/>
              </a:p>
            </p:txBody>
          </p:sp>
          <p:sp>
            <p:nvSpPr>
              <p:cNvPr id="124590" name="Line 4782"/>
              <p:cNvSpPr>
                <a:spLocks noChangeShapeType="1"/>
              </p:cNvSpPr>
              <p:nvPr/>
            </p:nvSpPr>
            <p:spPr bwMode="auto">
              <a:xfrm>
                <a:off x="4001" y="2428"/>
                <a:ext cx="1" cy="190"/>
              </a:xfrm>
              <a:prstGeom prst="line">
                <a:avLst/>
              </a:prstGeom>
              <a:noFill/>
              <a:ln w="0">
                <a:solidFill>
                  <a:srgbClr val="FFDF7F"/>
                </a:solidFill>
                <a:round/>
                <a:headEnd/>
                <a:tailEnd/>
              </a:ln>
            </p:spPr>
            <p:txBody>
              <a:bodyPr/>
              <a:lstStyle/>
              <a:p>
                <a:endParaRPr lang="en-US"/>
              </a:p>
            </p:txBody>
          </p:sp>
          <p:sp>
            <p:nvSpPr>
              <p:cNvPr id="124591" name="Line 4783"/>
              <p:cNvSpPr>
                <a:spLocks noChangeShapeType="1"/>
              </p:cNvSpPr>
              <p:nvPr/>
            </p:nvSpPr>
            <p:spPr bwMode="auto">
              <a:xfrm>
                <a:off x="4005" y="2615"/>
                <a:ext cx="115" cy="73"/>
              </a:xfrm>
              <a:prstGeom prst="line">
                <a:avLst/>
              </a:prstGeom>
              <a:noFill/>
              <a:ln w="0">
                <a:solidFill>
                  <a:srgbClr val="FFDF7F"/>
                </a:solidFill>
                <a:round/>
                <a:headEnd/>
                <a:tailEnd/>
              </a:ln>
            </p:spPr>
            <p:txBody>
              <a:bodyPr/>
              <a:lstStyle/>
              <a:p>
                <a:endParaRPr lang="en-US"/>
              </a:p>
            </p:txBody>
          </p:sp>
          <p:sp>
            <p:nvSpPr>
              <p:cNvPr id="124592" name="Line 4784"/>
              <p:cNvSpPr>
                <a:spLocks noChangeShapeType="1"/>
              </p:cNvSpPr>
              <p:nvPr/>
            </p:nvSpPr>
            <p:spPr bwMode="auto">
              <a:xfrm flipV="1">
                <a:off x="4133" y="2783"/>
                <a:ext cx="85" cy="52"/>
              </a:xfrm>
              <a:prstGeom prst="line">
                <a:avLst/>
              </a:prstGeom>
              <a:noFill/>
              <a:ln w="0">
                <a:solidFill>
                  <a:srgbClr val="FFDF7F"/>
                </a:solidFill>
                <a:round/>
                <a:headEnd/>
                <a:tailEnd/>
              </a:ln>
            </p:spPr>
            <p:txBody>
              <a:bodyPr/>
              <a:lstStyle/>
              <a:p>
                <a:endParaRPr lang="en-US"/>
              </a:p>
            </p:txBody>
          </p:sp>
          <p:sp>
            <p:nvSpPr>
              <p:cNvPr id="124593" name="Line 4785"/>
              <p:cNvSpPr>
                <a:spLocks noChangeShapeType="1"/>
              </p:cNvSpPr>
              <p:nvPr/>
            </p:nvSpPr>
            <p:spPr bwMode="auto">
              <a:xfrm flipV="1">
                <a:off x="4042" y="2664"/>
                <a:ext cx="120" cy="74"/>
              </a:xfrm>
              <a:prstGeom prst="line">
                <a:avLst/>
              </a:prstGeom>
              <a:noFill/>
              <a:ln w="0">
                <a:solidFill>
                  <a:srgbClr val="FFDF7F"/>
                </a:solidFill>
                <a:round/>
                <a:headEnd/>
                <a:tailEnd/>
              </a:ln>
            </p:spPr>
            <p:txBody>
              <a:bodyPr/>
              <a:lstStyle/>
              <a:p>
                <a:endParaRPr lang="en-US"/>
              </a:p>
            </p:txBody>
          </p:sp>
          <p:sp>
            <p:nvSpPr>
              <p:cNvPr id="124594" name="Line 4786"/>
              <p:cNvSpPr>
                <a:spLocks noChangeShapeType="1"/>
              </p:cNvSpPr>
              <p:nvPr/>
            </p:nvSpPr>
            <p:spPr bwMode="auto">
              <a:xfrm flipV="1">
                <a:off x="4067" y="2695"/>
                <a:ext cx="115" cy="71"/>
              </a:xfrm>
              <a:prstGeom prst="line">
                <a:avLst/>
              </a:prstGeom>
              <a:noFill/>
              <a:ln w="0">
                <a:solidFill>
                  <a:srgbClr val="FFDF7F"/>
                </a:solidFill>
                <a:round/>
                <a:headEnd/>
                <a:tailEnd/>
              </a:ln>
            </p:spPr>
            <p:txBody>
              <a:bodyPr/>
              <a:lstStyle/>
              <a:p>
                <a:endParaRPr lang="en-US"/>
              </a:p>
            </p:txBody>
          </p:sp>
          <p:sp>
            <p:nvSpPr>
              <p:cNvPr id="124595" name="Line 4787"/>
              <p:cNvSpPr>
                <a:spLocks noChangeShapeType="1"/>
              </p:cNvSpPr>
              <p:nvPr/>
            </p:nvSpPr>
            <p:spPr bwMode="auto">
              <a:xfrm flipV="1">
                <a:off x="4095" y="2728"/>
                <a:ext cx="109" cy="67"/>
              </a:xfrm>
              <a:prstGeom prst="line">
                <a:avLst/>
              </a:prstGeom>
              <a:noFill/>
              <a:ln w="0">
                <a:solidFill>
                  <a:srgbClr val="FFDF7F"/>
                </a:solidFill>
                <a:round/>
                <a:headEnd/>
                <a:tailEnd/>
              </a:ln>
            </p:spPr>
            <p:txBody>
              <a:bodyPr/>
              <a:lstStyle/>
              <a:p>
                <a:endParaRPr lang="en-US"/>
              </a:p>
            </p:txBody>
          </p:sp>
          <p:sp>
            <p:nvSpPr>
              <p:cNvPr id="124596" name="Line 4788"/>
              <p:cNvSpPr>
                <a:spLocks noChangeShapeType="1"/>
              </p:cNvSpPr>
              <p:nvPr/>
            </p:nvSpPr>
            <p:spPr bwMode="auto">
              <a:xfrm flipV="1">
                <a:off x="4045" y="2882"/>
                <a:ext cx="12" cy="7"/>
              </a:xfrm>
              <a:prstGeom prst="line">
                <a:avLst/>
              </a:prstGeom>
              <a:noFill/>
              <a:ln w="0">
                <a:solidFill>
                  <a:srgbClr val="FFDF7F"/>
                </a:solidFill>
                <a:round/>
                <a:headEnd/>
                <a:tailEnd/>
              </a:ln>
            </p:spPr>
            <p:txBody>
              <a:bodyPr/>
              <a:lstStyle/>
              <a:p>
                <a:endParaRPr lang="en-US"/>
              </a:p>
            </p:txBody>
          </p:sp>
          <p:sp>
            <p:nvSpPr>
              <p:cNvPr id="124597" name="Line 4789"/>
              <p:cNvSpPr>
                <a:spLocks noChangeShapeType="1"/>
              </p:cNvSpPr>
              <p:nvPr/>
            </p:nvSpPr>
            <p:spPr bwMode="auto">
              <a:xfrm>
                <a:off x="4120" y="2688"/>
                <a:ext cx="1" cy="91"/>
              </a:xfrm>
              <a:prstGeom prst="line">
                <a:avLst/>
              </a:prstGeom>
              <a:noFill/>
              <a:ln w="0">
                <a:solidFill>
                  <a:srgbClr val="FFDF7F"/>
                </a:solidFill>
                <a:round/>
                <a:headEnd/>
                <a:tailEnd/>
              </a:ln>
            </p:spPr>
            <p:txBody>
              <a:bodyPr/>
              <a:lstStyle/>
              <a:p>
                <a:endParaRPr lang="en-US"/>
              </a:p>
            </p:txBody>
          </p:sp>
          <p:sp>
            <p:nvSpPr>
              <p:cNvPr id="124598" name="Line 4790"/>
              <p:cNvSpPr>
                <a:spLocks noChangeShapeType="1"/>
              </p:cNvSpPr>
              <p:nvPr/>
            </p:nvSpPr>
            <p:spPr bwMode="auto">
              <a:xfrm flipH="1">
                <a:off x="4120" y="2715"/>
                <a:ext cx="13" cy="18"/>
              </a:xfrm>
              <a:prstGeom prst="line">
                <a:avLst/>
              </a:prstGeom>
              <a:noFill/>
              <a:ln w="0">
                <a:solidFill>
                  <a:srgbClr val="FFDF7F"/>
                </a:solidFill>
                <a:round/>
                <a:headEnd/>
                <a:tailEnd/>
              </a:ln>
            </p:spPr>
            <p:txBody>
              <a:bodyPr/>
              <a:lstStyle/>
              <a:p>
                <a:endParaRPr lang="en-US"/>
              </a:p>
            </p:txBody>
          </p:sp>
          <p:sp>
            <p:nvSpPr>
              <p:cNvPr id="124599" name="Line 4791"/>
              <p:cNvSpPr>
                <a:spLocks noChangeShapeType="1"/>
              </p:cNvSpPr>
              <p:nvPr/>
            </p:nvSpPr>
            <p:spPr bwMode="auto">
              <a:xfrm>
                <a:off x="4120" y="2733"/>
                <a:ext cx="14" cy="12"/>
              </a:xfrm>
              <a:prstGeom prst="line">
                <a:avLst/>
              </a:prstGeom>
              <a:noFill/>
              <a:ln w="0">
                <a:solidFill>
                  <a:srgbClr val="FFDF7F"/>
                </a:solidFill>
                <a:round/>
                <a:headEnd/>
                <a:tailEnd/>
              </a:ln>
            </p:spPr>
            <p:txBody>
              <a:bodyPr/>
              <a:lstStyle/>
              <a:p>
                <a:endParaRPr lang="en-US"/>
              </a:p>
            </p:txBody>
          </p:sp>
          <p:sp>
            <p:nvSpPr>
              <p:cNvPr id="124600" name="Line 4792"/>
              <p:cNvSpPr>
                <a:spLocks noChangeShapeType="1"/>
              </p:cNvSpPr>
              <p:nvPr/>
            </p:nvSpPr>
            <p:spPr bwMode="auto">
              <a:xfrm>
                <a:off x="4218" y="2747"/>
                <a:ext cx="1" cy="36"/>
              </a:xfrm>
              <a:prstGeom prst="line">
                <a:avLst/>
              </a:prstGeom>
              <a:noFill/>
              <a:ln w="0">
                <a:solidFill>
                  <a:srgbClr val="FFDF7F"/>
                </a:solidFill>
                <a:round/>
                <a:headEnd/>
                <a:tailEnd/>
              </a:ln>
            </p:spPr>
            <p:txBody>
              <a:bodyPr/>
              <a:lstStyle/>
              <a:p>
                <a:endParaRPr lang="en-US"/>
              </a:p>
            </p:txBody>
          </p:sp>
          <p:sp>
            <p:nvSpPr>
              <p:cNvPr id="124601" name="Line 4793"/>
              <p:cNvSpPr>
                <a:spLocks noChangeShapeType="1"/>
              </p:cNvSpPr>
              <p:nvPr/>
            </p:nvSpPr>
            <p:spPr bwMode="auto">
              <a:xfrm>
                <a:off x="4063" y="2522"/>
                <a:ext cx="1" cy="45"/>
              </a:xfrm>
              <a:prstGeom prst="line">
                <a:avLst/>
              </a:prstGeom>
              <a:noFill/>
              <a:ln w="0">
                <a:solidFill>
                  <a:srgbClr val="FFDF7F"/>
                </a:solidFill>
                <a:round/>
                <a:headEnd/>
                <a:tailEnd/>
              </a:ln>
            </p:spPr>
            <p:txBody>
              <a:bodyPr/>
              <a:lstStyle/>
              <a:p>
                <a:endParaRPr lang="en-US"/>
              </a:p>
            </p:txBody>
          </p:sp>
          <p:sp>
            <p:nvSpPr>
              <p:cNvPr id="124602" name="Line 4794"/>
              <p:cNvSpPr>
                <a:spLocks noChangeShapeType="1"/>
              </p:cNvSpPr>
              <p:nvPr/>
            </p:nvSpPr>
            <p:spPr bwMode="auto">
              <a:xfrm flipV="1">
                <a:off x="4002" y="2567"/>
                <a:ext cx="61" cy="38"/>
              </a:xfrm>
              <a:prstGeom prst="line">
                <a:avLst/>
              </a:prstGeom>
              <a:noFill/>
              <a:ln w="0">
                <a:solidFill>
                  <a:srgbClr val="FFDF7F"/>
                </a:solidFill>
                <a:round/>
                <a:headEnd/>
                <a:tailEnd/>
              </a:ln>
            </p:spPr>
            <p:txBody>
              <a:bodyPr/>
              <a:lstStyle/>
              <a:p>
                <a:endParaRPr lang="en-US"/>
              </a:p>
            </p:txBody>
          </p:sp>
          <p:sp>
            <p:nvSpPr>
              <p:cNvPr id="124603" name="Line 4795"/>
              <p:cNvSpPr>
                <a:spLocks noChangeShapeType="1"/>
              </p:cNvSpPr>
              <p:nvPr/>
            </p:nvSpPr>
            <p:spPr bwMode="auto">
              <a:xfrm>
                <a:off x="4063" y="2567"/>
                <a:ext cx="11" cy="7"/>
              </a:xfrm>
              <a:prstGeom prst="line">
                <a:avLst/>
              </a:prstGeom>
              <a:noFill/>
              <a:ln w="0">
                <a:solidFill>
                  <a:srgbClr val="FFDF7F"/>
                </a:solidFill>
                <a:round/>
                <a:headEnd/>
                <a:tailEnd/>
              </a:ln>
            </p:spPr>
            <p:txBody>
              <a:bodyPr/>
              <a:lstStyle/>
              <a:p>
                <a:endParaRPr lang="en-US"/>
              </a:p>
            </p:txBody>
          </p:sp>
          <p:sp>
            <p:nvSpPr>
              <p:cNvPr id="124604" name="Line 4796"/>
              <p:cNvSpPr>
                <a:spLocks noChangeShapeType="1"/>
              </p:cNvSpPr>
              <p:nvPr/>
            </p:nvSpPr>
            <p:spPr bwMode="auto">
              <a:xfrm>
                <a:off x="3963" y="1943"/>
                <a:ext cx="1" cy="293"/>
              </a:xfrm>
              <a:prstGeom prst="line">
                <a:avLst/>
              </a:prstGeom>
              <a:noFill/>
              <a:ln w="0">
                <a:solidFill>
                  <a:srgbClr val="FFDF7F"/>
                </a:solidFill>
                <a:round/>
                <a:headEnd/>
                <a:tailEnd/>
              </a:ln>
            </p:spPr>
            <p:txBody>
              <a:bodyPr/>
              <a:lstStyle/>
              <a:p>
                <a:endParaRPr lang="en-US"/>
              </a:p>
            </p:txBody>
          </p:sp>
          <p:sp>
            <p:nvSpPr>
              <p:cNvPr id="124605" name="Line 4797"/>
              <p:cNvSpPr>
                <a:spLocks noChangeShapeType="1"/>
              </p:cNvSpPr>
              <p:nvPr/>
            </p:nvSpPr>
            <p:spPr bwMode="auto">
              <a:xfrm>
                <a:off x="4001" y="1918"/>
                <a:ext cx="1" cy="374"/>
              </a:xfrm>
              <a:prstGeom prst="line">
                <a:avLst/>
              </a:prstGeom>
              <a:noFill/>
              <a:ln w="0">
                <a:solidFill>
                  <a:srgbClr val="FFDF7F"/>
                </a:solidFill>
                <a:round/>
                <a:headEnd/>
                <a:tailEnd/>
              </a:ln>
            </p:spPr>
            <p:txBody>
              <a:bodyPr/>
              <a:lstStyle/>
              <a:p>
                <a:endParaRPr lang="en-US"/>
              </a:p>
            </p:txBody>
          </p:sp>
          <p:sp>
            <p:nvSpPr>
              <p:cNvPr id="124606" name="Line 4798"/>
              <p:cNvSpPr>
                <a:spLocks noChangeShapeType="1"/>
              </p:cNvSpPr>
              <p:nvPr/>
            </p:nvSpPr>
            <p:spPr bwMode="auto">
              <a:xfrm>
                <a:off x="3705" y="2011"/>
                <a:ext cx="1" cy="93"/>
              </a:xfrm>
              <a:prstGeom prst="line">
                <a:avLst/>
              </a:prstGeom>
              <a:noFill/>
              <a:ln w="0">
                <a:solidFill>
                  <a:srgbClr val="FFDF7F"/>
                </a:solidFill>
                <a:round/>
                <a:headEnd/>
                <a:tailEnd/>
              </a:ln>
            </p:spPr>
            <p:txBody>
              <a:bodyPr/>
              <a:lstStyle/>
              <a:p>
                <a:endParaRPr lang="en-US"/>
              </a:p>
            </p:txBody>
          </p:sp>
          <p:sp>
            <p:nvSpPr>
              <p:cNvPr id="124607" name="Line 4799"/>
              <p:cNvSpPr>
                <a:spLocks noChangeShapeType="1"/>
              </p:cNvSpPr>
              <p:nvPr/>
            </p:nvSpPr>
            <p:spPr bwMode="auto">
              <a:xfrm flipH="1">
                <a:off x="3704" y="2037"/>
                <a:ext cx="13" cy="19"/>
              </a:xfrm>
              <a:prstGeom prst="line">
                <a:avLst/>
              </a:prstGeom>
              <a:noFill/>
              <a:ln w="0">
                <a:solidFill>
                  <a:srgbClr val="FFDF7F"/>
                </a:solidFill>
                <a:round/>
                <a:headEnd/>
                <a:tailEnd/>
              </a:ln>
            </p:spPr>
            <p:txBody>
              <a:bodyPr/>
              <a:lstStyle/>
              <a:p>
                <a:endParaRPr lang="en-US"/>
              </a:p>
            </p:txBody>
          </p:sp>
          <p:sp>
            <p:nvSpPr>
              <p:cNvPr id="124608" name="Line 4800"/>
              <p:cNvSpPr>
                <a:spLocks noChangeShapeType="1"/>
              </p:cNvSpPr>
              <p:nvPr/>
            </p:nvSpPr>
            <p:spPr bwMode="auto">
              <a:xfrm>
                <a:off x="3704" y="2056"/>
                <a:ext cx="15" cy="12"/>
              </a:xfrm>
              <a:prstGeom prst="line">
                <a:avLst/>
              </a:prstGeom>
              <a:noFill/>
              <a:ln w="0">
                <a:solidFill>
                  <a:srgbClr val="FFDF7F"/>
                </a:solidFill>
                <a:round/>
                <a:headEnd/>
                <a:tailEnd/>
              </a:ln>
            </p:spPr>
            <p:txBody>
              <a:bodyPr/>
              <a:lstStyle/>
              <a:p>
                <a:endParaRPr lang="en-US"/>
              </a:p>
            </p:txBody>
          </p:sp>
          <p:sp>
            <p:nvSpPr>
              <p:cNvPr id="124609" name="Line 4801"/>
              <p:cNvSpPr>
                <a:spLocks noChangeShapeType="1"/>
              </p:cNvSpPr>
              <p:nvPr/>
            </p:nvSpPr>
            <p:spPr bwMode="auto">
              <a:xfrm>
                <a:off x="3859" y="2008"/>
                <a:ext cx="1" cy="74"/>
              </a:xfrm>
              <a:prstGeom prst="line">
                <a:avLst/>
              </a:prstGeom>
              <a:noFill/>
              <a:ln w="0">
                <a:solidFill>
                  <a:srgbClr val="FFDF7F"/>
                </a:solidFill>
                <a:round/>
                <a:headEnd/>
                <a:tailEnd/>
              </a:ln>
            </p:spPr>
            <p:txBody>
              <a:bodyPr/>
              <a:lstStyle/>
              <a:p>
                <a:endParaRPr lang="en-US"/>
              </a:p>
            </p:txBody>
          </p:sp>
          <p:sp>
            <p:nvSpPr>
              <p:cNvPr id="124610" name="Line 4802"/>
              <p:cNvSpPr>
                <a:spLocks noChangeShapeType="1"/>
              </p:cNvSpPr>
              <p:nvPr/>
            </p:nvSpPr>
            <p:spPr bwMode="auto">
              <a:xfrm>
                <a:off x="3820" y="1797"/>
                <a:ext cx="115" cy="73"/>
              </a:xfrm>
              <a:prstGeom prst="line">
                <a:avLst/>
              </a:prstGeom>
              <a:noFill/>
              <a:ln w="0">
                <a:solidFill>
                  <a:srgbClr val="FFDF7F"/>
                </a:solidFill>
                <a:round/>
                <a:headEnd/>
                <a:tailEnd/>
              </a:ln>
            </p:spPr>
            <p:txBody>
              <a:bodyPr/>
              <a:lstStyle/>
              <a:p>
                <a:endParaRPr lang="en-US"/>
              </a:p>
            </p:txBody>
          </p:sp>
          <p:sp>
            <p:nvSpPr>
              <p:cNvPr id="124611" name="Line 4803"/>
              <p:cNvSpPr>
                <a:spLocks noChangeShapeType="1"/>
              </p:cNvSpPr>
              <p:nvPr/>
            </p:nvSpPr>
            <p:spPr bwMode="auto">
              <a:xfrm>
                <a:off x="3762" y="1746"/>
                <a:ext cx="1" cy="86"/>
              </a:xfrm>
              <a:prstGeom prst="line">
                <a:avLst/>
              </a:prstGeom>
              <a:noFill/>
              <a:ln w="0">
                <a:solidFill>
                  <a:srgbClr val="FFDF7F"/>
                </a:solidFill>
                <a:round/>
                <a:headEnd/>
                <a:tailEnd/>
              </a:ln>
            </p:spPr>
            <p:txBody>
              <a:bodyPr/>
              <a:lstStyle/>
              <a:p>
                <a:endParaRPr lang="en-US"/>
              </a:p>
            </p:txBody>
          </p:sp>
          <p:sp>
            <p:nvSpPr>
              <p:cNvPr id="124612" name="Line 4804"/>
              <p:cNvSpPr>
                <a:spLocks noChangeShapeType="1"/>
              </p:cNvSpPr>
              <p:nvPr/>
            </p:nvSpPr>
            <p:spPr bwMode="auto">
              <a:xfrm flipV="1">
                <a:off x="3762" y="1723"/>
                <a:ext cx="38" cy="23"/>
              </a:xfrm>
              <a:prstGeom prst="line">
                <a:avLst/>
              </a:prstGeom>
              <a:noFill/>
              <a:ln w="0">
                <a:solidFill>
                  <a:srgbClr val="FFDF7F"/>
                </a:solidFill>
                <a:round/>
                <a:headEnd/>
                <a:tailEnd/>
              </a:ln>
            </p:spPr>
            <p:txBody>
              <a:bodyPr/>
              <a:lstStyle/>
              <a:p>
                <a:endParaRPr lang="en-US"/>
              </a:p>
            </p:txBody>
          </p:sp>
          <p:sp>
            <p:nvSpPr>
              <p:cNvPr id="124613" name="Line 4805"/>
              <p:cNvSpPr>
                <a:spLocks noChangeShapeType="1"/>
              </p:cNvSpPr>
              <p:nvPr/>
            </p:nvSpPr>
            <p:spPr bwMode="auto">
              <a:xfrm>
                <a:off x="3759" y="1697"/>
                <a:ext cx="1" cy="4"/>
              </a:xfrm>
              <a:prstGeom prst="line">
                <a:avLst/>
              </a:prstGeom>
              <a:noFill/>
              <a:ln w="0">
                <a:solidFill>
                  <a:srgbClr val="FFDF7F"/>
                </a:solidFill>
                <a:round/>
                <a:headEnd/>
                <a:tailEnd/>
              </a:ln>
            </p:spPr>
            <p:txBody>
              <a:bodyPr/>
              <a:lstStyle/>
              <a:p>
                <a:endParaRPr lang="en-US"/>
              </a:p>
            </p:txBody>
          </p:sp>
          <p:sp>
            <p:nvSpPr>
              <p:cNvPr id="124614" name="Line 4806"/>
              <p:cNvSpPr>
                <a:spLocks noChangeShapeType="1"/>
              </p:cNvSpPr>
              <p:nvPr/>
            </p:nvSpPr>
            <p:spPr bwMode="auto">
              <a:xfrm>
                <a:off x="3760" y="1701"/>
                <a:ext cx="2" cy="5"/>
              </a:xfrm>
              <a:prstGeom prst="line">
                <a:avLst/>
              </a:prstGeom>
              <a:noFill/>
              <a:ln w="0">
                <a:solidFill>
                  <a:srgbClr val="FFDF7F"/>
                </a:solidFill>
                <a:round/>
                <a:headEnd/>
                <a:tailEnd/>
              </a:ln>
            </p:spPr>
            <p:txBody>
              <a:bodyPr/>
              <a:lstStyle/>
              <a:p>
                <a:endParaRPr lang="en-US"/>
              </a:p>
            </p:txBody>
          </p:sp>
          <p:sp>
            <p:nvSpPr>
              <p:cNvPr id="124615" name="Line 4807"/>
              <p:cNvSpPr>
                <a:spLocks noChangeShapeType="1"/>
              </p:cNvSpPr>
              <p:nvPr/>
            </p:nvSpPr>
            <p:spPr bwMode="auto">
              <a:xfrm>
                <a:off x="3762" y="1706"/>
                <a:ext cx="1" cy="3"/>
              </a:xfrm>
              <a:prstGeom prst="line">
                <a:avLst/>
              </a:prstGeom>
              <a:noFill/>
              <a:ln w="0">
                <a:solidFill>
                  <a:srgbClr val="FFDF7F"/>
                </a:solidFill>
                <a:round/>
                <a:headEnd/>
                <a:tailEnd/>
              </a:ln>
            </p:spPr>
            <p:txBody>
              <a:bodyPr/>
              <a:lstStyle/>
              <a:p>
                <a:endParaRPr lang="en-US"/>
              </a:p>
            </p:txBody>
          </p:sp>
          <p:sp>
            <p:nvSpPr>
              <p:cNvPr id="124616" name="Line 4808"/>
              <p:cNvSpPr>
                <a:spLocks noChangeShapeType="1"/>
              </p:cNvSpPr>
              <p:nvPr/>
            </p:nvSpPr>
            <p:spPr bwMode="auto">
              <a:xfrm>
                <a:off x="3763" y="1709"/>
                <a:ext cx="1" cy="4"/>
              </a:xfrm>
              <a:prstGeom prst="line">
                <a:avLst/>
              </a:prstGeom>
              <a:noFill/>
              <a:ln w="0">
                <a:solidFill>
                  <a:srgbClr val="FFDF7F"/>
                </a:solidFill>
                <a:round/>
                <a:headEnd/>
                <a:tailEnd/>
              </a:ln>
            </p:spPr>
            <p:txBody>
              <a:bodyPr/>
              <a:lstStyle/>
              <a:p>
                <a:endParaRPr lang="en-US"/>
              </a:p>
            </p:txBody>
          </p:sp>
          <p:sp>
            <p:nvSpPr>
              <p:cNvPr id="124617" name="Line 4809"/>
              <p:cNvSpPr>
                <a:spLocks noChangeShapeType="1"/>
              </p:cNvSpPr>
              <p:nvPr/>
            </p:nvSpPr>
            <p:spPr bwMode="auto">
              <a:xfrm>
                <a:off x="3764" y="1713"/>
                <a:ext cx="4" cy="4"/>
              </a:xfrm>
              <a:prstGeom prst="line">
                <a:avLst/>
              </a:prstGeom>
              <a:noFill/>
              <a:ln w="0">
                <a:solidFill>
                  <a:srgbClr val="FFDF7F"/>
                </a:solidFill>
                <a:round/>
                <a:headEnd/>
                <a:tailEnd/>
              </a:ln>
            </p:spPr>
            <p:txBody>
              <a:bodyPr/>
              <a:lstStyle/>
              <a:p>
                <a:endParaRPr lang="en-US"/>
              </a:p>
            </p:txBody>
          </p:sp>
          <p:sp>
            <p:nvSpPr>
              <p:cNvPr id="124618" name="Line 4810"/>
              <p:cNvSpPr>
                <a:spLocks noChangeShapeType="1"/>
              </p:cNvSpPr>
              <p:nvPr/>
            </p:nvSpPr>
            <p:spPr bwMode="auto">
              <a:xfrm flipH="1" flipV="1">
                <a:off x="3768" y="1717"/>
                <a:ext cx="3" cy="4"/>
              </a:xfrm>
              <a:prstGeom prst="line">
                <a:avLst/>
              </a:prstGeom>
              <a:noFill/>
              <a:ln w="0">
                <a:solidFill>
                  <a:srgbClr val="FFDF7F"/>
                </a:solidFill>
                <a:round/>
                <a:headEnd/>
                <a:tailEnd/>
              </a:ln>
            </p:spPr>
            <p:txBody>
              <a:bodyPr/>
              <a:lstStyle/>
              <a:p>
                <a:endParaRPr lang="en-US"/>
              </a:p>
            </p:txBody>
          </p:sp>
          <p:sp>
            <p:nvSpPr>
              <p:cNvPr id="124619" name="Line 4811"/>
              <p:cNvSpPr>
                <a:spLocks noChangeShapeType="1"/>
              </p:cNvSpPr>
              <p:nvPr/>
            </p:nvSpPr>
            <p:spPr bwMode="auto">
              <a:xfrm flipH="1" flipV="1">
                <a:off x="3771" y="1721"/>
                <a:ext cx="3" cy="5"/>
              </a:xfrm>
              <a:prstGeom prst="line">
                <a:avLst/>
              </a:prstGeom>
              <a:noFill/>
              <a:ln w="0">
                <a:solidFill>
                  <a:srgbClr val="FFDF7F"/>
                </a:solidFill>
                <a:round/>
                <a:headEnd/>
                <a:tailEnd/>
              </a:ln>
            </p:spPr>
            <p:txBody>
              <a:bodyPr/>
              <a:lstStyle/>
              <a:p>
                <a:endParaRPr lang="en-US"/>
              </a:p>
            </p:txBody>
          </p:sp>
          <p:sp>
            <p:nvSpPr>
              <p:cNvPr id="124620" name="Line 4812"/>
              <p:cNvSpPr>
                <a:spLocks noChangeShapeType="1"/>
              </p:cNvSpPr>
              <p:nvPr/>
            </p:nvSpPr>
            <p:spPr bwMode="auto">
              <a:xfrm flipH="1" flipV="1">
                <a:off x="3774" y="1726"/>
                <a:ext cx="2" cy="6"/>
              </a:xfrm>
              <a:prstGeom prst="line">
                <a:avLst/>
              </a:prstGeom>
              <a:noFill/>
              <a:ln w="0">
                <a:solidFill>
                  <a:srgbClr val="FFDF7F"/>
                </a:solidFill>
                <a:round/>
                <a:headEnd/>
                <a:tailEnd/>
              </a:ln>
            </p:spPr>
            <p:txBody>
              <a:bodyPr/>
              <a:lstStyle/>
              <a:p>
                <a:endParaRPr lang="en-US"/>
              </a:p>
            </p:txBody>
          </p:sp>
          <p:sp>
            <p:nvSpPr>
              <p:cNvPr id="124621" name="Line 4813"/>
              <p:cNvSpPr>
                <a:spLocks noChangeShapeType="1"/>
              </p:cNvSpPr>
              <p:nvPr/>
            </p:nvSpPr>
            <p:spPr bwMode="auto">
              <a:xfrm flipH="1" flipV="1">
                <a:off x="3776" y="1732"/>
                <a:ext cx="1" cy="3"/>
              </a:xfrm>
              <a:prstGeom prst="line">
                <a:avLst/>
              </a:prstGeom>
              <a:noFill/>
              <a:ln w="0">
                <a:solidFill>
                  <a:srgbClr val="FFDF7F"/>
                </a:solidFill>
                <a:round/>
                <a:headEnd/>
                <a:tailEnd/>
              </a:ln>
            </p:spPr>
            <p:txBody>
              <a:bodyPr/>
              <a:lstStyle/>
              <a:p>
                <a:endParaRPr lang="en-US"/>
              </a:p>
            </p:txBody>
          </p:sp>
          <p:sp>
            <p:nvSpPr>
              <p:cNvPr id="124622" name="Line 4814"/>
              <p:cNvSpPr>
                <a:spLocks noChangeShapeType="1"/>
              </p:cNvSpPr>
              <p:nvPr/>
            </p:nvSpPr>
            <p:spPr bwMode="auto">
              <a:xfrm flipH="1" flipV="1">
                <a:off x="3777" y="1735"/>
                <a:ext cx="1" cy="3"/>
              </a:xfrm>
              <a:prstGeom prst="line">
                <a:avLst/>
              </a:prstGeom>
              <a:noFill/>
              <a:ln w="0">
                <a:solidFill>
                  <a:srgbClr val="FFDF7F"/>
                </a:solidFill>
                <a:round/>
                <a:headEnd/>
                <a:tailEnd/>
              </a:ln>
            </p:spPr>
            <p:txBody>
              <a:bodyPr/>
              <a:lstStyle/>
              <a:p>
                <a:endParaRPr lang="en-US"/>
              </a:p>
            </p:txBody>
          </p:sp>
          <p:sp>
            <p:nvSpPr>
              <p:cNvPr id="124623" name="Line 4815"/>
              <p:cNvSpPr>
                <a:spLocks noChangeShapeType="1"/>
              </p:cNvSpPr>
              <p:nvPr/>
            </p:nvSpPr>
            <p:spPr bwMode="auto">
              <a:xfrm>
                <a:off x="3739" y="1684"/>
                <a:ext cx="1" cy="3"/>
              </a:xfrm>
              <a:prstGeom prst="line">
                <a:avLst/>
              </a:prstGeom>
              <a:noFill/>
              <a:ln w="0">
                <a:solidFill>
                  <a:srgbClr val="FFDF7F"/>
                </a:solidFill>
                <a:round/>
                <a:headEnd/>
                <a:tailEnd/>
              </a:ln>
            </p:spPr>
            <p:txBody>
              <a:bodyPr/>
              <a:lstStyle/>
              <a:p>
                <a:endParaRPr lang="en-US"/>
              </a:p>
            </p:txBody>
          </p:sp>
          <p:sp>
            <p:nvSpPr>
              <p:cNvPr id="124624" name="Line 4816"/>
              <p:cNvSpPr>
                <a:spLocks noChangeShapeType="1"/>
              </p:cNvSpPr>
              <p:nvPr/>
            </p:nvSpPr>
            <p:spPr bwMode="auto">
              <a:xfrm>
                <a:off x="3739" y="1687"/>
                <a:ext cx="2" cy="2"/>
              </a:xfrm>
              <a:prstGeom prst="line">
                <a:avLst/>
              </a:prstGeom>
              <a:noFill/>
              <a:ln w="0">
                <a:solidFill>
                  <a:srgbClr val="FFDF7F"/>
                </a:solidFill>
                <a:round/>
                <a:headEnd/>
                <a:tailEnd/>
              </a:ln>
            </p:spPr>
            <p:txBody>
              <a:bodyPr/>
              <a:lstStyle/>
              <a:p>
                <a:endParaRPr lang="en-US"/>
              </a:p>
            </p:txBody>
          </p:sp>
          <p:sp>
            <p:nvSpPr>
              <p:cNvPr id="124625" name="Line 4817"/>
              <p:cNvSpPr>
                <a:spLocks noChangeShapeType="1"/>
              </p:cNvSpPr>
              <p:nvPr/>
            </p:nvSpPr>
            <p:spPr bwMode="auto">
              <a:xfrm>
                <a:off x="3741" y="1689"/>
                <a:ext cx="3" cy="3"/>
              </a:xfrm>
              <a:prstGeom prst="line">
                <a:avLst/>
              </a:prstGeom>
              <a:noFill/>
              <a:ln w="0">
                <a:solidFill>
                  <a:srgbClr val="FFDF7F"/>
                </a:solidFill>
                <a:round/>
                <a:headEnd/>
                <a:tailEnd/>
              </a:ln>
            </p:spPr>
            <p:txBody>
              <a:bodyPr/>
              <a:lstStyle/>
              <a:p>
                <a:endParaRPr lang="en-US"/>
              </a:p>
            </p:txBody>
          </p:sp>
          <p:sp>
            <p:nvSpPr>
              <p:cNvPr id="124626" name="Line 4818"/>
              <p:cNvSpPr>
                <a:spLocks noChangeShapeType="1"/>
              </p:cNvSpPr>
              <p:nvPr/>
            </p:nvSpPr>
            <p:spPr bwMode="auto">
              <a:xfrm flipH="1" flipV="1">
                <a:off x="3744" y="1692"/>
                <a:ext cx="3" cy="3"/>
              </a:xfrm>
              <a:prstGeom prst="line">
                <a:avLst/>
              </a:prstGeom>
              <a:noFill/>
              <a:ln w="0">
                <a:solidFill>
                  <a:srgbClr val="FFDF7F"/>
                </a:solidFill>
                <a:round/>
                <a:headEnd/>
                <a:tailEnd/>
              </a:ln>
            </p:spPr>
            <p:txBody>
              <a:bodyPr/>
              <a:lstStyle/>
              <a:p>
                <a:endParaRPr lang="en-US"/>
              </a:p>
            </p:txBody>
          </p:sp>
          <p:sp>
            <p:nvSpPr>
              <p:cNvPr id="124627" name="Line 4819"/>
              <p:cNvSpPr>
                <a:spLocks noChangeShapeType="1"/>
              </p:cNvSpPr>
              <p:nvPr/>
            </p:nvSpPr>
            <p:spPr bwMode="auto">
              <a:xfrm flipH="1" flipV="1">
                <a:off x="3747" y="1695"/>
                <a:ext cx="3" cy="3"/>
              </a:xfrm>
              <a:prstGeom prst="line">
                <a:avLst/>
              </a:prstGeom>
              <a:noFill/>
              <a:ln w="0">
                <a:solidFill>
                  <a:srgbClr val="FFDF7F"/>
                </a:solidFill>
                <a:round/>
                <a:headEnd/>
                <a:tailEnd/>
              </a:ln>
            </p:spPr>
            <p:txBody>
              <a:bodyPr/>
              <a:lstStyle/>
              <a:p>
                <a:endParaRPr lang="en-US"/>
              </a:p>
            </p:txBody>
          </p:sp>
          <p:sp>
            <p:nvSpPr>
              <p:cNvPr id="124628" name="Line 4820"/>
              <p:cNvSpPr>
                <a:spLocks noChangeShapeType="1"/>
              </p:cNvSpPr>
              <p:nvPr/>
            </p:nvSpPr>
            <p:spPr bwMode="auto">
              <a:xfrm flipH="1" flipV="1">
                <a:off x="3750" y="1698"/>
                <a:ext cx="2" cy="3"/>
              </a:xfrm>
              <a:prstGeom prst="line">
                <a:avLst/>
              </a:prstGeom>
              <a:noFill/>
              <a:ln w="0">
                <a:solidFill>
                  <a:srgbClr val="FFDF7F"/>
                </a:solidFill>
                <a:round/>
                <a:headEnd/>
                <a:tailEnd/>
              </a:ln>
            </p:spPr>
            <p:txBody>
              <a:bodyPr/>
              <a:lstStyle/>
              <a:p>
                <a:endParaRPr lang="en-US"/>
              </a:p>
            </p:txBody>
          </p:sp>
          <p:sp>
            <p:nvSpPr>
              <p:cNvPr id="124629" name="Line 4821"/>
              <p:cNvSpPr>
                <a:spLocks noChangeShapeType="1"/>
              </p:cNvSpPr>
              <p:nvPr/>
            </p:nvSpPr>
            <p:spPr bwMode="auto">
              <a:xfrm flipH="1" flipV="1">
                <a:off x="3752" y="1701"/>
                <a:ext cx="2" cy="7"/>
              </a:xfrm>
              <a:prstGeom prst="line">
                <a:avLst/>
              </a:prstGeom>
              <a:noFill/>
              <a:ln w="0">
                <a:solidFill>
                  <a:srgbClr val="FFDF7F"/>
                </a:solidFill>
                <a:round/>
                <a:headEnd/>
                <a:tailEnd/>
              </a:ln>
            </p:spPr>
            <p:txBody>
              <a:bodyPr/>
              <a:lstStyle/>
              <a:p>
                <a:endParaRPr lang="en-US"/>
              </a:p>
            </p:txBody>
          </p:sp>
          <p:sp>
            <p:nvSpPr>
              <p:cNvPr id="124630" name="Line 4822"/>
              <p:cNvSpPr>
                <a:spLocks noChangeShapeType="1"/>
              </p:cNvSpPr>
              <p:nvPr/>
            </p:nvSpPr>
            <p:spPr bwMode="auto">
              <a:xfrm flipH="1" flipV="1">
                <a:off x="3754" y="1708"/>
                <a:ext cx="2" cy="8"/>
              </a:xfrm>
              <a:prstGeom prst="line">
                <a:avLst/>
              </a:prstGeom>
              <a:noFill/>
              <a:ln w="0">
                <a:solidFill>
                  <a:srgbClr val="FFDF7F"/>
                </a:solidFill>
                <a:round/>
                <a:headEnd/>
                <a:tailEnd/>
              </a:ln>
            </p:spPr>
            <p:txBody>
              <a:bodyPr/>
              <a:lstStyle/>
              <a:p>
                <a:endParaRPr lang="en-US"/>
              </a:p>
            </p:txBody>
          </p:sp>
          <p:sp>
            <p:nvSpPr>
              <p:cNvPr id="124631" name="Line 4823"/>
              <p:cNvSpPr>
                <a:spLocks noChangeShapeType="1"/>
              </p:cNvSpPr>
              <p:nvPr/>
            </p:nvSpPr>
            <p:spPr bwMode="auto">
              <a:xfrm flipV="1">
                <a:off x="3756" y="1716"/>
                <a:ext cx="1" cy="5"/>
              </a:xfrm>
              <a:prstGeom prst="line">
                <a:avLst/>
              </a:prstGeom>
              <a:noFill/>
              <a:ln w="0">
                <a:solidFill>
                  <a:srgbClr val="FFDF7F"/>
                </a:solidFill>
                <a:round/>
                <a:headEnd/>
                <a:tailEnd/>
              </a:ln>
            </p:spPr>
            <p:txBody>
              <a:bodyPr/>
              <a:lstStyle/>
              <a:p>
                <a:endParaRPr lang="en-US"/>
              </a:p>
            </p:txBody>
          </p:sp>
          <p:sp>
            <p:nvSpPr>
              <p:cNvPr id="124632" name="Line 4824"/>
              <p:cNvSpPr>
                <a:spLocks noChangeShapeType="1"/>
              </p:cNvSpPr>
              <p:nvPr/>
            </p:nvSpPr>
            <p:spPr bwMode="auto">
              <a:xfrm>
                <a:off x="3756" y="1721"/>
                <a:ext cx="1" cy="5"/>
              </a:xfrm>
              <a:prstGeom prst="line">
                <a:avLst/>
              </a:prstGeom>
              <a:noFill/>
              <a:ln w="0">
                <a:solidFill>
                  <a:srgbClr val="FFDF7F"/>
                </a:solidFill>
                <a:round/>
                <a:headEnd/>
                <a:tailEnd/>
              </a:ln>
            </p:spPr>
            <p:txBody>
              <a:bodyPr/>
              <a:lstStyle/>
              <a:p>
                <a:endParaRPr lang="en-US"/>
              </a:p>
            </p:txBody>
          </p:sp>
          <p:sp>
            <p:nvSpPr>
              <p:cNvPr id="124633" name="Line 4825"/>
              <p:cNvSpPr>
                <a:spLocks noChangeShapeType="1"/>
              </p:cNvSpPr>
              <p:nvPr/>
            </p:nvSpPr>
            <p:spPr bwMode="auto">
              <a:xfrm>
                <a:off x="3756" y="1726"/>
                <a:ext cx="3" cy="5"/>
              </a:xfrm>
              <a:prstGeom prst="line">
                <a:avLst/>
              </a:prstGeom>
              <a:noFill/>
              <a:ln w="0">
                <a:solidFill>
                  <a:srgbClr val="FFDF7F"/>
                </a:solidFill>
                <a:round/>
                <a:headEnd/>
                <a:tailEnd/>
              </a:ln>
            </p:spPr>
            <p:txBody>
              <a:bodyPr/>
              <a:lstStyle/>
              <a:p>
                <a:endParaRPr lang="en-US"/>
              </a:p>
            </p:txBody>
          </p:sp>
          <p:sp>
            <p:nvSpPr>
              <p:cNvPr id="124634" name="Line 4826"/>
              <p:cNvSpPr>
                <a:spLocks noChangeShapeType="1"/>
              </p:cNvSpPr>
              <p:nvPr/>
            </p:nvSpPr>
            <p:spPr bwMode="auto">
              <a:xfrm>
                <a:off x="3759" y="1731"/>
                <a:ext cx="2" cy="5"/>
              </a:xfrm>
              <a:prstGeom prst="line">
                <a:avLst/>
              </a:prstGeom>
              <a:noFill/>
              <a:ln w="0">
                <a:solidFill>
                  <a:srgbClr val="FFDF7F"/>
                </a:solidFill>
                <a:round/>
                <a:headEnd/>
                <a:tailEnd/>
              </a:ln>
            </p:spPr>
            <p:txBody>
              <a:bodyPr/>
              <a:lstStyle/>
              <a:p>
                <a:endParaRPr lang="en-US"/>
              </a:p>
            </p:txBody>
          </p:sp>
          <p:sp>
            <p:nvSpPr>
              <p:cNvPr id="124635" name="Line 4827"/>
              <p:cNvSpPr>
                <a:spLocks noChangeShapeType="1"/>
              </p:cNvSpPr>
              <p:nvPr/>
            </p:nvSpPr>
            <p:spPr bwMode="auto">
              <a:xfrm>
                <a:off x="3761" y="1736"/>
                <a:ext cx="1" cy="3"/>
              </a:xfrm>
              <a:prstGeom prst="line">
                <a:avLst/>
              </a:prstGeom>
              <a:noFill/>
              <a:ln w="0">
                <a:solidFill>
                  <a:srgbClr val="FFDF7F"/>
                </a:solidFill>
                <a:round/>
                <a:headEnd/>
                <a:tailEnd/>
              </a:ln>
            </p:spPr>
            <p:txBody>
              <a:bodyPr/>
              <a:lstStyle/>
              <a:p>
                <a:endParaRPr lang="en-US"/>
              </a:p>
            </p:txBody>
          </p:sp>
          <p:sp>
            <p:nvSpPr>
              <p:cNvPr id="124636" name="Line 4828"/>
              <p:cNvSpPr>
                <a:spLocks noChangeShapeType="1"/>
              </p:cNvSpPr>
              <p:nvPr/>
            </p:nvSpPr>
            <p:spPr bwMode="auto">
              <a:xfrm flipH="1" flipV="1">
                <a:off x="3762" y="1739"/>
                <a:ext cx="1" cy="2"/>
              </a:xfrm>
              <a:prstGeom prst="line">
                <a:avLst/>
              </a:prstGeom>
              <a:noFill/>
              <a:ln w="0">
                <a:solidFill>
                  <a:srgbClr val="FFDF7F"/>
                </a:solidFill>
                <a:round/>
                <a:headEnd/>
                <a:tailEnd/>
              </a:ln>
            </p:spPr>
            <p:txBody>
              <a:bodyPr/>
              <a:lstStyle/>
              <a:p>
                <a:endParaRPr lang="en-US"/>
              </a:p>
            </p:txBody>
          </p:sp>
          <p:sp>
            <p:nvSpPr>
              <p:cNvPr id="124637" name="Line 4829"/>
              <p:cNvSpPr>
                <a:spLocks noChangeShapeType="1"/>
              </p:cNvSpPr>
              <p:nvPr/>
            </p:nvSpPr>
            <p:spPr bwMode="auto">
              <a:xfrm flipH="1" flipV="1">
                <a:off x="3763" y="1741"/>
                <a:ext cx="1" cy="3"/>
              </a:xfrm>
              <a:prstGeom prst="line">
                <a:avLst/>
              </a:prstGeom>
              <a:noFill/>
              <a:ln w="0">
                <a:solidFill>
                  <a:srgbClr val="FFDF7F"/>
                </a:solidFill>
                <a:round/>
                <a:headEnd/>
                <a:tailEnd/>
              </a:ln>
            </p:spPr>
            <p:txBody>
              <a:bodyPr/>
              <a:lstStyle/>
              <a:p>
                <a:endParaRPr lang="en-US"/>
              </a:p>
            </p:txBody>
          </p:sp>
          <p:sp>
            <p:nvSpPr>
              <p:cNvPr id="124638" name="Line 4830"/>
              <p:cNvSpPr>
                <a:spLocks noChangeShapeType="1"/>
              </p:cNvSpPr>
              <p:nvPr/>
            </p:nvSpPr>
            <p:spPr bwMode="auto">
              <a:xfrm flipH="1" flipV="1">
                <a:off x="3764" y="1744"/>
                <a:ext cx="1" cy="2"/>
              </a:xfrm>
              <a:prstGeom prst="line">
                <a:avLst/>
              </a:prstGeom>
              <a:noFill/>
              <a:ln w="0">
                <a:solidFill>
                  <a:srgbClr val="FFDF7F"/>
                </a:solidFill>
                <a:round/>
                <a:headEnd/>
                <a:tailEnd/>
              </a:ln>
            </p:spPr>
            <p:txBody>
              <a:bodyPr/>
              <a:lstStyle/>
              <a:p>
                <a:endParaRPr lang="en-US"/>
              </a:p>
            </p:txBody>
          </p:sp>
          <p:sp>
            <p:nvSpPr>
              <p:cNvPr id="124639" name="Line 4831"/>
              <p:cNvSpPr>
                <a:spLocks noChangeShapeType="1"/>
              </p:cNvSpPr>
              <p:nvPr/>
            </p:nvSpPr>
            <p:spPr bwMode="auto">
              <a:xfrm>
                <a:off x="3800" y="1723"/>
                <a:ext cx="1" cy="85"/>
              </a:xfrm>
              <a:prstGeom prst="line">
                <a:avLst/>
              </a:prstGeom>
              <a:noFill/>
              <a:ln w="0">
                <a:solidFill>
                  <a:srgbClr val="FFDF7F"/>
                </a:solidFill>
                <a:round/>
                <a:headEnd/>
                <a:tailEnd/>
              </a:ln>
            </p:spPr>
            <p:txBody>
              <a:bodyPr/>
              <a:lstStyle/>
              <a:p>
                <a:endParaRPr lang="en-US"/>
              </a:p>
            </p:txBody>
          </p:sp>
          <p:sp>
            <p:nvSpPr>
              <p:cNvPr id="124640" name="Line 4832"/>
              <p:cNvSpPr>
                <a:spLocks noChangeShapeType="1"/>
              </p:cNvSpPr>
              <p:nvPr/>
            </p:nvSpPr>
            <p:spPr bwMode="auto">
              <a:xfrm>
                <a:off x="3773" y="1706"/>
                <a:ext cx="1" cy="3"/>
              </a:xfrm>
              <a:prstGeom prst="line">
                <a:avLst/>
              </a:prstGeom>
              <a:noFill/>
              <a:ln w="0">
                <a:solidFill>
                  <a:srgbClr val="FFDF7F"/>
                </a:solidFill>
                <a:round/>
                <a:headEnd/>
                <a:tailEnd/>
              </a:ln>
            </p:spPr>
            <p:txBody>
              <a:bodyPr/>
              <a:lstStyle/>
              <a:p>
                <a:endParaRPr lang="en-US"/>
              </a:p>
            </p:txBody>
          </p:sp>
          <p:sp>
            <p:nvSpPr>
              <p:cNvPr id="124641" name="Line 4833"/>
              <p:cNvSpPr>
                <a:spLocks noChangeShapeType="1"/>
              </p:cNvSpPr>
              <p:nvPr/>
            </p:nvSpPr>
            <p:spPr bwMode="auto">
              <a:xfrm>
                <a:off x="3774" y="1709"/>
                <a:ext cx="1" cy="2"/>
              </a:xfrm>
              <a:prstGeom prst="line">
                <a:avLst/>
              </a:prstGeom>
              <a:noFill/>
              <a:ln w="0">
                <a:solidFill>
                  <a:srgbClr val="FFDF7F"/>
                </a:solidFill>
                <a:round/>
                <a:headEnd/>
                <a:tailEnd/>
              </a:ln>
            </p:spPr>
            <p:txBody>
              <a:bodyPr/>
              <a:lstStyle/>
              <a:p>
                <a:endParaRPr lang="en-US"/>
              </a:p>
            </p:txBody>
          </p:sp>
          <p:sp>
            <p:nvSpPr>
              <p:cNvPr id="124642" name="Line 4834"/>
              <p:cNvSpPr>
                <a:spLocks noChangeShapeType="1"/>
              </p:cNvSpPr>
              <p:nvPr/>
            </p:nvSpPr>
            <p:spPr bwMode="auto">
              <a:xfrm>
                <a:off x="3775" y="1711"/>
                <a:ext cx="3" cy="4"/>
              </a:xfrm>
              <a:prstGeom prst="line">
                <a:avLst/>
              </a:prstGeom>
              <a:noFill/>
              <a:ln w="0">
                <a:solidFill>
                  <a:srgbClr val="FFDF7F"/>
                </a:solidFill>
                <a:round/>
                <a:headEnd/>
                <a:tailEnd/>
              </a:ln>
            </p:spPr>
            <p:txBody>
              <a:bodyPr/>
              <a:lstStyle/>
              <a:p>
                <a:endParaRPr lang="en-US"/>
              </a:p>
            </p:txBody>
          </p:sp>
          <p:sp>
            <p:nvSpPr>
              <p:cNvPr id="124643" name="Line 4835"/>
              <p:cNvSpPr>
                <a:spLocks noChangeShapeType="1"/>
              </p:cNvSpPr>
              <p:nvPr/>
            </p:nvSpPr>
            <p:spPr bwMode="auto">
              <a:xfrm>
                <a:off x="3778" y="1715"/>
                <a:ext cx="2" cy="2"/>
              </a:xfrm>
              <a:prstGeom prst="line">
                <a:avLst/>
              </a:prstGeom>
              <a:noFill/>
              <a:ln w="0">
                <a:solidFill>
                  <a:srgbClr val="FFDF7F"/>
                </a:solidFill>
                <a:round/>
                <a:headEnd/>
                <a:tailEnd/>
              </a:ln>
            </p:spPr>
            <p:txBody>
              <a:bodyPr/>
              <a:lstStyle/>
              <a:p>
                <a:endParaRPr lang="en-US"/>
              </a:p>
            </p:txBody>
          </p:sp>
          <p:sp>
            <p:nvSpPr>
              <p:cNvPr id="124644" name="Line 4836"/>
              <p:cNvSpPr>
                <a:spLocks noChangeShapeType="1"/>
              </p:cNvSpPr>
              <p:nvPr/>
            </p:nvSpPr>
            <p:spPr bwMode="auto">
              <a:xfrm>
                <a:off x="3780" y="1717"/>
                <a:ext cx="5" cy="2"/>
              </a:xfrm>
              <a:prstGeom prst="line">
                <a:avLst/>
              </a:prstGeom>
              <a:noFill/>
              <a:ln w="0">
                <a:solidFill>
                  <a:srgbClr val="FFDF7F"/>
                </a:solidFill>
                <a:round/>
                <a:headEnd/>
                <a:tailEnd/>
              </a:ln>
            </p:spPr>
            <p:txBody>
              <a:bodyPr/>
              <a:lstStyle/>
              <a:p>
                <a:endParaRPr lang="en-US"/>
              </a:p>
            </p:txBody>
          </p:sp>
          <p:sp>
            <p:nvSpPr>
              <p:cNvPr id="124645" name="Line 4837"/>
              <p:cNvSpPr>
                <a:spLocks noChangeShapeType="1"/>
              </p:cNvSpPr>
              <p:nvPr/>
            </p:nvSpPr>
            <p:spPr bwMode="auto">
              <a:xfrm flipH="1" flipV="1">
                <a:off x="3785" y="1719"/>
                <a:ext cx="4" cy="2"/>
              </a:xfrm>
              <a:prstGeom prst="line">
                <a:avLst/>
              </a:prstGeom>
              <a:noFill/>
              <a:ln w="0">
                <a:solidFill>
                  <a:srgbClr val="FFDF7F"/>
                </a:solidFill>
                <a:round/>
                <a:headEnd/>
                <a:tailEnd/>
              </a:ln>
            </p:spPr>
            <p:txBody>
              <a:bodyPr/>
              <a:lstStyle/>
              <a:p>
                <a:endParaRPr lang="en-US"/>
              </a:p>
            </p:txBody>
          </p:sp>
          <p:sp>
            <p:nvSpPr>
              <p:cNvPr id="124646" name="Line 4838"/>
              <p:cNvSpPr>
                <a:spLocks noChangeShapeType="1"/>
              </p:cNvSpPr>
              <p:nvPr/>
            </p:nvSpPr>
            <p:spPr bwMode="auto">
              <a:xfrm flipH="1" flipV="1">
                <a:off x="3789" y="1721"/>
                <a:ext cx="1" cy="2"/>
              </a:xfrm>
              <a:prstGeom prst="line">
                <a:avLst/>
              </a:prstGeom>
              <a:noFill/>
              <a:ln w="0">
                <a:solidFill>
                  <a:srgbClr val="FFDF7F"/>
                </a:solidFill>
                <a:round/>
                <a:headEnd/>
                <a:tailEnd/>
              </a:ln>
            </p:spPr>
            <p:txBody>
              <a:bodyPr/>
              <a:lstStyle/>
              <a:p>
                <a:endParaRPr lang="en-US"/>
              </a:p>
            </p:txBody>
          </p:sp>
          <p:sp>
            <p:nvSpPr>
              <p:cNvPr id="124647" name="Line 4839"/>
              <p:cNvSpPr>
                <a:spLocks noChangeShapeType="1"/>
              </p:cNvSpPr>
              <p:nvPr/>
            </p:nvSpPr>
            <p:spPr bwMode="auto">
              <a:xfrm flipH="1" flipV="1">
                <a:off x="3790" y="1723"/>
                <a:ext cx="1" cy="3"/>
              </a:xfrm>
              <a:prstGeom prst="line">
                <a:avLst/>
              </a:prstGeom>
              <a:noFill/>
              <a:ln w="0">
                <a:solidFill>
                  <a:srgbClr val="FFDF7F"/>
                </a:solidFill>
                <a:round/>
                <a:headEnd/>
                <a:tailEnd/>
              </a:ln>
            </p:spPr>
            <p:txBody>
              <a:bodyPr/>
              <a:lstStyle/>
              <a:p>
                <a:endParaRPr lang="en-US"/>
              </a:p>
            </p:txBody>
          </p:sp>
          <p:sp>
            <p:nvSpPr>
              <p:cNvPr id="124648" name="Line 4840"/>
              <p:cNvSpPr>
                <a:spLocks noChangeShapeType="1"/>
              </p:cNvSpPr>
              <p:nvPr/>
            </p:nvSpPr>
            <p:spPr bwMode="auto">
              <a:xfrm flipH="1" flipV="1">
                <a:off x="3791" y="1726"/>
                <a:ext cx="1" cy="2"/>
              </a:xfrm>
              <a:prstGeom prst="line">
                <a:avLst/>
              </a:prstGeom>
              <a:noFill/>
              <a:ln w="0">
                <a:solidFill>
                  <a:srgbClr val="FFDF7F"/>
                </a:solidFill>
                <a:round/>
                <a:headEnd/>
                <a:tailEnd/>
              </a:ln>
            </p:spPr>
            <p:txBody>
              <a:bodyPr/>
              <a:lstStyle/>
              <a:p>
                <a:endParaRPr lang="en-US"/>
              </a:p>
            </p:txBody>
          </p:sp>
          <p:sp>
            <p:nvSpPr>
              <p:cNvPr id="124649" name="Line 4841"/>
              <p:cNvSpPr>
                <a:spLocks noChangeShapeType="1"/>
              </p:cNvSpPr>
              <p:nvPr/>
            </p:nvSpPr>
            <p:spPr bwMode="auto">
              <a:xfrm flipV="1">
                <a:off x="3791" y="1728"/>
                <a:ext cx="1" cy="3"/>
              </a:xfrm>
              <a:prstGeom prst="line">
                <a:avLst/>
              </a:prstGeom>
              <a:noFill/>
              <a:ln w="0">
                <a:solidFill>
                  <a:srgbClr val="FFDF7F"/>
                </a:solidFill>
                <a:round/>
                <a:headEnd/>
                <a:tailEnd/>
              </a:ln>
            </p:spPr>
            <p:txBody>
              <a:bodyPr/>
              <a:lstStyle/>
              <a:p>
                <a:endParaRPr lang="en-US"/>
              </a:p>
            </p:txBody>
          </p:sp>
          <p:sp>
            <p:nvSpPr>
              <p:cNvPr id="124650" name="Line 4842"/>
              <p:cNvSpPr>
                <a:spLocks noChangeShapeType="1"/>
              </p:cNvSpPr>
              <p:nvPr/>
            </p:nvSpPr>
            <p:spPr bwMode="auto">
              <a:xfrm>
                <a:off x="3935" y="1870"/>
                <a:ext cx="1" cy="90"/>
              </a:xfrm>
              <a:prstGeom prst="line">
                <a:avLst/>
              </a:prstGeom>
              <a:noFill/>
              <a:ln w="0">
                <a:solidFill>
                  <a:srgbClr val="FFDF7F"/>
                </a:solidFill>
                <a:round/>
                <a:headEnd/>
                <a:tailEnd/>
              </a:ln>
            </p:spPr>
            <p:txBody>
              <a:bodyPr/>
              <a:lstStyle/>
              <a:p>
                <a:endParaRPr lang="en-US"/>
              </a:p>
            </p:txBody>
          </p:sp>
          <p:sp>
            <p:nvSpPr>
              <p:cNvPr id="124651" name="Line 4843"/>
              <p:cNvSpPr>
                <a:spLocks noChangeShapeType="1"/>
              </p:cNvSpPr>
              <p:nvPr/>
            </p:nvSpPr>
            <p:spPr bwMode="auto">
              <a:xfrm flipH="1">
                <a:off x="3935" y="1896"/>
                <a:ext cx="13" cy="19"/>
              </a:xfrm>
              <a:prstGeom prst="line">
                <a:avLst/>
              </a:prstGeom>
              <a:noFill/>
              <a:ln w="0">
                <a:solidFill>
                  <a:srgbClr val="FFDF7F"/>
                </a:solidFill>
                <a:round/>
                <a:headEnd/>
                <a:tailEnd/>
              </a:ln>
            </p:spPr>
            <p:txBody>
              <a:bodyPr/>
              <a:lstStyle/>
              <a:p>
                <a:endParaRPr lang="en-US"/>
              </a:p>
            </p:txBody>
          </p:sp>
          <p:sp>
            <p:nvSpPr>
              <p:cNvPr id="124652" name="Line 4844"/>
              <p:cNvSpPr>
                <a:spLocks noChangeShapeType="1"/>
              </p:cNvSpPr>
              <p:nvPr/>
            </p:nvSpPr>
            <p:spPr bwMode="auto">
              <a:xfrm>
                <a:off x="3935" y="1915"/>
                <a:ext cx="15" cy="12"/>
              </a:xfrm>
              <a:prstGeom prst="line">
                <a:avLst/>
              </a:prstGeom>
              <a:noFill/>
              <a:ln w="0">
                <a:solidFill>
                  <a:srgbClr val="FFDF7F"/>
                </a:solidFill>
                <a:round/>
                <a:headEnd/>
                <a:tailEnd/>
              </a:ln>
            </p:spPr>
            <p:txBody>
              <a:bodyPr/>
              <a:lstStyle/>
              <a:p>
                <a:endParaRPr lang="en-US"/>
              </a:p>
            </p:txBody>
          </p:sp>
          <p:sp>
            <p:nvSpPr>
              <p:cNvPr id="124653" name="Line 4845"/>
              <p:cNvSpPr>
                <a:spLocks noChangeShapeType="1"/>
              </p:cNvSpPr>
              <p:nvPr/>
            </p:nvSpPr>
            <p:spPr bwMode="auto">
              <a:xfrm flipV="1">
                <a:off x="4046" y="2135"/>
                <a:ext cx="62" cy="31"/>
              </a:xfrm>
              <a:prstGeom prst="line">
                <a:avLst/>
              </a:prstGeom>
              <a:noFill/>
              <a:ln w="0">
                <a:solidFill>
                  <a:srgbClr val="FFDF7F"/>
                </a:solidFill>
                <a:round/>
                <a:headEnd/>
                <a:tailEnd/>
              </a:ln>
            </p:spPr>
            <p:txBody>
              <a:bodyPr/>
              <a:lstStyle/>
              <a:p>
                <a:endParaRPr lang="en-US"/>
              </a:p>
            </p:txBody>
          </p:sp>
          <p:sp>
            <p:nvSpPr>
              <p:cNvPr id="124654" name="Line 4846"/>
              <p:cNvSpPr>
                <a:spLocks noChangeShapeType="1"/>
              </p:cNvSpPr>
              <p:nvPr/>
            </p:nvSpPr>
            <p:spPr bwMode="auto">
              <a:xfrm flipH="1">
                <a:off x="4047" y="2135"/>
                <a:ext cx="61" cy="40"/>
              </a:xfrm>
              <a:prstGeom prst="line">
                <a:avLst/>
              </a:prstGeom>
              <a:noFill/>
              <a:ln w="0">
                <a:solidFill>
                  <a:srgbClr val="FFDF7F"/>
                </a:solidFill>
                <a:round/>
                <a:headEnd/>
                <a:tailEnd/>
              </a:ln>
            </p:spPr>
            <p:txBody>
              <a:bodyPr/>
              <a:lstStyle/>
              <a:p>
                <a:endParaRPr lang="en-US"/>
              </a:p>
            </p:txBody>
          </p:sp>
          <p:sp>
            <p:nvSpPr>
              <p:cNvPr id="124655" name="Line 4847"/>
              <p:cNvSpPr>
                <a:spLocks noChangeShapeType="1"/>
              </p:cNvSpPr>
              <p:nvPr/>
            </p:nvSpPr>
            <p:spPr bwMode="auto">
              <a:xfrm flipH="1">
                <a:off x="4043" y="2158"/>
                <a:ext cx="1" cy="1"/>
              </a:xfrm>
              <a:prstGeom prst="line">
                <a:avLst/>
              </a:prstGeom>
              <a:noFill/>
              <a:ln w="0">
                <a:solidFill>
                  <a:srgbClr val="FFDF7F"/>
                </a:solidFill>
                <a:round/>
                <a:headEnd/>
                <a:tailEnd/>
              </a:ln>
            </p:spPr>
            <p:txBody>
              <a:bodyPr/>
              <a:lstStyle/>
              <a:p>
                <a:endParaRPr lang="en-US"/>
              </a:p>
            </p:txBody>
          </p:sp>
          <p:sp>
            <p:nvSpPr>
              <p:cNvPr id="124656" name="Line 4848"/>
              <p:cNvSpPr>
                <a:spLocks noChangeShapeType="1"/>
              </p:cNvSpPr>
              <p:nvPr/>
            </p:nvSpPr>
            <p:spPr bwMode="auto">
              <a:xfrm flipH="1">
                <a:off x="4042" y="2158"/>
                <a:ext cx="1" cy="1"/>
              </a:xfrm>
              <a:prstGeom prst="line">
                <a:avLst/>
              </a:prstGeom>
              <a:noFill/>
              <a:ln w="0">
                <a:solidFill>
                  <a:srgbClr val="FFDF7F"/>
                </a:solidFill>
                <a:round/>
                <a:headEnd/>
                <a:tailEnd/>
              </a:ln>
            </p:spPr>
            <p:txBody>
              <a:bodyPr/>
              <a:lstStyle/>
              <a:p>
                <a:endParaRPr lang="en-US"/>
              </a:p>
            </p:txBody>
          </p:sp>
          <p:sp>
            <p:nvSpPr>
              <p:cNvPr id="124657" name="Line 4849"/>
              <p:cNvSpPr>
                <a:spLocks noChangeShapeType="1"/>
              </p:cNvSpPr>
              <p:nvPr/>
            </p:nvSpPr>
            <p:spPr bwMode="auto">
              <a:xfrm flipH="1">
                <a:off x="4041" y="2159"/>
                <a:ext cx="1" cy="1"/>
              </a:xfrm>
              <a:prstGeom prst="line">
                <a:avLst/>
              </a:prstGeom>
              <a:noFill/>
              <a:ln w="0">
                <a:solidFill>
                  <a:srgbClr val="FFDF7F"/>
                </a:solidFill>
                <a:round/>
                <a:headEnd/>
                <a:tailEnd/>
              </a:ln>
            </p:spPr>
            <p:txBody>
              <a:bodyPr/>
              <a:lstStyle/>
              <a:p>
                <a:endParaRPr lang="en-US"/>
              </a:p>
            </p:txBody>
          </p:sp>
          <p:sp>
            <p:nvSpPr>
              <p:cNvPr id="124658" name="Line 4850"/>
              <p:cNvSpPr>
                <a:spLocks noChangeShapeType="1"/>
              </p:cNvSpPr>
              <p:nvPr/>
            </p:nvSpPr>
            <p:spPr bwMode="auto">
              <a:xfrm flipH="1">
                <a:off x="4040" y="2160"/>
                <a:ext cx="1" cy="1"/>
              </a:xfrm>
              <a:prstGeom prst="line">
                <a:avLst/>
              </a:prstGeom>
              <a:noFill/>
              <a:ln w="0">
                <a:solidFill>
                  <a:srgbClr val="FFDF7F"/>
                </a:solidFill>
                <a:round/>
                <a:headEnd/>
                <a:tailEnd/>
              </a:ln>
            </p:spPr>
            <p:txBody>
              <a:bodyPr/>
              <a:lstStyle/>
              <a:p>
                <a:endParaRPr lang="en-US"/>
              </a:p>
            </p:txBody>
          </p:sp>
          <p:sp>
            <p:nvSpPr>
              <p:cNvPr id="124659" name="Line 4851"/>
              <p:cNvSpPr>
                <a:spLocks noChangeShapeType="1"/>
              </p:cNvSpPr>
              <p:nvPr/>
            </p:nvSpPr>
            <p:spPr bwMode="auto">
              <a:xfrm flipH="1">
                <a:off x="4039" y="2161"/>
                <a:ext cx="1" cy="2"/>
              </a:xfrm>
              <a:prstGeom prst="line">
                <a:avLst/>
              </a:prstGeom>
              <a:noFill/>
              <a:ln w="0">
                <a:solidFill>
                  <a:srgbClr val="FFDF7F"/>
                </a:solidFill>
                <a:round/>
                <a:headEnd/>
                <a:tailEnd/>
              </a:ln>
            </p:spPr>
            <p:txBody>
              <a:bodyPr/>
              <a:lstStyle/>
              <a:p>
                <a:endParaRPr lang="en-US"/>
              </a:p>
            </p:txBody>
          </p:sp>
          <p:sp>
            <p:nvSpPr>
              <p:cNvPr id="124660" name="Line 4852"/>
              <p:cNvSpPr>
                <a:spLocks noChangeShapeType="1"/>
              </p:cNvSpPr>
              <p:nvPr/>
            </p:nvSpPr>
            <p:spPr bwMode="auto">
              <a:xfrm flipH="1">
                <a:off x="4039" y="2163"/>
                <a:ext cx="1" cy="1"/>
              </a:xfrm>
              <a:prstGeom prst="line">
                <a:avLst/>
              </a:prstGeom>
              <a:noFill/>
              <a:ln w="0">
                <a:solidFill>
                  <a:srgbClr val="FFDF7F"/>
                </a:solidFill>
                <a:round/>
                <a:headEnd/>
                <a:tailEnd/>
              </a:ln>
            </p:spPr>
            <p:txBody>
              <a:bodyPr/>
              <a:lstStyle/>
              <a:p>
                <a:endParaRPr lang="en-US"/>
              </a:p>
            </p:txBody>
          </p:sp>
          <p:sp>
            <p:nvSpPr>
              <p:cNvPr id="124661" name="Line 4853"/>
              <p:cNvSpPr>
                <a:spLocks noChangeShapeType="1"/>
              </p:cNvSpPr>
              <p:nvPr/>
            </p:nvSpPr>
            <p:spPr bwMode="auto">
              <a:xfrm flipH="1">
                <a:off x="4038" y="2164"/>
                <a:ext cx="1" cy="3"/>
              </a:xfrm>
              <a:prstGeom prst="line">
                <a:avLst/>
              </a:prstGeom>
              <a:noFill/>
              <a:ln w="0">
                <a:solidFill>
                  <a:srgbClr val="FFDF7F"/>
                </a:solidFill>
                <a:round/>
                <a:headEnd/>
                <a:tailEnd/>
              </a:ln>
            </p:spPr>
            <p:txBody>
              <a:bodyPr/>
              <a:lstStyle/>
              <a:p>
                <a:endParaRPr lang="en-US"/>
              </a:p>
            </p:txBody>
          </p:sp>
          <p:sp>
            <p:nvSpPr>
              <p:cNvPr id="124662" name="Line 4854"/>
              <p:cNvSpPr>
                <a:spLocks noChangeShapeType="1"/>
              </p:cNvSpPr>
              <p:nvPr/>
            </p:nvSpPr>
            <p:spPr bwMode="auto">
              <a:xfrm flipH="1">
                <a:off x="4038" y="2167"/>
                <a:ext cx="1" cy="2"/>
              </a:xfrm>
              <a:prstGeom prst="line">
                <a:avLst/>
              </a:prstGeom>
              <a:noFill/>
              <a:ln w="0">
                <a:solidFill>
                  <a:srgbClr val="FFDF7F"/>
                </a:solidFill>
                <a:round/>
                <a:headEnd/>
                <a:tailEnd/>
              </a:ln>
            </p:spPr>
            <p:txBody>
              <a:bodyPr/>
              <a:lstStyle/>
              <a:p>
                <a:endParaRPr lang="en-US"/>
              </a:p>
            </p:txBody>
          </p:sp>
          <p:sp>
            <p:nvSpPr>
              <p:cNvPr id="124663" name="Line 4855"/>
              <p:cNvSpPr>
                <a:spLocks noChangeShapeType="1"/>
              </p:cNvSpPr>
              <p:nvPr/>
            </p:nvSpPr>
            <p:spPr bwMode="auto">
              <a:xfrm>
                <a:off x="4038" y="2169"/>
                <a:ext cx="1" cy="2"/>
              </a:xfrm>
              <a:prstGeom prst="line">
                <a:avLst/>
              </a:prstGeom>
              <a:noFill/>
              <a:ln w="0">
                <a:solidFill>
                  <a:srgbClr val="FFDF7F"/>
                </a:solidFill>
                <a:round/>
                <a:headEnd/>
                <a:tailEnd/>
              </a:ln>
            </p:spPr>
            <p:txBody>
              <a:bodyPr/>
              <a:lstStyle/>
              <a:p>
                <a:endParaRPr lang="en-US"/>
              </a:p>
            </p:txBody>
          </p:sp>
          <p:sp>
            <p:nvSpPr>
              <p:cNvPr id="124664" name="Line 4856"/>
              <p:cNvSpPr>
                <a:spLocks noChangeShapeType="1"/>
              </p:cNvSpPr>
              <p:nvPr/>
            </p:nvSpPr>
            <p:spPr bwMode="auto">
              <a:xfrm>
                <a:off x="4038" y="2171"/>
                <a:ext cx="1" cy="2"/>
              </a:xfrm>
              <a:prstGeom prst="line">
                <a:avLst/>
              </a:prstGeom>
              <a:noFill/>
              <a:ln w="0">
                <a:solidFill>
                  <a:srgbClr val="FFDF7F"/>
                </a:solidFill>
                <a:round/>
                <a:headEnd/>
                <a:tailEnd/>
              </a:ln>
            </p:spPr>
            <p:txBody>
              <a:bodyPr/>
              <a:lstStyle/>
              <a:p>
                <a:endParaRPr lang="en-US"/>
              </a:p>
            </p:txBody>
          </p:sp>
          <p:sp>
            <p:nvSpPr>
              <p:cNvPr id="124665" name="Line 4857"/>
              <p:cNvSpPr>
                <a:spLocks noChangeShapeType="1"/>
              </p:cNvSpPr>
              <p:nvPr/>
            </p:nvSpPr>
            <p:spPr bwMode="auto">
              <a:xfrm>
                <a:off x="4038" y="2173"/>
                <a:ext cx="1" cy="2"/>
              </a:xfrm>
              <a:prstGeom prst="line">
                <a:avLst/>
              </a:prstGeom>
              <a:noFill/>
              <a:ln w="0">
                <a:solidFill>
                  <a:srgbClr val="FFDF7F"/>
                </a:solidFill>
                <a:round/>
                <a:headEnd/>
                <a:tailEnd/>
              </a:ln>
            </p:spPr>
            <p:txBody>
              <a:bodyPr/>
              <a:lstStyle/>
              <a:p>
                <a:endParaRPr lang="en-US"/>
              </a:p>
            </p:txBody>
          </p:sp>
          <p:sp>
            <p:nvSpPr>
              <p:cNvPr id="124666" name="Line 4858"/>
              <p:cNvSpPr>
                <a:spLocks noChangeShapeType="1"/>
              </p:cNvSpPr>
              <p:nvPr/>
            </p:nvSpPr>
            <p:spPr bwMode="auto">
              <a:xfrm>
                <a:off x="4038" y="2175"/>
                <a:ext cx="1" cy="2"/>
              </a:xfrm>
              <a:prstGeom prst="line">
                <a:avLst/>
              </a:prstGeom>
              <a:noFill/>
              <a:ln w="0">
                <a:solidFill>
                  <a:srgbClr val="FFDF7F"/>
                </a:solidFill>
                <a:round/>
                <a:headEnd/>
                <a:tailEnd/>
              </a:ln>
            </p:spPr>
            <p:txBody>
              <a:bodyPr/>
              <a:lstStyle/>
              <a:p>
                <a:endParaRPr lang="en-US"/>
              </a:p>
            </p:txBody>
          </p:sp>
          <p:sp>
            <p:nvSpPr>
              <p:cNvPr id="124667" name="Line 4859"/>
              <p:cNvSpPr>
                <a:spLocks noChangeShapeType="1"/>
              </p:cNvSpPr>
              <p:nvPr/>
            </p:nvSpPr>
            <p:spPr bwMode="auto">
              <a:xfrm>
                <a:off x="4039" y="2177"/>
                <a:ext cx="1" cy="2"/>
              </a:xfrm>
              <a:prstGeom prst="line">
                <a:avLst/>
              </a:prstGeom>
              <a:noFill/>
              <a:ln w="0">
                <a:solidFill>
                  <a:srgbClr val="FFDF7F"/>
                </a:solidFill>
                <a:round/>
                <a:headEnd/>
                <a:tailEnd/>
              </a:ln>
            </p:spPr>
            <p:txBody>
              <a:bodyPr/>
              <a:lstStyle/>
              <a:p>
                <a:endParaRPr lang="en-US"/>
              </a:p>
            </p:txBody>
          </p:sp>
          <p:sp>
            <p:nvSpPr>
              <p:cNvPr id="124668" name="Line 4860"/>
              <p:cNvSpPr>
                <a:spLocks noChangeShapeType="1"/>
              </p:cNvSpPr>
              <p:nvPr/>
            </p:nvSpPr>
            <p:spPr bwMode="auto">
              <a:xfrm>
                <a:off x="4039" y="2179"/>
                <a:ext cx="1" cy="2"/>
              </a:xfrm>
              <a:prstGeom prst="line">
                <a:avLst/>
              </a:prstGeom>
              <a:noFill/>
              <a:ln w="0">
                <a:solidFill>
                  <a:srgbClr val="FFDF7F"/>
                </a:solidFill>
                <a:round/>
                <a:headEnd/>
                <a:tailEnd/>
              </a:ln>
            </p:spPr>
            <p:txBody>
              <a:bodyPr/>
              <a:lstStyle/>
              <a:p>
                <a:endParaRPr lang="en-US"/>
              </a:p>
            </p:txBody>
          </p:sp>
          <p:sp>
            <p:nvSpPr>
              <p:cNvPr id="124669" name="Line 4861"/>
              <p:cNvSpPr>
                <a:spLocks noChangeShapeType="1"/>
              </p:cNvSpPr>
              <p:nvPr/>
            </p:nvSpPr>
            <p:spPr bwMode="auto">
              <a:xfrm>
                <a:off x="4040" y="2181"/>
                <a:ext cx="1" cy="1"/>
              </a:xfrm>
              <a:prstGeom prst="line">
                <a:avLst/>
              </a:prstGeom>
              <a:noFill/>
              <a:ln w="0">
                <a:solidFill>
                  <a:srgbClr val="FFDF7F"/>
                </a:solidFill>
                <a:round/>
                <a:headEnd/>
                <a:tailEnd/>
              </a:ln>
            </p:spPr>
            <p:txBody>
              <a:bodyPr/>
              <a:lstStyle/>
              <a:p>
                <a:endParaRPr lang="en-US"/>
              </a:p>
            </p:txBody>
          </p:sp>
          <p:sp>
            <p:nvSpPr>
              <p:cNvPr id="124670" name="Line 4862"/>
              <p:cNvSpPr>
                <a:spLocks noChangeShapeType="1"/>
              </p:cNvSpPr>
              <p:nvPr/>
            </p:nvSpPr>
            <p:spPr bwMode="auto">
              <a:xfrm>
                <a:off x="4041" y="2182"/>
                <a:ext cx="1" cy="1"/>
              </a:xfrm>
              <a:prstGeom prst="line">
                <a:avLst/>
              </a:prstGeom>
              <a:noFill/>
              <a:ln w="0">
                <a:solidFill>
                  <a:srgbClr val="FFDF7F"/>
                </a:solidFill>
                <a:round/>
                <a:headEnd/>
                <a:tailEnd/>
              </a:ln>
            </p:spPr>
            <p:txBody>
              <a:bodyPr/>
              <a:lstStyle/>
              <a:p>
                <a:endParaRPr lang="en-US"/>
              </a:p>
            </p:txBody>
          </p:sp>
          <p:sp>
            <p:nvSpPr>
              <p:cNvPr id="124671" name="Line 4863"/>
              <p:cNvSpPr>
                <a:spLocks noChangeShapeType="1"/>
              </p:cNvSpPr>
              <p:nvPr/>
            </p:nvSpPr>
            <p:spPr bwMode="auto">
              <a:xfrm>
                <a:off x="4042" y="2183"/>
                <a:ext cx="1" cy="1"/>
              </a:xfrm>
              <a:prstGeom prst="line">
                <a:avLst/>
              </a:prstGeom>
              <a:noFill/>
              <a:ln w="0">
                <a:solidFill>
                  <a:srgbClr val="FFDF7F"/>
                </a:solidFill>
                <a:round/>
                <a:headEnd/>
                <a:tailEnd/>
              </a:ln>
            </p:spPr>
            <p:txBody>
              <a:bodyPr/>
              <a:lstStyle/>
              <a:p>
                <a:endParaRPr lang="en-US"/>
              </a:p>
            </p:txBody>
          </p:sp>
          <p:sp>
            <p:nvSpPr>
              <p:cNvPr id="124672" name="Line 4864"/>
              <p:cNvSpPr>
                <a:spLocks noChangeShapeType="1"/>
              </p:cNvSpPr>
              <p:nvPr/>
            </p:nvSpPr>
            <p:spPr bwMode="auto">
              <a:xfrm>
                <a:off x="4043" y="2183"/>
                <a:ext cx="1" cy="1"/>
              </a:xfrm>
              <a:prstGeom prst="line">
                <a:avLst/>
              </a:prstGeom>
              <a:noFill/>
              <a:ln w="0">
                <a:solidFill>
                  <a:srgbClr val="FFDF7F"/>
                </a:solidFill>
                <a:round/>
                <a:headEnd/>
                <a:tailEnd/>
              </a:ln>
            </p:spPr>
            <p:txBody>
              <a:bodyPr/>
              <a:lstStyle/>
              <a:p>
                <a:endParaRPr lang="en-US"/>
              </a:p>
            </p:txBody>
          </p:sp>
          <p:sp>
            <p:nvSpPr>
              <p:cNvPr id="124673" name="Line 4865"/>
              <p:cNvSpPr>
                <a:spLocks noChangeShapeType="1"/>
              </p:cNvSpPr>
              <p:nvPr/>
            </p:nvSpPr>
            <p:spPr bwMode="auto">
              <a:xfrm>
                <a:off x="4044" y="2183"/>
                <a:ext cx="1" cy="1"/>
              </a:xfrm>
              <a:prstGeom prst="line">
                <a:avLst/>
              </a:prstGeom>
              <a:noFill/>
              <a:ln w="0">
                <a:solidFill>
                  <a:srgbClr val="FFDF7F"/>
                </a:solidFill>
                <a:round/>
                <a:headEnd/>
                <a:tailEnd/>
              </a:ln>
            </p:spPr>
            <p:txBody>
              <a:bodyPr/>
              <a:lstStyle/>
              <a:p>
                <a:endParaRPr lang="en-US"/>
              </a:p>
            </p:txBody>
          </p:sp>
        </p:grpSp>
        <p:grpSp>
          <p:nvGrpSpPr>
            <p:cNvPr id="124875" name="Group 5067"/>
            <p:cNvGrpSpPr>
              <a:grpSpLocks/>
            </p:cNvGrpSpPr>
            <p:nvPr/>
          </p:nvGrpSpPr>
          <p:grpSpPr bwMode="auto">
            <a:xfrm>
              <a:off x="3122" y="1432"/>
              <a:ext cx="1170" cy="867"/>
              <a:chOff x="3122" y="1432"/>
              <a:chExt cx="1170" cy="867"/>
            </a:xfrm>
          </p:grpSpPr>
          <p:sp>
            <p:nvSpPr>
              <p:cNvPr id="124675" name="Line 4867"/>
              <p:cNvSpPr>
                <a:spLocks noChangeShapeType="1"/>
              </p:cNvSpPr>
              <p:nvPr/>
            </p:nvSpPr>
            <p:spPr bwMode="auto">
              <a:xfrm flipV="1">
                <a:off x="4045" y="2183"/>
                <a:ext cx="1" cy="1"/>
              </a:xfrm>
              <a:prstGeom prst="line">
                <a:avLst/>
              </a:prstGeom>
              <a:noFill/>
              <a:ln w="0">
                <a:solidFill>
                  <a:srgbClr val="FFDF7F"/>
                </a:solidFill>
                <a:round/>
                <a:headEnd/>
                <a:tailEnd/>
              </a:ln>
            </p:spPr>
            <p:txBody>
              <a:bodyPr/>
              <a:lstStyle/>
              <a:p>
                <a:endParaRPr lang="en-US"/>
              </a:p>
            </p:txBody>
          </p:sp>
          <p:sp>
            <p:nvSpPr>
              <p:cNvPr id="124676" name="Line 4868"/>
              <p:cNvSpPr>
                <a:spLocks noChangeShapeType="1"/>
              </p:cNvSpPr>
              <p:nvPr/>
            </p:nvSpPr>
            <p:spPr bwMode="auto">
              <a:xfrm flipV="1">
                <a:off x="4046" y="2182"/>
                <a:ext cx="1" cy="1"/>
              </a:xfrm>
              <a:prstGeom prst="line">
                <a:avLst/>
              </a:prstGeom>
              <a:noFill/>
              <a:ln w="0">
                <a:solidFill>
                  <a:srgbClr val="FFDF7F"/>
                </a:solidFill>
                <a:round/>
                <a:headEnd/>
                <a:tailEnd/>
              </a:ln>
            </p:spPr>
            <p:txBody>
              <a:bodyPr/>
              <a:lstStyle/>
              <a:p>
                <a:endParaRPr lang="en-US"/>
              </a:p>
            </p:txBody>
          </p:sp>
          <p:sp>
            <p:nvSpPr>
              <p:cNvPr id="124677" name="Line 4869"/>
              <p:cNvSpPr>
                <a:spLocks noChangeShapeType="1"/>
              </p:cNvSpPr>
              <p:nvPr/>
            </p:nvSpPr>
            <p:spPr bwMode="auto">
              <a:xfrm flipV="1">
                <a:off x="4047" y="2181"/>
                <a:ext cx="1" cy="1"/>
              </a:xfrm>
              <a:prstGeom prst="line">
                <a:avLst/>
              </a:prstGeom>
              <a:noFill/>
              <a:ln w="0">
                <a:solidFill>
                  <a:srgbClr val="FFDF7F"/>
                </a:solidFill>
                <a:round/>
                <a:headEnd/>
                <a:tailEnd/>
              </a:ln>
            </p:spPr>
            <p:txBody>
              <a:bodyPr/>
              <a:lstStyle/>
              <a:p>
                <a:endParaRPr lang="en-US"/>
              </a:p>
            </p:txBody>
          </p:sp>
          <p:sp>
            <p:nvSpPr>
              <p:cNvPr id="124678" name="Line 4870"/>
              <p:cNvSpPr>
                <a:spLocks noChangeShapeType="1"/>
              </p:cNvSpPr>
              <p:nvPr/>
            </p:nvSpPr>
            <p:spPr bwMode="auto">
              <a:xfrm flipV="1">
                <a:off x="4047" y="2179"/>
                <a:ext cx="1" cy="2"/>
              </a:xfrm>
              <a:prstGeom prst="line">
                <a:avLst/>
              </a:prstGeom>
              <a:noFill/>
              <a:ln w="0">
                <a:solidFill>
                  <a:srgbClr val="FFDF7F"/>
                </a:solidFill>
                <a:round/>
                <a:headEnd/>
                <a:tailEnd/>
              </a:ln>
            </p:spPr>
            <p:txBody>
              <a:bodyPr/>
              <a:lstStyle/>
              <a:p>
                <a:endParaRPr lang="en-US"/>
              </a:p>
            </p:txBody>
          </p:sp>
          <p:sp>
            <p:nvSpPr>
              <p:cNvPr id="124679" name="Line 4871"/>
              <p:cNvSpPr>
                <a:spLocks noChangeShapeType="1"/>
              </p:cNvSpPr>
              <p:nvPr/>
            </p:nvSpPr>
            <p:spPr bwMode="auto">
              <a:xfrm flipV="1">
                <a:off x="4048" y="2177"/>
                <a:ext cx="1" cy="2"/>
              </a:xfrm>
              <a:prstGeom prst="line">
                <a:avLst/>
              </a:prstGeom>
              <a:noFill/>
              <a:ln w="0">
                <a:solidFill>
                  <a:srgbClr val="FFDF7F"/>
                </a:solidFill>
                <a:round/>
                <a:headEnd/>
                <a:tailEnd/>
              </a:ln>
            </p:spPr>
            <p:txBody>
              <a:bodyPr/>
              <a:lstStyle/>
              <a:p>
                <a:endParaRPr lang="en-US"/>
              </a:p>
            </p:txBody>
          </p:sp>
          <p:sp>
            <p:nvSpPr>
              <p:cNvPr id="124680" name="Line 4872"/>
              <p:cNvSpPr>
                <a:spLocks noChangeShapeType="1"/>
              </p:cNvSpPr>
              <p:nvPr/>
            </p:nvSpPr>
            <p:spPr bwMode="auto">
              <a:xfrm flipV="1">
                <a:off x="4049" y="2175"/>
                <a:ext cx="1" cy="2"/>
              </a:xfrm>
              <a:prstGeom prst="line">
                <a:avLst/>
              </a:prstGeom>
              <a:noFill/>
              <a:ln w="0">
                <a:solidFill>
                  <a:srgbClr val="FFDF7F"/>
                </a:solidFill>
                <a:round/>
                <a:headEnd/>
                <a:tailEnd/>
              </a:ln>
            </p:spPr>
            <p:txBody>
              <a:bodyPr/>
              <a:lstStyle/>
              <a:p>
                <a:endParaRPr lang="en-US"/>
              </a:p>
            </p:txBody>
          </p:sp>
          <p:sp>
            <p:nvSpPr>
              <p:cNvPr id="124681" name="Line 4873"/>
              <p:cNvSpPr>
                <a:spLocks noChangeShapeType="1"/>
              </p:cNvSpPr>
              <p:nvPr/>
            </p:nvSpPr>
            <p:spPr bwMode="auto">
              <a:xfrm flipV="1">
                <a:off x="4049" y="2173"/>
                <a:ext cx="1" cy="2"/>
              </a:xfrm>
              <a:prstGeom prst="line">
                <a:avLst/>
              </a:prstGeom>
              <a:noFill/>
              <a:ln w="0">
                <a:solidFill>
                  <a:srgbClr val="FFDF7F"/>
                </a:solidFill>
                <a:round/>
                <a:headEnd/>
                <a:tailEnd/>
              </a:ln>
            </p:spPr>
            <p:txBody>
              <a:bodyPr/>
              <a:lstStyle/>
              <a:p>
                <a:endParaRPr lang="en-US"/>
              </a:p>
            </p:txBody>
          </p:sp>
          <p:sp>
            <p:nvSpPr>
              <p:cNvPr id="124682" name="Line 4874"/>
              <p:cNvSpPr>
                <a:spLocks noChangeShapeType="1"/>
              </p:cNvSpPr>
              <p:nvPr/>
            </p:nvSpPr>
            <p:spPr bwMode="auto">
              <a:xfrm flipV="1">
                <a:off x="4049" y="2171"/>
                <a:ext cx="1" cy="2"/>
              </a:xfrm>
              <a:prstGeom prst="line">
                <a:avLst/>
              </a:prstGeom>
              <a:noFill/>
              <a:ln w="0">
                <a:solidFill>
                  <a:srgbClr val="FFDF7F"/>
                </a:solidFill>
                <a:round/>
                <a:headEnd/>
                <a:tailEnd/>
              </a:ln>
            </p:spPr>
            <p:txBody>
              <a:bodyPr/>
              <a:lstStyle/>
              <a:p>
                <a:endParaRPr lang="en-US"/>
              </a:p>
            </p:txBody>
          </p:sp>
          <p:sp>
            <p:nvSpPr>
              <p:cNvPr id="124683" name="Line 4875"/>
              <p:cNvSpPr>
                <a:spLocks noChangeShapeType="1"/>
              </p:cNvSpPr>
              <p:nvPr/>
            </p:nvSpPr>
            <p:spPr bwMode="auto">
              <a:xfrm flipH="1" flipV="1">
                <a:off x="4049" y="2169"/>
                <a:ext cx="1" cy="2"/>
              </a:xfrm>
              <a:prstGeom prst="line">
                <a:avLst/>
              </a:prstGeom>
              <a:noFill/>
              <a:ln w="0">
                <a:solidFill>
                  <a:srgbClr val="FFDF7F"/>
                </a:solidFill>
                <a:round/>
                <a:headEnd/>
                <a:tailEnd/>
              </a:ln>
            </p:spPr>
            <p:txBody>
              <a:bodyPr/>
              <a:lstStyle/>
              <a:p>
                <a:endParaRPr lang="en-US"/>
              </a:p>
            </p:txBody>
          </p:sp>
          <p:sp>
            <p:nvSpPr>
              <p:cNvPr id="124684" name="Line 4876"/>
              <p:cNvSpPr>
                <a:spLocks noChangeShapeType="1"/>
              </p:cNvSpPr>
              <p:nvPr/>
            </p:nvSpPr>
            <p:spPr bwMode="auto">
              <a:xfrm flipV="1">
                <a:off x="4049" y="2166"/>
                <a:ext cx="1" cy="3"/>
              </a:xfrm>
              <a:prstGeom prst="line">
                <a:avLst/>
              </a:prstGeom>
              <a:noFill/>
              <a:ln w="0">
                <a:solidFill>
                  <a:srgbClr val="FFDF7F"/>
                </a:solidFill>
                <a:round/>
                <a:headEnd/>
                <a:tailEnd/>
              </a:ln>
            </p:spPr>
            <p:txBody>
              <a:bodyPr/>
              <a:lstStyle/>
              <a:p>
                <a:endParaRPr lang="en-US"/>
              </a:p>
            </p:txBody>
          </p:sp>
          <p:sp>
            <p:nvSpPr>
              <p:cNvPr id="124685" name="Line 4877"/>
              <p:cNvSpPr>
                <a:spLocks noChangeShapeType="1"/>
              </p:cNvSpPr>
              <p:nvPr/>
            </p:nvSpPr>
            <p:spPr bwMode="auto">
              <a:xfrm flipH="1" flipV="1">
                <a:off x="4049" y="2164"/>
                <a:ext cx="1" cy="2"/>
              </a:xfrm>
              <a:prstGeom prst="line">
                <a:avLst/>
              </a:prstGeom>
              <a:noFill/>
              <a:ln w="0">
                <a:solidFill>
                  <a:srgbClr val="FFDF7F"/>
                </a:solidFill>
                <a:round/>
                <a:headEnd/>
                <a:tailEnd/>
              </a:ln>
            </p:spPr>
            <p:txBody>
              <a:bodyPr/>
              <a:lstStyle/>
              <a:p>
                <a:endParaRPr lang="en-US"/>
              </a:p>
            </p:txBody>
          </p:sp>
          <p:sp>
            <p:nvSpPr>
              <p:cNvPr id="124686" name="Line 4878"/>
              <p:cNvSpPr>
                <a:spLocks noChangeShapeType="1"/>
              </p:cNvSpPr>
              <p:nvPr/>
            </p:nvSpPr>
            <p:spPr bwMode="auto">
              <a:xfrm flipH="1" flipV="1">
                <a:off x="4048" y="2163"/>
                <a:ext cx="1" cy="1"/>
              </a:xfrm>
              <a:prstGeom prst="line">
                <a:avLst/>
              </a:prstGeom>
              <a:noFill/>
              <a:ln w="0">
                <a:solidFill>
                  <a:srgbClr val="FFDF7F"/>
                </a:solidFill>
                <a:round/>
                <a:headEnd/>
                <a:tailEnd/>
              </a:ln>
            </p:spPr>
            <p:txBody>
              <a:bodyPr/>
              <a:lstStyle/>
              <a:p>
                <a:endParaRPr lang="en-US"/>
              </a:p>
            </p:txBody>
          </p:sp>
          <p:sp>
            <p:nvSpPr>
              <p:cNvPr id="124687" name="Line 4879"/>
              <p:cNvSpPr>
                <a:spLocks noChangeShapeType="1"/>
              </p:cNvSpPr>
              <p:nvPr/>
            </p:nvSpPr>
            <p:spPr bwMode="auto">
              <a:xfrm flipH="1" flipV="1">
                <a:off x="4047" y="2161"/>
                <a:ext cx="1" cy="2"/>
              </a:xfrm>
              <a:prstGeom prst="line">
                <a:avLst/>
              </a:prstGeom>
              <a:noFill/>
              <a:ln w="0">
                <a:solidFill>
                  <a:srgbClr val="FFDF7F"/>
                </a:solidFill>
                <a:round/>
                <a:headEnd/>
                <a:tailEnd/>
              </a:ln>
            </p:spPr>
            <p:txBody>
              <a:bodyPr/>
              <a:lstStyle/>
              <a:p>
                <a:endParaRPr lang="en-US"/>
              </a:p>
            </p:txBody>
          </p:sp>
          <p:sp>
            <p:nvSpPr>
              <p:cNvPr id="124688" name="Line 4880"/>
              <p:cNvSpPr>
                <a:spLocks noChangeShapeType="1"/>
              </p:cNvSpPr>
              <p:nvPr/>
            </p:nvSpPr>
            <p:spPr bwMode="auto">
              <a:xfrm flipH="1" flipV="1">
                <a:off x="4046" y="2160"/>
                <a:ext cx="1" cy="1"/>
              </a:xfrm>
              <a:prstGeom prst="line">
                <a:avLst/>
              </a:prstGeom>
              <a:noFill/>
              <a:ln w="0">
                <a:solidFill>
                  <a:srgbClr val="FFDF7F"/>
                </a:solidFill>
                <a:round/>
                <a:headEnd/>
                <a:tailEnd/>
              </a:ln>
            </p:spPr>
            <p:txBody>
              <a:bodyPr/>
              <a:lstStyle/>
              <a:p>
                <a:endParaRPr lang="en-US"/>
              </a:p>
            </p:txBody>
          </p:sp>
          <p:sp>
            <p:nvSpPr>
              <p:cNvPr id="124689" name="Line 4881"/>
              <p:cNvSpPr>
                <a:spLocks noChangeShapeType="1"/>
              </p:cNvSpPr>
              <p:nvPr/>
            </p:nvSpPr>
            <p:spPr bwMode="auto">
              <a:xfrm flipH="1" flipV="1">
                <a:off x="4046" y="2159"/>
                <a:ext cx="1" cy="1"/>
              </a:xfrm>
              <a:prstGeom prst="line">
                <a:avLst/>
              </a:prstGeom>
              <a:noFill/>
              <a:ln w="0">
                <a:solidFill>
                  <a:srgbClr val="FFDF7F"/>
                </a:solidFill>
                <a:round/>
                <a:headEnd/>
                <a:tailEnd/>
              </a:ln>
            </p:spPr>
            <p:txBody>
              <a:bodyPr/>
              <a:lstStyle/>
              <a:p>
                <a:endParaRPr lang="en-US"/>
              </a:p>
            </p:txBody>
          </p:sp>
          <p:sp>
            <p:nvSpPr>
              <p:cNvPr id="124690" name="Line 4882"/>
              <p:cNvSpPr>
                <a:spLocks noChangeShapeType="1"/>
              </p:cNvSpPr>
              <p:nvPr/>
            </p:nvSpPr>
            <p:spPr bwMode="auto">
              <a:xfrm flipH="1" flipV="1">
                <a:off x="4044" y="2158"/>
                <a:ext cx="2" cy="1"/>
              </a:xfrm>
              <a:prstGeom prst="line">
                <a:avLst/>
              </a:prstGeom>
              <a:noFill/>
              <a:ln w="0">
                <a:solidFill>
                  <a:srgbClr val="FFDF7F"/>
                </a:solidFill>
                <a:round/>
                <a:headEnd/>
                <a:tailEnd/>
              </a:ln>
            </p:spPr>
            <p:txBody>
              <a:bodyPr/>
              <a:lstStyle/>
              <a:p>
                <a:endParaRPr lang="en-US"/>
              </a:p>
            </p:txBody>
          </p:sp>
          <p:sp>
            <p:nvSpPr>
              <p:cNvPr id="124691" name="Line 4883"/>
              <p:cNvSpPr>
                <a:spLocks noChangeShapeType="1"/>
              </p:cNvSpPr>
              <p:nvPr/>
            </p:nvSpPr>
            <p:spPr bwMode="auto">
              <a:xfrm flipH="1" flipV="1">
                <a:off x="4044" y="2158"/>
                <a:ext cx="1" cy="1"/>
              </a:xfrm>
              <a:prstGeom prst="line">
                <a:avLst/>
              </a:prstGeom>
              <a:noFill/>
              <a:ln w="0">
                <a:solidFill>
                  <a:srgbClr val="FFDF7F"/>
                </a:solidFill>
                <a:round/>
                <a:headEnd/>
                <a:tailEnd/>
              </a:ln>
            </p:spPr>
            <p:txBody>
              <a:bodyPr/>
              <a:lstStyle/>
              <a:p>
                <a:endParaRPr lang="en-US"/>
              </a:p>
            </p:txBody>
          </p:sp>
          <p:sp>
            <p:nvSpPr>
              <p:cNvPr id="124692" name="Line 4884"/>
              <p:cNvSpPr>
                <a:spLocks noChangeShapeType="1"/>
              </p:cNvSpPr>
              <p:nvPr/>
            </p:nvSpPr>
            <p:spPr bwMode="auto">
              <a:xfrm flipH="1" flipV="1">
                <a:off x="4139" y="2119"/>
                <a:ext cx="3" cy="7"/>
              </a:xfrm>
              <a:prstGeom prst="line">
                <a:avLst/>
              </a:prstGeom>
              <a:noFill/>
              <a:ln w="0">
                <a:solidFill>
                  <a:srgbClr val="FFDF7F"/>
                </a:solidFill>
                <a:round/>
                <a:headEnd/>
                <a:tailEnd/>
              </a:ln>
            </p:spPr>
            <p:txBody>
              <a:bodyPr/>
              <a:lstStyle/>
              <a:p>
                <a:endParaRPr lang="en-US"/>
              </a:p>
            </p:txBody>
          </p:sp>
          <p:sp>
            <p:nvSpPr>
              <p:cNvPr id="124693" name="Line 4885"/>
              <p:cNvSpPr>
                <a:spLocks noChangeShapeType="1"/>
              </p:cNvSpPr>
              <p:nvPr/>
            </p:nvSpPr>
            <p:spPr bwMode="auto">
              <a:xfrm flipH="1" flipV="1">
                <a:off x="4132" y="2116"/>
                <a:ext cx="7" cy="3"/>
              </a:xfrm>
              <a:prstGeom prst="line">
                <a:avLst/>
              </a:prstGeom>
              <a:noFill/>
              <a:ln w="0">
                <a:solidFill>
                  <a:srgbClr val="FFDF7F"/>
                </a:solidFill>
                <a:round/>
                <a:headEnd/>
                <a:tailEnd/>
              </a:ln>
            </p:spPr>
            <p:txBody>
              <a:bodyPr/>
              <a:lstStyle/>
              <a:p>
                <a:endParaRPr lang="en-US"/>
              </a:p>
            </p:txBody>
          </p:sp>
          <p:sp>
            <p:nvSpPr>
              <p:cNvPr id="124694" name="Line 4886"/>
              <p:cNvSpPr>
                <a:spLocks noChangeShapeType="1"/>
              </p:cNvSpPr>
              <p:nvPr/>
            </p:nvSpPr>
            <p:spPr bwMode="auto">
              <a:xfrm flipH="1">
                <a:off x="4126" y="2116"/>
                <a:ext cx="6" cy="3"/>
              </a:xfrm>
              <a:prstGeom prst="line">
                <a:avLst/>
              </a:prstGeom>
              <a:noFill/>
              <a:ln w="0">
                <a:solidFill>
                  <a:srgbClr val="FFDF7F"/>
                </a:solidFill>
                <a:round/>
                <a:headEnd/>
                <a:tailEnd/>
              </a:ln>
            </p:spPr>
            <p:txBody>
              <a:bodyPr/>
              <a:lstStyle/>
              <a:p>
                <a:endParaRPr lang="en-US"/>
              </a:p>
            </p:txBody>
          </p:sp>
          <p:sp>
            <p:nvSpPr>
              <p:cNvPr id="124695" name="Line 4887"/>
              <p:cNvSpPr>
                <a:spLocks noChangeShapeType="1"/>
              </p:cNvSpPr>
              <p:nvPr/>
            </p:nvSpPr>
            <p:spPr bwMode="auto">
              <a:xfrm flipH="1">
                <a:off x="4123" y="2119"/>
                <a:ext cx="3" cy="7"/>
              </a:xfrm>
              <a:prstGeom prst="line">
                <a:avLst/>
              </a:prstGeom>
              <a:noFill/>
              <a:ln w="0">
                <a:solidFill>
                  <a:srgbClr val="FFDF7F"/>
                </a:solidFill>
                <a:round/>
                <a:headEnd/>
                <a:tailEnd/>
              </a:ln>
            </p:spPr>
            <p:txBody>
              <a:bodyPr/>
              <a:lstStyle/>
              <a:p>
                <a:endParaRPr lang="en-US"/>
              </a:p>
            </p:txBody>
          </p:sp>
          <p:sp>
            <p:nvSpPr>
              <p:cNvPr id="124696" name="Line 4888"/>
              <p:cNvSpPr>
                <a:spLocks noChangeShapeType="1"/>
              </p:cNvSpPr>
              <p:nvPr/>
            </p:nvSpPr>
            <p:spPr bwMode="auto">
              <a:xfrm>
                <a:off x="4123" y="2126"/>
                <a:ext cx="3" cy="7"/>
              </a:xfrm>
              <a:prstGeom prst="line">
                <a:avLst/>
              </a:prstGeom>
              <a:noFill/>
              <a:ln w="0">
                <a:solidFill>
                  <a:srgbClr val="FFDF7F"/>
                </a:solidFill>
                <a:round/>
                <a:headEnd/>
                <a:tailEnd/>
              </a:ln>
            </p:spPr>
            <p:txBody>
              <a:bodyPr/>
              <a:lstStyle/>
              <a:p>
                <a:endParaRPr lang="en-US"/>
              </a:p>
            </p:txBody>
          </p:sp>
          <p:sp>
            <p:nvSpPr>
              <p:cNvPr id="124697" name="Line 4889"/>
              <p:cNvSpPr>
                <a:spLocks noChangeShapeType="1"/>
              </p:cNvSpPr>
              <p:nvPr/>
            </p:nvSpPr>
            <p:spPr bwMode="auto">
              <a:xfrm>
                <a:off x="4126" y="2133"/>
                <a:ext cx="6" cy="4"/>
              </a:xfrm>
              <a:prstGeom prst="line">
                <a:avLst/>
              </a:prstGeom>
              <a:noFill/>
              <a:ln w="0">
                <a:solidFill>
                  <a:srgbClr val="FFDF7F"/>
                </a:solidFill>
                <a:round/>
                <a:headEnd/>
                <a:tailEnd/>
              </a:ln>
            </p:spPr>
            <p:txBody>
              <a:bodyPr/>
              <a:lstStyle/>
              <a:p>
                <a:endParaRPr lang="en-US"/>
              </a:p>
            </p:txBody>
          </p:sp>
          <p:sp>
            <p:nvSpPr>
              <p:cNvPr id="124698" name="Line 4890"/>
              <p:cNvSpPr>
                <a:spLocks noChangeShapeType="1"/>
              </p:cNvSpPr>
              <p:nvPr/>
            </p:nvSpPr>
            <p:spPr bwMode="auto">
              <a:xfrm flipV="1">
                <a:off x="4132" y="2133"/>
                <a:ext cx="7" cy="4"/>
              </a:xfrm>
              <a:prstGeom prst="line">
                <a:avLst/>
              </a:prstGeom>
              <a:noFill/>
              <a:ln w="0">
                <a:solidFill>
                  <a:srgbClr val="FFDF7F"/>
                </a:solidFill>
                <a:round/>
                <a:headEnd/>
                <a:tailEnd/>
              </a:ln>
            </p:spPr>
            <p:txBody>
              <a:bodyPr/>
              <a:lstStyle/>
              <a:p>
                <a:endParaRPr lang="en-US"/>
              </a:p>
            </p:txBody>
          </p:sp>
          <p:sp>
            <p:nvSpPr>
              <p:cNvPr id="124699" name="Line 4891"/>
              <p:cNvSpPr>
                <a:spLocks noChangeShapeType="1"/>
              </p:cNvSpPr>
              <p:nvPr/>
            </p:nvSpPr>
            <p:spPr bwMode="auto">
              <a:xfrm flipV="1">
                <a:off x="4139" y="2126"/>
                <a:ext cx="3" cy="7"/>
              </a:xfrm>
              <a:prstGeom prst="line">
                <a:avLst/>
              </a:prstGeom>
              <a:noFill/>
              <a:ln w="0">
                <a:solidFill>
                  <a:srgbClr val="FFDF7F"/>
                </a:solidFill>
                <a:round/>
                <a:headEnd/>
                <a:tailEnd/>
              </a:ln>
            </p:spPr>
            <p:txBody>
              <a:bodyPr/>
              <a:lstStyle/>
              <a:p>
                <a:endParaRPr lang="en-US"/>
              </a:p>
            </p:txBody>
          </p:sp>
          <p:sp>
            <p:nvSpPr>
              <p:cNvPr id="124700" name="Line 4892"/>
              <p:cNvSpPr>
                <a:spLocks noChangeShapeType="1"/>
              </p:cNvSpPr>
              <p:nvPr/>
            </p:nvSpPr>
            <p:spPr bwMode="auto">
              <a:xfrm>
                <a:off x="4250" y="2277"/>
                <a:ext cx="6" cy="6"/>
              </a:xfrm>
              <a:prstGeom prst="line">
                <a:avLst/>
              </a:prstGeom>
              <a:noFill/>
              <a:ln w="0">
                <a:solidFill>
                  <a:srgbClr val="FFFF00"/>
                </a:solidFill>
                <a:round/>
                <a:headEnd/>
                <a:tailEnd/>
              </a:ln>
            </p:spPr>
            <p:txBody>
              <a:bodyPr/>
              <a:lstStyle/>
              <a:p>
                <a:endParaRPr lang="en-US"/>
              </a:p>
            </p:txBody>
          </p:sp>
          <p:sp>
            <p:nvSpPr>
              <p:cNvPr id="124701" name="Line 4893"/>
              <p:cNvSpPr>
                <a:spLocks noChangeShapeType="1"/>
              </p:cNvSpPr>
              <p:nvPr/>
            </p:nvSpPr>
            <p:spPr bwMode="auto">
              <a:xfrm flipH="1" flipV="1">
                <a:off x="4254" y="2283"/>
                <a:ext cx="2" cy="1"/>
              </a:xfrm>
              <a:prstGeom prst="line">
                <a:avLst/>
              </a:prstGeom>
              <a:noFill/>
              <a:ln w="0">
                <a:solidFill>
                  <a:srgbClr val="FFFF00"/>
                </a:solidFill>
                <a:round/>
                <a:headEnd/>
                <a:tailEnd/>
              </a:ln>
            </p:spPr>
            <p:txBody>
              <a:bodyPr/>
              <a:lstStyle/>
              <a:p>
                <a:endParaRPr lang="en-US"/>
              </a:p>
            </p:txBody>
          </p:sp>
          <p:sp>
            <p:nvSpPr>
              <p:cNvPr id="124702" name="Line 4894"/>
              <p:cNvSpPr>
                <a:spLocks noChangeShapeType="1"/>
              </p:cNvSpPr>
              <p:nvPr/>
            </p:nvSpPr>
            <p:spPr bwMode="auto">
              <a:xfrm flipH="1">
                <a:off x="4248" y="2283"/>
                <a:ext cx="6" cy="1"/>
              </a:xfrm>
              <a:prstGeom prst="line">
                <a:avLst/>
              </a:prstGeom>
              <a:noFill/>
              <a:ln w="0">
                <a:solidFill>
                  <a:srgbClr val="FFFF00"/>
                </a:solidFill>
                <a:round/>
                <a:headEnd/>
                <a:tailEnd/>
              </a:ln>
            </p:spPr>
            <p:txBody>
              <a:bodyPr/>
              <a:lstStyle/>
              <a:p>
                <a:endParaRPr lang="en-US"/>
              </a:p>
            </p:txBody>
          </p:sp>
          <p:sp>
            <p:nvSpPr>
              <p:cNvPr id="124703" name="Line 4895"/>
              <p:cNvSpPr>
                <a:spLocks noChangeShapeType="1"/>
              </p:cNvSpPr>
              <p:nvPr/>
            </p:nvSpPr>
            <p:spPr bwMode="auto">
              <a:xfrm flipH="1">
                <a:off x="4216" y="2284"/>
                <a:ext cx="32" cy="15"/>
              </a:xfrm>
              <a:prstGeom prst="line">
                <a:avLst/>
              </a:prstGeom>
              <a:noFill/>
              <a:ln w="0">
                <a:solidFill>
                  <a:srgbClr val="FFFF00"/>
                </a:solidFill>
                <a:round/>
                <a:headEnd/>
                <a:tailEnd/>
              </a:ln>
            </p:spPr>
            <p:txBody>
              <a:bodyPr/>
              <a:lstStyle/>
              <a:p>
                <a:endParaRPr lang="en-US"/>
              </a:p>
            </p:txBody>
          </p:sp>
          <p:sp>
            <p:nvSpPr>
              <p:cNvPr id="124704" name="Line 4896"/>
              <p:cNvSpPr>
                <a:spLocks noChangeShapeType="1"/>
              </p:cNvSpPr>
              <p:nvPr/>
            </p:nvSpPr>
            <p:spPr bwMode="auto">
              <a:xfrm flipV="1">
                <a:off x="4216" y="2270"/>
                <a:ext cx="22" cy="29"/>
              </a:xfrm>
              <a:prstGeom prst="line">
                <a:avLst/>
              </a:prstGeom>
              <a:noFill/>
              <a:ln w="0">
                <a:solidFill>
                  <a:srgbClr val="FFFF00"/>
                </a:solidFill>
                <a:round/>
                <a:headEnd/>
                <a:tailEnd/>
              </a:ln>
            </p:spPr>
            <p:txBody>
              <a:bodyPr/>
              <a:lstStyle/>
              <a:p>
                <a:endParaRPr lang="en-US"/>
              </a:p>
            </p:txBody>
          </p:sp>
          <p:sp>
            <p:nvSpPr>
              <p:cNvPr id="124705" name="Line 4897"/>
              <p:cNvSpPr>
                <a:spLocks noChangeShapeType="1"/>
              </p:cNvSpPr>
              <p:nvPr/>
            </p:nvSpPr>
            <p:spPr bwMode="auto">
              <a:xfrm flipV="1">
                <a:off x="4238" y="2264"/>
                <a:ext cx="3" cy="6"/>
              </a:xfrm>
              <a:prstGeom prst="line">
                <a:avLst/>
              </a:prstGeom>
              <a:noFill/>
              <a:ln w="0">
                <a:solidFill>
                  <a:srgbClr val="FFFF00"/>
                </a:solidFill>
                <a:round/>
                <a:headEnd/>
                <a:tailEnd/>
              </a:ln>
            </p:spPr>
            <p:txBody>
              <a:bodyPr/>
              <a:lstStyle/>
              <a:p>
                <a:endParaRPr lang="en-US"/>
              </a:p>
            </p:txBody>
          </p:sp>
          <p:sp>
            <p:nvSpPr>
              <p:cNvPr id="124706" name="Line 4898"/>
              <p:cNvSpPr>
                <a:spLocks noChangeShapeType="1"/>
              </p:cNvSpPr>
              <p:nvPr/>
            </p:nvSpPr>
            <p:spPr bwMode="auto">
              <a:xfrm flipV="1">
                <a:off x="4241" y="2262"/>
                <a:ext cx="1" cy="2"/>
              </a:xfrm>
              <a:prstGeom prst="line">
                <a:avLst/>
              </a:prstGeom>
              <a:noFill/>
              <a:ln w="0">
                <a:solidFill>
                  <a:srgbClr val="FFFF00"/>
                </a:solidFill>
                <a:round/>
                <a:headEnd/>
                <a:tailEnd/>
              </a:ln>
            </p:spPr>
            <p:txBody>
              <a:bodyPr/>
              <a:lstStyle/>
              <a:p>
                <a:endParaRPr lang="en-US"/>
              </a:p>
            </p:txBody>
          </p:sp>
          <p:sp>
            <p:nvSpPr>
              <p:cNvPr id="124707" name="Line 4899"/>
              <p:cNvSpPr>
                <a:spLocks noChangeShapeType="1"/>
              </p:cNvSpPr>
              <p:nvPr/>
            </p:nvSpPr>
            <p:spPr bwMode="auto">
              <a:xfrm>
                <a:off x="4241" y="2262"/>
                <a:ext cx="4" cy="8"/>
              </a:xfrm>
              <a:prstGeom prst="line">
                <a:avLst/>
              </a:prstGeom>
              <a:noFill/>
              <a:ln w="0">
                <a:solidFill>
                  <a:srgbClr val="FFFF00"/>
                </a:solidFill>
                <a:round/>
                <a:headEnd/>
                <a:tailEnd/>
              </a:ln>
            </p:spPr>
            <p:txBody>
              <a:bodyPr/>
              <a:lstStyle/>
              <a:p>
                <a:endParaRPr lang="en-US"/>
              </a:p>
            </p:txBody>
          </p:sp>
          <p:sp>
            <p:nvSpPr>
              <p:cNvPr id="124708" name="Line 4900"/>
              <p:cNvSpPr>
                <a:spLocks noChangeShapeType="1"/>
              </p:cNvSpPr>
              <p:nvPr/>
            </p:nvSpPr>
            <p:spPr bwMode="auto">
              <a:xfrm flipH="1">
                <a:off x="4233" y="2270"/>
                <a:ext cx="12" cy="21"/>
              </a:xfrm>
              <a:prstGeom prst="line">
                <a:avLst/>
              </a:prstGeom>
              <a:noFill/>
              <a:ln w="0">
                <a:solidFill>
                  <a:srgbClr val="FFFF00"/>
                </a:solidFill>
                <a:round/>
                <a:headEnd/>
                <a:tailEnd/>
              </a:ln>
            </p:spPr>
            <p:txBody>
              <a:bodyPr/>
              <a:lstStyle/>
              <a:p>
                <a:endParaRPr lang="en-US"/>
              </a:p>
            </p:txBody>
          </p:sp>
          <p:sp>
            <p:nvSpPr>
              <p:cNvPr id="124709" name="Line 4901"/>
              <p:cNvSpPr>
                <a:spLocks noChangeShapeType="1"/>
              </p:cNvSpPr>
              <p:nvPr/>
            </p:nvSpPr>
            <p:spPr bwMode="auto">
              <a:xfrm flipV="1">
                <a:off x="4233" y="2277"/>
                <a:ext cx="17" cy="14"/>
              </a:xfrm>
              <a:prstGeom prst="line">
                <a:avLst/>
              </a:prstGeom>
              <a:noFill/>
              <a:ln w="0">
                <a:solidFill>
                  <a:srgbClr val="FFFF00"/>
                </a:solidFill>
                <a:round/>
                <a:headEnd/>
                <a:tailEnd/>
              </a:ln>
            </p:spPr>
            <p:txBody>
              <a:bodyPr/>
              <a:lstStyle/>
              <a:p>
                <a:endParaRPr lang="en-US"/>
              </a:p>
            </p:txBody>
          </p:sp>
          <p:sp>
            <p:nvSpPr>
              <p:cNvPr id="124710" name="Line 4902"/>
              <p:cNvSpPr>
                <a:spLocks noChangeShapeType="1"/>
              </p:cNvSpPr>
              <p:nvPr/>
            </p:nvSpPr>
            <p:spPr bwMode="auto">
              <a:xfrm flipH="1" flipV="1">
                <a:off x="4246" y="2275"/>
                <a:ext cx="4" cy="2"/>
              </a:xfrm>
              <a:prstGeom prst="line">
                <a:avLst/>
              </a:prstGeom>
              <a:noFill/>
              <a:ln w="0">
                <a:solidFill>
                  <a:srgbClr val="FFFF00"/>
                </a:solidFill>
                <a:round/>
                <a:headEnd/>
                <a:tailEnd/>
              </a:ln>
            </p:spPr>
            <p:txBody>
              <a:bodyPr/>
              <a:lstStyle/>
              <a:p>
                <a:endParaRPr lang="en-US"/>
              </a:p>
            </p:txBody>
          </p:sp>
          <p:sp>
            <p:nvSpPr>
              <p:cNvPr id="124711" name="Line 4903"/>
              <p:cNvSpPr>
                <a:spLocks noChangeShapeType="1"/>
              </p:cNvSpPr>
              <p:nvPr/>
            </p:nvSpPr>
            <p:spPr bwMode="auto">
              <a:xfrm flipH="1" flipV="1">
                <a:off x="4245" y="2270"/>
                <a:ext cx="1" cy="5"/>
              </a:xfrm>
              <a:prstGeom prst="line">
                <a:avLst/>
              </a:prstGeom>
              <a:noFill/>
              <a:ln w="0">
                <a:solidFill>
                  <a:srgbClr val="FFFF00"/>
                </a:solidFill>
                <a:round/>
                <a:headEnd/>
                <a:tailEnd/>
              </a:ln>
            </p:spPr>
            <p:txBody>
              <a:bodyPr/>
              <a:lstStyle/>
              <a:p>
                <a:endParaRPr lang="en-US"/>
              </a:p>
            </p:txBody>
          </p:sp>
          <p:sp>
            <p:nvSpPr>
              <p:cNvPr id="124712" name="Line 4904"/>
              <p:cNvSpPr>
                <a:spLocks noChangeShapeType="1"/>
              </p:cNvSpPr>
              <p:nvPr/>
            </p:nvSpPr>
            <p:spPr bwMode="auto">
              <a:xfrm flipH="1">
                <a:off x="4228" y="2270"/>
                <a:ext cx="17" cy="14"/>
              </a:xfrm>
              <a:prstGeom prst="line">
                <a:avLst/>
              </a:prstGeom>
              <a:noFill/>
              <a:ln w="0">
                <a:solidFill>
                  <a:srgbClr val="FFFF00"/>
                </a:solidFill>
                <a:round/>
                <a:headEnd/>
                <a:tailEnd/>
              </a:ln>
            </p:spPr>
            <p:txBody>
              <a:bodyPr/>
              <a:lstStyle/>
              <a:p>
                <a:endParaRPr lang="en-US"/>
              </a:p>
            </p:txBody>
          </p:sp>
          <p:sp>
            <p:nvSpPr>
              <p:cNvPr id="124713" name="Line 4905"/>
              <p:cNvSpPr>
                <a:spLocks noChangeShapeType="1"/>
              </p:cNvSpPr>
              <p:nvPr/>
            </p:nvSpPr>
            <p:spPr bwMode="auto">
              <a:xfrm flipH="1">
                <a:off x="4210" y="1989"/>
                <a:ext cx="63" cy="48"/>
              </a:xfrm>
              <a:prstGeom prst="line">
                <a:avLst/>
              </a:prstGeom>
              <a:noFill/>
              <a:ln w="0">
                <a:solidFill>
                  <a:srgbClr val="FFDF7F"/>
                </a:solidFill>
                <a:round/>
                <a:headEnd/>
                <a:tailEnd/>
              </a:ln>
            </p:spPr>
            <p:txBody>
              <a:bodyPr/>
              <a:lstStyle/>
              <a:p>
                <a:endParaRPr lang="en-US"/>
              </a:p>
            </p:txBody>
          </p:sp>
          <p:sp>
            <p:nvSpPr>
              <p:cNvPr id="124714" name="Line 4906"/>
              <p:cNvSpPr>
                <a:spLocks noChangeShapeType="1"/>
              </p:cNvSpPr>
              <p:nvPr/>
            </p:nvSpPr>
            <p:spPr bwMode="auto">
              <a:xfrm>
                <a:off x="4245" y="2016"/>
                <a:ext cx="6" cy="7"/>
              </a:xfrm>
              <a:prstGeom prst="line">
                <a:avLst/>
              </a:prstGeom>
              <a:noFill/>
              <a:ln w="0">
                <a:solidFill>
                  <a:srgbClr val="FFFF00"/>
                </a:solidFill>
                <a:round/>
                <a:headEnd/>
                <a:tailEnd/>
              </a:ln>
            </p:spPr>
            <p:txBody>
              <a:bodyPr/>
              <a:lstStyle/>
              <a:p>
                <a:endParaRPr lang="en-US"/>
              </a:p>
            </p:txBody>
          </p:sp>
          <p:sp>
            <p:nvSpPr>
              <p:cNvPr id="124715" name="Line 4907"/>
              <p:cNvSpPr>
                <a:spLocks noChangeShapeType="1"/>
              </p:cNvSpPr>
              <p:nvPr/>
            </p:nvSpPr>
            <p:spPr bwMode="auto">
              <a:xfrm flipH="1" flipV="1">
                <a:off x="4249" y="2022"/>
                <a:ext cx="2" cy="1"/>
              </a:xfrm>
              <a:prstGeom prst="line">
                <a:avLst/>
              </a:prstGeom>
              <a:noFill/>
              <a:ln w="0">
                <a:solidFill>
                  <a:srgbClr val="FFFF00"/>
                </a:solidFill>
                <a:round/>
                <a:headEnd/>
                <a:tailEnd/>
              </a:ln>
            </p:spPr>
            <p:txBody>
              <a:bodyPr/>
              <a:lstStyle/>
              <a:p>
                <a:endParaRPr lang="en-US"/>
              </a:p>
            </p:txBody>
          </p:sp>
          <p:sp>
            <p:nvSpPr>
              <p:cNvPr id="124716" name="Line 4908"/>
              <p:cNvSpPr>
                <a:spLocks noChangeShapeType="1"/>
              </p:cNvSpPr>
              <p:nvPr/>
            </p:nvSpPr>
            <p:spPr bwMode="auto">
              <a:xfrm flipH="1">
                <a:off x="4243" y="2022"/>
                <a:ext cx="6" cy="1"/>
              </a:xfrm>
              <a:prstGeom prst="line">
                <a:avLst/>
              </a:prstGeom>
              <a:noFill/>
              <a:ln w="0">
                <a:solidFill>
                  <a:srgbClr val="FFFF00"/>
                </a:solidFill>
                <a:round/>
                <a:headEnd/>
                <a:tailEnd/>
              </a:ln>
            </p:spPr>
            <p:txBody>
              <a:bodyPr/>
              <a:lstStyle/>
              <a:p>
                <a:endParaRPr lang="en-US"/>
              </a:p>
            </p:txBody>
          </p:sp>
          <p:sp>
            <p:nvSpPr>
              <p:cNvPr id="124717" name="Line 4909"/>
              <p:cNvSpPr>
                <a:spLocks noChangeShapeType="1"/>
              </p:cNvSpPr>
              <p:nvPr/>
            </p:nvSpPr>
            <p:spPr bwMode="auto">
              <a:xfrm flipH="1">
                <a:off x="4210" y="2023"/>
                <a:ext cx="33" cy="14"/>
              </a:xfrm>
              <a:prstGeom prst="line">
                <a:avLst/>
              </a:prstGeom>
              <a:noFill/>
              <a:ln w="0">
                <a:solidFill>
                  <a:srgbClr val="FFFF00"/>
                </a:solidFill>
                <a:round/>
                <a:headEnd/>
                <a:tailEnd/>
              </a:ln>
            </p:spPr>
            <p:txBody>
              <a:bodyPr/>
              <a:lstStyle/>
              <a:p>
                <a:endParaRPr lang="en-US"/>
              </a:p>
            </p:txBody>
          </p:sp>
          <p:sp>
            <p:nvSpPr>
              <p:cNvPr id="124718" name="Line 4910"/>
              <p:cNvSpPr>
                <a:spLocks noChangeShapeType="1"/>
              </p:cNvSpPr>
              <p:nvPr/>
            </p:nvSpPr>
            <p:spPr bwMode="auto">
              <a:xfrm flipV="1">
                <a:off x="4210" y="2009"/>
                <a:ext cx="23" cy="28"/>
              </a:xfrm>
              <a:prstGeom prst="line">
                <a:avLst/>
              </a:prstGeom>
              <a:noFill/>
              <a:ln w="0">
                <a:solidFill>
                  <a:srgbClr val="FFFF00"/>
                </a:solidFill>
                <a:round/>
                <a:headEnd/>
                <a:tailEnd/>
              </a:ln>
            </p:spPr>
            <p:txBody>
              <a:bodyPr/>
              <a:lstStyle/>
              <a:p>
                <a:endParaRPr lang="en-US"/>
              </a:p>
            </p:txBody>
          </p:sp>
          <p:sp>
            <p:nvSpPr>
              <p:cNvPr id="124719" name="Line 4911"/>
              <p:cNvSpPr>
                <a:spLocks noChangeShapeType="1"/>
              </p:cNvSpPr>
              <p:nvPr/>
            </p:nvSpPr>
            <p:spPr bwMode="auto">
              <a:xfrm flipV="1">
                <a:off x="4233" y="2003"/>
                <a:ext cx="3" cy="6"/>
              </a:xfrm>
              <a:prstGeom prst="line">
                <a:avLst/>
              </a:prstGeom>
              <a:noFill/>
              <a:ln w="0">
                <a:solidFill>
                  <a:srgbClr val="FFFF00"/>
                </a:solidFill>
                <a:round/>
                <a:headEnd/>
                <a:tailEnd/>
              </a:ln>
            </p:spPr>
            <p:txBody>
              <a:bodyPr/>
              <a:lstStyle/>
              <a:p>
                <a:endParaRPr lang="en-US"/>
              </a:p>
            </p:txBody>
          </p:sp>
          <p:sp>
            <p:nvSpPr>
              <p:cNvPr id="124720" name="Line 4912"/>
              <p:cNvSpPr>
                <a:spLocks noChangeShapeType="1"/>
              </p:cNvSpPr>
              <p:nvPr/>
            </p:nvSpPr>
            <p:spPr bwMode="auto">
              <a:xfrm flipV="1">
                <a:off x="4236" y="2000"/>
                <a:ext cx="1" cy="3"/>
              </a:xfrm>
              <a:prstGeom prst="line">
                <a:avLst/>
              </a:prstGeom>
              <a:noFill/>
              <a:ln w="0">
                <a:solidFill>
                  <a:srgbClr val="FFFF00"/>
                </a:solidFill>
                <a:round/>
                <a:headEnd/>
                <a:tailEnd/>
              </a:ln>
            </p:spPr>
            <p:txBody>
              <a:bodyPr/>
              <a:lstStyle/>
              <a:p>
                <a:endParaRPr lang="en-US"/>
              </a:p>
            </p:txBody>
          </p:sp>
          <p:sp>
            <p:nvSpPr>
              <p:cNvPr id="124721" name="Line 4913"/>
              <p:cNvSpPr>
                <a:spLocks noChangeShapeType="1"/>
              </p:cNvSpPr>
              <p:nvPr/>
            </p:nvSpPr>
            <p:spPr bwMode="auto">
              <a:xfrm>
                <a:off x="4236" y="2000"/>
                <a:ext cx="4" cy="9"/>
              </a:xfrm>
              <a:prstGeom prst="line">
                <a:avLst/>
              </a:prstGeom>
              <a:noFill/>
              <a:ln w="0">
                <a:solidFill>
                  <a:srgbClr val="FFFF00"/>
                </a:solidFill>
                <a:round/>
                <a:headEnd/>
                <a:tailEnd/>
              </a:ln>
            </p:spPr>
            <p:txBody>
              <a:bodyPr/>
              <a:lstStyle/>
              <a:p>
                <a:endParaRPr lang="en-US"/>
              </a:p>
            </p:txBody>
          </p:sp>
          <p:sp>
            <p:nvSpPr>
              <p:cNvPr id="124722" name="Line 4914"/>
              <p:cNvSpPr>
                <a:spLocks noChangeShapeType="1"/>
              </p:cNvSpPr>
              <p:nvPr/>
            </p:nvSpPr>
            <p:spPr bwMode="auto">
              <a:xfrm flipH="1">
                <a:off x="4227" y="2009"/>
                <a:ext cx="13" cy="21"/>
              </a:xfrm>
              <a:prstGeom prst="line">
                <a:avLst/>
              </a:prstGeom>
              <a:noFill/>
              <a:ln w="0">
                <a:solidFill>
                  <a:srgbClr val="FFFF00"/>
                </a:solidFill>
                <a:round/>
                <a:headEnd/>
                <a:tailEnd/>
              </a:ln>
            </p:spPr>
            <p:txBody>
              <a:bodyPr/>
              <a:lstStyle/>
              <a:p>
                <a:endParaRPr lang="en-US"/>
              </a:p>
            </p:txBody>
          </p:sp>
          <p:sp>
            <p:nvSpPr>
              <p:cNvPr id="124723" name="Line 4915"/>
              <p:cNvSpPr>
                <a:spLocks noChangeShapeType="1"/>
              </p:cNvSpPr>
              <p:nvPr/>
            </p:nvSpPr>
            <p:spPr bwMode="auto">
              <a:xfrm flipV="1">
                <a:off x="4227" y="2016"/>
                <a:ext cx="18" cy="14"/>
              </a:xfrm>
              <a:prstGeom prst="line">
                <a:avLst/>
              </a:prstGeom>
              <a:noFill/>
              <a:ln w="0">
                <a:solidFill>
                  <a:srgbClr val="FFFF00"/>
                </a:solidFill>
                <a:round/>
                <a:headEnd/>
                <a:tailEnd/>
              </a:ln>
            </p:spPr>
            <p:txBody>
              <a:bodyPr/>
              <a:lstStyle/>
              <a:p>
                <a:endParaRPr lang="en-US"/>
              </a:p>
            </p:txBody>
          </p:sp>
          <p:sp>
            <p:nvSpPr>
              <p:cNvPr id="124724" name="Line 4916"/>
              <p:cNvSpPr>
                <a:spLocks noChangeShapeType="1"/>
              </p:cNvSpPr>
              <p:nvPr/>
            </p:nvSpPr>
            <p:spPr bwMode="auto">
              <a:xfrm flipH="1" flipV="1">
                <a:off x="4241" y="2014"/>
                <a:ext cx="4" cy="2"/>
              </a:xfrm>
              <a:prstGeom prst="line">
                <a:avLst/>
              </a:prstGeom>
              <a:noFill/>
              <a:ln w="0">
                <a:solidFill>
                  <a:srgbClr val="FFFF00"/>
                </a:solidFill>
                <a:round/>
                <a:headEnd/>
                <a:tailEnd/>
              </a:ln>
            </p:spPr>
            <p:txBody>
              <a:bodyPr/>
              <a:lstStyle/>
              <a:p>
                <a:endParaRPr lang="en-US"/>
              </a:p>
            </p:txBody>
          </p:sp>
          <p:sp>
            <p:nvSpPr>
              <p:cNvPr id="124725" name="Line 4917"/>
              <p:cNvSpPr>
                <a:spLocks noChangeShapeType="1"/>
              </p:cNvSpPr>
              <p:nvPr/>
            </p:nvSpPr>
            <p:spPr bwMode="auto">
              <a:xfrm flipH="1" flipV="1">
                <a:off x="4240" y="2009"/>
                <a:ext cx="1" cy="5"/>
              </a:xfrm>
              <a:prstGeom prst="line">
                <a:avLst/>
              </a:prstGeom>
              <a:noFill/>
              <a:ln w="0">
                <a:solidFill>
                  <a:srgbClr val="FFFF00"/>
                </a:solidFill>
                <a:round/>
                <a:headEnd/>
                <a:tailEnd/>
              </a:ln>
            </p:spPr>
            <p:txBody>
              <a:bodyPr/>
              <a:lstStyle/>
              <a:p>
                <a:endParaRPr lang="en-US"/>
              </a:p>
            </p:txBody>
          </p:sp>
          <p:sp>
            <p:nvSpPr>
              <p:cNvPr id="124726" name="Line 4918"/>
              <p:cNvSpPr>
                <a:spLocks noChangeShapeType="1"/>
              </p:cNvSpPr>
              <p:nvPr/>
            </p:nvSpPr>
            <p:spPr bwMode="auto">
              <a:xfrm flipH="1">
                <a:off x="4222" y="2009"/>
                <a:ext cx="18" cy="13"/>
              </a:xfrm>
              <a:prstGeom prst="line">
                <a:avLst/>
              </a:prstGeom>
              <a:noFill/>
              <a:ln w="0">
                <a:solidFill>
                  <a:srgbClr val="FFFF00"/>
                </a:solidFill>
                <a:round/>
                <a:headEnd/>
                <a:tailEnd/>
              </a:ln>
            </p:spPr>
            <p:txBody>
              <a:bodyPr/>
              <a:lstStyle/>
              <a:p>
                <a:endParaRPr lang="en-US"/>
              </a:p>
            </p:txBody>
          </p:sp>
          <p:sp>
            <p:nvSpPr>
              <p:cNvPr id="124727" name="Line 4919"/>
              <p:cNvSpPr>
                <a:spLocks noChangeShapeType="1"/>
              </p:cNvSpPr>
              <p:nvPr/>
            </p:nvSpPr>
            <p:spPr bwMode="auto">
              <a:xfrm flipH="1" flipV="1">
                <a:off x="4126" y="1809"/>
                <a:ext cx="166" cy="6"/>
              </a:xfrm>
              <a:prstGeom prst="line">
                <a:avLst/>
              </a:prstGeom>
              <a:noFill/>
              <a:ln w="0">
                <a:solidFill>
                  <a:srgbClr val="FFDF7F"/>
                </a:solidFill>
                <a:round/>
                <a:headEnd/>
                <a:tailEnd/>
              </a:ln>
            </p:spPr>
            <p:txBody>
              <a:bodyPr/>
              <a:lstStyle/>
              <a:p>
                <a:endParaRPr lang="en-US"/>
              </a:p>
            </p:txBody>
          </p:sp>
          <p:sp>
            <p:nvSpPr>
              <p:cNvPr id="124728" name="Line 4920"/>
              <p:cNvSpPr>
                <a:spLocks noChangeShapeType="1"/>
              </p:cNvSpPr>
              <p:nvPr/>
            </p:nvSpPr>
            <p:spPr bwMode="auto">
              <a:xfrm>
                <a:off x="4165" y="1815"/>
                <a:ext cx="1" cy="8"/>
              </a:xfrm>
              <a:prstGeom prst="line">
                <a:avLst/>
              </a:prstGeom>
              <a:noFill/>
              <a:ln w="0">
                <a:solidFill>
                  <a:srgbClr val="FFFF00"/>
                </a:solidFill>
                <a:round/>
                <a:headEnd/>
                <a:tailEnd/>
              </a:ln>
            </p:spPr>
            <p:txBody>
              <a:bodyPr/>
              <a:lstStyle/>
              <a:p>
                <a:endParaRPr lang="en-US"/>
              </a:p>
            </p:txBody>
          </p:sp>
          <p:sp>
            <p:nvSpPr>
              <p:cNvPr id="124729" name="Line 4921"/>
              <p:cNvSpPr>
                <a:spLocks noChangeShapeType="1"/>
              </p:cNvSpPr>
              <p:nvPr/>
            </p:nvSpPr>
            <p:spPr bwMode="auto">
              <a:xfrm flipH="1" flipV="1">
                <a:off x="4164" y="1821"/>
                <a:ext cx="2" cy="2"/>
              </a:xfrm>
              <a:prstGeom prst="line">
                <a:avLst/>
              </a:prstGeom>
              <a:noFill/>
              <a:ln w="0">
                <a:solidFill>
                  <a:srgbClr val="FFFF00"/>
                </a:solidFill>
                <a:round/>
                <a:headEnd/>
                <a:tailEnd/>
              </a:ln>
            </p:spPr>
            <p:txBody>
              <a:bodyPr/>
              <a:lstStyle/>
              <a:p>
                <a:endParaRPr lang="en-US"/>
              </a:p>
            </p:txBody>
          </p:sp>
          <p:sp>
            <p:nvSpPr>
              <p:cNvPr id="124730" name="Line 4922"/>
              <p:cNvSpPr>
                <a:spLocks noChangeShapeType="1"/>
              </p:cNvSpPr>
              <p:nvPr/>
            </p:nvSpPr>
            <p:spPr bwMode="auto">
              <a:xfrm flipH="1" flipV="1">
                <a:off x="4159" y="1819"/>
                <a:ext cx="5" cy="2"/>
              </a:xfrm>
              <a:prstGeom prst="line">
                <a:avLst/>
              </a:prstGeom>
              <a:noFill/>
              <a:ln w="0">
                <a:solidFill>
                  <a:srgbClr val="FFFF00"/>
                </a:solidFill>
                <a:round/>
                <a:headEnd/>
                <a:tailEnd/>
              </a:ln>
            </p:spPr>
            <p:txBody>
              <a:bodyPr/>
              <a:lstStyle/>
              <a:p>
                <a:endParaRPr lang="en-US"/>
              </a:p>
            </p:txBody>
          </p:sp>
          <p:sp>
            <p:nvSpPr>
              <p:cNvPr id="124731" name="Line 4923"/>
              <p:cNvSpPr>
                <a:spLocks noChangeShapeType="1"/>
              </p:cNvSpPr>
              <p:nvPr/>
            </p:nvSpPr>
            <p:spPr bwMode="auto">
              <a:xfrm flipH="1" flipV="1">
                <a:off x="4126" y="1809"/>
                <a:ext cx="33" cy="10"/>
              </a:xfrm>
              <a:prstGeom prst="line">
                <a:avLst/>
              </a:prstGeom>
              <a:noFill/>
              <a:ln w="0">
                <a:solidFill>
                  <a:srgbClr val="FFFF00"/>
                </a:solidFill>
                <a:round/>
                <a:headEnd/>
                <a:tailEnd/>
              </a:ln>
            </p:spPr>
            <p:txBody>
              <a:bodyPr/>
              <a:lstStyle/>
              <a:p>
                <a:endParaRPr lang="en-US"/>
              </a:p>
            </p:txBody>
          </p:sp>
          <p:sp>
            <p:nvSpPr>
              <p:cNvPr id="124732" name="Line 4924"/>
              <p:cNvSpPr>
                <a:spLocks noChangeShapeType="1"/>
              </p:cNvSpPr>
              <p:nvPr/>
            </p:nvSpPr>
            <p:spPr bwMode="auto">
              <a:xfrm flipV="1">
                <a:off x="4126" y="1801"/>
                <a:ext cx="33" cy="8"/>
              </a:xfrm>
              <a:prstGeom prst="line">
                <a:avLst/>
              </a:prstGeom>
              <a:noFill/>
              <a:ln w="0">
                <a:solidFill>
                  <a:srgbClr val="FFFF00"/>
                </a:solidFill>
                <a:round/>
                <a:headEnd/>
                <a:tailEnd/>
              </a:ln>
            </p:spPr>
            <p:txBody>
              <a:bodyPr/>
              <a:lstStyle/>
              <a:p>
                <a:endParaRPr lang="en-US"/>
              </a:p>
            </p:txBody>
          </p:sp>
          <p:sp>
            <p:nvSpPr>
              <p:cNvPr id="124733" name="Line 4925"/>
              <p:cNvSpPr>
                <a:spLocks noChangeShapeType="1"/>
              </p:cNvSpPr>
              <p:nvPr/>
            </p:nvSpPr>
            <p:spPr bwMode="auto">
              <a:xfrm flipV="1">
                <a:off x="4159" y="1798"/>
                <a:ext cx="6" cy="3"/>
              </a:xfrm>
              <a:prstGeom prst="line">
                <a:avLst/>
              </a:prstGeom>
              <a:noFill/>
              <a:ln w="0">
                <a:solidFill>
                  <a:srgbClr val="FFFF00"/>
                </a:solidFill>
                <a:round/>
                <a:headEnd/>
                <a:tailEnd/>
              </a:ln>
            </p:spPr>
            <p:txBody>
              <a:bodyPr/>
              <a:lstStyle/>
              <a:p>
                <a:endParaRPr lang="en-US"/>
              </a:p>
            </p:txBody>
          </p:sp>
          <p:sp>
            <p:nvSpPr>
              <p:cNvPr id="124734" name="Line 4926"/>
              <p:cNvSpPr>
                <a:spLocks noChangeShapeType="1"/>
              </p:cNvSpPr>
              <p:nvPr/>
            </p:nvSpPr>
            <p:spPr bwMode="auto">
              <a:xfrm flipV="1">
                <a:off x="4165" y="1796"/>
                <a:ext cx="2" cy="2"/>
              </a:xfrm>
              <a:prstGeom prst="line">
                <a:avLst/>
              </a:prstGeom>
              <a:noFill/>
              <a:ln w="0">
                <a:solidFill>
                  <a:srgbClr val="FFFF00"/>
                </a:solidFill>
                <a:round/>
                <a:headEnd/>
                <a:tailEnd/>
              </a:ln>
            </p:spPr>
            <p:txBody>
              <a:bodyPr/>
              <a:lstStyle/>
              <a:p>
                <a:endParaRPr lang="en-US"/>
              </a:p>
            </p:txBody>
          </p:sp>
          <p:sp>
            <p:nvSpPr>
              <p:cNvPr id="124735" name="Line 4927"/>
              <p:cNvSpPr>
                <a:spLocks noChangeShapeType="1"/>
              </p:cNvSpPr>
              <p:nvPr/>
            </p:nvSpPr>
            <p:spPr bwMode="auto">
              <a:xfrm flipH="1">
                <a:off x="4165" y="1796"/>
                <a:ext cx="2" cy="9"/>
              </a:xfrm>
              <a:prstGeom prst="line">
                <a:avLst/>
              </a:prstGeom>
              <a:noFill/>
              <a:ln w="0">
                <a:solidFill>
                  <a:srgbClr val="FFFF00"/>
                </a:solidFill>
                <a:round/>
                <a:headEnd/>
                <a:tailEnd/>
              </a:ln>
            </p:spPr>
            <p:txBody>
              <a:bodyPr/>
              <a:lstStyle/>
              <a:p>
                <a:endParaRPr lang="en-US"/>
              </a:p>
            </p:txBody>
          </p:sp>
          <p:sp>
            <p:nvSpPr>
              <p:cNvPr id="124736" name="Line 4928"/>
              <p:cNvSpPr>
                <a:spLocks noChangeShapeType="1"/>
              </p:cNvSpPr>
              <p:nvPr/>
            </p:nvSpPr>
            <p:spPr bwMode="auto">
              <a:xfrm flipH="1">
                <a:off x="4143" y="1805"/>
                <a:ext cx="22" cy="9"/>
              </a:xfrm>
              <a:prstGeom prst="line">
                <a:avLst/>
              </a:prstGeom>
              <a:noFill/>
              <a:ln w="0">
                <a:solidFill>
                  <a:srgbClr val="FFFF00"/>
                </a:solidFill>
                <a:round/>
                <a:headEnd/>
                <a:tailEnd/>
              </a:ln>
            </p:spPr>
            <p:txBody>
              <a:bodyPr/>
              <a:lstStyle/>
              <a:p>
                <a:endParaRPr lang="en-US"/>
              </a:p>
            </p:txBody>
          </p:sp>
          <p:sp>
            <p:nvSpPr>
              <p:cNvPr id="124737" name="Line 4929"/>
              <p:cNvSpPr>
                <a:spLocks noChangeShapeType="1"/>
              </p:cNvSpPr>
              <p:nvPr/>
            </p:nvSpPr>
            <p:spPr bwMode="auto">
              <a:xfrm>
                <a:off x="4143" y="1814"/>
                <a:ext cx="22" cy="1"/>
              </a:xfrm>
              <a:prstGeom prst="line">
                <a:avLst/>
              </a:prstGeom>
              <a:noFill/>
              <a:ln w="0">
                <a:solidFill>
                  <a:srgbClr val="FFFF00"/>
                </a:solidFill>
                <a:round/>
                <a:headEnd/>
                <a:tailEnd/>
              </a:ln>
            </p:spPr>
            <p:txBody>
              <a:bodyPr/>
              <a:lstStyle/>
              <a:p>
                <a:endParaRPr lang="en-US"/>
              </a:p>
            </p:txBody>
          </p:sp>
          <p:sp>
            <p:nvSpPr>
              <p:cNvPr id="124738" name="Line 4930"/>
              <p:cNvSpPr>
                <a:spLocks noChangeShapeType="1"/>
              </p:cNvSpPr>
              <p:nvPr/>
            </p:nvSpPr>
            <p:spPr bwMode="auto">
              <a:xfrm flipH="1" flipV="1">
                <a:off x="4163" y="1810"/>
                <a:ext cx="2" cy="5"/>
              </a:xfrm>
              <a:prstGeom prst="line">
                <a:avLst/>
              </a:prstGeom>
              <a:noFill/>
              <a:ln w="0">
                <a:solidFill>
                  <a:srgbClr val="FFFF00"/>
                </a:solidFill>
                <a:round/>
                <a:headEnd/>
                <a:tailEnd/>
              </a:ln>
            </p:spPr>
            <p:txBody>
              <a:bodyPr/>
              <a:lstStyle/>
              <a:p>
                <a:endParaRPr lang="en-US"/>
              </a:p>
            </p:txBody>
          </p:sp>
          <p:sp>
            <p:nvSpPr>
              <p:cNvPr id="124739" name="Line 4931"/>
              <p:cNvSpPr>
                <a:spLocks noChangeShapeType="1"/>
              </p:cNvSpPr>
              <p:nvPr/>
            </p:nvSpPr>
            <p:spPr bwMode="auto">
              <a:xfrm flipV="1">
                <a:off x="4163" y="1805"/>
                <a:ext cx="2" cy="5"/>
              </a:xfrm>
              <a:prstGeom prst="line">
                <a:avLst/>
              </a:prstGeom>
              <a:noFill/>
              <a:ln w="0">
                <a:solidFill>
                  <a:srgbClr val="FFFF00"/>
                </a:solidFill>
                <a:round/>
                <a:headEnd/>
                <a:tailEnd/>
              </a:ln>
            </p:spPr>
            <p:txBody>
              <a:bodyPr/>
              <a:lstStyle/>
              <a:p>
                <a:endParaRPr lang="en-US"/>
              </a:p>
            </p:txBody>
          </p:sp>
          <p:sp>
            <p:nvSpPr>
              <p:cNvPr id="124740" name="Line 4932"/>
              <p:cNvSpPr>
                <a:spLocks noChangeShapeType="1"/>
              </p:cNvSpPr>
              <p:nvPr/>
            </p:nvSpPr>
            <p:spPr bwMode="auto">
              <a:xfrm flipH="1" flipV="1">
                <a:off x="4143" y="1805"/>
                <a:ext cx="22" cy="1"/>
              </a:xfrm>
              <a:prstGeom prst="line">
                <a:avLst/>
              </a:prstGeom>
              <a:noFill/>
              <a:ln w="0">
                <a:solidFill>
                  <a:srgbClr val="FFFF00"/>
                </a:solidFill>
                <a:round/>
                <a:headEnd/>
                <a:tailEnd/>
              </a:ln>
            </p:spPr>
            <p:txBody>
              <a:bodyPr/>
              <a:lstStyle/>
              <a:p>
                <a:endParaRPr lang="en-US"/>
              </a:p>
            </p:txBody>
          </p:sp>
          <p:sp>
            <p:nvSpPr>
              <p:cNvPr id="124741" name="Line 4933"/>
              <p:cNvSpPr>
                <a:spLocks noChangeShapeType="1"/>
              </p:cNvSpPr>
              <p:nvPr/>
            </p:nvSpPr>
            <p:spPr bwMode="auto">
              <a:xfrm>
                <a:off x="4120" y="1755"/>
                <a:ext cx="1" cy="91"/>
              </a:xfrm>
              <a:prstGeom prst="line">
                <a:avLst/>
              </a:prstGeom>
              <a:noFill/>
              <a:ln w="0">
                <a:solidFill>
                  <a:srgbClr val="FFDF7F"/>
                </a:solidFill>
                <a:round/>
                <a:headEnd/>
                <a:tailEnd/>
              </a:ln>
            </p:spPr>
            <p:txBody>
              <a:bodyPr/>
              <a:lstStyle/>
              <a:p>
                <a:endParaRPr lang="en-US"/>
              </a:p>
            </p:txBody>
          </p:sp>
          <p:sp>
            <p:nvSpPr>
              <p:cNvPr id="124742" name="Line 4934"/>
              <p:cNvSpPr>
                <a:spLocks noChangeShapeType="1"/>
              </p:cNvSpPr>
              <p:nvPr/>
            </p:nvSpPr>
            <p:spPr bwMode="auto">
              <a:xfrm>
                <a:off x="4005" y="1682"/>
                <a:ext cx="115" cy="73"/>
              </a:xfrm>
              <a:prstGeom prst="line">
                <a:avLst/>
              </a:prstGeom>
              <a:noFill/>
              <a:ln w="0">
                <a:solidFill>
                  <a:srgbClr val="FFDF7F"/>
                </a:solidFill>
                <a:round/>
                <a:headEnd/>
                <a:tailEnd/>
              </a:ln>
            </p:spPr>
            <p:txBody>
              <a:bodyPr/>
              <a:lstStyle/>
              <a:p>
                <a:endParaRPr lang="en-US"/>
              </a:p>
            </p:txBody>
          </p:sp>
          <p:sp>
            <p:nvSpPr>
              <p:cNvPr id="124743" name="Line 4935"/>
              <p:cNvSpPr>
                <a:spLocks noChangeShapeType="1"/>
              </p:cNvSpPr>
              <p:nvPr/>
            </p:nvSpPr>
            <p:spPr bwMode="auto">
              <a:xfrm flipH="1">
                <a:off x="4120" y="1781"/>
                <a:ext cx="13" cy="19"/>
              </a:xfrm>
              <a:prstGeom prst="line">
                <a:avLst/>
              </a:prstGeom>
              <a:noFill/>
              <a:ln w="0">
                <a:solidFill>
                  <a:srgbClr val="FFDF7F"/>
                </a:solidFill>
                <a:round/>
                <a:headEnd/>
                <a:tailEnd/>
              </a:ln>
            </p:spPr>
            <p:txBody>
              <a:bodyPr/>
              <a:lstStyle/>
              <a:p>
                <a:endParaRPr lang="en-US"/>
              </a:p>
            </p:txBody>
          </p:sp>
          <p:sp>
            <p:nvSpPr>
              <p:cNvPr id="124744" name="Line 4936"/>
              <p:cNvSpPr>
                <a:spLocks noChangeShapeType="1"/>
              </p:cNvSpPr>
              <p:nvPr/>
            </p:nvSpPr>
            <p:spPr bwMode="auto">
              <a:xfrm>
                <a:off x="4120" y="1800"/>
                <a:ext cx="14" cy="12"/>
              </a:xfrm>
              <a:prstGeom prst="line">
                <a:avLst/>
              </a:prstGeom>
              <a:noFill/>
              <a:ln w="0">
                <a:solidFill>
                  <a:srgbClr val="FFDF7F"/>
                </a:solidFill>
                <a:round/>
                <a:headEnd/>
                <a:tailEnd/>
              </a:ln>
            </p:spPr>
            <p:txBody>
              <a:bodyPr/>
              <a:lstStyle/>
              <a:p>
                <a:endParaRPr lang="en-US"/>
              </a:p>
            </p:txBody>
          </p:sp>
          <p:sp>
            <p:nvSpPr>
              <p:cNvPr id="124745" name="Line 4937"/>
              <p:cNvSpPr>
                <a:spLocks noChangeShapeType="1"/>
              </p:cNvSpPr>
              <p:nvPr/>
            </p:nvSpPr>
            <p:spPr bwMode="auto">
              <a:xfrm>
                <a:off x="3672" y="1432"/>
                <a:ext cx="48" cy="87"/>
              </a:xfrm>
              <a:prstGeom prst="line">
                <a:avLst/>
              </a:prstGeom>
              <a:noFill/>
              <a:ln w="0">
                <a:solidFill>
                  <a:srgbClr val="FFDF7F"/>
                </a:solidFill>
                <a:round/>
                <a:headEnd/>
                <a:tailEnd/>
              </a:ln>
            </p:spPr>
            <p:txBody>
              <a:bodyPr/>
              <a:lstStyle/>
              <a:p>
                <a:endParaRPr lang="en-US"/>
              </a:p>
            </p:txBody>
          </p:sp>
          <p:sp>
            <p:nvSpPr>
              <p:cNvPr id="124746" name="Line 4938"/>
              <p:cNvSpPr>
                <a:spLocks noChangeShapeType="1"/>
              </p:cNvSpPr>
              <p:nvPr/>
            </p:nvSpPr>
            <p:spPr bwMode="auto">
              <a:xfrm flipH="1">
                <a:off x="3676" y="1519"/>
                <a:ext cx="44" cy="24"/>
              </a:xfrm>
              <a:prstGeom prst="line">
                <a:avLst/>
              </a:prstGeom>
              <a:noFill/>
              <a:ln w="0">
                <a:solidFill>
                  <a:srgbClr val="FFDF7F"/>
                </a:solidFill>
                <a:round/>
                <a:headEnd/>
                <a:tailEnd/>
              </a:ln>
            </p:spPr>
            <p:txBody>
              <a:bodyPr/>
              <a:lstStyle/>
              <a:p>
                <a:endParaRPr lang="en-US"/>
              </a:p>
            </p:txBody>
          </p:sp>
          <p:sp>
            <p:nvSpPr>
              <p:cNvPr id="124747" name="Line 4939"/>
              <p:cNvSpPr>
                <a:spLocks noChangeShapeType="1"/>
              </p:cNvSpPr>
              <p:nvPr/>
            </p:nvSpPr>
            <p:spPr bwMode="auto">
              <a:xfrm>
                <a:off x="3306" y="1456"/>
                <a:ext cx="107" cy="68"/>
              </a:xfrm>
              <a:prstGeom prst="line">
                <a:avLst/>
              </a:prstGeom>
              <a:noFill/>
              <a:ln w="0">
                <a:solidFill>
                  <a:srgbClr val="FFDF7F"/>
                </a:solidFill>
                <a:round/>
                <a:headEnd/>
                <a:tailEnd/>
              </a:ln>
            </p:spPr>
            <p:txBody>
              <a:bodyPr/>
              <a:lstStyle/>
              <a:p>
                <a:endParaRPr lang="en-US"/>
              </a:p>
            </p:txBody>
          </p:sp>
          <p:sp>
            <p:nvSpPr>
              <p:cNvPr id="124748" name="Line 4940"/>
              <p:cNvSpPr>
                <a:spLocks noChangeShapeType="1"/>
              </p:cNvSpPr>
              <p:nvPr/>
            </p:nvSpPr>
            <p:spPr bwMode="auto">
              <a:xfrm>
                <a:off x="3344" y="1433"/>
                <a:ext cx="104" cy="66"/>
              </a:xfrm>
              <a:prstGeom prst="line">
                <a:avLst/>
              </a:prstGeom>
              <a:noFill/>
              <a:ln w="0">
                <a:solidFill>
                  <a:srgbClr val="FFDF7F"/>
                </a:solidFill>
                <a:round/>
                <a:headEnd/>
                <a:tailEnd/>
              </a:ln>
            </p:spPr>
            <p:txBody>
              <a:bodyPr/>
              <a:lstStyle/>
              <a:p>
                <a:endParaRPr lang="en-US"/>
              </a:p>
            </p:txBody>
          </p:sp>
          <p:sp>
            <p:nvSpPr>
              <p:cNvPr id="124749" name="Line 4941"/>
              <p:cNvSpPr>
                <a:spLocks noChangeShapeType="1"/>
              </p:cNvSpPr>
              <p:nvPr/>
            </p:nvSpPr>
            <p:spPr bwMode="auto">
              <a:xfrm flipH="1" flipV="1">
                <a:off x="3343" y="1433"/>
                <a:ext cx="1" cy="3"/>
              </a:xfrm>
              <a:prstGeom prst="line">
                <a:avLst/>
              </a:prstGeom>
              <a:noFill/>
              <a:ln w="0">
                <a:solidFill>
                  <a:srgbClr val="FFDF7F"/>
                </a:solidFill>
                <a:round/>
                <a:headEnd/>
                <a:tailEnd/>
              </a:ln>
            </p:spPr>
            <p:txBody>
              <a:bodyPr/>
              <a:lstStyle/>
              <a:p>
                <a:endParaRPr lang="en-US"/>
              </a:p>
            </p:txBody>
          </p:sp>
          <p:sp>
            <p:nvSpPr>
              <p:cNvPr id="124750" name="Line 4942"/>
              <p:cNvSpPr>
                <a:spLocks noChangeShapeType="1"/>
              </p:cNvSpPr>
              <p:nvPr/>
            </p:nvSpPr>
            <p:spPr bwMode="auto">
              <a:xfrm>
                <a:off x="3344" y="1436"/>
                <a:ext cx="1" cy="3"/>
              </a:xfrm>
              <a:prstGeom prst="line">
                <a:avLst/>
              </a:prstGeom>
              <a:noFill/>
              <a:ln w="0">
                <a:solidFill>
                  <a:srgbClr val="FFDF7F"/>
                </a:solidFill>
                <a:round/>
                <a:headEnd/>
                <a:tailEnd/>
              </a:ln>
            </p:spPr>
            <p:txBody>
              <a:bodyPr/>
              <a:lstStyle/>
              <a:p>
                <a:endParaRPr lang="en-US"/>
              </a:p>
            </p:txBody>
          </p:sp>
          <p:sp>
            <p:nvSpPr>
              <p:cNvPr id="124751" name="Line 4943"/>
              <p:cNvSpPr>
                <a:spLocks noChangeShapeType="1"/>
              </p:cNvSpPr>
              <p:nvPr/>
            </p:nvSpPr>
            <p:spPr bwMode="auto">
              <a:xfrm>
                <a:off x="3345" y="1439"/>
                <a:ext cx="4" cy="3"/>
              </a:xfrm>
              <a:prstGeom prst="line">
                <a:avLst/>
              </a:prstGeom>
              <a:noFill/>
              <a:ln w="0">
                <a:solidFill>
                  <a:srgbClr val="FFDF7F"/>
                </a:solidFill>
                <a:round/>
                <a:headEnd/>
                <a:tailEnd/>
              </a:ln>
            </p:spPr>
            <p:txBody>
              <a:bodyPr/>
              <a:lstStyle/>
              <a:p>
                <a:endParaRPr lang="en-US"/>
              </a:p>
            </p:txBody>
          </p:sp>
          <p:sp>
            <p:nvSpPr>
              <p:cNvPr id="124752" name="Line 4944"/>
              <p:cNvSpPr>
                <a:spLocks noChangeShapeType="1"/>
              </p:cNvSpPr>
              <p:nvPr/>
            </p:nvSpPr>
            <p:spPr bwMode="auto">
              <a:xfrm>
                <a:off x="3349" y="1442"/>
                <a:ext cx="3" cy="2"/>
              </a:xfrm>
              <a:prstGeom prst="line">
                <a:avLst/>
              </a:prstGeom>
              <a:noFill/>
              <a:ln w="0">
                <a:solidFill>
                  <a:srgbClr val="FFDF7F"/>
                </a:solidFill>
                <a:round/>
                <a:headEnd/>
                <a:tailEnd/>
              </a:ln>
            </p:spPr>
            <p:txBody>
              <a:bodyPr/>
              <a:lstStyle/>
              <a:p>
                <a:endParaRPr lang="en-US"/>
              </a:p>
            </p:txBody>
          </p:sp>
          <p:sp>
            <p:nvSpPr>
              <p:cNvPr id="124753" name="Line 4945"/>
              <p:cNvSpPr>
                <a:spLocks noChangeShapeType="1"/>
              </p:cNvSpPr>
              <p:nvPr/>
            </p:nvSpPr>
            <p:spPr bwMode="auto">
              <a:xfrm>
                <a:off x="3352" y="1444"/>
                <a:ext cx="5" cy="3"/>
              </a:xfrm>
              <a:prstGeom prst="line">
                <a:avLst/>
              </a:prstGeom>
              <a:noFill/>
              <a:ln w="0">
                <a:solidFill>
                  <a:srgbClr val="FFDF7F"/>
                </a:solidFill>
                <a:round/>
                <a:headEnd/>
                <a:tailEnd/>
              </a:ln>
            </p:spPr>
            <p:txBody>
              <a:bodyPr/>
              <a:lstStyle/>
              <a:p>
                <a:endParaRPr lang="en-US"/>
              </a:p>
            </p:txBody>
          </p:sp>
          <p:sp>
            <p:nvSpPr>
              <p:cNvPr id="124754" name="Line 4946"/>
              <p:cNvSpPr>
                <a:spLocks noChangeShapeType="1"/>
              </p:cNvSpPr>
              <p:nvPr/>
            </p:nvSpPr>
            <p:spPr bwMode="auto">
              <a:xfrm flipH="1" flipV="1">
                <a:off x="3357" y="1447"/>
                <a:ext cx="6" cy="3"/>
              </a:xfrm>
              <a:prstGeom prst="line">
                <a:avLst/>
              </a:prstGeom>
              <a:noFill/>
              <a:ln w="0">
                <a:solidFill>
                  <a:srgbClr val="FFDF7F"/>
                </a:solidFill>
                <a:round/>
                <a:headEnd/>
                <a:tailEnd/>
              </a:ln>
            </p:spPr>
            <p:txBody>
              <a:bodyPr/>
              <a:lstStyle/>
              <a:p>
                <a:endParaRPr lang="en-US"/>
              </a:p>
            </p:txBody>
          </p:sp>
          <p:sp>
            <p:nvSpPr>
              <p:cNvPr id="124755" name="Line 4947"/>
              <p:cNvSpPr>
                <a:spLocks noChangeShapeType="1"/>
              </p:cNvSpPr>
              <p:nvPr/>
            </p:nvSpPr>
            <p:spPr bwMode="auto">
              <a:xfrm flipH="1" flipV="1">
                <a:off x="3363" y="1450"/>
                <a:ext cx="3" cy="4"/>
              </a:xfrm>
              <a:prstGeom prst="line">
                <a:avLst/>
              </a:prstGeom>
              <a:noFill/>
              <a:ln w="0">
                <a:solidFill>
                  <a:srgbClr val="FFDF7F"/>
                </a:solidFill>
                <a:round/>
                <a:headEnd/>
                <a:tailEnd/>
              </a:ln>
            </p:spPr>
            <p:txBody>
              <a:bodyPr/>
              <a:lstStyle/>
              <a:p>
                <a:endParaRPr lang="en-US"/>
              </a:p>
            </p:txBody>
          </p:sp>
          <p:sp>
            <p:nvSpPr>
              <p:cNvPr id="124756" name="Line 4948"/>
              <p:cNvSpPr>
                <a:spLocks noChangeShapeType="1"/>
              </p:cNvSpPr>
              <p:nvPr/>
            </p:nvSpPr>
            <p:spPr bwMode="auto">
              <a:xfrm flipH="1" flipV="1">
                <a:off x="3366" y="1454"/>
                <a:ext cx="2" cy="5"/>
              </a:xfrm>
              <a:prstGeom prst="line">
                <a:avLst/>
              </a:prstGeom>
              <a:noFill/>
              <a:ln w="0">
                <a:solidFill>
                  <a:srgbClr val="FFDF7F"/>
                </a:solidFill>
                <a:round/>
                <a:headEnd/>
                <a:tailEnd/>
              </a:ln>
            </p:spPr>
            <p:txBody>
              <a:bodyPr/>
              <a:lstStyle/>
              <a:p>
                <a:endParaRPr lang="en-US"/>
              </a:p>
            </p:txBody>
          </p:sp>
          <p:sp>
            <p:nvSpPr>
              <p:cNvPr id="124757" name="Line 4949"/>
              <p:cNvSpPr>
                <a:spLocks noChangeShapeType="1"/>
              </p:cNvSpPr>
              <p:nvPr/>
            </p:nvSpPr>
            <p:spPr bwMode="auto">
              <a:xfrm flipH="1" flipV="1">
                <a:off x="3368" y="1459"/>
                <a:ext cx="2" cy="6"/>
              </a:xfrm>
              <a:prstGeom prst="line">
                <a:avLst/>
              </a:prstGeom>
              <a:noFill/>
              <a:ln w="0">
                <a:solidFill>
                  <a:srgbClr val="FFDF7F"/>
                </a:solidFill>
                <a:round/>
                <a:headEnd/>
                <a:tailEnd/>
              </a:ln>
            </p:spPr>
            <p:txBody>
              <a:bodyPr/>
              <a:lstStyle/>
              <a:p>
                <a:endParaRPr lang="en-US"/>
              </a:p>
            </p:txBody>
          </p:sp>
          <p:sp>
            <p:nvSpPr>
              <p:cNvPr id="124758" name="Line 4950"/>
              <p:cNvSpPr>
                <a:spLocks noChangeShapeType="1"/>
              </p:cNvSpPr>
              <p:nvPr/>
            </p:nvSpPr>
            <p:spPr bwMode="auto">
              <a:xfrm flipH="1" flipV="1">
                <a:off x="3370" y="1465"/>
                <a:ext cx="2" cy="5"/>
              </a:xfrm>
              <a:prstGeom prst="line">
                <a:avLst/>
              </a:prstGeom>
              <a:noFill/>
              <a:ln w="0">
                <a:solidFill>
                  <a:srgbClr val="FFDF7F"/>
                </a:solidFill>
                <a:round/>
                <a:headEnd/>
                <a:tailEnd/>
              </a:ln>
            </p:spPr>
            <p:txBody>
              <a:bodyPr/>
              <a:lstStyle/>
              <a:p>
                <a:endParaRPr lang="en-US"/>
              </a:p>
            </p:txBody>
          </p:sp>
          <p:sp>
            <p:nvSpPr>
              <p:cNvPr id="124759" name="Line 4951"/>
              <p:cNvSpPr>
                <a:spLocks noChangeShapeType="1"/>
              </p:cNvSpPr>
              <p:nvPr/>
            </p:nvSpPr>
            <p:spPr bwMode="auto">
              <a:xfrm flipH="1" flipV="1">
                <a:off x="3372" y="1470"/>
                <a:ext cx="2" cy="4"/>
              </a:xfrm>
              <a:prstGeom prst="line">
                <a:avLst/>
              </a:prstGeom>
              <a:noFill/>
              <a:ln w="0">
                <a:solidFill>
                  <a:srgbClr val="FFDF7F"/>
                </a:solidFill>
                <a:round/>
                <a:headEnd/>
                <a:tailEnd/>
              </a:ln>
            </p:spPr>
            <p:txBody>
              <a:bodyPr/>
              <a:lstStyle/>
              <a:p>
                <a:endParaRPr lang="en-US"/>
              </a:p>
            </p:txBody>
          </p:sp>
          <p:sp>
            <p:nvSpPr>
              <p:cNvPr id="124760" name="Line 4952"/>
              <p:cNvSpPr>
                <a:spLocks noChangeShapeType="1"/>
              </p:cNvSpPr>
              <p:nvPr/>
            </p:nvSpPr>
            <p:spPr bwMode="auto">
              <a:xfrm>
                <a:off x="3374" y="1474"/>
                <a:ext cx="1" cy="3"/>
              </a:xfrm>
              <a:prstGeom prst="line">
                <a:avLst/>
              </a:prstGeom>
              <a:noFill/>
              <a:ln w="0">
                <a:solidFill>
                  <a:srgbClr val="FFDF7F"/>
                </a:solidFill>
                <a:round/>
                <a:headEnd/>
                <a:tailEnd/>
              </a:ln>
            </p:spPr>
            <p:txBody>
              <a:bodyPr/>
              <a:lstStyle/>
              <a:p>
                <a:endParaRPr lang="en-US"/>
              </a:p>
            </p:txBody>
          </p:sp>
          <p:sp>
            <p:nvSpPr>
              <p:cNvPr id="124761" name="Line 4953"/>
              <p:cNvSpPr>
                <a:spLocks noChangeShapeType="1"/>
              </p:cNvSpPr>
              <p:nvPr/>
            </p:nvSpPr>
            <p:spPr bwMode="auto">
              <a:xfrm>
                <a:off x="3375" y="1477"/>
                <a:ext cx="3" cy="5"/>
              </a:xfrm>
              <a:prstGeom prst="line">
                <a:avLst/>
              </a:prstGeom>
              <a:noFill/>
              <a:ln w="0">
                <a:solidFill>
                  <a:srgbClr val="FFDF7F"/>
                </a:solidFill>
                <a:round/>
                <a:headEnd/>
                <a:tailEnd/>
              </a:ln>
            </p:spPr>
            <p:txBody>
              <a:bodyPr/>
              <a:lstStyle/>
              <a:p>
                <a:endParaRPr lang="en-US"/>
              </a:p>
            </p:txBody>
          </p:sp>
          <p:sp>
            <p:nvSpPr>
              <p:cNvPr id="124762" name="Line 4954"/>
              <p:cNvSpPr>
                <a:spLocks noChangeShapeType="1"/>
              </p:cNvSpPr>
              <p:nvPr/>
            </p:nvSpPr>
            <p:spPr bwMode="auto">
              <a:xfrm flipH="1" flipV="1">
                <a:off x="3378" y="1482"/>
                <a:ext cx="2" cy="4"/>
              </a:xfrm>
              <a:prstGeom prst="line">
                <a:avLst/>
              </a:prstGeom>
              <a:noFill/>
              <a:ln w="0">
                <a:solidFill>
                  <a:srgbClr val="FFDF7F"/>
                </a:solidFill>
                <a:round/>
                <a:headEnd/>
                <a:tailEnd/>
              </a:ln>
            </p:spPr>
            <p:txBody>
              <a:bodyPr/>
              <a:lstStyle/>
              <a:p>
                <a:endParaRPr lang="en-US"/>
              </a:p>
            </p:txBody>
          </p:sp>
          <p:sp>
            <p:nvSpPr>
              <p:cNvPr id="124763" name="Line 4955"/>
              <p:cNvSpPr>
                <a:spLocks noChangeShapeType="1"/>
              </p:cNvSpPr>
              <p:nvPr/>
            </p:nvSpPr>
            <p:spPr bwMode="auto">
              <a:xfrm>
                <a:off x="3380" y="1486"/>
                <a:ext cx="3" cy="3"/>
              </a:xfrm>
              <a:prstGeom prst="line">
                <a:avLst/>
              </a:prstGeom>
              <a:noFill/>
              <a:ln w="0">
                <a:solidFill>
                  <a:srgbClr val="FFDF7F"/>
                </a:solidFill>
                <a:round/>
                <a:headEnd/>
                <a:tailEnd/>
              </a:ln>
            </p:spPr>
            <p:txBody>
              <a:bodyPr/>
              <a:lstStyle/>
              <a:p>
                <a:endParaRPr lang="en-US"/>
              </a:p>
            </p:txBody>
          </p:sp>
          <p:sp>
            <p:nvSpPr>
              <p:cNvPr id="124764" name="Line 4956"/>
              <p:cNvSpPr>
                <a:spLocks noChangeShapeType="1"/>
              </p:cNvSpPr>
              <p:nvPr/>
            </p:nvSpPr>
            <p:spPr bwMode="auto">
              <a:xfrm flipH="1" flipV="1">
                <a:off x="3383" y="1489"/>
                <a:ext cx="2" cy="2"/>
              </a:xfrm>
              <a:prstGeom prst="line">
                <a:avLst/>
              </a:prstGeom>
              <a:noFill/>
              <a:ln w="0">
                <a:solidFill>
                  <a:srgbClr val="FFDF7F"/>
                </a:solidFill>
                <a:round/>
                <a:headEnd/>
                <a:tailEnd/>
              </a:ln>
            </p:spPr>
            <p:txBody>
              <a:bodyPr/>
              <a:lstStyle/>
              <a:p>
                <a:endParaRPr lang="en-US"/>
              </a:p>
            </p:txBody>
          </p:sp>
          <p:sp>
            <p:nvSpPr>
              <p:cNvPr id="124765" name="Line 4957"/>
              <p:cNvSpPr>
                <a:spLocks noChangeShapeType="1"/>
              </p:cNvSpPr>
              <p:nvPr/>
            </p:nvSpPr>
            <p:spPr bwMode="auto">
              <a:xfrm flipH="1" flipV="1">
                <a:off x="3385" y="1491"/>
                <a:ext cx="4" cy="7"/>
              </a:xfrm>
              <a:prstGeom prst="line">
                <a:avLst/>
              </a:prstGeom>
              <a:noFill/>
              <a:ln w="0">
                <a:solidFill>
                  <a:srgbClr val="FFDF7F"/>
                </a:solidFill>
                <a:round/>
                <a:headEnd/>
                <a:tailEnd/>
              </a:ln>
            </p:spPr>
            <p:txBody>
              <a:bodyPr/>
              <a:lstStyle/>
              <a:p>
                <a:endParaRPr lang="en-US"/>
              </a:p>
            </p:txBody>
          </p:sp>
          <p:sp>
            <p:nvSpPr>
              <p:cNvPr id="124766" name="Line 4958"/>
              <p:cNvSpPr>
                <a:spLocks noChangeShapeType="1"/>
              </p:cNvSpPr>
              <p:nvPr/>
            </p:nvSpPr>
            <p:spPr bwMode="auto">
              <a:xfrm flipH="1" flipV="1">
                <a:off x="3389" y="1498"/>
                <a:ext cx="3" cy="8"/>
              </a:xfrm>
              <a:prstGeom prst="line">
                <a:avLst/>
              </a:prstGeom>
              <a:noFill/>
              <a:ln w="0">
                <a:solidFill>
                  <a:srgbClr val="FFDF7F"/>
                </a:solidFill>
                <a:round/>
                <a:headEnd/>
                <a:tailEnd/>
              </a:ln>
            </p:spPr>
            <p:txBody>
              <a:bodyPr/>
              <a:lstStyle/>
              <a:p>
                <a:endParaRPr lang="en-US"/>
              </a:p>
            </p:txBody>
          </p:sp>
          <p:sp>
            <p:nvSpPr>
              <p:cNvPr id="124767" name="Line 4959"/>
              <p:cNvSpPr>
                <a:spLocks noChangeShapeType="1"/>
              </p:cNvSpPr>
              <p:nvPr/>
            </p:nvSpPr>
            <p:spPr bwMode="auto">
              <a:xfrm flipH="1" flipV="1">
                <a:off x="3392" y="1506"/>
                <a:ext cx="1" cy="2"/>
              </a:xfrm>
              <a:prstGeom prst="line">
                <a:avLst/>
              </a:prstGeom>
              <a:noFill/>
              <a:ln w="0">
                <a:solidFill>
                  <a:srgbClr val="FFDF7F"/>
                </a:solidFill>
                <a:round/>
                <a:headEnd/>
                <a:tailEnd/>
              </a:ln>
            </p:spPr>
            <p:txBody>
              <a:bodyPr/>
              <a:lstStyle/>
              <a:p>
                <a:endParaRPr lang="en-US"/>
              </a:p>
            </p:txBody>
          </p:sp>
          <p:sp>
            <p:nvSpPr>
              <p:cNvPr id="124768" name="Line 4960"/>
              <p:cNvSpPr>
                <a:spLocks noChangeShapeType="1"/>
              </p:cNvSpPr>
              <p:nvPr/>
            </p:nvSpPr>
            <p:spPr bwMode="auto">
              <a:xfrm flipH="1" flipV="1">
                <a:off x="3392" y="1508"/>
                <a:ext cx="1" cy="2"/>
              </a:xfrm>
              <a:prstGeom prst="line">
                <a:avLst/>
              </a:prstGeom>
              <a:noFill/>
              <a:ln w="0">
                <a:solidFill>
                  <a:srgbClr val="FFDF7F"/>
                </a:solidFill>
                <a:round/>
                <a:headEnd/>
                <a:tailEnd/>
              </a:ln>
            </p:spPr>
            <p:txBody>
              <a:bodyPr/>
              <a:lstStyle/>
              <a:p>
                <a:endParaRPr lang="en-US"/>
              </a:p>
            </p:txBody>
          </p:sp>
          <p:sp>
            <p:nvSpPr>
              <p:cNvPr id="124769" name="Line 4961"/>
              <p:cNvSpPr>
                <a:spLocks noChangeShapeType="1"/>
              </p:cNvSpPr>
              <p:nvPr/>
            </p:nvSpPr>
            <p:spPr bwMode="auto">
              <a:xfrm>
                <a:off x="3160" y="1546"/>
                <a:ext cx="104" cy="67"/>
              </a:xfrm>
              <a:prstGeom prst="line">
                <a:avLst/>
              </a:prstGeom>
              <a:noFill/>
              <a:ln w="0">
                <a:solidFill>
                  <a:srgbClr val="FFDF7F"/>
                </a:solidFill>
                <a:round/>
                <a:headEnd/>
                <a:tailEnd/>
              </a:ln>
            </p:spPr>
            <p:txBody>
              <a:bodyPr/>
              <a:lstStyle/>
              <a:p>
                <a:endParaRPr lang="en-US"/>
              </a:p>
            </p:txBody>
          </p:sp>
          <p:sp>
            <p:nvSpPr>
              <p:cNvPr id="124770" name="Line 4962"/>
              <p:cNvSpPr>
                <a:spLocks noChangeShapeType="1"/>
              </p:cNvSpPr>
              <p:nvPr/>
            </p:nvSpPr>
            <p:spPr bwMode="auto">
              <a:xfrm>
                <a:off x="3223" y="1587"/>
                <a:ext cx="2" cy="4"/>
              </a:xfrm>
              <a:prstGeom prst="line">
                <a:avLst/>
              </a:prstGeom>
              <a:noFill/>
              <a:ln w="0">
                <a:solidFill>
                  <a:srgbClr val="FFDF7F"/>
                </a:solidFill>
                <a:round/>
                <a:headEnd/>
                <a:tailEnd/>
              </a:ln>
            </p:spPr>
            <p:txBody>
              <a:bodyPr/>
              <a:lstStyle/>
              <a:p>
                <a:endParaRPr lang="en-US"/>
              </a:p>
            </p:txBody>
          </p:sp>
          <p:sp>
            <p:nvSpPr>
              <p:cNvPr id="124771" name="Line 4963"/>
              <p:cNvSpPr>
                <a:spLocks noChangeShapeType="1"/>
              </p:cNvSpPr>
              <p:nvPr/>
            </p:nvSpPr>
            <p:spPr bwMode="auto">
              <a:xfrm>
                <a:off x="3225" y="1591"/>
                <a:ext cx="1" cy="5"/>
              </a:xfrm>
              <a:prstGeom prst="line">
                <a:avLst/>
              </a:prstGeom>
              <a:noFill/>
              <a:ln w="0">
                <a:solidFill>
                  <a:srgbClr val="FFDF7F"/>
                </a:solidFill>
                <a:round/>
                <a:headEnd/>
                <a:tailEnd/>
              </a:ln>
            </p:spPr>
            <p:txBody>
              <a:bodyPr/>
              <a:lstStyle/>
              <a:p>
                <a:endParaRPr lang="en-US"/>
              </a:p>
            </p:txBody>
          </p:sp>
          <p:sp>
            <p:nvSpPr>
              <p:cNvPr id="124772" name="Line 4964"/>
              <p:cNvSpPr>
                <a:spLocks noChangeShapeType="1"/>
              </p:cNvSpPr>
              <p:nvPr/>
            </p:nvSpPr>
            <p:spPr bwMode="auto">
              <a:xfrm>
                <a:off x="3226" y="1596"/>
                <a:ext cx="1" cy="3"/>
              </a:xfrm>
              <a:prstGeom prst="line">
                <a:avLst/>
              </a:prstGeom>
              <a:noFill/>
              <a:ln w="0">
                <a:solidFill>
                  <a:srgbClr val="FFDF7F"/>
                </a:solidFill>
                <a:round/>
                <a:headEnd/>
                <a:tailEnd/>
              </a:ln>
            </p:spPr>
            <p:txBody>
              <a:bodyPr/>
              <a:lstStyle/>
              <a:p>
                <a:endParaRPr lang="en-US"/>
              </a:p>
            </p:txBody>
          </p:sp>
          <p:sp>
            <p:nvSpPr>
              <p:cNvPr id="124773" name="Line 4965"/>
              <p:cNvSpPr>
                <a:spLocks noChangeShapeType="1"/>
              </p:cNvSpPr>
              <p:nvPr/>
            </p:nvSpPr>
            <p:spPr bwMode="auto">
              <a:xfrm>
                <a:off x="3227" y="1599"/>
                <a:ext cx="1" cy="4"/>
              </a:xfrm>
              <a:prstGeom prst="line">
                <a:avLst/>
              </a:prstGeom>
              <a:noFill/>
              <a:ln w="0">
                <a:solidFill>
                  <a:srgbClr val="FFDF7F"/>
                </a:solidFill>
                <a:round/>
                <a:headEnd/>
                <a:tailEnd/>
              </a:ln>
            </p:spPr>
            <p:txBody>
              <a:bodyPr/>
              <a:lstStyle/>
              <a:p>
                <a:endParaRPr lang="en-US"/>
              </a:p>
            </p:txBody>
          </p:sp>
          <p:sp>
            <p:nvSpPr>
              <p:cNvPr id="124774" name="Line 4966"/>
              <p:cNvSpPr>
                <a:spLocks noChangeShapeType="1"/>
              </p:cNvSpPr>
              <p:nvPr/>
            </p:nvSpPr>
            <p:spPr bwMode="auto">
              <a:xfrm>
                <a:off x="3228" y="1603"/>
                <a:ext cx="4" cy="4"/>
              </a:xfrm>
              <a:prstGeom prst="line">
                <a:avLst/>
              </a:prstGeom>
              <a:noFill/>
              <a:ln w="0">
                <a:solidFill>
                  <a:srgbClr val="FFDF7F"/>
                </a:solidFill>
                <a:round/>
                <a:headEnd/>
                <a:tailEnd/>
              </a:ln>
            </p:spPr>
            <p:txBody>
              <a:bodyPr/>
              <a:lstStyle/>
              <a:p>
                <a:endParaRPr lang="en-US"/>
              </a:p>
            </p:txBody>
          </p:sp>
          <p:sp>
            <p:nvSpPr>
              <p:cNvPr id="124775" name="Line 4967"/>
              <p:cNvSpPr>
                <a:spLocks noChangeShapeType="1"/>
              </p:cNvSpPr>
              <p:nvPr/>
            </p:nvSpPr>
            <p:spPr bwMode="auto">
              <a:xfrm flipH="1" flipV="1">
                <a:off x="3232" y="1607"/>
                <a:ext cx="3" cy="4"/>
              </a:xfrm>
              <a:prstGeom prst="line">
                <a:avLst/>
              </a:prstGeom>
              <a:noFill/>
              <a:ln w="0">
                <a:solidFill>
                  <a:srgbClr val="FFDF7F"/>
                </a:solidFill>
                <a:round/>
                <a:headEnd/>
                <a:tailEnd/>
              </a:ln>
            </p:spPr>
            <p:txBody>
              <a:bodyPr/>
              <a:lstStyle/>
              <a:p>
                <a:endParaRPr lang="en-US"/>
              </a:p>
            </p:txBody>
          </p:sp>
          <p:sp>
            <p:nvSpPr>
              <p:cNvPr id="124776" name="Line 4968"/>
              <p:cNvSpPr>
                <a:spLocks noChangeShapeType="1"/>
              </p:cNvSpPr>
              <p:nvPr/>
            </p:nvSpPr>
            <p:spPr bwMode="auto">
              <a:xfrm flipH="1" flipV="1">
                <a:off x="3235" y="1611"/>
                <a:ext cx="3" cy="5"/>
              </a:xfrm>
              <a:prstGeom prst="line">
                <a:avLst/>
              </a:prstGeom>
              <a:noFill/>
              <a:ln w="0">
                <a:solidFill>
                  <a:srgbClr val="FFDF7F"/>
                </a:solidFill>
                <a:round/>
                <a:headEnd/>
                <a:tailEnd/>
              </a:ln>
            </p:spPr>
            <p:txBody>
              <a:bodyPr/>
              <a:lstStyle/>
              <a:p>
                <a:endParaRPr lang="en-US"/>
              </a:p>
            </p:txBody>
          </p:sp>
          <p:sp>
            <p:nvSpPr>
              <p:cNvPr id="124777" name="Line 4969"/>
              <p:cNvSpPr>
                <a:spLocks noChangeShapeType="1"/>
              </p:cNvSpPr>
              <p:nvPr/>
            </p:nvSpPr>
            <p:spPr bwMode="auto">
              <a:xfrm flipH="1" flipV="1">
                <a:off x="3238" y="1616"/>
                <a:ext cx="2" cy="6"/>
              </a:xfrm>
              <a:prstGeom prst="line">
                <a:avLst/>
              </a:prstGeom>
              <a:noFill/>
              <a:ln w="0">
                <a:solidFill>
                  <a:srgbClr val="FFDF7F"/>
                </a:solidFill>
                <a:round/>
                <a:headEnd/>
                <a:tailEnd/>
              </a:ln>
            </p:spPr>
            <p:txBody>
              <a:bodyPr/>
              <a:lstStyle/>
              <a:p>
                <a:endParaRPr lang="en-US"/>
              </a:p>
            </p:txBody>
          </p:sp>
          <p:sp>
            <p:nvSpPr>
              <p:cNvPr id="124778" name="Line 4970"/>
              <p:cNvSpPr>
                <a:spLocks noChangeShapeType="1"/>
              </p:cNvSpPr>
              <p:nvPr/>
            </p:nvSpPr>
            <p:spPr bwMode="auto">
              <a:xfrm flipH="1" flipV="1">
                <a:off x="3240" y="1622"/>
                <a:ext cx="1" cy="3"/>
              </a:xfrm>
              <a:prstGeom prst="line">
                <a:avLst/>
              </a:prstGeom>
              <a:noFill/>
              <a:ln w="0">
                <a:solidFill>
                  <a:srgbClr val="FFDF7F"/>
                </a:solidFill>
                <a:round/>
                <a:headEnd/>
                <a:tailEnd/>
              </a:ln>
            </p:spPr>
            <p:txBody>
              <a:bodyPr/>
              <a:lstStyle/>
              <a:p>
                <a:endParaRPr lang="en-US"/>
              </a:p>
            </p:txBody>
          </p:sp>
          <p:sp>
            <p:nvSpPr>
              <p:cNvPr id="124779" name="Line 4971"/>
              <p:cNvSpPr>
                <a:spLocks noChangeShapeType="1"/>
              </p:cNvSpPr>
              <p:nvPr/>
            </p:nvSpPr>
            <p:spPr bwMode="auto">
              <a:xfrm flipH="1" flipV="1">
                <a:off x="3241" y="1625"/>
                <a:ext cx="1" cy="3"/>
              </a:xfrm>
              <a:prstGeom prst="line">
                <a:avLst/>
              </a:prstGeom>
              <a:noFill/>
              <a:ln w="0">
                <a:solidFill>
                  <a:srgbClr val="FFDF7F"/>
                </a:solidFill>
                <a:round/>
                <a:headEnd/>
                <a:tailEnd/>
              </a:ln>
            </p:spPr>
            <p:txBody>
              <a:bodyPr/>
              <a:lstStyle/>
              <a:p>
                <a:endParaRPr lang="en-US"/>
              </a:p>
            </p:txBody>
          </p:sp>
          <p:sp>
            <p:nvSpPr>
              <p:cNvPr id="124780" name="Line 4972"/>
              <p:cNvSpPr>
                <a:spLocks noChangeShapeType="1"/>
              </p:cNvSpPr>
              <p:nvPr/>
            </p:nvSpPr>
            <p:spPr bwMode="auto">
              <a:xfrm>
                <a:off x="3122" y="1570"/>
                <a:ext cx="106" cy="67"/>
              </a:xfrm>
              <a:prstGeom prst="line">
                <a:avLst/>
              </a:prstGeom>
              <a:noFill/>
              <a:ln w="0">
                <a:solidFill>
                  <a:srgbClr val="FFDF7F"/>
                </a:solidFill>
                <a:round/>
                <a:headEnd/>
                <a:tailEnd/>
              </a:ln>
            </p:spPr>
            <p:txBody>
              <a:bodyPr/>
              <a:lstStyle/>
              <a:p>
                <a:endParaRPr lang="en-US"/>
              </a:p>
            </p:txBody>
          </p:sp>
          <p:sp>
            <p:nvSpPr>
              <p:cNvPr id="124781" name="Line 4973"/>
              <p:cNvSpPr>
                <a:spLocks noChangeShapeType="1"/>
              </p:cNvSpPr>
              <p:nvPr/>
            </p:nvSpPr>
            <p:spPr bwMode="auto">
              <a:xfrm flipV="1">
                <a:off x="3122" y="1546"/>
                <a:ext cx="38" cy="24"/>
              </a:xfrm>
              <a:prstGeom prst="line">
                <a:avLst/>
              </a:prstGeom>
              <a:noFill/>
              <a:ln w="0">
                <a:solidFill>
                  <a:srgbClr val="FFDF7F"/>
                </a:solidFill>
                <a:round/>
                <a:headEnd/>
                <a:tailEnd/>
              </a:ln>
            </p:spPr>
            <p:txBody>
              <a:bodyPr/>
              <a:lstStyle/>
              <a:p>
                <a:endParaRPr lang="en-US"/>
              </a:p>
            </p:txBody>
          </p:sp>
          <p:sp>
            <p:nvSpPr>
              <p:cNvPr id="124782" name="Line 4974"/>
              <p:cNvSpPr>
                <a:spLocks noChangeShapeType="1"/>
              </p:cNvSpPr>
              <p:nvPr/>
            </p:nvSpPr>
            <p:spPr bwMode="auto">
              <a:xfrm flipH="1" flipV="1">
                <a:off x="3147" y="1555"/>
                <a:ext cx="3" cy="1"/>
              </a:xfrm>
              <a:prstGeom prst="line">
                <a:avLst/>
              </a:prstGeom>
              <a:noFill/>
              <a:ln w="0">
                <a:solidFill>
                  <a:srgbClr val="FFDF7F"/>
                </a:solidFill>
                <a:round/>
                <a:headEnd/>
                <a:tailEnd/>
              </a:ln>
            </p:spPr>
            <p:txBody>
              <a:bodyPr/>
              <a:lstStyle/>
              <a:p>
                <a:endParaRPr lang="en-US"/>
              </a:p>
            </p:txBody>
          </p:sp>
          <p:sp>
            <p:nvSpPr>
              <p:cNvPr id="124783" name="Line 4975"/>
              <p:cNvSpPr>
                <a:spLocks noChangeShapeType="1"/>
              </p:cNvSpPr>
              <p:nvPr/>
            </p:nvSpPr>
            <p:spPr bwMode="auto">
              <a:xfrm flipH="1" flipV="1">
                <a:off x="3150" y="1555"/>
                <a:ext cx="3" cy="3"/>
              </a:xfrm>
              <a:prstGeom prst="line">
                <a:avLst/>
              </a:prstGeom>
              <a:noFill/>
              <a:ln w="0">
                <a:solidFill>
                  <a:srgbClr val="FFDF7F"/>
                </a:solidFill>
                <a:round/>
                <a:headEnd/>
                <a:tailEnd/>
              </a:ln>
            </p:spPr>
            <p:txBody>
              <a:bodyPr/>
              <a:lstStyle/>
              <a:p>
                <a:endParaRPr lang="en-US"/>
              </a:p>
            </p:txBody>
          </p:sp>
          <p:sp>
            <p:nvSpPr>
              <p:cNvPr id="124784" name="Line 4976"/>
              <p:cNvSpPr>
                <a:spLocks noChangeShapeType="1"/>
              </p:cNvSpPr>
              <p:nvPr/>
            </p:nvSpPr>
            <p:spPr bwMode="auto">
              <a:xfrm flipH="1" flipV="1">
                <a:off x="3153" y="1558"/>
                <a:ext cx="1" cy="2"/>
              </a:xfrm>
              <a:prstGeom prst="line">
                <a:avLst/>
              </a:prstGeom>
              <a:noFill/>
              <a:ln w="0">
                <a:solidFill>
                  <a:srgbClr val="FFDF7F"/>
                </a:solidFill>
                <a:round/>
                <a:headEnd/>
                <a:tailEnd/>
              </a:ln>
            </p:spPr>
            <p:txBody>
              <a:bodyPr/>
              <a:lstStyle/>
              <a:p>
                <a:endParaRPr lang="en-US"/>
              </a:p>
            </p:txBody>
          </p:sp>
          <p:sp>
            <p:nvSpPr>
              <p:cNvPr id="124785" name="Line 4977"/>
              <p:cNvSpPr>
                <a:spLocks noChangeShapeType="1"/>
              </p:cNvSpPr>
              <p:nvPr/>
            </p:nvSpPr>
            <p:spPr bwMode="auto">
              <a:xfrm flipH="1" flipV="1">
                <a:off x="3154" y="1560"/>
                <a:ext cx="1" cy="2"/>
              </a:xfrm>
              <a:prstGeom prst="line">
                <a:avLst/>
              </a:prstGeom>
              <a:noFill/>
              <a:ln w="0">
                <a:solidFill>
                  <a:srgbClr val="FFDF7F"/>
                </a:solidFill>
                <a:round/>
                <a:headEnd/>
                <a:tailEnd/>
              </a:ln>
            </p:spPr>
            <p:txBody>
              <a:bodyPr/>
              <a:lstStyle/>
              <a:p>
                <a:endParaRPr lang="en-US"/>
              </a:p>
            </p:txBody>
          </p:sp>
          <p:sp>
            <p:nvSpPr>
              <p:cNvPr id="124786" name="Line 4978"/>
              <p:cNvSpPr>
                <a:spLocks noChangeShapeType="1"/>
              </p:cNvSpPr>
              <p:nvPr/>
            </p:nvSpPr>
            <p:spPr bwMode="auto">
              <a:xfrm flipH="1" flipV="1">
                <a:off x="3155" y="1562"/>
                <a:ext cx="1" cy="3"/>
              </a:xfrm>
              <a:prstGeom prst="line">
                <a:avLst/>
              </a:prstGeom>
              <a:noFill/>
              <a:ln w="0">
                <a:solidFill>
                  <a:srgbClr val="FFDF7F"/>
                </a:solidFill>
                <a:round/>
                <a:headEnd/>
                <a:tailEnd/>
              </a:ln>
            </p:spPr>
            <p:txBody>
              <a:bodyPr/>
              <a:lstStyle/>
              <a:p>
                <a:endParaRPr lang="en-US"/>
              </a:p>
            </p:txBody>
          </p:sp>
          <p:sp>
            <p:nvSpPr>
              <p:cNvPr id="124787" name="Line 4979"/>
              <p:cNvSpPr>
                <a:spLocks noChangeShapeType="1"/>
              </p:cNvSpPr>
              <p:nvPr/>
            </p:nvSpPr>
            <p:spPr bwMode="auto">
              <a:xfrm>
                <a:off x="3156" y="1565"/>
                <a:ext cx="1" cy="2"/>
              </a:xfrm>
              <a:prstGeom prst="line">
                <a:avLst/>
              </a:prstGeom>
              <a:noFill/>
              <a:ln w="0">
                <a:solidFill>
                  <a:srgbClr val="FFDF7F"/>
                </a:solidFill>
                <a:round/>
                <a:headEnd/>
                <a:tailEnd/>
              </a:ln>
            </p:spPr>
            <p:txBody>
              <a:bodyPr/>
              <a:lstStyle/>
              <a:p>
                <a:endParaRPr lang="en-US"/>
              </a:p>
            </p:txBody>
          </p:sp>
          <p:sp>
            <p:nvSpPr>
              <p:cNvPr id="124788" name="Line 4980"/>
              <p:cNvSpPr>
                <a:spLocks noChangeShapeType="1"/>
              </p:cNvSpPr>
              <p:nvPr/>
            </p:nvSpPr>
            <p:spPr bwMode="auto">
              <a:xfrm>
                <a:off x="3157" y="1567"/>
                <a:ext cx="2" cy="3"/>
              </a:xfrm>
              <a:prstGeom prst="line">
                <a:avLst/>
              </a:prstGeom>
              <a:noFill/>
              <a:ln w="0">
                <a:solidFill>
                  <a:srgbClr val="FFDF7F"/>
                </a:solidFill>
                <a:round/>
                <a:headEnd/>
                <a:tailEnd/>
              </a:ln>
            </p:spPr>
            <p:txBody>
              <a:bodyPr/>
              <a:lstStyle/>
              <a:p>
                <a:endParaRPr lang="en-US"/>
              </a:p>
            </p:txBody>
          </p:sp>
          <p:sp>
            <p:nvSpPr>
              <p:cNvPr id="124789" name="Line 4981"/>
              <p:cNvSpPr>
                <a:spLocks noChangeShapeType="1"/>
              </p:cNvSpPr>
              <p:nvPr/>
            </p:nvSpPr>
            <p:spPr bwMode="auto">
              <a:xfrm>
                <a:off x="3159" y="1570"/>
                <a:ext cx="2" cy="2"/>
              </a:xfrm>
              <a:prstGeom prst="line">
                <a:avLst/>
              </a:prstGeom>
              <a:noFill/>
              <a:ln w="0">
                <a:solidFill>
                  <a:srgbClr val="FFDF7F"/>
                </a:solidFill>
                <a:round/>
                <a:headEnd/>
                <a:tailEnd/>
              </a:ln>
            </p:spPr>
            <p:txBody>
              <a:bodyPr/>
              <a:lstStyle/>
              <a:p>
                <a:endParaRPr lang="en-US"/>
              </a:p>
            </p:txBody>
          </p:sp>
          <p:sp>
            <p:nvSpPr>
              <p:cNvPr id="124790" name="Line 4982"/>
              <p:cNvSpPr>
                <a:spLocks noChangeShapeType="1"/>
              </p:cNvSpPr>
              <p:nvPr/>
            </p:nvSpPr>
            <p:spPr bwMode="auto">
              <a:xfrm>
                <a:off x="3161" y="1572"/>
                <a:ext cx="2" cy="4"/>
              </a:xfrm>
              <a:prstGeom prst="line">
                <a:avLst/>
              </a:prstGeom>
              <a:noFill/>
              <a:ln w="0">
                <a:solidFill>
                  <a:srgbClr val="FFDF7F"/>
                </a:solidFill>
                <a:round/>
                <a:headEnd/>
                <a:tailEnd/>
              </a:ln>
            </p:spPr>
            <p:txBody>
              <a:bodyPr/>
              <a:lstStyle/>
              <a:p>
                <a:endParaRPr lang="en-US"/>
              </a:p>
            </p:txBody>
          </p:sp>
          <p:sp>
            <p:nvSpPr>
              <p:cNvPr id="124791" name="Line 4983"/>
              <p:cNvSpPr>
                <a:spLocks noChangeShapeType="1"/>
              </p:cNvSpPr>
              <p:nvPr/>
            </p:nvSpPr>
            <p:spPr bwMode="auto">
              <a:xfrm>
                <a:off x="3163" y="1576"/>
                <a:ext cx="3" cy="2"/>
              </a:xfrm>
              <a:prstGeom prst="line">
                <a:avLst/>
              </a:prstGeom>
              <a:noFill/>
              <a:ln w="0">
                <a:solidFill>
                  <a:srgbClr val="FFDF7F"/>
                </a:solidFill>
                <a:round/>
                <a:headEnd/>
                <a:tailEnd/>
              </a:ln>
            </p:spPr>
            <p:txBody>
              <a:bodyPr/>
              <a:lstStyle/>
              <a:p>
                <a:endParaRPr lang="en-US"/>
              </a:p>
            </p:txBody>
          </p:sp>
          <p:sp>
            <p:nvSpPr>
              <p:cNvPr id="124792" name="Line 4984"/>
              <p:cNvSpPr>
                <a:spLocks noChangeShapeType="1"/>
              </p:cNvSpPr>
              <p:nvPr/>
            </p:nvSpPr>
            <p:spPr bwMode="auto">
              <a:xfrm>
                <a:off x="3166" y="1578"/>
                <a:ext cx="4" cy="3"/>
              </a:xfrm>
              <a:prstGeom prst="line">
                <a:avLst/>
              </a:prstGeom>
              <a:noFill/>
              <a:ln w="0">
                <a:solidFill>
                  <a:srgbClr val="FFDF7F"/>
                </a:solidFill>
                <a:round/>
                <a:headEnd/>
                <a:tailEnd/>
              </a:ln>
            </p:spPr>
            <p:txBody>
              <a:bodyPr/>
              <a:lstStyle/>
              <a:p>
                <a:endParaRPr lang="en-US"/>
              </a:p>
            </p:txBody>
          </p:sp>
          <p:sp>
            <p:nvSpPr>
              <p:cNvPr id="124793" name="Line 4985"/>
              <p:cNvSpPr>
                <a:spLocks noChangeShapeType="1"/>
              </p:cNvSpPr>
              <p:nvPr/>
            </p:nvSpPr>
            <p:spPr bwMode="auto">
              <a:xfrm flipH="1" flipV="1">
                <a:off x="3170" y="1581"/>
                <a:ext cx="3" cy="2"/>
              </a:xfrm>
              <a:prstGeom prst="line">
                <a:avLst/>
              </a:prstGeom>
              <a:noFill/>
              <a:ln w="0">
                <a:solidFill>
                  <a:srgbClr val="FFDF7F"/>
                </a:solidFill>
                <a:round/>
                <a:headEnd/>
                <a:tailEnd/>
              </a:ln>
            </p:spPr>
            <p:txBody>
              <a:bodyPr/>
              <a:lstStyle/>
              <a:p>
                <a:endParaRPr lang="en-US"/>
              </a:p>
            </p:txBody>
          </p:sp>
          <p:sp>
            <p:nvSpPr>
              <p:cNvPr id="124794" name="Line 4986"/>
              <p:cNvSpPr>
                <a:spLocks noChangeShapeType="1"/>
              </p:cNvSpPr>
              <p:nvPr/>
            </p:nvSpPr>
            <p:spPr bwMode="auto">
              <a:xfrm flipH="1" flipV="1">
                <a:off x="3173" y="1583"/>
                <a:ext cx="2" cy="4"/>
              </a:xfrm>
              <a:prstGeom prst="line">
                <a:avLst/>
              </a:prstGeom>
              <a:noFill/>
              <a:ln w="0">
                <a:solidFill>
                  <a:srgbClr val="FFDF7F"/>
                </a:solidFill>
                <a:round/>
                <a:headEnd/>
                <a:tailEnd/>
              </a:ln>
            </p:spPr>
            <p:txBody>
              <a:bodyPr/>
              <a:lstStyle/>
              <a:p>
                <a:endParaRPr lang="en-US"/>
              </a:p>
            </p:txBody>
          </p:sp>
          <p:sp>
            <p:nvSpPr>
              <p:cNvPr id="124795" name="Line 4987"/>
              <p:cNvSpPr>
                <a:spLocks noChangeShapeType="1"/>
              </p:cNvSpPr>
              <p:nvPr/>
            </p:nvSpPr>
            <p:spPr bwMode="auto">
              <a:xfrm flipH="1" flipV="1">
                <a:off x="3175" y="1587"/>
                <a:ext cx="1" cy="4"/>
              </a:xfrm>
              <a:prstGeom prst="line">
                <a:avLst/>
              </a:prstGeom>
              <a:noFill/>
              <a:ln w="0">
                <a:solidFill>
                  <a:srgbClr val="FFDF7F"/>
                </a:solidFill>
                <a:round/>
                <a:headEnd/>
                <a:tailEnd/>
              </a:ln>
            </p:spPr>
            <p:txBody>
              <a:bodyPr/>
              <a:lstStyle/>
              <a:p>
                <a:endParaRPr lang="en-US"/>
              </a:p>
            </p:txBody>
          </p:sp>
          <p:sp>
            <p:nvSpPr>
              <p:cNvPr id="124796" name="Line 4988"/>
              <p:cNvSpPr>
                <a:spLocks noChangeShapeType="1"/>
              </p:cNvSpPr>
              <p:nvPr/>
            </p:nvSpPr>
            <p:spPr bwMode="auto">
              <a:xfrm>
                <a:off x="3176" y="1591"/>
                <a:ext cx="1" cy="2"/>
              </a:xfrm>
              <a:prstGeom prst="line">
                <a:avLst/>
              </a:prstGeom>
              <a:noFill/>
              <a:ln w="0">
                <a:solidFill>
                  <a:srgbClr val="FFDF7F"/>
                </a:solidFill>
                <a:round/>
                <a:headEnd/>
                <a:tailEnd/>
              </a:ln>
            </p:spPr>
            <p:txBody>
              <a:bodyPr/>
              <a:lstStyle/>
              <a:p>
                <a:endParaRPr lang="en-US"/>
              </a:p>
            </p:txBody>
          </p:sp>
          <p:sp>
            <p:nvSpPr>
              <p:cNvPr id="124797" name="Line 4989"/>
              <p:cNvSpPr>
                <a:spLocks noChangeShapeType="1"/>
              </p:cNvSpPr>
              <p:nvPr/>
            </p:nvSpPr>
            <p:spPr bwMode="auto">
              <a:xfrm flipH="1" flipV="1">
                <a:off x="3177" y="1593"/>
                <a:ext cx="1" cy="3"/>
              </a:xfrm>
              <a:prstGeom prst="line">
                <a:avLst/>
              </a:prstGeom>
              <a:noFill/>
              <a:ln w="0">
                <a:solidFill>
                  <a:srgbClr val="FFDF7F"/>
                </a:solidFill>
                <a:round/>
                <a:headEnd/>
                <a:tailEnd/>
              </a:ln>
            </p:spPr>
            <p:txBody>
              <a:bodyPr/>
              <a:lstStyle/>
              <a:p>
                <a:endParaRPr lang="en-US"/>
              </a:p>
            </p:txBody>
          </p:sp>
          <p:sp>
            <p:nvSpPr>
              <p:cNvPr id="124798" name="Line 4990"/>
              <p:cNvSpPr>
                <a:spLocks noChangeShapeType="1"/>
              </p:cNvSpPr>
              <p:nvPr/>
            </p:nvSpPr>
            <p:spPr bwMode="auto">
              <a:xfrm flipV="1">
                <a:off x="3178" y="1596"/>
                <a:ext cx="1" cy="1"/>
              </a:xfrm>
              <a:prstGeom prst="line">
                <a:avLst/>
              </a:prstGeom>
              <a:noFill/>
              <a:ln w="0">
                <a:solidFill>
                  <a:srgbClr val="FFDF7F"/>
                </a:solidFill>
                <a:round/>
                <a:headEnd/>
                <a:tailEnd/>
              </a:ln>
            </p:spPr>
            <p:txBody>
              <a:bodyPr/>
              <a:lstStyle/>
              <a:p>
                <a:endParaRPr lang="en-US"/>
              </a:p>
            </p:txBody>
          </p:sp>
          <p:sp>
            <p:nvSpPr>
              <p:cNvPr id="124799" name="Line 4991"/>
              <p:cNvSpPr>
                <a:spLocks noChangeShapeType="1"/>
              </p:cNvSpPr>
              <p:nvPr/>
            </p:nvSpPr>
            <p:spPr bwMode="auto">
              <a:xfrm flipV="1">
                <a:off x="3178" y="1596"/>
                <a:ext cx="1" cy="1"/>
              </a:xfrm>
              <a:prstGeom prst="line">
                <a:avLst/>
              </a:prstGeom>
              <a:noFill/>
              <a:ln w="0">
                <a:solidFill>
                  <a:srgbClr val="FFDF7F"/>
                </a:solidFill>
                <a:round/>
                <a:headEnd/>
                <a:tailEnd/>
              </a:ln>
            </p:spPr>
            <p:txBody>
              <a:bodyPr/>
              <a:lstStyle/>
              <a:p>
                <a:endParaRPr lang="en-US"/>
              </a:p>
            </p:txBody>
          </p:sp>
          <p:sp>
            <p:nvSpPr>
              <p:cNvPr id="124800" name="Line 4992"/>
              <p:cNvSpPr>
                <a:spLocks noChangeShapeType="1"/>
              </p:cNvSpPr>
              <p:nvPr/>
            </p:nvSpPr>
            <p:spPr bwMode="auto">
              <a:xfrm flipV="1">
                <a:off x="3177" y="1597"/>
                <a:ext cx="1" cy="1"/>
              </a:xfrm>
              <a:prstGeom prst="line">
                <a:avLst/>
              </a:prstGeom>
              <a:noFill/>
              <a:ln w="0">
                <a:solidFill>
                  <a:srgbClr val="FFDF7F"/>
                </a:solidFill>
                <a:round/>
                <a:headEnd/>
                <a:tailEnd/>
              </a:ln>
            </p:spPr>
            <p:txBody>
              <a:bodyPr/>
              <a:lstStyle/>
              <a:p>
                <a:endParaRPr lang="en-US"/>
              </a:p>
            </p:txBody>
          </p:sp>
          <p:sp>
            <p:nvSpPr>
              <p:cNvPr id="124801" name="Line 4993"/>
              <p:cNvSpPr>
                <a:spLocks noChangeShapeType="1"/>
              </p:cNvSpPr>
              <p:nvPr/>
            </p:nvSpPr>
            <p:spPr bwMode="auto">
              <a:xfrm flipH="1">
                <a:off x="3176" y="1597"/>
                <a:ext cx="1" cy="1"/>
              </a:xfrm>
              <a:prstGeom prst="line">
                <a:avLst/>
              </a:prstGeom>
              <a:noFill/>
              <a:ln w="0">
                <a:solidFill>
                  <a:srgbClr val="FFDF7F"/>
                </a:solidFill>
                <a:round/>
                <a:headEnd/>
                <a:tailEnd/>
              </a:ln>
            </p:spPr>
            <p:txBody>
              <a:bodyPr/>
              <a:lstStyle/>
              <a:p>
                <a:endParaRPr lang="en-US"/>
              </a:p>
            </p:txBody>
          </p:sp>
          <p:sp>
            <p:nvSpPr>
              <p:cNvPr id="124802" name="Line 4994"/>
              <p:cNvSpPr>
                <a:spLocks noChangeShapeType="1"/>
              </p:cNvSpPr>
              <p:nvPr/>
            </p:nvSpPr>
            <p:spPr bwMode="auto">
              <a:xfrm flipH="1">
                <a:off x="3175" y="1598"/>
                <a:ext cx="1" cy="1"/>
              </a:xfrm>
              <a:prstGeom prst="line">
                <a:avLst/>
              </a:prstGeom>
              <a:noFill/>
              <a:ln w="0">
                <a:solidFill>
                  <a:srgbClr val="FFDF7F"/>
                </a:solidFill>
                <a:round/>
                <a:headEnd/>
                <a:tailEnd/>
              </a:ln>
            </p:spPr>
            <p:txBody>
              <a:bodyPr/>
              <a:lstStyle/>
              <a:p>
                <a:endParaRPr lang="en-US"/>
              </a:p>
            </p:txBody>
          </p:sp>
          <p:sp>
            <p:nvSpPr>
              <p:cNvPr id="124803" name="Line 4995"/>
              <p:cNvSpPr>
                <a:spLocks noChangeShapeType="1"/>
              </p:cNvSpPr>
              <p:nvPr/>
            </p:nvSpPr>
            <p:spPr bwMode="auto">
              <a:xfrm flipV="1">
                <a:off x="3174" y="1599"/>
                <a:ext cx="1" cy="1"/>
              </a:xfrm>
              <a:prstGeom prst="line">
                <a:avLst/>
              </a:prstGeom>
              <a:noFill/>
              <a:ln w="0">
                <a:solidFill>
                  <a:srgbClr val="FFDF7F"/>
                </a:solidFill>
                <a:round/>
                <a:headEnd/>
                <a:tailEnd/>
              </a:ln>
            </p:spPr>
            <p:txBody>
              <a:bodyPr/>
              <a:lstStyle/>
              <a:p>
                <a:endParaRPr lang="en-US"/>
              </a:p>
            </p:txBody>
          </p:sp>
          <p:sp>
            <p:nvSpPr>
              <p:cNvPr id="124804" name="Line 4996"/>
              <p:cNvSpPr>
                <a:spLocks noChangeShapeType="1"/>
              </p:cNvSpPr>
              <p:nvPr/>
            </p:nvSpPr>
            <p:spPr bwMode="auto">
              <a:xfrm flipV="1">
                <a:off x="3172" y="1599"/>
                <a:ext cx="2" cy="1"/>
              </a:xfrm>
              <a:prstGeom prst="line">
                <a:avLst/>
              </a:prstGeom>
              <a:noFill/>
              <a:ln w="0">
                <a:solidFill>
                  <a:srgbClr val="FFDF7F"/>
                </a:solidFill>
                <a:round/>
                <a:headEnd/>
                <a:tailEnd/>
              </a:ln>
            </p:spPr>
            <p:txBody>
              <a:bodyPr/>
              <a:lstStyle/>
              <a:p>
                <a:endParaRPr lang="en-US"/>
              </a:p>
            </p:txBody>
          </p:sp>
          <p:sp>
            <p:nvSpPr>
              <p:cNvPr id="124805" name="Line 4997"/>
              <p:cNvSpPr>
                <a:spLocks noChangeShapeType="1"/>
              </p:cNvSpPr>
              <p:nvPr/>
            </p:nvSpPr>
            <p:spPr bwMode="auto">
              <a:xfrm>
                <a:off x="3170" y="1599"/>
                <a:ext cx="2" cy="1"/>
              </a:xfrm>
              <a:prstGeom prst="line">
                <a:avLst/>
              </a:prstGeom>
              <a:noFill/>
              <a:ln w="0">
                <a:solidFill>
                  <a:srgbClr val="FFDF7F"/>
                </a:solidFill>
                <a:round/>
                <a:headEnd/>
                <a:tailEnd/>
              </a:ln>
            </p:spPr>
            <p:txBody>
              <a:bodyPr/>
              <a:lstStyle/>
              <a:p>
                <a:endParaRPr lang="en-US"/>
              </a:p>
            </p:txBody>
          </p:sp>
          <p:sp>
            <p:nvSpPr>
              <p:cNvPr id="124806" name="Line 4998"/>
              <p:cNvSpPr>
                <a:spLocks noChangeShapeType="1"/>
              </p:cNvSpPr>
              <p:nvPr/>
            </p:nvSpPr>
            <p:spPr bwMode="auto">
              <a:xfrm flipH="1" flipV="1">
                <a:off x="3138" y="1560"/>
                <a:ext cx="2" cy="2"/>
              </a:xfrm>
              <a:prstGeom prst="line">
                <a:avLst/>
              </a:prstGeom>
              <a:noFill/>
              <a:ln w="0">
                <a:solidFill>
                  <a:srgbClr val="FFDF7F"/>
                </a:solidFill>
                <a:round/>
                <a:headEnd/>
                <a:tailEnd/>
              </a:ln>
            </p:spPr>
            <p:txBody>
              <a:bodyPr/>
              <a:lstStyle/>
              <a:p>
                <a:endParaRPr lang="en-US"/>
              </a:p>
            </p:txBody>
          </p:sp>
          <p:sp>
            <p:nvSpPr>
              <p:cNvPr id="124807" name="Line 4999"/>
              <p:cNvSpPr>
                <a:spLocks noChangeShapeType="1"/>
              </p:cNvSpPr>
              <p:nvPr/>
            </p:nvSpPr>
            <p:spPr bwMode="auto">
              <a:xfrm>
                <a:off x="3140" y="1562"/>
                <a:ext cx="1" cy="1"/>
              </a:xfrm>
              <a:prstGeom prst="line">
                <a:avLst/>
              </a:prstGeom>
              <a:noFill/>
              <a:ln w="0">
                <a:solidFill>
                  <a:srgbClr val="FFDF7F"/>
                </a:solidFill>
                <a:round/>
                <a:headEnd/>
                <a:tailEnd/>
              </a:ln>
            </p:spPr>
            <p:txBody>
              <a:bodyPr/>
              <a:lstStyle/>
              <a:p>
                <a:endParaRPr lang="en-US"/>
              </a:p>
            </p:txBody>
          </p:sp>
          <p:sp>
            <p:nvSpPr>
              <p:cNvPr id="124808" name="Line 5000"/>
              <p:cNvSpPr>
                <a:spLocks noChangeShapeType="1"/>
              </p:cNvSpPr>
              <p:nvPr/>
            </p:nvSpPr>
            <p:spPr bwMode="auto">
              <a:xfrm flipH="1" flipV="1">
                <a:off x="3141" y="1563"/>
                <a:ext cx="1" cy="1"/>
              </a:xfrm>
              <a:prstGeom prst="line">
                <a:avLst/>
              </a:prstGeom>
              <a:noFill/>
              <a:ln w="0">
                <a:solidFill>
                  <a:srgbClr val="FFDF7F"/>
                </a:solidFill>
                <a:round/>
                <a:headEnd/>
                <a:tailEnd/>
              </a:ln>
            </p:spPr>
            <p:txBody>
              <a:bodyPr/>
              <a:lstStyle/>
              <a:p>
                <a:endParaRPr lang="en-US"/>
              </a:p>
            </p:txBody>
          </p:sp>
          <p:sp>
            <p:nvSpPr>
              <p:cNvPr id="124809" name="Line 5001"/>
              <p:cNvSpPr>
                <a:spLocks noChangeShapeType="1"/>
              </p:cNvSpPr>
              <p:nvPr/>
            </p:nvSpPr>
            <p:spPr bwMode="auto">
              <a:xfrm flipH="1" flipV="1">
                <a:off x="3142" y="1564"/>
                <a:ext cx="1" cy="2"/>
              </a:xfrm>
              <a:prstGeom prst="line">
                <a:avLst/>
              </a:prstGeom>
              <a:noFill/>
              <a:ln w="0">
                <a:solidFill>
                  <a:srgbClr val="FFDF7F"/>
                </a:solidFill>
                <a:round/>
                <a:headEnd/>
                <a:tailEnd/>
              </a:ln>
            </p:spPr>
            <p:txBody>
              <a:bodyPr/>
              <a:lstStyle/>
              <a:p>
                <a:endParaRPr lang="en-US"/>
              </a:p>
            </p:txBody>
          </p:sp>
          <p:sp>
            <p:nvSpPr>
              <p:cNvPr id="124810" name="Line 5002"/>
              <p:cNvSpPr>
                <a:spLocks noChangeShapeType="1"/>
              </p:cNvSpPr>
              <p:nvPr/>
            </p:nvSpPr>
            <p:spPr bwMode="auto">
              <a:xfrm flipH="1" flipV="1">
                <a:off x="3143" y="1566"/>
                <a:ext cx="1" cy="2"/>
              </a:xfrm>
              <a:prstGeom prst="line">
                <a:avLst/>
              </a:prstGeom>
              <a:noFill/>
              <a:ln w="0">
                <a:solidFill>
                  <a:srgbClr val="FFDF7F"/>
                </a:solidFill>
                <a:round/>
                <a:headEnd/>
                <a:tailEnd/>
              </a:ln>
            </p:spPr>
            <p:txBody>
              <a:bodyPr/>
              <a:lstStyle/>
              <a:p>
                <a:endParaRPr lang="en-US"/>
              </a:p>
            </p:txBody>
          </p:sp>
          <p:sp>
            <p:nvSpPr>
              <p:cNvPr id="124811" name="Line 5003"/>
              <p:cNvSpPr>
                <a:spLocks noChangeShapeType="1"/>
              </p:cNvSpPr>
              <p:nvPr/>
            </p:nvSpPr>
            <p:spPr bwMode="auto">
              <a:xfrm>
                <a:off x="3144" y="1568"/>
                <a:ext cx="1" cy="2"/>
              </a:xfrm>
              <a:prstGeom prst="line">
                <a:avLst/>
              </a:prstGeom>
              <a:noFill/>
              <a:ln w="0">
                <a:solidFill>
                  <a:srgbClr val="FFDF7F"/>
                </a:solidFill>
                <a:round/>
                <a:headEnd/>
                <a:tailEnd/>
              </a:ln>
            </p:spPr>
            <p:txBody>
              <a:bodyPr/>
              <a:lstStyle/>
              <a:p>
                <a:endParaRPr lang="en-US"/>
              </a:p>
            </p:txBody>
          </p:sp>
          <p:sp>
            <p:nvSpPr>
              <p:cNvPr id="124812" name="Line 5004"/>
              <p:cNvSpPr>
                <a:spLocks noChangeShapeType="1"/>
              </p:cNvSpPr>
              <p:nvPr/>
            </p:nvSpPr>
            <p:spPr bwMode="auto">
              <a:xfrm>
                <a:off x="3145" y="1570"/>
                <a:ext cx="3" cy="2"/>
              </a:xfrm>
              <a:prstGeom prst="line">
                <a:avLst/>
              </a:prstGeom>
              <a:noFill/>
              <a:ln w="0">
                <a:solidFill>
                  <a:srgbClr val="FFDF7F"/>
                </a:solidFill>
                <a:round/>
                <a:headEnd/>
                <a:tailEnd/>
              </a:ln>
            </p:spPr>
            <p:txBody>
              <a:bodyPr/>
              <a:lstStyle/>
              <a:p>
                <a:endParaRPr lang="en-US"/>
              </a:p>
            </p:txBody>
          </p:sp>
          <p:sp>
            <p:nvSpPr>
              <p:cNvPr id="124813" name="Line 5005"/>
              <p:cNvSpPr>
                <a:spLocks noChangeShapeType="1"/>
              </p:cNvSpPr>
              <p:nvPr/>
            </p:nvSpPr>
            <p:spPr bwMode="auto">
              <a:xfrm flipH="1" flipV="1">
                <a:off x="3148" y="1572"/>
                <a:ext cx="2" cy="2"/>
              </a:xfrm>
              <a:prstGeom prst="line">
                <a:avLst/>
              </a:prstGeom>
              <a:noFill/>
              <a:ln w="0">
                <a:solidFill>
                  <a:srgbClr val="FFDF7F"/>
                </a:solidFill>
                <a:round/>
                <a:headEnd/>
                <a:tailEnd/>
              </a:ln>
            </p:spPr>
            <p:txBody>
              <a:bodyPr/>
              <a:lstStyle/>
              <a:p>
                <a:endParaRPr lang="en-US"/>
              </a:p>
            </p:txBody>
          </p:sp>
          <p:sp>
            <p:nvSpPr>
              <p:cNvPr id="124814" name="Line 5006"/>
              <p:cNvSpPr>
                <a:spLocks noChangeShapeType="1"/>
              </p:cNvSpPr>
              <p:nvPr/>
            </p:nvSpPr>
            <p:spPr bwMode="auto">
              <a:xfrm flipH="1" flipV="1">
                <a:off x="3150" y="1574"/>
                <a:ext cx="1" cy="3"/>
              </a:xfrm>
              <a:prstGeom prst="line">
                <a:avLst/>
              </a:prstGeom>
              <a:noFill/>
              <a:ln w="0">
                <a:solidFill>
                  <a:srgbClr val="FFDF7F"/>
                </a:solidFill>
                <a:round/>
                <a:headEnd/>
                <a:tailEnd/>
              </a:ln>
            </p:spPr>
            <p:txBody>
              <a:bodyPr/>
              <a:lstStyle/>
              <a:p>
                <a:endParaRPr lang="en-US"/>
              </a:p>
            </p:txBody>
          </p:sp>
          <p:sp>
            <p:nvSpPr>
              <p:cNvPr id="124815" name="Line 5007"/>
              <p:cNvSpPr>
                <a:spLocks noChangeShapeType="1"/>
              </p:cNvSpPr>
              <p:nvPr/>
            </p:nvSpPr>
            <p:spPr bwMode="auto">
              <a:xfrm flipV="1">
                <a:off x="3149" y="1579"/>
                <a:ext cx="1" cy="1"/>
              </a:xfrm>
              <a:prstGeom prst="line">
                <a:avLst/>
              </a:prstGeom>
              <a:noFill/>
              <a:ln w="0">
                <a:solidFill>
                  <a:srgbClr val="FFDF7F"/>
                </a:solidFill>
                <a:round/>
                <a:headEnd/>
                <a:tailEnd/>
              </a:ln>
            </p:spPr>
            <p:txBody>
              <a:bodyPr/>
              <a:lstStyle/>
              <a:p>
                <a:endParaRPr lang="en-US"/>
              </a:p>
            </p:txBody>
          </p:sp>
          <p:sp>
            <p:nvSpPr>
              <p:cNvPr id="124816" name="Line 5008"/>
              <p:cNvSpPr>
                <a:spLocks noChangeShapeType="1"/>
              </p:cNvSpPr>
              <p:nvPr/>
            </p:nvSpPr>
            <p:spPr bwMode="auto">
              <a:xfrm flipV="1">
                <a:off x="3150" y="1577"/>
                <a:ext cx="1" cy="2"/>
              </a:xfrm>
              <a:prstGeom prst="line">
                <a:avLst/>
              </a:prstGeom>
              <a:noFill/>
              <a:ln w="0">
                <a:solidFill>
                  <a:srgbClr val="FFDF7F"/>
                </a:solidFill>
                <a:round/>
                <a:headEnd/>
                <a:tailEnd/>
              </a:ln>
            </p:spPr>
            <p:txBody>
              <a:bodyPr/>
              <a:lstStyle/>
              <a:p>
                <a:endParaRPr lang="en-US"/>
              </a:p>
            </p:txBody>
          </p:sp>
          <p:sp>
            <p:nvSpPr>
              <p:cNvPr id="124817" name="Line 5009"/>
              <p:cNvSpPr>
                <a:spLocks noChangeShapeType="1"/>
              </p:cNvSpPr>
              <p:nvPr/>
            </p:nvSpPr>
            <p:spPr bwMode="auto">
              <a:xfrm flipV="1">
                <a:off x="3147" y="1580"/>
                <a:ext cx="2" cy="1"/>
              </a:xfrm>
              <a:prstGeom prst="line">
                <a:avLst/>
              </a:prstGeom>
              <a:noFill/>
              <a:ln w="0">
                <a:solidFill>
                  <a:srgbClr val="FFDF7F"/>
                </a:solidFill>
                <a:round/>
                <a:headEnd/>
                <a:tailEnd/>
              </a:ln>
            </p:spPr>
            <p:txBody>
              <a:bodyPr/>
              <a:lstStyle/>
              <a:p>
                <a:endParaRPr lang="en-US"/>
              </a:p>
            </p:txBody>
          </p:sp>
          <p:sp>
            <p:nvSpPr>
              <p:cNvPr id="124818" name="Line 5010"/>
              <p:cNvSpPr>
                <a:spLocks noChangeShapeType="1"/>
              </p:cNvSpPr>
              <p:nvPr/>
            </p:nvSpPr>
            <p:spPr bwMode="auto">
              <a:xfrm>
                <a:off x="3145" y="1581"/>
                <a:ext cx="2" cy="1"/>
              </a:xfrm>
              <a:prstGeom prst="line">
                <a:avLst/>
              </a:prstGeom>
              <a:noFill/>
              <a:ln w="0">
                <a:solidFill>
                  <a:srgbClr val="FFDF7F"/>
                </a:solidFill>
                <a:round/>
                <a:headEnd/>
                <a:tailEnd/>
              </a:ln>
            </p:spPr>
            <p:txBody>
              <a:bodyPr/>
              <a:lstStyle/>
              <a:p>
                <a:endParaRPr lang="en-US"/>
              </a:p>
            </p:txBody>
          </p:sp>
          <p:sp>
            <p:nvSpPr>
              <p:cNvPr id="124819" name="Line 5011"/>
              <p:cNvSpPr>
                <a:spLocks noChangeShapeType="1"/>
              </p:cNvSpPr>
              <p:nvPr/>
            </p:nvSpPr>
            <p:spPr bwMode="auto">
              <a:xfrm flipH="1">
                <a:off x="3143" y="1581"/>
                <a:ext cx="2" cy="1"/>
              </a:xfrm>
              <a:prstGeom prst="line">
                <a:avLst/>
              </a:prstGeom>
              <a:noFill/>
              <a:ln w="0">
                <a:solidFill>
                  <a:srgbClr val="FFDF7F"/>
                </a:solidFill>
                <a:round/>
                <a:headEnd/>
                <a:tailEnd/>
              </a:ln>
            </p:spPr>
            <p:txBody>
              <a:bodyPr/>
              <a:lstStyle/>
              <a:p>
                <a:endParaRPr lang="en-US"/>
              </a:p>
            </p:txBody>
          </p:sp>
          <p:sp>
            <p:nvSpPr>
              <p:cNvPr id="124820" name="Line 5012"/>
              <p:cNvSpPr>
                <a:spLocks noChangeShapeType="1"/>
              </p:cNvSpPr>
              <p:nvPr/>
            </p:nvSpPr>
            <p:spPr bwMode="auto">
              <a:xfrm>
                <a:off x="3140" y="1581"/>
                <a:ext cx="3" cy="1"/>
              </a:xfrm>
              <a:prstGeom prst="line">
                <a:avLst/>
              </a:prstGeom>
              <a:noFill/>
              <a:ln w="0">
                <a:solidFill>
                  <a:srgbClr val="FFDF7F"/>
                </a:solidFill>
                <a:round/>
                <a:headEnd/>
                <a:tailEnd/>
              </a:ln>
            </p:spPr>
            <p:txBody>
              <a:bodyPr/>
              <a:lstStyle/>
              <a:p>
                <a:endParaRPr lang="en-US"/>
              </a:p>
            </p:txBody>
          </p:sp>
          <p:sp>
            <p:nvSpPr>
              <p:cNvPr id="124821" name="Line 5013"/>
              <p:cNvSpPr>
                <a:spLocks noChangeShapeType="1"/>
              </p:cNvSpPr>
              <p:nvPr/>
            </p:nvSpPr>
            <p:spPr bwMode="auto">
              <a:xfrm flipH="1" flipV="1">
                <a:off x="3159" y="1546"/>
                <a:ext cx="1" cy="4"/>
              </a:xfrm>
              <a:prstGeom prst="line">
                <a:avLst/>
              </a:prstGeom>
              <a:noFill/>
              <a:ln w="0">
                <a:solidFill>
                  <a:srgbClr val="FFDF7F"/>
                </a:solidFill>
                <a:round/>
                <a:headEnd/>
                <a:tailEnd/>
              </a:ln>
            </p:spPr>
            <p:txBody>
              <a:bodyPr/>
              <a:lstStyle/>
              <a:p>
                <a:endParaRPr lang="en-US"/>
              </a:p>
            </p:txBody>
          </p:sp>
          <p:sp>
            <p:nvSpPr>
              <p:cNvPr id="124822" name="Line 5014"/>
              <p:cNvSpPr>
                <a:spLocks noChangeShapeType="1"/>
              </p:cNvSpPr>
              <p:nvPr/>
            </p:nvSpPr>
            <p:spPr bwMode="auto">
              <a:xfrm>
                <a:off x="3160" y="1550"/>
                <a:ext cx="1" cy="3"/>
              </a:xfrm>
              <a:prstGeom prst="line">
                <a:avLst/>
              </a:prstGeom>
              <a:noFill/>
              <a:ln w="0">
                <a:solidFill>
                  <a:srgbClr val="FFDF7F"/>
                </a:solidFill>
                <a:round/>
                <a:headEnd/>
                <a:tailEnd/>
              </a:ln>
            </p:spPr>
            <p:txBody>
              <a:bodyPr/>
              <a:lstStyle/>
              <a:p>
                <a:endParaRPr lang="en-US"/>
              </a:p>
            </p:txBody>
          </p:sp>
          <p:sp>
            <p:nvSpPr>
              <p:cNvPr id="124823" name="Line 5015"/>
              <p:cNvSpPr>
                <a:spLocks noChangeShapeType="1"/>
              </p:cNvSpPr>
              <p:nvPr/>
            </p:nvSpPr>
            <p:spPr bwMode="auto">
              <a:xfrm>
                <a:off x="3161" y="1553"/>
                <a:ext cx="3" cy="2"/>
              </a:xfrm>
              <a:prstGeom prst="line">
                <a:avLst/>
              </a:prstGeom>
              <a:noFill/>
              <a:ln w="0">
                <a:solidFill>
                  <a:srgbClr val="FFDF7F"/>
                </a:solidFill>
                <a:round/>
                <a:headEnd/>
                <a:tailEnd/>
              </a:ln>
            </p:spPr>
            <p:txBody>
              <a:bodyPr/>
              <a:lstStyle/>
              <a:p>
                <a:endParaRPr lang="en-US"/>
              </a:p>
            </p:txBody>
          </p:sp>
          <p:sp>
            <p:nvSpPr>
              <p:cNvPr id="124824" name="Line 5016"/>
              <p:cNvSpPr>
                <a:spLocks noChangeShapeType="1"/>
              </p:cNvSpPr>
              <p:nvPr/>
            </p:nvSpPr>
            <p:spPr bwMode="auto">
              <a:xfrm>
                <a:off x="3164" y="1555"/>
                <a:ext cx="4" cy="2"/>
              </a:xfrm>
              <a:prstGeom prst="line">
                <a:avLst/>
              </a:prstGeom>
              <a:noFill/>
              <a:ln w="0">
                <a:solidFill>
                  <a:srgbClr val="FFDF7F"/>
                </a:solidFill>
                <a:round/>
                <a:headEnd/>
                <a:tailEnd/>
              </a:ln>
            </p:spPr>
            <p:txBody>
              <a:bodyPr/>
              <a:lstStyle/>
              <a:p>
                <a:endParaRPr lang="en-US"/>
              </a:p>
            </p:txBody>
          </p:sp>
          <p:sp>
            <p:nvSpPr>
              <p:cNvPr id="124825" name="Line 5017"/>
              <p:cNvSpPr>
                <a:spLocks noChangeShapeType="1"/>
              </p:cNvSpPr>
              <p:nvPr/>
            </p:nvSpPr>
            <p:spPr bwMode="auto">
              <a:xfrm>
                <a:off x="3168" y="1557"/>
                <a:ext cx="5" cy="3"/>
              </a:xfrm>
              <a:prstGeom prst="line">
                <a:avLst/>
              </a:prstGeom>
              <a:noFill/>
              <a:ln w="0">
                <a:solidFill>
                  <a:srgbClr val="FFDF7F"/>
                </a:solidFill>
                <a:round/>
                <a:headEnd/>
                <a:tailEnd/>
              </a:ln>
            </p:spPr>
            <p:txBody>
              <a:bodyPr/>
              <a:lstStyle/>
              <a:p>
                <a:endParaRPr lang="en-US"/>
              </a:p>
            </p:txBody>
          </p:sp>
          <p:sp>
            <p:nvSpPr>
              <p:cNvPr id="124826" name="Line 5018"/>
              <p:cNvSpPr>
                <a:spLocks noChangeShapeType="1"/>
              </p:cNvSpPr>
              <p:nvPr/>
            </p:nvSpPr>
            <p:spPr bwMode="auto">
              <a:xfrm flipH="1" flipV="1">
                <a:off x="3173" y="1560"/>
                <a:ext cx="6" cy="4"/>
              </a:xfrm>
              <a:prstGeom prst="line">
                <a:avLst/>
              </a:prstGeom>
              <a:noFill/>
              <a:ln w="0">
                <a:solidFill>
                  <a:srgbClr val="FFDF7F"/>
                </a:solidFill>
                <a:round/>
                <a:headEnd/>
                <a:tailEnd/>
              </a:ln>
            </p:spPr>
            <p:txBody>
              <a:bodyPr/>
              <a:lstStyle/>
              <a:p>
                <a:endParaRPr lang="en-US"/>
              </a:p>
            </p:txBody>
          </p:sp>
          <p:sp>
            <p:nvSpPr>
              <p:cNvPr id="124827" name="Line 5019"/>
              <p:cNvSpPr>
                <a:spLocks noChangeShapeType="1"/>
              </p:cNvSpPr>
              <p:nvPr/>
            </p:nvSpPr>
            <p:spPr bwMode="auto">
              <a:xfrm flipH="1" flipV="1">
                <a:off x="3179" y="1564"/>
                <a:ext cx="3" cy="4"/>
              </a:xfrm>
              <a:prstGeom prst="line">
                <a:avLst/>
              </a:prstGeom>
              <a:noFill/>
              <a:ln w="0">
                <a:solidFill>
                  <a:srgbClr val="FFDF7F"/>
                </a:solidFill>
                <a:round/>
                <a:headEnd/>
                <a:tailEnd/>
              </a:ln>
            </p:spPr>
            <p:txBody>
              <a:bodyPr/>
              <a:lstStyle/>
              <a:p>
                <a:endParaRPr lang="en-US"/>
              </a:p>
            </p:txBody>
          </p:sp>
          <p:sp>
            <p:nvSpPr>
              <p:cNvPr id="124828" name="Line 5020"/>
              <p:cNvSpPr>
                <a:spLocks noChangeShapeType="1"/>
              </p:cNvSpPr>
              <p:nvPr/>
            </p:nvSpPr>
            <p:spPr bwMode="auto">
              <a:xfrm flipH="1" flipV="1">
                <a:off x="3182" y="1568"/>
                <a:ext cx="2" cy="4"/>
              </a:xfrm>
              <a:prstGeom prst="line">
                <a:avLst/>
              </a:prstGeom>
              <a:noFill/>
              <a:ln w="0">
                <a:solidFill>
                  <a:srgbClr val="FFDF7F"/>
                </a:solidFill>
                <a:round/>
                <a:headEnd/>
                <a:tailEnd/>
              </a:ln>
            </p:spPr>
            <p:txBody>
              <a:bodyPr/>
              <a:lstStyle/>
              <a:p>
                <a:endParaRPr lang="en-US"/>
              </a:p>
            </p:txBody>
          </p:sp>
          <p:sp>
            <p:nvSpPr>
              <p:cNvPr id="124829" name="Line 5021"/>
              <p:cNvSpPr>
                <a:spLocks noChangeShapeType="1"/>
              </p:cNvSpPr>
              <p:nvPr/>
            </p:nvSpPr>
            <p:spPr bwMode="auto">
              <a:xfrm flipH="1" flipV="1">
                <a:off x="3184" y="1572"/>
                <a:ext cx="2" cy="6"/>
              </a:xfrm>
              <a:prstGeom prst="line">
                <a:avLst/>
              </a:prstGeom>
              <a:noFill/>
              <a:ln w="0">
                <a:solidFill>
                  <a:srgbClr val="FFDF7F"/>
                </a:solidFill>
                <a:round/>
                <a:headEnd/>
                <a:tailEnd/>
              </a:ln>
            </p:spPr>
            <p:txBody>
              <a:bodyPr/>
              <a:lstStyle/>
              <a:p>
                <a:endParaRPr lang="en-US"/>
              </a:p>
            </p:txBody>
          </p:sp>
          <p:sp>
            <p:nvSpPr>
              <p:cNvPr id="124830" name="Line 5022"/>
              <p:cNvSpPr>
                <a:spLocks noChangeShapeType="1"/>
              </p:cNvSpPr>
              <p:nvPr/>
            </p:nvSpPr>
            <p:spPr bwMode="auto">
              <a:xfrm flipH="1" flipV="1">
                <a:off x="3186" y="1578"/>
                <a:ext cx="2" cy="5"/>
              </a:xfrm>
              <a:prstGeom prst="line">
                <a:avLst/>
              </a:prstGeom>
              <a:noFill/>
              <a:ln w="0">
                <a:solidFill>
                  <a:srgbClr val="FFDF7F"/>
                </a:solidFill>
                <a:round/>
                <a:headEnd/>
                <a:tailEnd/>
              </a:ln>
            </p:spPr>
            <p:txBody>
              <a:bodyPr/>
              <a:lstStyle/>
              <a:p>
                <a:endParaRPr lang="en-US"/>
              </a:p>
            </p:txBody>
          </p:sp>
          <p:sp>
            <p:nvSpPr>
              <p:cNvPr id="124831" name="Line 5023"/>
              <p:cNvSpPr>
                <a:spLocks noChangeShapeType="1"/>
              </p:cNvSpPr>
              <p:nvPr/>
            </p:nvSpPr>
            <p:spPr bwMode="auto">
              <a:xfrm flipH="1" flipV="1">
                <a:off x="3188" y="1583"/>
                <a:ext cx="2" cy="4"/>
              </a:xfrm>
              <a:prstGeom prst="line">
                <a:avLst/>
              </a:prstGeom>
              <a:noFill/>
              <a:ln w="0">
                <a:solidFill>
                  <a:srgbClr val="FFDF7F"/>
                </a:solidFill>
                <a:round/>
                <a:headEnd/>
                <a:tailEnd/>
              </a:ln>
            </p:spPr>
            <p:txBody>
              <a:bodyPr/>
              <a:lstStyle/>
              <a:p>
                <a:endParaRPr lang="en-US"/>
              </a:p>
            </p:txBody>
          </p:sp>
          <p:sp>
            <p:nvSpPr>
              <p:cNvPr id="124832" name="Line 5024"/>
              <p:cNvSpPr>
                <a:spLocks noChangeShapeType="1"/>
              </p:cNvSpPr>
              <p:nvPr/>
            </p:nvSpPr>
            <p:spPr bwMode="auto">
              <a:xfrm>
                <a:off x="3190" y="1587"/>
                <a:ext cx="1" cy="4"/>
              </a:xfrm>
              <a:prstGeom prst="line">
                <a:avLst/>
              </a:prstGeom>
              <a:noFill/>
              <a:ln w="0">
                <a:solidFill>
                  <a:srgbClr val="FFDF7F"/>
                </a:solidFill>
                <a:round/>
                <a:headEnd/>
                <a:tailEnd/>
              </a:ln>
            </p:spPr>
            <p:txBody>
              <a:bodyPr/>
              <a:lstStyle/>
              <a:p>
                <a:endParaRPr lang="en-US"/>
              </a:p>
            </p:txBody>
          </p:sp>
          <p:sp>
            <p:nvSpPr>
              <p:cNvPr id="124833" name="Line 5025"/>
              <p:cNvSpPr>
                <a:spLocks noChangeShapeType="1"/>
              </p:cNvSpPr>
              <p:nvPr/>
            </p:nvSpPr>
            <p:spPr bwMode="auto">
              <a:xfrm>
                <a:off x="3191" y="1591"/>
                <a:ext cx="3" cy="4"/>
              </a:xfrm>
              <a:prstGeom prst="line">
                <a:avLst/>
              </a:prstGeom>
              <a:noFill/>
              <a:ln w="0">
                <a:solidFill>
                  <a:srgbClr val="FFDF7F"/>
                </a:solidFill>
                <a:round/>
                <a:headEnd/>
                <a:tailEnd/>
              </a:ln>
            </p:spPr>
            <p:txBody>
              <a:bodyPr/>
              <a:lstStyle/>
              <a:p>
                <a:endParaRPr lang="en-US"/>
              </a:p>
            </p:txBody>
          </p:sp>
          <p:sp>
            <p:nvSpPr>
              <p:cNvPr id="124834" name="Line 5026"/>
              <p:cNvSpPr>
                <a:spLocks noChangeShapeType="1"/>
              </p:cNvSpPr>
              <p:nvPr/>
            </p:nvSpPr>
            <p:spPr bwMode="auto">
              <a:xfrm flipH="1" flipV="1">
                <a:off x="3194" y="1595"/>
                <a:ext cx="3" cy="4"/>
              </a:xfrm>
              <a:prstGeom prst="line">
                <a:avLst/>
              </a:prstGeom>
              <a:noFill/>
              <a:ln w="0">
                <a:solidFill>
                  <a:srgbClr val="FFDF7F"/>
                </a:solidFill>
                <a:round/>
                <a:headEnd/>
                <a:tailEnd/>
              </a:ln>
            </p:spPr>
            <p:txBody>
              <a:bodyPr/>
              <a:lstStyle/>
              <a:p>
                <a:endParaRPr lang="en-US"/>
              </a:p>
            </p:txBody>
          </p:sp>
          <p:sp>
            <p:nvSpPr>
              <p:cNvPr id="124835" name="Line 5027"/>
              <p:cNvSpPr>
                <a:spLocks noChangeShapeType="1"/>
              </p:cNvSpPr>
              <p:nvPr/>
            </p:nvSpPr>
            <p:spPr bwMode="auto">
              <a:xfrm>
                <a:off x="3197" y="1599"/>
                <a:ext cx="2" cy="3"/>
              </a:xfrm>
              <a:prstGeom prst="line">
                <a:avLst/>
              </a:prstGeom>
              <a:noFill/>
              <a:ln w="0">
                <a:solidFill>
                  <a:srgbClr val="FFDF7F"/>
                </a:solidFill>
                <a:round/>
                <a:headEnd/>
                <a:tailEnd/>
              </a:ln>
            </p:spPr>
            <p:txBody>
              <a:bodyPr/>
              <a:lstStyle/>
              <a:p>
                <a:endParaRPr lang="en-US"/>
              </a:p>
            </p:txBody>
          </p:sp>
          <p:sp>
            <p:nvSpPr>
              <p:cNvPr id="124836" name="Line 5028"/>
              <p:cNvSpPr>
                <a:spLocks noChangeShapeType="1"/>
              </p:cNvSpPr>
              <p:nvPr/>
            </p:nvSpPr>
            <p:spPr bwMode="auto">
              <a:xfrm flipH="1" flipV="1">
                <a:off x="3199" y="1602"/>
                <a:ext cx="2" cy="3"/>
              </a:xfrm>
              <a:prstGeom prst="line">
                <a:avLst/>
              </a:prstGeom>
              <a:noFill/>
              <a:ln w="0">
                <a:solidFill>
                  <a:srgbClr val="FFDF7F"/>
                </a:solidFill>
                <a:round/>
                <a:headEnd/>
                <a:tailEnd/>
              </a:ln>
            </p:spPr>
            <p:txBody>
              <a:bodyPr/>
              <a:lstStyle/>
              <a:p>
                <a:endParaRPr lang="en-US"/>
              </a:p>
            </p:txBody>
          </p:sp>
          <p:sp>
            <p:nvSpPr>
              <p:cNvPr id="124837" name="Line 5029"/>
              <p:cNvSpPr>
                <a:spLocks noChangeShapeType="1"/>
              </p:cNvSpPr>
              <p:nvPr/>
            </p:nvSpPr>
            <p:spPr bwMode="auto">
              <a:xfrm flipH="1" flipV="1">
                <a:off x="3201" y="1605"/>
                <a:ext cx="4" cy="7"/>
              </a:xfrm>
              <a:prstGeom prst="line">
                <a:avLst/>
              </a:prstGeom>
              <a:noFill/>
              <a:ln w="0">
                <a:solidFill>
                  <a:srgbClr val="FFDF7F"/>
                </a:solidFill>
                <a:round/>
                <a:headEnd/>
                <a:tailEnd/>
              </a:ln>
            </p:spPr>
            <p:txBody>
              <a:bodyPr/>
              <a:lstStyle/>
              <a:p>
                <a:endParaRPr lang="en-US"/>
              </a:p>
            </p:txBody>
          </p:sp>
          <p:sp>
            <p:nvSpPr>
              <p:cNvPr id="124838" name="Line 5030"/>
              <p:cNvSpPr>
                <a:spLocks noChangeShapeType="1"/>
              </p:cNvSpPr>
              <p:nvPr/>
            </p:nvSpPr>
            <p:spPr bwMode="auto">
              <a:xfrm flipH="1" flipV="1">
                <a:off x="3205" y="1612"/>
                <a:ext cx="3" cy="7"/>
              </a:xfrm>
              <a:prstGeom prst="line">
                <a:avLst/>
              </a:prstGeom>
              <a:noFill/>
              <a:ln w="0">
                <a:solidFill>
                  <a:srgbClr val="FFDF7F"/>
                </a:solidFill>
                <a:round/>
                <a:headEnd/>
                <a:tailEnd/>
              </a:ln>
            </p:spPr>
            <p:txBody>
              <a:bodyPr/>
              <a:lstStyle/>
              <a:p>
                <a:endParaRPr lang="en-US"/>
              </a:p>
            </p:txBody>
          </p:sp>
          <p:sp>
            <p:nvSpPr>
              <p:cNvPr id="124839" name="Line 5031"/>
              <p:cNvSpPr>
                <a:spLocks noChangeShapeType="1"/>
              </p:cNvSpPr>
              <p:nvPr/>
            </p:nvSpPr>
            <p:spPr bwMode="auto">
              <a:xfrm flipH="1" flipV="1">
                <a:off x="3208" y="1619"/>
                <a:ext cx="1" cy="2"/>
              </a:xfrm>
              <a:prstGeom prst="line">
                <a:avLst/>
              </a:prstGeom>
              <a:noFill/>
              <a:ln w="0">
                <a:solidFill>
                  <a:srgbClr val="FFDF7F"/>
                </a:solidFill>
                <a:round/>
                <a:headEnd/>
                <a:tailEnd/>
              </a:ln>
            </p:spPr>
            <p:txBody>
              <a:bodyPr/>
              <a:lstStyle/>
              <a:p>
                <a:endParaRPr lang="en-US"/>
              </a:p>
            </p:txBody>
          </p:sp>
          <p:sp>
            <p:nvSpPr>
              <p:cNvPr id="124840" name="Line 5032"/>
              <p:cNvSpPr>
                <a:spLocks noChangeShapeType="1"/>
              </p:cNvSpPr>
              <p:nvPr/>
            </p:nvSpPr>
            <p:spPr bwMode="auto">
              <a:xfrm flipH="1" flipV="1">
                <a:off x="3208" y="1621"/>
                <a:ext cx="1" cy="2"/>
              </a:xfrm>
              <a:prstGeom prst="line">
                <a:avLst/>
              </a:prstGeom>
              <a:noFill/>
              <a:ln w="0">
                <a:solidFill>
                  <a:srgbClr val="FFDF7F"/>
                </a:solidFill>
                <a:round/>
                <a:headEnd/>
                <a:tailEnd/>
              </a:ln>
            </p:spPr>
            <p:txBody>
              <a:bodyPr/>
              <a:lstStyle/>
              <a:p>
                <a:endParaRPr lang="en-US"/>
              </a:p>
            </p:txBody>
          </p:sp>
          <p:sp>
            <p:nvSpPr>
              <p:cNvPr id="124841" name="Line 5033"/>
              <p:cNvSpPr>
                <a:spLocks noChangeShapeType="1"/>
              </p:cNvSpPr>
              <p:nvPr/>
            </p:nvSpPr>
            <p:spPr bwMode="auto">
              <a:xfrm>
                <a:off x="3203" y="1574"/>
                <a:ext cx="1" cy="3"/>
              </a:xfrm>
              <a:prstGeom prst="line">
                <a:avLst/>
              </a:prstGeom>
              <a:noFill/>
              <a:ln w="0">
                <a:solidFill>
                  <a:srgbClr val="FFDF7F"/>
                </a:solidFill>
                <a:round/>
                <a:headEnd/>
                <a:tailEnd/>
              </a:ln>
            </p:spPr>
            <p:txBody>
              <a:bodyPr/>
              <a:lstStyle/>
              <a:p>
                <a:endParaRPr lang="en-US"/>
              </a:p>
            </p:txBody>
          </p:sp>
          <p:sp>
            <p:nvSpPr>
              <p:cNvPr id="124842" name="Line 5034"/>
              <p:cNvSpPr>
                <a:spLocks noChangeShapeType="1"/>
              </p:cNvSpPr>
              <p:nvPr/>
            </p:nvSpPr>
            <p:spPr bwMode="auto">
              <a:xfrm>
                <a:off x="3204" y="1577"/>
                <a:ext cx="1" cy="2"/>
              </a:xfrm>
              <a:prstGeom prst="line">
                <a:avLst/>
              </a:prstGeom>
              <a:noFill/>
              <a:ln w="0">
                <a:solidFill>
                  <a:srgbClr val="FFDF7F"/>
                </a:solidFill>
                <a:round/>
                <a:headEnd/>
                <a:tailEnd/>
              </a:ln>
            </p:spPr>
            <p:txBody>
              <a:bodyPr/>
              <a:lstStyle/>
              <a:p>
                <a:endParaRPr lang="en-US"/>
              </a:p>
            </p:txBody>
          </p:sp>
          <p:sp>
            <p:nvSpPr>
              <p:cNvPr id="124843" name="Line 5035"/>
              <p:cNvSpPr>
                <a:spLocks noChangeShapeType="1"/>
              </p:cNvSpPr>
              <p:nvPr/>
            </p:nvSpPr>
            <p:spPr bwMode="auto">
              <a:xfrm>
                <a:off x="3205" y="1579"/>
                <a:ext cx="3" cy="3"/>
              </a:xfrm>
              <a:prstGeom prst="line">
                <a:avLst/>
              </a:prstGeom>
              <a:noFill/>
              <a:ln w="0">
                <a:solidFill>
                  <a:srgbClr val="FFDF7F"/>
                </a:solidFill>
                <a:round/>
                <a:headEnd/>
                <a:tailEnd/>
              </a:ln>
            </p:spPr>
            <p:txBody>
              <a:bodyPr/>
              <a:lstStyle/>
              <a:p>
                <a:endParaRPr lang="en-US"/>
              </a:p>
            </p:txBody>
          </p:sp>
          <p:sp>
            <p:nvSpPr>
              <p:cNvPr id="124844" name="Line 5036"/>
              <p:cNvSpPr>
                <a:spLocks noChangeShapeType="1"/>
              </p:cNvSpPr>
              <p:nvPr/>
            </p:nvSpPr>
            <p:spPr bwMode="auto">
              <a:xfrm flipH="1" flipV="1">
                <a:off x="3208" y="1582"/>
                <a:ext cx="4" cy="3"/>
              </a:xfrm>
              <a:prstGeom prst="line">
                <a:avLst/>
              </a:prstGeom>
              <a:noFill/>
              <a:ln w="0">
                <a:solidFill>
                  <a:srgbClr val="FFDF7F"/>
                </a:solidFill>
                <a:round/>
                <a:headEnd/>
                <a:tailEnd/>
              </a:ln>
            </p:spPr>
            <p:txBody>
              <a:bodyPr/>
              <a:lstStyle/>
              <a:p>
                <a:endParaRPr lang="en-US"/>
              </a:p>
            </p:txBody>
          </p:sp>
          <p:sp>
            <p:nvSpPr>
              <p:cNvPr id="124845" name="Line 5037"/>
              <p:cNvSpPr>
                <a:spLocks noChangeShapeType="1"/>
              </p:cNvSpPr>
              <p:nvPr/>
            </p:nvSpPr>
            <p:spPr bwMode="auto">
              <a:xfrm flipH="1" flipV="1">
                <a:off x="3212" y="1585"/>
                <a:ext cx="2" cy="3"/>
              </a:xfrm>
              <a:prstGeom prst="line">
                <a:avLst/>
              </a:prstGeom>
              <a:noFill/>
              <a:ln w="0">
                <a:solidFill>
                  <a:srgbClr val="FFDF7F"/>
                </a:solidFill>
                <a:round/>
                <a:headEnd/>
                <a:tailEnd/>
              </a:ln>
            </p:spPr>
            <p:txBody>
              <a:bodyPr/>
              <a:lstStyle/>
              <a:p>
                <a:endParaRPr lang="en-US"/>
              </a:p>
            </p:txBody>
          </p:sp>
          <p:sp>
            <p:nvSpPr>
              <p:cNvPr id="124846" name="Line 5038"/>
              <p:cNvSpPr>
                <a:spLocks noChangeShapeType="1"/>
              </p:cNvSpPr>
              <p:nvPr/>
            </p:nvSpPr>
            <p:spPr bwMode="auto">
              <a:xfrm flipH="1" flipV="1">
                <a:off x="3214" y="1588"/>
                <a:ext cx="2" cy="3"/>
              </a:xfrm>
              <a:prstGeom prst="line">
                <a:avLst/>
              </a:prstGeom>
              <a:noFill/>
              <a:ln w="0">
                <a:solidFill>
                  <a:srgbClr val="FFDF7F"/>
                </a:solidFill>
                <a:round/>
                <a:headEnd/>
                <a:tailEnd/>
              </a:ln>
            </p:spPr>
            <p:txBody>
              <a:bodyPr/>
              <a:lstStyle/>
              <a:p>
                <a:endParaRPr lang="en-US"/>
              </a:p>
            </p:txBody>
          </p:sp>
          <p:sp>
            <p:nvSpPr>
              <p:cNvPr id="124847" name="Line 5039"/>
              <p:cNvSpPr>
                <a:spLocks noChangeShapeType="1"/>
              </p:cNvSpPr>
              <p:nvPr/>
            </p:nvSpPr>
            <p:spPr bwMode="auto">
              <a:xfrm flipH="1" flipV="1">
                <a:off x="3216" y="1591"/>
                <a:ext cx="3" cy="7"/>
              </a:xfrm>
              <a:prstGeom prst="line">
                <a:avLst/>
              </a:prstGeom>
              <a:noFill/>
              <a:ln w="0">
                <a:solidFill>
                  <a:srgbClr val="FFDF7F"/>
                </a:solidFill>
                <a:round/>
                <a:headEnd/>
                <a:tailEnd/>
              </a:ln>
            </p:spPr>
            <p:txBody>
              <a:bodyPr/>
              <a:lstStyle/>
              <a:p>
                <a:endParaRPr lang="en-US"/>
              </a:p>
            </p:txBody>
          </p:sp>
          <p:sp>
            <p:nvSpPr>
              <p:cNvPr id="124848" name="Line 5040"/>
              <p:cNvSpPr>
                <a:spLocks noChangeShapeType="1"/>
              </p:cNvSpPr>
              <p:nvPr/>
            </p:nvSpPr>
            <p:spPr bwMode="auto">
              <a:xfrm flipH="1" flipV="1">
                <a:off x="3219" y="1598"/>
                <a:ext cx="2" cy="8"/>
              </a:xfrm>
              <a:prstGeom prst="line">
                <a:avLst/>
              </a:prstGeom>
              <a:noFill/>
              <a:ln w="0">
                <a:solidFill>
                  <a:srgbClr val="FFDF7F"/>
                </a:solidFill>
                <a:round/>
                <a:headEnd/>
                <a:tailEnd/>
              </a:ln>
            </p:spPr>
            <p:txBody>
              <a:bodyPr/>
              <a:lstStyle/>
              <a:p>
                <a:endParaRPr lang="en-US"/>
              </a:p>
            </p:txBody>
          </p:sp>
          <p:sp>
            <p:nvSpPr>
              <p:cNvPr id="124849" name="Line 5041"/>
              <p:cNvSpPr>
                <a:spLocks noChangeShapeType="1"/>
              </p:cNvSpPr>
              <p:nvPr/>
            </p:nvSpPr>
            <p:spPr bwMode="auto">
              <a:xfrm flipV="1">
                <a:off x="3220" y="1606"/>
                <a:ext cx="1" cy="5"/>
              </a:xfrm>
              <a:prstGeom prst="line">
                <a:avLst/>
              </a:prstGeom>
              <a:noFill/>
              <a:ln w="0">
                <a:solidFill>
                  <a:srgbClr val="FFDF7F"/>
                </a:solidFill>
                <a:round/>
                <a:headEnd/>
                <a:tailEnd/>
              </a:ln>
            </p:spPr>
            <p:txBody>
              <a:bodyPr/>
              <a:lstStyle/>
              <a:p>
                <a:endParaRPr lang="en-US"/>
              </a:p>
            </p:txBody>
          </p:sp>
          <p:sp>
            <p:nvSpPr>
              <p:cNvPr id="124850" name="Line 5042"/>
              <p:cNvSpPr>
                <a:spLocks noChangeShapeType="1"/>
              </p:cNvSpPr>
              <p:nvPr/>
            </p:nvSpPr>
            <p:spPr bwMode="auto">
              <a:xfrm>
                <a:off x="3220" y="1611"/>
                <a:ext cx="1" cy="5"/>
              </a:xfrm>
              <a:prstGeom prst="line">
                <a:avLst/>
              </a:prstGeom>
              <a:noFill/>
              <a:ln w="0">
                <a:solidFill>
                  <a:srgbClr val="FFDF7F"/>
                </a:solidFill>
                <a:round/>
                <a:headEnd/>
                <a:tailEnd/>
              </a:ln>
            </p:spPr>
            <p:txBody>
              <a:bodyPr/>
              <a:lstStyle/>
              <a:p>
                <a:endParaRPr lang="en-US"/>
              </a:p>
            </p:txBody>
          </p:sp>
          <p:sp>
            <p:nvSpPr>
              <p:cNvPr id="124851" name="Line 5043"/>
              <p:cNvSpPr>
                <a:spLocks noChangeShapeType="1"/>
              </p:cNvSpPr>
              <p:nvPr/>
            </p:nvSpPr>
            <p:spPr bwMode="auto">
              <a:xfrm>
                <a:off x="3221" y="1616"/>
                <a:ext cx="2" cy="5"/>
              </a:xfrm>
              <a:prstGeom prst="line">
                <a:avLst/>
              </a:prstGeom>
              <a:noFill/>
              <a:ln w="0">
                <a:solidFill>
                  <a:srgbClr val="FFDF7F"/>
                </a:solidFill>
                <a:round/>
                <a:headEnd/>
                <a:tailEnd/>
              </a:ln>
            </p:spPr>
            <p:txBody>
              <a:bodyPr/>
              <a:lstStyle/>
              <a:p>
                <a:endParaRPr lang="en-US"/>
              </a:p>
            </p:txBody>
          </p:sp>
          <p:sp>
            <p:nvSpPr>
              <p:cNvPr id="124852" name="Line 5044"/>
              <p:cNvSpPr>
                <a:spLocks noChangeShapeType="1"/>
              </p:cNvSpPr>
              <p:nvPr/>
            </p:nvSpPr>
            <p:spPr bwMode="auto">
              <a:xfrm>
                <a:off x="3223" y="1621"/>
                <a:ext cx="2" cy="5"/>
              </a:xfrm>
              <a:prstGeom prst="line">
                <a:avLst/>
              </a:prstGeom>
              <a:noFill/>
              <a:ln w="0">
                <a:solidFill>
                  <a:srgbClr val="FFDF7F"/>
                </a:solidFill>
                <a:round/>
                <a:headEnd/>
                <a:tailEnd/>
              </a:ln>
            </p:spPr>
            <p:txBody>
              <a:bodyPr/>
              <a:lstStyle/>
              <a:p>
                <a:endParaRPr lang="en-US"/>
              </a:p>
            </p:txBody>
          </p:sp>
          <p:sp>
            <p:nvSpPr>
              <p:cNvPr id="124853" name="Line 5045"/>
              <p:cNvSpPr>
                <a:spLocks noChangeShapeType="1"/>
              </p:cNvSpPr>
              <p:nvPr/>
            </p:nvSpPr>
            <p:spPr bwMode="auto">
              <a:xfrm>
                <a:off x="3225" y="1626"/>
                <a:ext cx="1" cy="3"/>
              </a:xfrm>
              <a:prstGeom prst="line">
                <a:avLst/>
              </a:prstGeom>
              <a:noFill/>
              <a:ln w="0">
                <a:solidFill>
                  <a:srgbClr val="FFDF7F"/>
                </a:solidFill>
                <a:round/>
                <a:headEnd/>
                <a:tailEnd/>
              </a:ln>
            </p:spPr>
            <p:txBody>
              <a:bodyPr/>
              <a:lstStyle/>
              <a:p>
                <a:endParaRPr lang="en-US"/>
              </a:p>
            </p:txBody>
          </p:sp>
          <p:sp>
            <p:nvSpPr>
              <p:cNvPr id="124854" name="Line 5046"/>
              <p:cNvSpPr>
                <a:spLocks noChangeShapeType="1"/>
              </p:cNvSpPr>
              <p:nvPr/>
            </p:nvSpPr>
            <p:spPr bwMode="auto">
              <a:xfrm flipH="1" flipV="1">
                <a:off x="3226" y="1629"/>
                <a:ext cx="2" cy="2"/>
              </a:xfrm>
              <a:prstGeom prst="line">
                <a:avLst/>
              </a:prstGeom>
              <a:noFill/>
              <a:ln w="0">
                <a:solidFill>
                  <a:srgbClr val="FFDF7F"/>
                </a:solidFill>
                <a:round/>
                <a:headEnd/>
                <a:tailEnd/>
              </a:ln>
            </p:spPr>
            <p:txBody>
              <a:bodyPr/>
              <a:lstStyle/>
              <a:p>
                <a:endParaRPr lang="en-US"/>
              </a:p>
            </p:txBody>
          </p:sp>
          <p:sp>
            <p:nvSpPr>
              <p:cNvPr id="124855" name="Line 5047"/>
              <p:cNvSpPr>
                <a:spLocks noChangeShapeType="1"/>
              </p:cNvSpPr>
              <p:nvPr/>
            </p:nvSpPr>
            <p:spPr bwMode="auto">
              <a:xfrm flipH="1" flipV="1">
                <a:off x="3228" y="1631"/>
                <a:ext cx="1" cy="3"/>
              </a:xfrm>
              <a:prstGeom prst="line">
                <a:avLst/>
              </a:prstGeom>
              <a:noFill/>
              <a:ln w="0">
                <a:solidFill>
                  <a:srgbClr val="FFDF7F"/>
                </a:solidFill>
                <a:round/>
                <a:headEnd/>
                <a:tailEnd/>
              </a:ln>
            </p:spPr>
            <p:txBody>
              <a:bodyPr/>
              <a:lstStyle/>
              <a:p>
                <a:endParaRPr lang="en-US"/>
              </a:p>
            </p:txBody>
          </p:sp>
          <p:sp>
            <p:nvSpPr>
              <p:cNvPr id="124856" name="Line 5048"/>
              <p:cNvSpPr>
                <a:spLocks noChangeShapeType="1"/>
              </p:cNvSpPr>
              <p:nvPr/>
            </p:nvSpPr>
            <p:spPr bwMode="auto">
              <a:xfrm flipH="1" flipV="1">
                <a:off x="3228" y="1634"/>
                <a:ext cx="1" cy="2"/>
              </a:xfrm>
              <a:prstGeom prst="line">
                <a:avLst/>
              </a:prstGeom>
              <a:noFill/>
              <a:ln w="0">
                <a:solidFill>
                  <a:srgbClr val="FFDF7F"/>
                </a:solidFill>
                <a:round/>
                <a:headEnd/>
                <a:tailEnd/>
              </a:ln>
            </p:spPr>
            <p:txBody>
              <a:bodyPr/>
              <a:lstStyle/>
              <a:p>
                <a:endParaRPr lang="en-US"/>
              </a:p>
            </p:txBody>
          </p:sp>
          <p:sp>
            <p:nvSpPr>
              <p:cNvPr id="124857" name="Line 5049"/>
              <p:cNvSpPr>
                <a:spLocks noChangeShapeType="1"/>
              </p:cNvSpPr>
              <p:nvPr/>
            </p:nvSpPr>
            <p:spPr bwMode="auto">
              <a:xfrm>
                <a:off x="3306" y="1456"/>
                <a:ext cx="1" cy="128"/>
              </a:xfrm>
              <a:prstGeom prst="line">
                <a:avLst/>
              </a:prstGeom>
              <a:noFill/>
              <a:ln w="0">
                <a:solidFill>
                  <a:srgbClr val="FFDF7F"/>
                </a:solidFill>
                <a:round/>
                <a:headEnd/>
                <a:tailEnd/>
              </a:ln>
            </p:spPr>
            <p:txBody>
              <a:bodyPr/>
              <a:lstStyle/>
              <a:p>
                <a:endParaRPr lang="en-US"/>
              </a:p>
            </p:txBody>
          </p:sp>
          <p:sp>
            <p:nvSpPr>
              <p:cNvPr id="124858" name="Line 5050"/>
              <p:cNvSpPr>
                <a:spLocks noChangeShapeType="1"/>
              </p:cNvSpPr>
              <p:nvPr/>
            </p:nvSpPr>
            <p:spPr bwMode="auto">
              <a:xfrm flipH="1" flipV="1">
                <a:off x="3273" y="1647"/>
                <a:ext cx="2" cy="4"/>
              </a:xfrm>
              <a:prstGeom prst="line">
                <a:avLst/>
              </a:prstGeom>
              <a:noFill/>
              <a:ln w="0">
                <a:solidFill>
                  <a:srgbClr val="FFDF7F"/>
                </a:solidFill>
                <a:round/>
                <a:headEnd/>
                <a:tailEnd/>
              </a:ln>
            </p:spPr>
            <p:txBody>
              <a:bodyPr/>
              <a:lstStyle/>
              <a:p>
                <a:endParaRPr lang="en-US"/>
              </a:p>
            </p:txBody>
          </p:sp>
          <p:sp>
            <p:nvSpPr>
              <p:cNvPr id="124859" name="Line 5051"/>
              <p:cNvSpPr>
                <a:spLocks noChangeShapeType="1"/>
              </p:cNvSpPr>
              <p:nvPr/>
            </p:nvSpPr>
            <p:spPr bwMode="auto">
              <a:xfrm flipH="1" flipV="1">
                <a:off x="3270" y="1646"/>
                <a:ext cx="3" cy="1"/>
              </a:xfrm>
              <a:prstGeom prst="line">
                <a:avLst/>
              </a:prstGeom>
              <a:noFill/>
              <a:ln w="0">
                <a:solidFill>
                  <a:srgbClr val="FFDF7F"/>
                </a:solidFill>
                <a:round/>
                <a:headEnd/>
                <a:tailEnd/>
              </a:ln>
            </p:spPr>
            <p:txBody>
              <a:bodyPr/>
              <a:lstStyle/>
              <a:p>
                <a:endParaRPr lang="en-US"/>
              </a:p>
            </p:txBody>
          </p:sp>
          <p:sp>
            <p:nvSpPr>
              <p:cNvPr id="124860" name="Line 5052"/>
              <p:cNvSpPr>
                <a:spLocks noChangeShapeType="1"/>
              </p:cNvSpPr>
              <p:nvPr/>
            </p:nvSpPr>
            <p:spPr bwMode="auto">
              <a:xfrm flipH="1">
                <a:off x="3267" y="1646"/>
                <a:ext cx="3" cy="1"/>
              </a:xfrm>
              <a:prstGeom prst="line">
                <a:avLst/>
              </a:prstGeom>
              <a:noFill/>
              <a:ln w="0">
                <a:solidFill>
                  <a:srgbClr val="FFDF7F"/>
                </a:solidFill>
                <a:round/>
                <a:headEnd/>
                <a:tailEnd/>
              </a:ln>
            </p:spPr>
            <p:txBody>
              <a:bodyPr/>
              <a:lstStyle/>
              <a:p>
                <a:endParaRPr lang="en-US"/>
              </a:p>
            </p:txBody>
          </p:sp>
          <p:sp>
            <p:nvSpPr>
              <p:cNvPr id="124861" name="Line 5053"/>
              <p:cNvSpPr>
                <a:spLocks noChangeShapeType="1"/>
              </p:cNvSpPr>
              <p:nvPr/>
            </p:nvSpPr>
            <p:spPr bwMode="auto">
              <a:xfrm flipH="1">
                <a:off x="3266" y="1647"/>
                <a:ext cx="1" cy="4"/>
              </a:xfrm>
              <a:prstGeom prst="line">
                <a:avLst/>
              </a:prstGeom>
              <a:noFill/>
              <a:ln w="0">
                <a:solidFill>
                  <a:srgbClr val="FFDF7F"/>
                </a:solidFill>
                <a:round/>
                <a:headEnd/>
                <a:tailEnd/>
              </a:ln>
            </p:spPr>
            <p:txBody>
              <a:bodyPr/>
              <a:lstStyle/>
              <a:p>
                <a:endParaRPr lang="en-US"/>
              </a:p>
            </p:txBody>
          </p:sp>
          <p:sp>
            <p:nvSpPr>
              <p:cNvPr id="124862" name="Line 5054"/>
              <p:cNvSpPr>
                <a:spLocks noChangeShapeType="1"/>
              </p:cNvSpPr>
              <p:nvPr/>
            </p:nvSpPr>
            <p:spPr bwMode="auto">
              <a:xfrm>
                <a:off x="3266" y="1651"/>
                <a:ext cx="1" cy="3"/>
              </a:xfrm>
              <a:prstGeom prst="line">
                <a:avLst/>
              </a:prstGeom>
              <a:noFill/>
              <a:ln w="0">
                <a:solidFill>
                  <a:srgbClr val="FFDF7F"/>
                </a:solidFill>
                <a:round/>
                <a:headEnd/>
                <a:tailEnd/>
              </a:ln>
            </p:spPr>
            <p:txBody>
              <a:bodyPr/>
              <a:lstStyle/>
              <a:p>
                <a:endParaRPr lang="en-US"/>
              </a:p>
            </p:txBody>
          </p:sp>
          <p:sp>
            <p:nvSpPr>
              <p:cNvPr id="124863" name="Line 5055"/>
              <p:cNvSpPr>
                <a:spLocks noChangeShapeType="1"/>
              </p:cNvSpPr>
              <p:nvPr/>
            </p:nvSpPr>
            <p:spPr bwMode="auto">
              <a:xfrm>
                <a:off x="3267" y="1654"/>
                <a:ext cx="3" cy="2"/>
              </a:xfrm>
              <a:prstGeom prst="line">
                <a:avLst/>
              </a:prstGeom>
              <a:noFill/>
              <a:ln w="0">
                <a:solidFill>
                  <a:srgbClr val="FFDF7F"/>
                </a:solidFill>
                <a:round/>
                <a:headEnd/>
                <a:tailEnd/>
              </a:ln>
            </p:spPr>
            <p:txBody>
              <a:bodyPr/>
              <a:lstStyle/>
              <a:p>
                <a:endParaRPr lang="en-US"/>
              </a:p>
            </p:txBody>
          </p:sp>
          <p:sp>
            <p:nvSpPr>
              <p:cNvPr id="124864" name="Line 5056"/>
              <p:cNvSpPr>
                <a:spLocks noChangeShapeType="1"/>
              </p:cNvSpPr>
              <p:nvPr/>
            </p:nvSpPr>
            <p:spPr bwMode="auto">
              <a:xfrm flipV="1">
                <a:off x="3270" y="1654"/>
                <a:ext cx="3" cy="2"/>
              </a:xfrm>
              <a:prstGeom prst="line">
                <a:avLst/>
              </a:prstGeom>
              <a:noFill/>
              <a:ln w="0">
                <a:solidFill>
                  <a:srgbClr val="FFDF7F"/>
                </a:solidFill>
                <a:round/>
                <a:headEnd/>
                <a:tailEnd/>
              </a:ln>
            </p:spPr>
            <p:txBody>
              <a:bodyPr/>
              <a:lstStyle/>
              <a:p>
                <a:endParaRPr lang="en-US"/>
              </a:p>
            </p:txBody>
          </p:sp>
          <p:sp>
            <p:nvSpPr>
              <p:cNvPr id="124865" name="Line 5057"/>
              <p:cNvSpPr>
                <a:spLocks noChangeShapeType="1"/>
              </p:cNvSpPr>
              <p:nvPr/>
            </p:nvSpPr>
            <p:spPr bwMode="auto">
              <a:xfrm flipV="1">
                <a:off x="3273" y="1651"/>
                <a:ext cx="2" cy="3"/>
              </a:xfrm>
              <a:prstGeom prst="line">
                <a:avLst/>
              </a:prstGeom>
              <a:noFill/>
              <a:ln w="0">
                <a:solidFill>
                  <a:srgbClr val="FFDF7F"/>
                </a:solidFill>
                <a:round/>
                <a:headEnd/>
                <a:tailEnd/>
              </a:ln>
            </p:spPr>
            <p:txBody>
              <a:bodyPr/>
              <a:lstStyle/>
              <a:p>
                <a:endParaRPr lang="en-US"/>
              </a:p>
            </p:txBody>
          </p:sp>
          <p:sp>
            <p:nvSpPr>
              <p:cNvPr id="124866" name="Line 5058"/>
              <p:cNvSpPr>
                <a:spLocks noChangeShapeType="1"/>
              </p:cNvSpPr>
              <p:nvPr/>
            </p:nvSpPr>
            <p:spPr bwMode="auto">
              <a:xfrm>
                <a:off x="3237" y="1596"/>
                <a:ext cx="1" cy="3"/>
              </a:xfrm>
              <a:prstGeom prst="line">
                <a:avLst/>
              </a:prstGeom>
              <a:noFill/>
              <a:ln w="0">
                <a:solidFill>
                  <a:srgbClr val="FFDF7F"/>
                </a:solidFill>
                <a:round/>
                <a:headEnd/>
                <a:tailEnd/>
              </a:ln>
            </p:spPr>
            <p:txBody>
              <a:bodyPr/>
              <a:lstStyle/>
              <a:p>
                <a:endParaRPr lang="en-US"/>
              </a:p>
            </p:txBody>
          </p:sp>
          <p:sp>
            <p:nvSpPr>
              <p:cNvPr id="124867" name="Line 5059"/>
              <p:cNvSpPr>
                <a:spLocks noChangeShapeType="1"/>
              </p:cNvSpPr>
              <p:nvPr/>
            </p:nvSpPr>
            <p:spPr bwMode="auto">
              <a:xfrm>
                <a:off x="3238" y="1599"/>
                <a:ext cx="2" cy="2"/>
              </a:xfrm>
              <a:prstGeom prst="line">
                <a:avLst/>
              </a:prstGeom>
              <a:noFill/>
              <a:ln w="0">
                <a:solidFill>
                  <a:srgbClr val="FFDF7F"/>
                </a:solidFill>
                <a:round/>
                <a:headEnd/>
                <a:tailEnd/>
              </a:ln>
            </p:spPr>
            <p:txBody>
              <a:bodyPr/>
              <a:lstStyle/>
              <a:p>
                <a:endParaRPr lang="en-US"/>
              </a:p>
            </p:txBody>
          </p:sp>
          <p:sp>
            <p:nvSpPr>
              <p:cNvPr id="124868" name="Line 5060"/>
              <p:cNvSpPr>
                <a:spLocks noChangeShapeType="1"/>
              </p:cNvSpPr>
              <p:nvPr/>
            </p:nvSpPr>
            <p:spPr bwMode="auto">
              <a:xfrm>
                <a:off x="3240" y="1601"/>
                <a:ext cx="2" cy="4"/>
              </a:xfrm>
              <a:prstGeom prst="line">
                <a:avLst/>
              </a:prstGeom>
              <a:noFill/>
              <a:ln w="0">
                <a:solidFill>
                  <a:srgbClr val="FFDF7F"/>
                </a:solidFill>
                <a:round/>
                <a:headEnd/>
                <a:tailEnd/>
              </a:ln>
            </p:spPr>
            <p:txBody>
              <a:bodyPr/>
              <a:lstStyle/>
              <a:p>
                <a:endParaRPr lang="en-US"/>
              </a:p>
            </p:txBody>
          </p:sp>
          <p:sp>
            <p:nvSpPr>
              <p:cNvPr id="124869" name="Line 5061"/>
              <p:cNvSpPr>
                <a:spLocks noChangeShapeType="1"/>
              </p:cNvSpPr>
              <p:nvPr/>
            </p:nvSpPr>
            <p:spPr bwMode="auto">
              <a:xfrm>
                <a:off x="3242" y="1605"/>
                <a:ext cx="2" cy="2"/>
              </a:xfrm>
              <a:prstGeom prst="line">
                <a:avLst/>
              </a:prstGeom>
              <a:noFill/>
              <a:ln w="0">
                <a:solidFill>
                  <a:srgbClr val="FFDF7F"/>
                </a:solidFill>
                <a:round/>
                <a:headEnd/>
                <a:tailEnd/>
              </a:ln>
            </p:spPr>
            <p:txBody>
              <a:bodyPr/>
              <a:lstStyle/>
              <a:p>
                <a:endParaRPr lang="en-US"/>
              </a:p>
            </p:txBody>
          </p:sp>
          <p:sp>
            <p:nvSpPr>
              <p:cNvPr id="124870" name="Line 5062"/>
              <p:cNvSpPr>
                <a:spLocks noChangeShapeType="1"/>
              </p:cNvSpPr>
              <p:nvPr/>
            </p:nvSpPr>
            <p:spPr bwMode="auto">
              <a:xfrm>
                <a:off x="3244" y="1607"/>
                <a:ext cx="5" cy="2"/>
              </a:xfrm>
              <a:prstGeom prst="line">
                <a:avLst/>
              </a:prstGeom>
              <a:noFill/>
              <a:ln w="0">
                <a:solidFill>
                  <a:srgbClr val="FFDF7F"/>
                </a:solidFill>
                <a:round/>
                <a:headEnd/>
                <a:tailEnd/>
              </a:ln>
            </p:spPr>
            <p:txBody>
              <a:bodyPr/>
              <a:lstStyle/>
              <a:p>
                <a:endParaRPr lang="en-US"/>
              </a:p>
            </p:txBody>
          </p:sp>
          <p:sp>
            <p:nvSpPr>
              <p:cNvPr id="124871" name="Line 5063"/>
              <p:cNvSpPr>
                <a:spLocks noChangeShapeType="1"/>
              </p:cNvSpPr>
              <p:nvPr/>
            </p:nvSpPr>
            <p:spPr bwMode="auto">
              <a:xfrm flipH="1" flipV="1">
                <a:off x="3249" y="1609"/>
                <a:ext cx="4" cy="2"/>
              </a:xfrm>
              <a:prstGeom prst="line">
                <a:avLst/>
              </a:prstGeom>
              <a:noFill/>
              <a:ln w="0">
                <a:solidFill>
                  <a:srgbClr val="FFDF7F"/>
                </a:solidFill>
                <a:round/>
                <a:headEnd/>
                <a:tailEnd/>
              </a:ln>
            </p:spPr>
            <p:txBody>
              <a:bodyPr/>
              <a:lstStyle/>
              <a:p>
                <a:endParaRPr lang="en-US"/>
              </a:p>
            </p:txBody>
          </p:sp>
          <p:sp>
            <p:nvSpPr>
              <p:cNvPr id="124872" name="Line 5064"/>
              <p:cNvSpPr>
                <a:spLocks noChangeShapeType="1"/>
              </p:cNvSpPr>
              <p:nvPr/>
            </p:nvSpPr>
            <p:spPr bwMode="auto">
              <a:xfrm flipH="1" flipV="1">
                <a:off x="3253" y="1611"/>
                <a:ext cx="1" cy="2"/>
              </a:xfrm>
              <a:prstGeom prst="line">
                <a:avLst/>
              </a:prstGeom>
              <a:noFill/>
              <a:ln w="0">
                <a:solidFill>
                  <a:srgbClr val="FFDF7F"/>
                </a:solidFill>
                <a:round/>
                <a:headEnd/>
                <a:tailEnd/>
              </a:ln>
            </p:spPr>
            <p:txBody>
              <a:bodyPr/>
              <a:lstStyle/>
              <a:p>
                <a:endParaRPr lang="en-US"/>
              </a:p>
            </p:txBody>
          </p:sp>
          <p:sp>
            <p:nvSpPr>
              <p:cNvPr id="124873" name="Line 5065"/>
              <p:cNvSpPr>
                <a:spLocks noChangeShapeType="1"/>
              </p:cNvSpPr>
              <p:nvPr/>
            </p:nvSpPr>
            <p:spPr bwMode="auto">
              <a:xfrm flipH="1" flipV="1">
                <a:off x="3254" y="1613"/>
                <a:ext cx="1" cy="3"/>
              </a:xfrm>
              <a:prstGeom prst="line">
                <a:avLst/>
              </a:prstGeom>
              <a:noFill/>
              <a:ln w="0">
                <a:solidFill>
                  <a:srgbClr val="FFDF7F"/>
                </a:solidFill>
                <a:round/>
                <a:headEnd/>
                <a:tailEnd/>
              </a:ln>
            </p:spPr>
            <p:txBody>
              <a:bodyPr/>
              <a:lstStyle/>
              <a:p>
                <a:endParaRPr lang="en-US"/>
              </a:p>
            </p:txBody>
          </p:sp>
          <p:sp>
            <p:nvSpPr>
              <p:cNvPr id="124874" name="Line 5066"/>
              <p:cNvSpPr>
                <a:spLocks noChangeShapeType="1"/>
              </p:cNvSpPr>
              <p:nvPr/>
            </p:nvSpPr>
            <p:spPr bwMode="auto">
              <a:xfrm flipH="1" flipV="1">
                <a:off x="3255" y="1616"/>
                <a:ext cx="1" cy="2"/>
              </a:xfrm>
              <a:prstGeom prst="line">
                <a:avLst/>
              </a:prstGeom>
              <a:noFill/>
              <a:ln w="0">
                <a:solidFill>
                  <a:srgbClr val="FFDF7F"/>
                </a:solidFill>
                <a:round/>
                <a:headEnd/>
                <a:tailEnd/>
              </a:ln>
            </p:spPr>
            <p:txBody>
              <a:bodyPr/>
              <a:lstStyle/>
              <a:p>
                <a:endParaRPr lang="en-US"/>
              </a:p>
            </p:txBody>
          </p:sp>
        </p:grpSp>
        <p:grpSp>
          <p:nvGrpSpPr>
            <p:cNvPr id="125076" name="Group 5268"/>
            <p:cNvGrpSpPr>
              <a:grpSpLocks/>
            </p:cNvGrpSpPr>
            <p:nvPr/>
          </p:nvGrpSpPr>
          <p:grpSpPr bwMode="auto">
            <a:xfrm>
              <a:off x="3232" y="1309"/>
              <a:ext cx="461" cy="332"/>
              <a:chOff x="3232" y="1309"/>
              <a:chExt cx="461" cy="332"/>
            </a:xfrm>
          </p:grpSpPr>
          <p:sp>
            <p:nvSpPr>
              <p:cNvPr id="124876" name="Line 5068"/>
              <p:cNvSpPr>
                <a:spLocks noChangeShapeType="1"/>
              </p:cNvSpPr>
              <p:nvPr/>
            </p:nvSpPr>
            <p:spPr bwMode="auto">
              <a:xfrm flipV="1">
                <a:off x="3255" y="1618"/>
                <a:ext cx="1" cy="3"/>
              </a:xfrm>
              <a:prstGeom prst="line">
                <a:avLst/>
              </a:prstGeom>
              <a:noFill/>
              <a:ln w="0">
                <a:solidFill>
                  <a:srgbClr val="FFDF7F"/>
                </a:solidFill>
                <a:round/>
                <a:headEnd/>
                <a:tailEnd/>
              </a:ln>
            </p:spPr>
            <p:txBody>
              <a:bodyPr/>
              <a:lstStyle/>
              <a:p>
                <a:endParaRPr lang="en-US"/>
              </a:p>
            </p:txBody>
          </p:sp>
          <p:sp>
            <p:nvSpPr>
              <p:cNvPr id="124877" name="Line 5069"/>
              <p:cNvSpPr>
                <a:spLocks noChangeShapeType="1"/>
              </p:cNvSpPr>
              <p:nvPr/>
            </p:nvSpPr>
            <p:spPr bwMode="auto">
              <a:xfrm flipV="1">
                <a:off x="3306" y="1433"/>
                <a:ext cx="38" cy="23"/>
              </a:xfrm>
              <a:prstGeom prst="line">
                <a:avLst/>
              </a:prstGeom>
              <a:noFill/>
              <a:ln w="0">
                <a:solidFill>
                  <a:srgbClr val="FFDF7F"/>
                </a:solidFill>
                <a:round/>
                <a:headEnd/>
                <a:tailEnd/>
              </a:ln>
            </p:spPr>
            <p:txBody>
              <a:bodyPr/>
              <a:lstStyle/>
              <a:p>
                <a:endParaRPr lang="en-US"/>
              </a:p>
            </p:txBody>
          </p:sp>
          <p:sp>
            <p:nvSpPr>
              <p:cNvPr id="124878" name="Line 5070"/>
              <p:cNvSpPr>
                <a:spLocks noChangeShapeType="1"/>
              </p:cNvSpPr>
              <p:nvPr/>
            </p:nvSpPr>
            <p:spPr bwMode="auto">
              <a:xfrm>
                <a:off x="3232" y="1440"/>
                <a:ext cx="75" cy="47"/>
              </a:xfrm>
              <a:prstGeom prst="line">
                <a:avLst/>
              </a:prstGeom>
              <a:noFill/>
              <a:ln w="0">
                <a:solidFill>
                  <a:srgbClr val="FFDF7F"/>
                </a:solidFill>
                <a:round/>
                <a:headEnd/>
                <a:tailEnd/>
              </a:ln>
            </p:spPr>
            <p:txBody>
              <a:bodyPr/>
              <a:lstStyle/>
              <a:p>
                <a:endParaRPr lang="en-US"/>
              </a:p>
            </p:txBody>
          </p:sp>
          <p:sp>
            <p:nvSpPr>
              <p:cNvPr id="124879" name="Line 5071"/>
              <p:cNvSpPr>
                <a:spLocks noChangeShapeType="1"/>
              </p:cNvSpPr>
              <p:nvPr/>
            </p:nvSpPr>
            <p:spPr bwMode="auto">
              <a:xfrm flipH="1" flipV="1">
                <a:off x="3322" y="1447"/>
                <a:ext cx="2" cy="1"/>
              </a:xfrm>
              <a:prstGeom prst="line">
                <a:avLst/>
              </a:prstGeom>
              <a:noFill/>
              <a:ln w="0">
                <a:solidFill>
                  <a:srgbClr val="FFDF7F"/>
                </a:solidFill>
                <a:round/>
                <a:headEnd/>
                <a:tailEnd/>
              </a:ln>
            </p:spPr>
            <p:txBody>
              <a:bodyPr/>
              <a:lstStyle/>
              <a:p>
                <a:endParaRPr lang="en-US"/>
              </a:p>
            </p:txBody>
          </p:sp>
          <p:sp>
            <p:nvSpPr>
              <p:cNvPr id="124880" name="Line 5072"/>
              <p:cNvSpPr>
                <a:spLocks noChangeShapeType="1"/>
              </p:cNvSpPr>
              <p:nvPr/>
            </p:nvSpPr>
            <p:spPr bwMode="auto">
              <a:xfrm>
                <a:off x="3324" y="1448"/>
                <a:ext cx="1" cy="2"/>
              </a:xfrm>
              <a:prstGeom prst="line">
                <a:avLst/>
              </a:prstGeom>
              <a:noFill/>
              <a:ln w="0">
                <a:solidFill>
                  <a:srgbClr val="FFDF7F"/>
                </a:solidFill>
                <a:round/>
                <a:headEnd/>
                <a:tailEnd/>
              </a:ln>
            </p:spPr>
            <p:txBody>
              <a:bodyPr/>
              <a:lstStyle/>
              <a:p>
                <a:endParaRPr lang="en-US"/>
              </a:p>
            </p:txBody>
          </p:sp>
          <p:sp>
            <p:nvSpPr>
              <p:cNvPr id="124881" name="Line 5073"/>
              <p:cNvSpPr>
                <a:spLocks noChangeShapeType="1"/>
              </p:cNvSpPr>
              <p:nvPr/>
            </p:nvSpPr>
            <p:spPr bwMode="auto">
              <a:xfrm flipH="1" flipV="1">
                <a:off x="3325" y="1450"/>
                <a:ext cx="1" cy="1"/>
              </a:xfrm>
              <a:prstGeom prst="line">
                <a:avLst/>
              </a:prstGeom>
              <a:noFill/>
              <a:ln w="0">
                <a:solidFill>
                  <a:srgbClr val="FFDF7F"/>
                </a:solidFill>
                <a:round/>
                <a:headEnd/>
                <a:tailEnd/>
              </a:ln>
            </p:spPr>
            <p:txBody>
              <a:bodyPr/>
              <a:lstStyle/>
              <a:p>
                <a:endParaRPr lang="en-US"/>
              </a:p>
            </p:txBody>
          </p:sp>
          <p:sp>
            <p:nvSpPr>
              <p:cNvPr id="124882" name="Line 5074"/>
              <p:cNvSpPr>
                <a:spLocks noChangeShapeType="1"/>
              </p:cNvSpPr>
              <p:nvPr/>
            </p:nvSpPr>
            <p:spPr bwMode="auto">
              <a:xfrm flipH="1" flipV="1">
                <a:off x="3326" y="1451"/>
                <a:ext cx="1" cy="1"/>
              </a:xfrm>
              <a:prstGeom prst="line">
                <a:avLst/>
              </a:prstGeom>
              <a:noFill/>
              <a:ln w="0">
                <a:solidFill>
                  <a:srgbClr val="FFDF7F"/>
                </a:solidFill>
                <a:round/>
                <a:headEnd/>
                <a:tailEnd/>
              </a:ln>
            </p:spPr>
            <p:txBody>
              <a:bodyPr/>
              <a:lstStyle/>
              <a:p>
                <a:endParaRPr lang="en-US"/>
              </a:p>
            </p:txBody>
          </p:sp>
          <p:sp>
            <p:nvSpPr>
              <p:cNvPr id="124883" name="Line 5075"/>
              <p:cNvSpPr>
                <a:spLocks noChangeShapeType="1"/>
              </p:cNvSpPr>
              <p:nvPr/>
            </p:nvSpPr>
            <p:spPr bwMode="auto">
              <a:xfrm flipH="1" flipV="1">
                <a:off x="3327" y="1452"/>
                <a:ext cx="1" cy="2"/>
              </a:xfrm>
              <a:prstGeom prst="line">
                <a:avLst/>
              </a:prstGeom>
              <a:noFill/>
              <a:ln w="0">
                <a:solidFill>
                  <a:srgbClr val="FFDF7F"/>
                </a:solidFill>
                <a:round/>
                <a:headEnd/>
                <a:tailEnd/>
              </a:ln>
            </p:spPr>
            <p:txBody>
              <a:bodyPr/>
              <a:lstStyle/>
              <a:p>
                <a:endParaRPr lang="en-US"/>
              </a:p>
            </p:txBody>
          </p:sp>
          <p:sp>
            <p:nvSpPr>
              <p:cNvPr id="124884" name="Line 5076"/>
              <p:cNvSpPr>
                <a:spLocks noChangeShapeType="1"/>
              </p:cNvSpPr>
              <p:nvPr/>
            </p:nvSpPr>
            <p:spPr bwMode="auto">
              <a:xfrm>
                <a:off x="3328" y="1454"/>
                <a:ext cx="1" cy="3"/>
              </a:xfrm>
              <a:prstGeom prst="line">
                <a:avLst/>
              </a:prstGeom>
              <a:noFill/>
              <a:ln w="0">
                <a:solidFill>
                  <a:srgbClr val="FFDF7F"/>
                </a:solidFill>
                <a:round/>
                <a:headEnd/>
                <a:tailEnd/>
              </a:ln>
            </p:spPr>
            <p:txBody>
              <a:bodyPr/>
              <a:lstStyle/>
              <a:p>
                <a:endParaRPr lang="en-US"/>
              </a:p>
            </p:txBody>
          </p:sp>
          <p:sp>
            <p:nvSpPr>
              <p:cNvPr id="124885" name="Line 5077"/>
              <p:cNvSpPr>
                <a:spLocks noChangeShapeType="1"/>
              </p:cNvSpPr>
              <p:nvPr/>
            </p:nvSpPr>
            <p:spPr bwMode="auto">
              <a:xfrm>
                <a:off x="3329" y="1457"/>
                <a:ext cx="3" cy="1"/>
              </a:xfrm>
              <a:prstGeom prst="line">
                <a:avLst/>
              </a:prstGeom>
              <a:noFill/>
              <a:ln w="0">
                <a:solidFill>
                  <a:srgbClr val="FFDF7F"/>
                </a:solidFill>
                <a:round/>
                <a:headEnd/>
                <a:tailEnd/>
              </a:ln>
            </p:spPr>
            <p:txBody>
              <a:bodyPr/>
              <a:lstStyle/>
              <a:p>
                <a:endParaRPr lang="en-US"/>
              </a:p>
            </p:txBody>
          </p:sp>
          <p:sp>
            <p:nvSpPr>
              <p:cNvPr id="124886" name="Line 5078"/>
              <p:cNvSpPr>
                <a:spLocks noChangeShapeType="1"/>
              </p:cNvSpPr>
              <p:nvPr/>
            </p:nvSpPr>
            <p:spPr bwMode="auto">
              <a:xfrm flipH="1" flipV="1">
                <a:off x="3332" y="1458"/>
                <a:ext cx="2" cy="2"/>
              </a:xfrm>
              <a:prstGeom prst="line">
                <a:avLst/>
              </a:prstGeom>
              <a:noFill/>
              <a:ln w="0">
                <a:solidFill>
                  <a:srgbClr val="FFDF7F"/>
                </a:solidFill>
                <a:round/>
                <a:headEnd/>
                <a:tailEnd/>
              </a:ln>
            </p:spPr>
            <p:txBody>
              <a:bodyPr/>
              <a:lstStyle/>
              <a:p>
                <a:endParaRPr lang="en-US"/>
              </a:p>
            </p:txBody>
          </p:sp>
          <p:sp>
            <p:nvSpPr>
              <p:cNvPr id="124887" name="Line 5079"/>
              <p:cNvSpPr>
                <a:spLocks noChangeShapeType="1"/>
              </p:cNvSpPr>
              <p:nvPr/>
            </p:nvSpPr>
            <p:spPr bwMode="auto">
              <a:xfrm flipH="1" flipV="1">
                <a:off x="3334" y="1460"/>
                <a:ext cx="1" cy="4"/>
              </a:xfrm>
              <a:prstGeom prst="line">
                <a:avLst/>
              </a:prstGeom>
              <a:noFill/>
              <a:ln w="0">
                <a:solidFill>
                  <a:srgbClr val="FFDF7F"/>
                </a:solidFill>
                <a:round/>
                <a:headEnd/>
                <a:tailEnd/>
              </a:ln>
            </p:spPr>
            <p:txBody>
              <a:bodyPr/>
              <a:lstStyle/>
              <a:p>
                <a:endParaRPr lang="en-US"/>
              </a:p>
            </p:txBody>
          </p:sp>
          <p:sp>
            <p:nvSpPr>
              <p:cNvPr id="124888" name="Line 5080"/>
              <p:cNvSpPr>
                <a:spLocks noChangeShapeType="1"/>
              </p:cNvSpPr>
              <p:nvPr/>
            </p:nvSpPr>
            <p:spPr bwMode="auto">
              <a:xfrm flipV="1">
                <a:off x="3333" y="1466"/>
                <a:ext cx="1" cy="1"/>
              </a:xfrm>
              <a:prstGeom prst="line">
                <a:avLst/>
              </a:prstGeom>
              <a:noFill/>
              <a:ln w="0">
                <a:solidFill>
                  <a:srgbClr val="FFDF7F"/>
                </a:solidFill>
                <a:round/>
                <a:headEnd/>
                <a:tailEnd/>
              </a:ln>
            </p:spPr>
            <p:txBody>
              <a:bodyPr/>
              <a:lstStyle/>
              <a:p>
                <a:endParaRPr lang="en-US"/>
              </a:p>
            </p:txBody>
          </p:sp>
          <p:sp>
            <p:nvSpPr>
              <p:cNvPr id="124889" name="Line 5081"/>
              <p:cNvSpPr>
                <a:spLocks noChangeShapeType="1"/>
              </p:cNvSpPr>
              <p:nvPr/>
            </p:nvSpPr>
            <p:spPr bwMode="auto">
              <a:xfrm flipV="1">
                <a:off x="3334" y="1464"/>
                <a:ext cx="1" cy="2"/>
              </a:xfrm>
              <a:prstGeom prst="line">
                <a:avLst/>
              </a:prstGeom>
              <a:noFill/>
              <a:ln w="0">
                <a:solidFill>
                  <a:srgbClr val="FFDF7F"/>
                </a:solidFill>
                <a:round/>
                <a:headEnd/>
                <a:tailEnd/>
              </a:ln>
            </p:spPr>
            <p:txBody>
              <a:bodyPr/>
              <a:lstStyle/>
              <a:p>
                <a:endParaRPr lang="en-US"/>
              </a:p>
            </p:txBody>
          </p:sp>
          <p:sp>
            <p:nvSpPr>
              <p:cNvPr id="124890" name="Line 5082"/>
              <p:cNvSpPr>
                <a:spLocks noChangeShapeType="1"/>
              </p:cNvSpPr>
              <p:nvPr/>
            </p:nvSpPr>
            <p:spPr bwMode="auto">
              <a:xfrm>
                <a:off x="3331" y="1467"/>
                <a:ext cx="2" cy="1"/>
              </a:xfrm>
              <a:prstGeom prst="line">
                <a:avLst/>
              </a:prstGeom>
              <a:noFill/>
              <a:ln w="0">
                <a:solidFill>
                  <a:srgbClr val="FFDF7F"/>
                </a:solidFill>
                <a:round/>
                <a:headEnd/>
                <a:tailEnd/>
              </a:ln>
            </p:spPr>
            <p:txBody>
              <a:bodyPr/>
              <a:lstStyle/>
              <a:p>
                <a:endParaRPr lang="en-US"/>
              </a:p>
            </p:txBody>
          </p:sp>
          <p:sp>
            <p:nvSpPr>
              <p:cNvPr id="124891" name="Line 5083"/>
              <p:cNvSpPr>
                <a:spLocks noChangeShapeType="1"/>
              </p:cNvSpPr>
              <p:nvPr/>
            </p:nvSpPr>
            <p:spPr bwMode="auto">
              <a:xfrm flipV="1">
                <a:off x="3329" y="1467"/>
                <a:ext cx="2" cy="1"/>
              </a:xfrm>
              <a:prstGeom prst="line">
                <a:avLst/>
              </a:prstGeom>
              <a:noFill/>
              <a:ln w="0">
                <a:solidFill>
                  <a:srgbClr val="FFDF7F"/>
                </a:solidFill>
                <a:round/>
                <a:headEnd/>
                <a:tailEnd/>
              </a:ln>
            </p:spPr>
            <p:txBody>
              <a:bodyPr/>
              <a:lstStyle/>
              <a:p>
                <a:endParaRPr lang="en-US"/>
              </a:p>
            </p:txBody>
          </p:sp>
          <p:sp>
            <p:nvSpPr>
              <p:cNvPr id="124892" name="Line 5084"/>
              <p:cNvSpPr>
                <a:spLocks noChangeShapeType="1"/>
              </p:cNvSpPr>
              <p:nvPr/>
            </p:nvSpPr>
            <p:spPr bwMode="auto">
              <a:xfrm flipH="1">
                <a:off x="3327" y="1467"/>
                <a:ext cx="2" cy="1"/>
              </a:xfrm>
              <a:prstGeom prst="line">
                <a:avLst/>
              </a:prstGeom>
              <a:noFill/>
              <a:ln w="0">
                <a:solidFill>
                  <a:srgbClr val="FFDF7F"/>
                </a:solidFill>
                <a:round/>
                <a:headEnd/>
                <a:tailEnd/>
              </a:ln>
            </p:spPr>
            <p:txBody>
              <a:bodyPr/>
              <a:lstStyle/>
              <a:p>
                <a:endParaRPr lang="en-US"/>
              </a:p>
            </p:txBody>
          </p:sp>
          <p:sp>
            <p:nvSpPr>
              <p:cNvPr id="124893" name="Line 5085"/>
              <p:cNvSpPr>
                <a:spLocks noChangeShapeType="1"/>
              </p:cNvSpPr>
              <p:nvPr/>
            </p:nvSpPr>
            <p:spPr bwMode="auto">
              <a:xfrm>
                <a:off x="3324" y="1467"/>
                <a:ext cx="3" cy="1"/>
              </a:xfrm>
              <a:prstGeom prst="line">
                <a:avLst/>
              </a:prstGeom>
              <a:noFill/>
              <a:ln w="0">
                <a:solidFill>
                  <a:srgbClr val="FFDF7F"/>
                </a:solidFill>
                <a:round/>
                <a:headEnd/>
                <a:tailEnd/>
              </a:ln>
            </p:spPr>
            <p:txBody>
              <a:bodyPr/>
              <a:lstStyle/>
              <a:p>
                <a:endParaRPr lang="en-US"/>
              </a:p>
            </p:txBody>
          </p:sp>
          <p:sp>
            <p:nvSpPr>
              <p:cNvPr id="124894" name="Line 5086"/>
              <p:cNvSpPr>
                <a:spLocks noChangeShapeType="1"/>
              </p:cNvSpPr>
              <p:nvPr/>
            </p:nvSpPr>
            <p:spPr bwMode="auto">
              <a:xfrm flipH="1">
                <a:off x="3331" y="1442"/>
                <a:ext cx="3" cy="1"/>
              </a:xfrm>
              <a:prstGeom prst="line">
                <a:avLst/>
              </a:prstGeom>
              <a:noFill/>
              <a:ln w="0">
                <a:solidFill>
                  <a:srgbClr val="FFDF7F"/>
                </a:solidFill>
                <a:round/>
                <a:headEnd/>
                <a:tailEnd/>
              </a:ln>
            </p:spPr>
            <p:txBody>
              <a:bodyPr/>
              <a:lstStyle/>
              <a:p>
                <a:endParaRPr lang="en-US"/>
              </a:p>
            </p:txBody>
          </p:sp>
          <p:sp>
            <p:nvSpPr>
              <p:cNvPr id="124895" name="Line 5087"/>
              <p:cNvSpPr>
                <a:spLocks noChangeShapeType="1"/>
              </p:cNvSpPr>
              <p:nvPr/>
            </p:nvSpPr>
            <p:spPr bwMode="auto">
              <a:xfrm flipH="1" flipV="1">
                <a:off x="3334" y="1442"/>
                <a:ext cx="3" cy="2"/>
              </a:xfrm>
              <a:prstGeom prst="line">
                <a:avLst/>
              </a:prstGeom>
              <a:noFill/>
              <a:ln w="0">
                <a:solidFill>
                  <a:srgbClr val="FFDF7F"/>
                </a:solidFill>
                <a:round/>
                <a:headEnd/>
                <a:tailEnd/>
              </a:ln>
            </p:spPr>
            <p:txBody>
              <a:bodyPr/>
              <a:lstStyle/>
              <a:p>
                <a:endParaRPr lang="en-US"/>
              </a:p>
            </p:txBody>
          </p:sp>
          <p:sp>
            <p:nvSpPr>
              <p:cNvPr id="124896" name="Line 5088"/>
              <p:cNvSpPr>
                <a:spLocks noChangeShapeType="1"/>
              </p:cNvSpPr>
              <p:nvPr/>
            </p:nvSpPr>
            <p:spPr bwMode="auto">
              <a:xfrm flipH="1" flipV="1">
                <a:off x="3337" y="1444"/>
                <a:ext cx="1" cy="2"/>
              </a:xfrm>
              <a:prstGeom prst="line">
                <a:avLst/>
              </a:prstGeom>
              <a:noFill/>
              <a:ln w="0">
                <a:solidFill>
                  <a:srgbClr val="FFDF7F"/>
                </a:solidFill>
                <a:round/>
                <a:headEnd/>
                <a:tailEnd/>
              </a:ln>
            </p:spPr>
            <p:txBody>
              <a:bodyPr/>
              <a:lstStyle/>
              <a:p>
                <a:endParaRPr lang="en-US"/>
              </a:p>
            </p:txBody>
          </p:sp>
          <p:sp>
            <p:nvSpPr>
              <p:cNvPr id="124897" name="Line 5089"/>
              <p:cNvSpPr>
                <a:spLocks noChangeShapeType="1"/>
              </p:cNvSpPr>
              <p:nvPr/>
            </p:nvSpPr>
            <p:spPr bwMode="auto">
              <a:xfrm flipH="1" flipV="1">
                <a:off x="3338" y="1446"/>
                <a:ext cx="1" cy="3"/>
              </a:xfrm>
              <a:prstGeom prst="line">
                <a:avLst/>
              </a:prstGeom>
              <a:noFill/>
              <a:ln w="0">
                <a:solidFill>
                  <a:srgbClr val="FFDF7F"/>
                </a:solidFill>
                <a:round/>
                <a:headEnd/>
                <a:tailEnd/>
              </a:ln>
            </p:spPr>
            <p:txBody>
              <a:bodyPr/>
              <a:lstStyle/>
              <a:p>
                <a:endParaRPr lang="en-US"/>
              </a:p>
            </p:txBody>
          </p:sp>
          <p:sp>
            <p:nvSpPr>
              <p:cNvPr id="124898" name="Line 5090"/>
              <p:cNvSpPr>
                <a:spLocks noChangeShapeType="1"/>
              </p:cNvSpPr>
              <p:nvPr/>
            </p:nvSpPr>
            <p:spPr bwMode="auto">
              <a:xfrm flipH="1" flipV="1">
                <a:off x="3339" y="1449"/>
                <a:ext cx="1" cy="2"/>
              </a:xfrm>
              <a:prstGeom prst="line">
                <a:avLst/>
              </a:prstGeom>
              <a:noFill/>
              <a:ln w="0">
                <a:solidFill>
                  <a:srgbClr val="FFDF7F"/>
                </a:solidFill>
                <a:round/>
                <a:headEnd/>
                <a:tailEnd/>
              </a:ln>
            </p:spPr>
            <p:txBody>
              <a:bodyPr/>
              <a:lstStyle/>
              <a:p>
                <a:endParaRPr lang="en-US"/>
              </a:p>
            </p:txBody>
          </p:sp>
          <p:sp>
            <p:nvSpPr>
              <p:cNvPr id="124899" name="Line 5091"/>
              <p:cNvSpPr>
                <a:spLocks noChangeShapeType="1"/>
              </p:cNvSpPr>
              <p:nvPr/>
            </p:nvSpPr>
            <p:spPr bwMode="auto">
              <a:xfrm>
                <a:off x="3340" y="1451"/>
                <a:ext cx="1" cy="3"/>
              </a:xfrm>
              <a:prstGeom prst="line">
                <a:avLst/>
              </a:prstGeom>
              <a:noFill/>
              <a:ln w="0">
                <a:solidFill>
                  <a:srgbClr val="FFDF7F"/>
                </a:solidFill>
                <a:round/>
                <a:headEnd/>
                <a:tailEnd/>
              </a:ln>
            </p:spPr>
            <p:txBody>
              <a:bodyPr/>
              <a:lstStyle/>
              <a:p>
                <a:endParaRPr lang="en-US"/>
              </a:p>
            </p:txBody>
          </p:sp>
          <p:sp>
            <p:nvSpPr>
              <p:cNvPr id="124900" name="Line 5092"/>
              <p:cNvSpPr>
                <a:spLocks noChangeShapeType="1"/>
              </p:cNvSpPr>
              <p:nvPr/>
            </p:nvSpPr>
            <p:spPr bwMode="auto">
              <a:xfrm>
                <a:off x="3341" y="1454"/>
                <a:ext cx="2" cy="2"/>
              </a:xfrm>
              <a:prstGeom prst="line">
                <a:avLst/>
              </a:prstGeom>
              <a:noFill/>
              <a:ln w="0">
                <a:solidFill>
                  <a:srgbClr val="FFDF7F"/>
                </a:solidFill>
                <a:round/>
                <a:headEnd/>
                <a:tailEnd/>
              </a:ln>
            </p:spPr>
            <p:txBody>
              <a:bodyPr/>
              <a:lstStyle/>
              <a:p>
                <a:endParaRPr lang="en-US"/>
              </a:p>
            </p:txBody>
          </p:sp>
          <p:sp>
            <p:nvSpPr>
              <p:cNvPr id="124901" name="Line 5093"/>
              <p:cNvSpPr>
                <a:spLocks noChangeShapeType="1"/>
              </p:cNvSpPr>
              <p:nvPr/>
            </p:nvSpPr>
            <p:spPr bwMode="auto">
              <a:xfrm>
                <a:off x="3343" y="1456"/>
                <a:ext cx="2" cy="3"/>
              </a:xfrm>
              <a:prstGeom prst="line">
                <a:avLst/>
              </a:prstGeom>
              <a:noFill/>
              <a:ln w="0">
                <a:solidFill>
                  <a:srgbClr val="FFDF7F"/>
                </a:solidFill>
                <a:round/>
                <a:headEnd/>
                <a:tailEnd/>
              </a:ln>
            </p:spPr>
            <p:txBody>
              <a:bodyPr/>
              <a:lstStyle/>
              <a:p>
                <a:endParaRPr lang="en-US"/>
              </a:p>
            </p:txBody>
          </p:sp>
          <p:sp>
            <p:nvSpPr>
              <p:cNvPr id="124902" name="Line 5094"/>
              <p:cNvSpPr>
                <a:spLocks noChangeShapeType="1"/>
              </p:cNvSpPr>
              <p:nvPr/>
            </p:nvSpPr>
            <p:spPr bwMode="auto">
              <a:xfrm>
                <a:off x="3345" y="1459"/>
                <a:ext cx="3" cy="3"/>
              </a:xfrm>
              <a:prstGeom prst="line">
                <a:avLst/>
              </a:prstGeom>
              <a:noFill/>
              <a:ln w="0">
                <a:solidFill>
                  <a:srgbClr val="FFDF7F"/>
                </a:solidFill>
                <a:round/>
                <a:headEnd/>
                <a:tailEnd/>
              </a:ln>
            </p:spPr>
            <p:txBody>
              <a:bodyPr/>
              <a:lstStyle/>
              <a:p>
                <a:endParaRPr lang="en-US"/>
              </a:p>
            </p:txBody>
          </p:sp>
          <p:sp>
            <p:nvSpPr>
              <p:cNvPr id="124903" name="Line 5095"/>
              <p:cNvSpPr>
                <a:spLocks noChangeShapeType="1"/>
              </p:cNvSpPr>
              <p:nvPr/>
            </p:nvSpPr>
            <p:spPr bwMode="auto">
              <a:xfrm>
                <a:off x="3348" y="1462"/>
                <a:ext cx="2" cy="3"/>
              </a:xfrm>
              <a:prstGeom prst="line">
                <a:avLst/>
              </a:prstGeom>
              <a:noFill/>
              <a:ln w="0">
                <a:solidFill>
                  <a:srgbClr val="FFDF7F"/>
                </a:solidFill>
                <a:round/>
                <a:headEnd/>
                <a:tailEnd/>
              </a:ln>
            </p:spPr>
            <p:txBody>
              <a:bodyPr/>
              <a:lstStyle/>
              <a:p>
                <a:endParaRPr lang="en-US"/>
              </a:p>
            </p:txBody>
          </p:sp>
          <p:sp>
            <p:nvSpPr>
              <p:cNvPr id="124904" name="Line 5096"/>
              <p:cNvSpPr>
                <a:spLocks noChangeShapeType="1"/>
              </p:cNvSpPr>
              <p:nvPr/>
            </p:nvSpPr>
            <p:spPr bwMode="auto">
              <a:xfrm>
                <a:off x="3350" y="1465"/>
                <a:ext cx="4" cy="2"/>
              </a:xfrm>
              <a:prstGeom prst="line">
                <a:avLst/>
              </a:prstGeom>
              <a:noFill/>
              <a:ln w="0">
                <a:solidFill>
                  <a:srgbClr val="FFDF7F"/>
                </a:solidFill>
                <a:round/>
                <a:headEnd/>
                <a:tailEnd/>
              </a:ln>
            </p:spPr>
            <p:txBody>
              <a:bodyPr/>
              <a:lstStyle/>
              <a:p>
                <a:endParaRPr lang="en-US"/>
              </a:p>
            </p:txBody>
          </p:sp>
          <p:sp>
            <p:nvSpPr>
              <p:cNvPr id="124905" name="Line 5097"/>
              <p:cNvSpPr>
                <a:spLocks noChangeShapeType="1"/>
              </p:cNvSpPr>
              <p:nvPr/>
            </p:nvSpPr>
            <p:spPr bwMode="auto">
              <a:xfrm flipH="1" flipV="1">
                <a:off x="3354" y="1467"/>
                <a:ext cx="3" cy="3"/>
              </a:xfrm>
              <a:prstGeom prst="line">
                <a:avLst/>
              </a:prstGeom>
              <a:noFill/>
              <a:ln w="0">
                <a:solidFill>
                  <a:srgbClr val="FFDF7F"/>
                </a:solidFill>
                <a:round/>
                <a:headEnd/>
                <a:tailEnd/>
              </a:ln>
            </p:spPr>
            <p:txBody>
              <a:bodyPr/>
              <a:lstStyle/>
              <a:p>
                <a:endParaRPr lang="en-US"/>
              </a:p>
            </p:txBody>
          </p:sp>
          <p:sp>
            <p:nvSpPr>
              <p:cNvPr id="124906" name="Line 5098"/>
              <p:cNvSpPr>
                <a:spLocks noChangeShapeType="1"/>
              </p:cNvSpPr>
              <p:nvPr/>
            </p:nvSpPr>
            <p:spPr bwMode="auto">
              <a:xfrm flipH="1" flipV="1">
                <a:off x="3357" y="1470"/>
                <a:ext cx="2" cy="4"/>
              </a:xfrm>
              <a:prstGeom prst="line">
                <a:avLst/>
              </a:prstGeom>
              <a:noFill/>
              <a:ln w="0">
                <a:solidFill>
                  <a:srgbClr val="FFDF7F"/>
                </a:solidFill>
                <a:round/>
                <a:headEnd/>
                <a:tailEnd/>
              </a:ln>
            </p:spPr>
            <p:txBody>
              <a:bodyPr/>
              <a:lstStyle/>
              <a:p>
                <a:endParaRPr lang="en-US"/>
              </a:p>
            </p:txBody>
          </p:sp>
          <p:sp>
            <p:nvSpPr>
              <p:cNvPr id="124907" name="Line 5099"/>
              <p:cNvSpPr>
                <a:spLocks noChangeShapeType="1"/>
              </p:cNvSpPr>
              <p:nvPr/>
            </p:nvSpPr>
            <p:spPr bwMode="auto">
              <a:xfrm flipH="1" flipV="1">
                <a:off x="3359" y="1474"/>
                <a:ext cx="1" cy="3"/>
              </a:xfrm>
              <a:prstGeom prst="line">
                <a:avLst/>
              </a:prstGeom>
              <a:noFill/>
              <a:ln w="0">
                <a:solidFill>
                  <a:srgbClr val="FFDF7F"/>
                </a:solidFill>
                <a:round/>
                <a:headEnd/>
                <a:tailEnd/>
              </a:ln>
            </p:spPr>
            <p:txBody>
              <a:bodyPr/>
              <a:lstStyle/>
              <a:p>
                <a:endParaRPr lang="en-US"/>
              </a:p>
            </p:txBody>
          </p:sp>
          <p:sp>
            <p:nvSpPr>
              <p:cNvPr id="124908" name="Line 5100"/>
              <p:cNvSpPr>
                <a:spLocks noChangeShapeType="1"/>
              </p:cNvSpPr>
              <p:nvPr/>
            </p:nvSpPr>
            <p:spPr bwMode="auto">
              <a:xfrm>
                <a:off x="3360" y="1477"/>
                <a:ext cx="1" cy="3"/>
              </a:xfrm>
              <a:prstGeom prst="line">
                <a:avLst/>
              </a:prstGeom>
              <a:noFill/>
              <a:ln w="0">
                <a:solidFill>
                  <a:srgbClr val="FFDF7F"/>
                </a:solidFill>
                <a:round/>
                <a:headEnd/>
                <a:tailEnd/>
              </a:ln>
            </p:spPr>
            <p:txBody>
              <a:bodyPr/>
              <a:lstStyle/>
              <a:p>
                <a:endParaRPr lang="en-US"/>
              </a:p>
            </p:txBody>
          </p:sp>
          <p:sp>
            <p:nvSpPr>
              <p:cNvPr id="124909" name="Line 5101"/>
              <p:cNvSpPr>
                <a:spLocks noChangeShapeType="1"/>
              </p:cNvSpPr>
              <p:nvPr/>
            </p:nvSpPr>
            <p:spPr bwMode="auto">
              <a:xfrm flipH="1" flipV="1">
                <a:off x="3361" y="1480"/>
                <a:ext cx="1" cy="2"/>
              </a:xfrm>
              <a:prstGeom prst="line">
                <a:avLst/>
              </a:prstGeom>
              <a:noFill/>
              <a:ln w="0">
                <a:solidFill>
                  <a:srgbClr val="FFDF7F"/>
                </a:solidFill>
                <a:round/>
                <a:headEnd/>
                <a:tailEnd/>
              </a:ln>
            </p:spPr>
            <p:txBody>
              <a:bodyPr/>
              <a:lstStyle/>
              <a:p>
                <a:endParaRPr lang="en-US"/>
              </a:p>
            </p:txBody>
          </p:sp>
          <p:sp>
            <p:nvSpPr>
              <p:cNvPr id="124910" name="Line 5102"/>
              <p:cNvSpPr>
                <a:spLocks noChangeShapeType="1"/>
              </p:cNvSpPr>
              <p:nvPr/>
            </p:nvSpPr>
            <p:spPr bwMode="auto">
              <a:xfrm flipV="1">
                <a:off x="3362" y="1482"/>
                <a:ext cx="1" cy="1"/>
              </a:xfrm>
              <a:prstGeom prst="line">
                <a:avLst/>
              </a:prstGeom>
              <a:noFill/>
              <a:ln w="0">
                <a:solidFill>
                  <a:srgbClr val="FFDF7F"/>
                </a:solidFill>
                <a:round/>
                <a:headEnd/>
                <a:tailEnd/>
              </a:ln>
            </p:spPr>
            <p:txBody>
              <a:bodyPr/>
              <a:lstStyle/>
              <a:p>
                <a:endParaRPr lang="en-US"/>
              </a:p>
            </p:txBody>
          </p:sp>
          <p:sp>
            <p:nvSpPr>
              <p:cNvPr id="124911" name="Line 5103"/>
              <p:cNvSpPr>
                <a:spLocks noChangeShapeType="1"/>
              </p:cNvSpPr>
              <p:nvPr/>
            </p:nvSpPr>
            <p:spPr bwMode="auto">
              <a:xfrm flipV="1">
                <a:off x="3362" y="1483"/>
                <a:ext cx="1" cy="1"/>
              </a:xfrm>
              <a:prstGeom prst="line">
                <a:avLst/>
              </a:prstGeom>
              <a:noFill/>
              <a:ln w="0">
                <a:solidFill>
                  <a:srgbClr val="FFDF7F"/>
                </a:solidFill>
                <a:round/>
                <a:headEnd/>
                <a:tailEnd/>
              </a:ln>
            </p:spPr>
            <p:txBody>
              <a:bodyPr/>
              <a:lstStyle/>
              <a:p>
                <a:endParaRPr lang="en-US"/>
              </a:p>
            </p:txBody>
          </p:sp>
          <p:sp>
            <p:nvSpPr>
              <p:cNvPr id="124912" name="Line 5104"/>
              <p:cNvSpPr>
                <a:spLocks noChangeShapeType="1"/>
              </p:cNvSpPr>
              <p:nvPr/>
            </p:nvSpPr>
            <p:spPr bwMode="auto">
              <a:xfrm flipV="1">
                <a:off x="3361" y="1483"/>
                <a:ext cx="1" cy="1"/>
              </a:xfrm>
              <a:prstGeom prst="line">
                <a:avLst/>
              </a:prstGeom>
              <a:noFill/>
              <a:ln w="0">
                <a:solidFill>
                  <a:srgbClr val="FFDF7F"/>
                </a:solidFill>
                <a:round/>
                <a:headEnd/>
                <a:tailEnd/>
              </a:ln>
            </p:spPr>
            <p:txBody>
              <a:bodyPr/>
              <a:lstStyle/>
              <a:p>
                <a:endParaRPr lang="en-US"/>
              </a:p>
            </p:txBody>
          </p:sp>
          <p:sp>
            <p:nvSpPr>
              <p:cNvPr id="124913" name="Line 5105"/>
              <p:cNvSpPr>
                <a:spLocks noChangeShapeType="1"/>
              </p:cNvSpPr>
              <p:nvPr/>
            </p:nvSpPr>
            <p:spPr bwMode="auto">
              <a:xfrm flipH="1">
                <a:off x="3360" y="1484"/>
                <a:ext cx="1" cy="1"/>
              </a:xfrm>
              <a:prstGeom prst="line">
                <a:avLst/>
              </a:prstGeom>
              <a:noFill/>
              <a:ln w="0">
                <a:solidFill>
                  <a:srgbClr val="FFDF7F"/>
                </a:solidFill>
                <a:round/>
                <a:headEnd/>
                <a:tailEnd/>
              </a:ln>
            </p:spPr>
            <p:txBody>
              <a:bodyPr/>
              <a:lstStyle/>
              <a:p>
                <a:endParaRPr lang="en-US"/>
              </a:p>
            </p:txBody>
          </p:sp>
          <p:sp>
            <p:nvSpPr>
              <p:cNvPr id="124914" name="Line 5106"/>
              <p:cNvSpPr>
                <a:spLocks noChangeShapeType="1"/>
              </p:cNvSpPr>
              <p:nvPr/>
            </p:nvSpPr>
            <p:spPr bwMode="auto">
              <a:xfrm flipH="1">
                <a:off x="3359" y="1484"/>
                <a:ext cx="1" cy="1"/>
              </a:xfrm>
              <a:prstGeom prst="line">
                <a:avLst/>
              </a:prstGeom>
              <a:noFill/>
              <a:ln w="0">
                <a:solidFill>
                  <a:srgbClr val="FFDF7F"/>
                </a:solidFill>
                <a:round/>
                <a:headEnd/>
                <a:tailEnd/>
              </a:ln>
            </p:spPr>
            <p:txBody>
              <a:bodyPr/>
              <a:lstStyle/>
              <a:p>
                <a:endParaRPr lang="en-US"/>
              </a:p>
            </p:txBody>
          </p:sp>
          <p:sp>
            <p:nvSpPr>
              <p:cNvPr id="124915" name="Line 5107"/>
              <p:cNvSpPr>
                <a:spLocks noChangeShapeType="1"/>
              </p:cNvSpPr>
              <p:nvPr/>
            </p:nvSpPr>
            <p:spPr bwMode="auto">
              <a:xfrm flipV="1">
                <a:off x="3358" y="1485"/>
                <a:ext cx="1" cy="1"/>
              </a:xfrm>
              <a:prstGeom prst="line">
                <a:avLst/>
              </a:prstGeom>
              <a:noFill/>
              <a:ln w="0">
                <a:solidFill>
                  <a:srgbClr val="FFDF7F"/>
                </a:solidFill>
                <a:round/>
                <a:headEnd/>
                <a:tailEnd/>
              </a:ln>
            </p:spPr>
            <p:txBody>
              <a:bodyPr/>
              <a:lstStyle/>
              <a:p>
                <a:endParaRPr lang="en-US"/>
              </a:p>
            </p:txBody>
          </p:sp>
          <p:sp>
            <p:nvSpPr>
              <p:cNvPr id="124916" name="Line 5108"/>
              <p:cNvSpPr>
                <a:spLocks noChangeShapeType="1"/>
              </p:cNvSpPr>
              <p:nvPr/>
            </p:nvSpPr>
            <p:spPr bwMode="auto">
              <a:xfrm flipV="1">
                <a:off x="3356" y="1486"/>
                <a:ext cx="2" cy="1"/>
              </a:xfrm>
              <a:prstGeom prst="line">
                <a:avLst/>
              </a:prstGeom>
              <a:noFill/>
              <a:ln w="0">
                <a:solidFill>
                  <a:srgbClr val="FFDF7F"/>
                </a:solidFill>
                <a:round/>
                <a:headEnd/>
                <a:tailEnd/>
              </a:ln>
            </p:spPr>
            <p:txBody>
              <a:bodyPr/>
              <a:lstStyle/>
              <a:p>
                <a:endParaRPr lang="en-US"/>
              </a:p>
            </p:txBody>
          </p:sp>
          <p:sp>
            <p:nvSpPr>
              <p:cNvPr id="124917" name="Line 5109"/>
              <p:cNvSpPr>
                <a:spLocks noChangeShapeType="1"/>
              </p:cNvSpPr>
              <p:nvPr/>
            </p:nvSpPr>
            <p:spPr bwMode="auto">
              <a:xfrm>
                <a:off x="3354" y="1486"/>
                <a:ext cx="2" cy="1"/>
              </a:xfrm>
              <a:prstGeom prst="line">
                <a:avLst/>
              </a:prstGeom>
              <a:noFill/>
              <a:ln w="0">
                <a:solidFill>
                  <a:srgbClr val="FFDF7F"/>
                </a:solidFill>
                <a:round/>
                <a:headEnd/>
                <a:tailEnd/>
              </a:ln>
            </p:spPr>
            <p:txBody>
              <a:bodyPr/>
              <a:lstStyle/>
              <a:p>
                <a:endParaRPr lang="en-US"/>
              </a:p>
            </p:txBody>
          </p:sp>
          <p:sp>
            <p:nvSpPr>
              <p:cNvPr id="124918" name="Line 5110"/>
              <p:cNvSpPr>
                <a:spLocks noChangeShapeType="1"/>
              </p:cNvSpPr>
              <p:nvPr/>
            </p:nvSpPr>
            <p:spPr bwMode="auto">
              <a:xfrm>
                <a:off x="3431" y="1317"/>
                <a:ext cx="78" cy="50"/>
              </a:xfrm>
              <a:prstGeom prst="line">
                <a:avLst/>
              </a:prstGeom>
              <a:noFill/>
              <a:ln w="0">
                <a:solidFill>
                  <a:srgbClr val="FFDF7F"/>
                </a:solidFill>
                <a:round/>
                <a:headEnd/>
                <a:tailEnd/>
              </a:ln>
            </p:spPr>
            <p:txBody>
              <a:bodyPr/>
              <a:lstStyle/>
              <a:p>
                <a:endParaRPr lang="en-US"/>
              </a:p>
            </p:txBody>
          </p:sp>
          <p:sp>
            <p:nvSpPr>
              <p:cNvPr id="124919" name="Line 5111"/>
              <p:cNvSpPr>
                <a:spLocks noChangeShapeType="1"/>
              </p:cNvSpPr>
              <p:nvPr/>
            </p:nvSpPr>
            <p:spPr bwMode="auto">
              <a:xfrm>
                <a:off x="3508" y="1332"/>
                <a:ext cx="106" cy="68"/>
              </a:xfrm>
              <a:prstGeom prst="line">
                <a:avLst/>
              </a:prstGeom>
              <a:noFill/>
              <a:ln w="0">
                <a:solidFill>
                  <a:srgbClr val="FFDF7F"/>
                </a:solidFill>
                <a:round/>
                <a:headEnd/>
                <a:tailEnd/>
              </a:ln>
            </p:spPr>
            <p:txBody>
              <a:bodyPr/>
              <a:lstStyle/>
              <a:p>
                <a:endParaRPr lang="en-US"/>
              </a:p>
            </p:txBody>
          </p:sp>
          <p:sp>
            <p:nvSpPr>
              <p:cNvPr id="124920" name="Line 5112"/>
              <p:cNvSpPr>
                <a:spLocks noChangeShapeType="1"/>
              </p:cNvSpPr>
              <p:nvPr/>
            </p:nvSpPr>
            <p:spPr bwMode="auto">
              <a:xfrm>
                <a:off x="3545" y="1309"/>
                <a:ext cx="105" cy="66"/>
              </a:xfrm>
              <a:prstGeom prst="line">
                <a:avLst/>
              </a:prstGeom>
              <a:noFill/>
              <a:ln w="0">
                <a:solidFill>
                  <a:srgbClr val="FFDF7F"/>
                </a:solidFill>
                <a:round/>
                <a:headEnd/>
                <a:tailEnd/>
              </a:ln>
            </p:spPr>
            <p:txBody>
              <a:bodyPr/>
              <a:lstStyle/>
              <a:p>
                <a:endParaRPr lang="en-US"/>
              </a:p>
            </p:txBody>
          </p:sp>
          <p:sp>
            <p:nvSpPr>
              <p:cNvPr id="124921" name="Line 5113"/>
              <p:cNvSpPr>
                <a:spLocks noChangeShapeType="1"/>
              </p:cNvSpPr>
              <p:nvPr/>
            </p:nvSpPr>
            <p:spPr bwMode="auto">
              <a:xfrm>
                <a:off x="3508" y="1332"/>
                <a:ext cx="1" cy="128"/>
              </a:xfrm>
              <a:prstGeom prst="line">
                <a:avLst/>
              </a:prstGeom>
              <a:noFill/>
              <a:ln w="0">
                <a:solidFill>
                  <a:srgbClr val="FFDF7F"/>
                </a:solidFill>
                <a:round/>
                <a:headEnd/>
                <a:tailEnd/>
              </a:ln>
            </p:spPr>
            <p:txBody>
              <a:bodyPr/>
              <a:lstStyle/>
              <a:p>
                <a:endParaRPr lang="en-US"/>
              </a:p>
            </p:txBody>
          </p:sp>
          <p:sp>
            <p:nvSpPr>
              <p:cNvPr id="124922" name="Line 5114"/>
              <p:cNvSpPr>
                <a:spLocks noChangeShapeType="1"/>
              </p:cNvSpPr>
              <p:nvPr/>
            </p:nvSpPr>
            <p:spPr bwMode="auto">
              <a:xfrm flipH="1" flipV="1">
                <a:off x="3523" y="1323"/>
                <a:ext cx="2" cy="1"/>
              </a:xfrm>
              <a:prstGeom prst="line">
                <a:avLst/>
              </a:prstGeom>
              <a:noFill/>
              <a:ln w="0">
                <a:solidFill>
                  <a:srgbClr val="FFDF7F"/>
                </a:solidFill>
                <a:round/>
                <a:headEnd/>
                <a:tailEnd/>
              </a:ln>
            </p:spPr>
            <p:txBody>
              <a:bodyPr/>
              <a:lstStyle/>
              <a:p>
                <a:endParaRPr lang="en-US"/>
              </a:p>
            </p:txBody>
          </p:sp>
          <p:sp>
            <p:nvSpPr>
              <p:cNvPr id="124923" name="Line 5115"/>
              <p:cNvSpPr>
                <a:spLocks noChangeShapeType="1"/>
              </p:cNvSpPr>
              <p:nvPr/>
            </p:nvSpPr>
            <p:spPr bwMode="auto">
              <a:xfrm>
                <a:off x="3525" y="1324"/>
                <a:ext cx="2" cy="2"/>
              </a:xfrm>
              <a:prstGeom prst="line">
                <a:avLst/>
              </a:prstGeom>
              <a:noFill/>
              <a:ln w="0">
                <a:solidFill>
                  <a:srgbClr val="FFDF7F"/>
                </a:solidFill>
                <a:round/>
                <a:headEnd/>
                <a:tailEnd/>
              </a:ln>
            </p:spPr>
            <p:txBody>
              <a:bodyPr/>
              <a:lstStyle/>
              <a:p>
                <a:endParaRPr lang="en-US"/>
              </a:p>
            </p:txBody>
          </p:sp>
          <p:sp>
            <p:nvSpPr>
              <p:cNvPr id="124924" name="Line 5116"/>
              <p:cNvSpPr>
                <a:spLocks noChangeShapeType="1"/>
              </p:cNvSpPr>
              <p:nvPr/>
            </p:nvSpPr>
            <p:spPr bwMode="auto">
              <a:xfrm flipH="1" flipV="1">
                <a:off x="3527" y="1326"/>
                <a:ext cx="1" cy="1"/>
              </a:xfrm>
              <a:prstGeom prst="line">
                <a:avLst/>
              </a:prstGeom>
              <a:noFill/>
              <a:ln w="0">
                <a:solidFill>
                  <a:srgbClr val="FFDF7F"/>
                </a:solidFill>
                <a:round/>
                <a:headEnd/>
                <a:tailEnd/>
              </a:ln>
            </p:spPr>
            <p:txBody>
              <a:bodyPr/>
              <a:lstStyle/>
              <a:p>
                <a:endParaRPr lang="en-US"/>
              </a:p>
            </p:txBody>
          </p:sp>
          <p:sp>
            <p:nvSpPr>
              <p:cNvPr id="124925" name="Line 5117"/>
              <p:cNvSpPr>
                <a:spLocks noChangeShapeType="1"/>
              </p:cNvSpPr>
              <p:nvPr/>
            </p:nvSpPr>
            <p:spPr bwMode="auto">
              <a:xfrm flipH="1" flipV="1">
                <a:off x="3527" y="1327"/>
                <a:ext cx="1" cy="1"/>
              </a:xfrm>
              <a:prstGeom prst="line">
                <a:avLst/>
              </a:prstGeom>
              <a:noFill/>
              <a:ln w="0">
                <a:solidFill>
                  <a:srgbClr val="FFDF7F"/>
                </a:solidFill>
                <a:round/>
                <a:headEnd/>
                <a:tailEnd/>
              </a:ln>
            </p:spPr>
            <p:txBody>
              <a:bodyPr/>
              <a:lstStyle/>
              <a:p>
                <a:endParaRPr lang="en-US"/>
              </a:p>
            </p:txBody>
          </p:sp>
          <p:sp>
            <p:nvSpPr>
              <p:cNvPr id="124926" name="Line 5118"/>
              <p:cNvSpPr>
                <a:spLocks noChangeShapeType="1"/>
              </p:cNvSpPr>
              <p:nvPr/>
            </p:nvSpPr>
            <p:spPr bwMode="auto">
              <a:xfrm flipH="1" flipV="1">
                <a:off x="3528" y="1328"/>
                <a:ext cx="2" cy="2"/>
              </a:xfrm>
              <a:prstGeom prst="line">
                <a:avLst/>
              </a:prstGeom>
              <a:noFill/>
              <a:ln w="0">
                <a:solidFill>
                  <a:srgbClr val="FFDF7F"/>
                </a:solidFill>
                <a:round/>
                <a:headEnd/>
                <a:tailEnd/>
              </a:ln>
            </p:spPr>
            <p:txBody>
              <a:bodyPr/>
              <a:lstStyle/>
              <a:p>
                <a:endParaRPr lang="en-US"/>
              </a:p>
            </p:txBody>
          </p:sp>
          <p:sp>
            <p:nvSpPr>
              <p:cNvPr id="124927" name="Line 5119"/>
              <p:cNvSpPr>
                <a:spLocks noChangeShapeType="1"/>
              </p:cNvSpPr>
              <p:nvPr/>
            </p:nvSpPr>
            <p:spPr bwMode="auto">
              <a:xfrm>
                <a:off x="3530" y="1330"/>
                <a:ext cx="1" cy="3"/>
              </a:xfrm>
              <a:prstGeom prst="line">
                <a:avLst/>
              </a:prstGeom>
              <a:noFill/>
              <a:ln w="0">
                <a:solidFill>
                  <a:srgbClr val="FFDF7F"/>
                </a:solidFill>
                <a:round/>
                <a:headEnd/>
                <a:tailEnd/>
              </a:ln>
            </p:spPr>
            <p:txBody>
              <a:bodyPr/>
              <a:lstStyle/>
              <a:p>
                <a:endParaRPr lang="en-US"/>
              </a:p>
            </p:txBody>
          </p:sp>
          <p:sp>
            <p:nvSpPr>
              <p:cNvPr id="124928" name="Line 5120"/>
              <p:cNvSpPr>
                <a:spLocks noChangeShapeType="1"/>
              </p:cNvSpPr>
              <p:nvPr/>
            </p:nvSpPr>
            <p:spPr bwMode="auto">
              <a:xfrm>
                <a:off x="3530" y="1333"/>
                <a:ext cx="3" cy="1"/>
              </a:xfrm>
              <a:prstGeom prst="line">
                <a:avLst/>
              </a:prstGeom>
              <a:noFill/>
              <a:ln w="0">
                <a:solidFill>
                  <a:srgbClr val="FFDF7F"/>
                </a:solidFill>
                <a:round/>
                <a:headEnd/>
                <a:tailEnd/>
              </a:ln>
            </p:spPr>
            <p:txBody>
              <a:bodyPr/>
              <a:lstStyle/>
              <a:p>
                <a:endParaRPr lang="en-US"/>
              </a:p>
            </p:txBody>
          </p:sp>
          <p:sp>
            <p:nvSpPr>
              <p:cNvPr id="124929" name="Line 5121"/>
              <p:cNvSpPr>
                <a:spLocks noChangeShapeType="1"/>
              </p:cNvSpPr>
              <p:nvPr/>
            </p:nvSpPr>
            <p:spPr bwMode="auto">
              <a:xfrm flipH="1" flipV="1">
                <a:off x="3533" y="1334"/>
                <a:ext cx="3" cy="2"/>
              </a:xfrm>
              <a:prstGeom prst="line">
                <a:avLst/>
              </a:prstGeom>
              <a:noFill/>
              <a:ln w="0">
                <a:solidFill>
                  <a:srgbClr val="FFDF7F"/>
                </a:solidFill>
                <a:round/>
                <a:headEnd/>
                <a:tailEnd/>
              </a:ln>
            </p:spPr>
            <p:txBody>
              <a:bodyPr/>
              <a:lstStyle/>
              <a:p>
                <a:endParaRPr lang="en-US"/>
              </a:p>
            </p:txBody>
          </p:sp>
          <p:sp>
            <p:nvSpPr>
              <p:cNvPr id="124930" name="Line 5122"/>
              <p:cNvSpPr>
                <a:spLocks noChangeShapeType="1"/>
              </p:cNvSpPr>
              <p:nvPr/>
            </p:nvSpPr>
            <p:spPr bwMode="auto">
              <a:xfrm flipH="1" flipV="1">
                <a:off x="3536" y="1336"/>
                <a:ext cx="1" cy="4"/>
              </a:xfrm>
              <a:prstGeom prst="line">
                <a:avLst/>
              </a:prstGeom>
              <a:noFill/>
              <a:ln w="0">
                <a:solidFill>
                  <a:srgbClr val="FFDF7F"/>
                </a:solidFill>
                <a:round/>
                <a:headEnd/>
                <a:tailEnd/>
              </a:ln>
            </p:spPr>
            <p:txBody>
              <a:bodyPr/>
              <a:lstStyle/>
              <a:p>
                <a:endParaRPr lang="en-US"/>
              </a:p>
            </p:txBody>
          </p:sp>
          <p:sp>
            <p:nvSpPr>
              <p:cNvPr id="124931" name="Line 5123"/>
              <p:cNvSpPr>
                <a:spLocks noChangeShapeType="1"/>
              </p:cNvSpPr>
              <p:nvPr/>
            </p:nvSpPr>
            <p:spPr bwMode="auto">
              <a:xfrm flipV="1">
                <a:off x="3534" y="1342"/>
                <a:ext cx="2" cy="1"/>
              </a:xfrm>
              <a:prstGeom prst="line">
                <a:avLst/>
              </a:prstGeom>
              <a:noFill/>
              <a:ln w="0">
                <a:solidFill>
                  <a:srgbClr val="FFDF7F"/>
                </a:solidFill>
                <a:round/>
                <a:headEnd/>
                <a:tailEnd/>
              </a:ln>
            </p:spPr>
            <p:txBody>
              <a:bodyPr/>
              <a:lstStyle/>
              <a:p>
                <a:endParaRPr lang="en-US"/>
              </a:p>
            </p:txBody>
          </p:sp>
          <p:sp>
            <p:nvSpPr>
              <p:cNvPr id="124932" name="Line 5124"/>
              <p:cNvSpPr>
                <a:spLocks noChangeShapeType="1"/>
              </p:cNvSpPr>
              <p:nvPr/>
            </p:nvSpPr>
            <p:spPr bwMode="auto">
              <a:xfrm flipV="1">
                <a:off x="3536" y="1340"/>
                <a:ext cx="1" cy="2"/>
              </a:xfrm>
              <a:prstGeom prst="line">
                <a:avLst/>
              </a:prstGeom>
              <a:noFill/>
              <a:ln w="0">
                <a:solidFill>
                  <a:srgbClr val="FFDF7F"/>
                </a:solidFill>
                <a:round/>
                <a:headEnd/>
                <a:tailEnd/>
              </a:ln>
            </p:spPr>
            <p:txBody>
              <a:bodyPr/>
              <a:lstStyle/>
              <a:p>
                <a:endParaRPr lang="en-US"/>
              </a:p>
            </p:txBody>
          </p:sp>
          <p:sp>
            <p:nvSpPr>
              <p:cNvPr id="124933" name="Line 5125"/>
              <p:cNvSpPr>
                <a:spLocks noChangeShapeType="1"/>
              </p:cNvSpPr>
              <p:nvPr/>
            </p:nvSpPr>
            <p:spPr bwMode="auto">
              <a:xfrm>
                <a:off x="3533" y="1343"/>
                <a:ext cx="1" cy="1"/>
              </a:xfrm>
              <a:prstGeom prst="line">
                <a:avLst/>
              </a:prstGeom>
              <a:noFill/>
              <a:ln w="0">
                <a:solidFill>
                  <a:srgbClr val="FFDF7F"/>
                </a:solidFill>
                <a:round/>
                <a:headEnd/>
                <a:tailEnd/>
              </a:ln>
            </p:spPr>
            <p:txBody>
              <a:bodyPr/>
              <a:lstStyle/>
              <a:p>
                <a:endParaRPr lang="en-US"/>
              </a:p>
            </p:txBody>
          </p:sp>
          <p:sp>
            <p:nvSpPr>
              <p:cNvPr id="124934" name="Line 5126"/>
              <p:cNvSpPr>
                <a:spLocks noChangeShapeType="1"/>
              </p:cNvSpPr>
              <p:nvPr/>
            </p:nvSpPr>
            <p:spPr bwMode="auto">
              <a:xfrm flipV="1">
                <a:off x="3530" y="1343"/>
                <a:ext cx="3" cy="1"/>
              </a:xfrm>
              <a:prstGeom prst="line">
                <a:avLst/>
              </a:prstGeom>
              <a:noFill/>
              <a:ln w="0">
                <a:solidFill>
                  <a:srgbClr val="FFDF7F"/>
                </a:solidFill>
                <a:round/>
                <a:headEnd/>
                <a:tailEnd/>
              </a:ln>
            </p:spPr>
            <p:txBody>
              <a:bodyPr/>
              <a:lstStyle/>
              <a:p>
                <a:endParaRPr lang="en-US"/>
              </a:p>
            </p:txBody>
          </p:sp>
          <p:sp>
            <p:nvSpPr>
              <p:cNvPr id="124935" name="Line 5127"/>
              <p:cNvSpPr>
                <a:spLocks noChangeShapeType="1"/>
              </p:cNvSpPr>
              <p:nvPr/>
            </p:nvSpPr>
            <p:spPr bwMode="auto">
              <a:xfrm flipH="1">
                <a:off x="3528" y="1344"/>
                <a:ext cx="2" cy="1"/>
              </a:xfrm>
              <a:prstGeom prst="line">
                <a:avLst/>
              </a:prstGeom>
              <a:noFill/>
              <a:ln w="0">
                <a:solidFill>
                  <a:srgbClr val="FFDF7F"/>
                </a:solidFill>
                <a:round/>
                <a:headEnd/>
                <a:tailEnd/>
              </a:ln>
            </p:spPr>
            <p:txBody>
              <a:bodyPr/>
              <a:lstStyle/>
              <a:p>
                <a:endParaRPr lang="en-US"/>
              </a:p>
            </p:txBody>
          </p:sp>
          <p:sp>
            <p:nvSpPr>
              <p:cNvPr id="124936" name="Line 5128"/>
              <p:cNvSpPr>
                <a:spLocks noChangeShapeType="1"/>
              </p:cNvSpPr>
              <p:nvPr/>
            </p:nvSpPr>
            <p:spPr bwMode="auto">
              <a:xfrm>
                <a:off x="3525" y="1344"/>
                <a:ext cx="3" cy="1"/>
              </a:xfrm>
              <a:prstGeom prst="line">
                <a:avLst/>
              </a:prstGeom>
              <a:noFill/>
              <a:ln w="0">
                <a:solidFill>
                  <a:srgbClr val="FFDF7F"/>
                </a:solidFill>
                <a:round/>
                <a:headEnd/>
                <a:tailEnd/>
              </a:ln>
            </p:spPr>
            <p:txBody>
              <a:bodyPr/>
              <a:lstStyle/>
              <a:p>
                <a:endParaRPr lang="en-US"/>
              </a:p>
            </p:txBody>
          </p:sp>
          <p:sp>
            <p:nvSpPr>
              <p:cNvPr id="124937" name="Line 5129"/>
              <p:cNvSpPr>
                <a:spLocks noChangeShapeType="1"/>
              </p:cNvSpPr>
              <p:nvPr/>
            </p:nvSpPr>
            <p:spPr bwMode="auto">
              <a:xfrm flipH="1">
                <a:off x="3532" y="1318"/>
                <a:ext cx="3" cy="1"/>
              </a:xfrm>
              <a:prstGeom prst="line">
                <a:avLst/>
              </a:prstGeom>
              <a:noFill/>
              <a:ln w="0">
                <a:solidFill>
                  <a:srgbClr val="FFDF7F"/>
                </a:solidFill>
                <a:round/>
                <a:headEnd/>
                <a:tailEnd/>
              </a:ln>
            </p:spPr>
            <p:txBody>
              <a:bodyPr/>
              <a:lstStyle/>
              <a:p>
                <a:endParaRPr lang="en-US"/>
              </a:p>
            </p:txBody>
          </p:sp>
          <p:sp>
            <p:nvSpPr>
              <p:cNvPr id="124938" name="Line 5130"/>
              <p:cNvSpPr>
                <a:spLocks noChangeShapeType="1"/>
              </p:cNvSpPr>
              <p:nvPr/>
            </p:nvSpPr>
            <p:spPr bwMode="auto">
              <a:xfrm flipH="1" flipV="1">
                <a:off x="3535" y="1318"/>
                <a:ext cx="3" cy="2"/>
              </a:xfrm>
              <a:prstGeom prst="line">
                <a:avLst/>
              </a:prstGeom>
              <a:noFill/>
              <a:ln w="0">
                <a:solidFill>
                  <a:srgbClr val="FFDF7F"/>
                </a:solidFill>
                <a:round/>
                <a:headEnd/>
                <a:tailEnd/>
              </a:ln>
            </p:spPr>
            <p:txBody>
              <a:bodyPr/>
              <a:lstStyle/>
              <a:p>
                <a:endParaRPr lang="en-US"/>
              </a:p>
            </p:txBody>
          </p:sp>
          <p:sp>
            <p:nvSpPr>
              <p:cNvPr id="124939" name="Line 5131"/>
              <p:cNvSpPr>
                <a:spLocks noChangeShapeType="1"/>
              </p:cNvSpPr>
              <p:nvPr/>
            </p:nvSpPr>
            <p:spPr bwMode="auto">
              <a:xfrm flipH="1" flipV="1">
                <a:off x="3538" y="1320"/>
                <a:ext cx="1" cy="2"/>
              </a:xfrm>
              <a:prstGeom prst="line">
                <a:avLst/>
              </a:prstGeom>
              <a:noFill/>
              <a:ln w="0">
                <a:solidFill>
                  <a:srgbClr val="FFDF7F"/>
                </a:solidFill>
                <a:round/>
                <a:headEnd/>
                <a:tailEnd/>
              </a:ln>
            </p:spPr>
            <p:txBody>
              <a:bodyPr/>
              <a:lstStyle/>
              <a:p>
                <a:endParaRPr lang="en-US"/>
              </a:p>
            </p:txBody>
          </p:sp>
          <p:sp>
            <p:nvSpPr>
              <p:cNvPr id="124940" name="Line 5132"/>
              <p:cNvSpPr>
                <a:spLocks noChangeShapeType="1"/>
              </p:cNvSpPr>
              <p:nvPr/>
            </p:nvSpPr>
            <p:spPr bwMode="auto">
              <a:xfrm flipH="1" flipV="1">
                <a:off x="3539" y="1322"/>
                <a:ext cx="1" cy="3"/>
              </a:xfrm>
              <a:prstGeom prst="line">
                <a:avLst/>
              </a:prstGeom>
              <a:noFill/>
              <a:ln w="0">
                <a:solidFill>
                  <a:srgbClr val="FFDF7F"/>
                </a:solidFill>
                <a:round/>
                <a:headEnd/>
                <a:tailEnd/>
              </a:ln>
            </p:spPr>
            <p:txBody>
              <a:bodyPr/>
              <a:lstStyle/>
              <a:p>
                <a:endParaRPr lang="en-US"/>
              </a:p>
            </p:txBody>
          </p:sp>
          <p:sp>
            <p:nvSpPr>
              <p:cNvPr id="124941" name="Line 5133"/>
              <p:cNvSpPr>
                <a:spLocks noChangeShapeType="1"/>
              </p:cNvSpPr>
              <p:nvPr/>
            </p:nvSpPr>
            <p:spPr bwMode="auto">
              <a:xfrm flipH="1" flipV="1">
                <a:off x="3540" y="1325"/>
                <a:ext cx="2" cy="2"/>
              </a:xfrm>
              <a:prstGeom prst="line">
                <a:avLst/>
              </a:prstGeom>
              <a:noFill/>
              <a:ln w="0">
                <a:solidFill>
                  <a:srgbClr val="FFDF7F"/>
                </a:solidFill>
                <a:round/>
                <a:headEnd/>
                <a:tailEnd/>
              </a:ln>
            </p:spPr>
            <p:txBody>
              <a:bodyPr/>
              <a:lstStyle/>
              <a:p>
                <a:endParaRPr lang="en-US"/>
              </a:p>
            </p:txBody>
          </p:sp>
          <p:sp>
            <p:nvSpPr>
              <p:cNvPr id="124942" name="Line 5134"/>
              <p:cNvSpPr>
                <a:spLocks noChangeShapeType="1"/>
              </p:cNvSpPr>
              <p:nvPr/>
            </p:nvSpPr>
            <p:spPr bwMode="auto">
              <a:xfrm>
                <a:off x="3542" y="1327"/>
                <a:ext cx="1" cy="3"/>
              </a:xfrm>
              <a:prstGeom prst="line">
                <a:avLst/>
              </a:prstGeom>
              <a:noFill/>
              <a:ln w="0">
                <a:solidFill>
                  <a:srgbClr val="FFDF7F"/>
                </a:solidFill>
                <a:round/>
                <a:headEnd/>
                <a:tailEnd/>
              </a:ln>
            </p:spPr>
            <p:txBody>
              <a:bodyPr/>
              <a:lstStyle/>
              <a:p>
                <a:endParaRPr lang="en-US"/>
              </a:p>
            </p:txBody>
          </p:sp>
          <p:sp>
            <p:nvSpPr>
              <p:cNvPr id="124943" name="Line 5135"/>
              <p:cNvSpPr>
                <a:spLocks noChangeShapeType="1"/>
              </p:cNvSpPr>
              <p:nvPr/>
            </p:nvSpPr>
            <p:spPr bwMode="auto">
              <a:xfrm>
                <a:off x="3542" y="1330"/>
                <a:ext cx="2" cy="2"/>
              </a:xfrm>
              <a:prstGeom prst="line">
                <a:avLst/>
              </a:prstGeom>
              <a:noFill/>
              <a:ln w="0">
                <a:solidFill>
                  <a:srgbClr val="FFDF7F"/>
                </a:solidFill>
                <a:round/>
                <a:headEnd/>
                <a:tailEnd/>
              </a:ln>
            </p:spPr>
            <p:txBody>
              <a:bodyPr/>
              <a:lstStyle/>
              <a:p>
                <a:endParaRPr lang="en-US"/>
              </a:p>
            </p:txBody>
          </p:sp>
          <p:sp>
            <p:nvSpPr>
              <p:cNvPr id="124944" name="Line 5136"/>
              <p:cNvSpPr>
                <a:spLocks noChangeShapeType="1"/>
              </p:cNvSpPr>
              <p:nvPr/>
            </p:nvSpPr>
            <p:spPr bwMode="auto">
              <a:xfrm>
                <a:off x="3544" y="1332"/>
                <a:ext cx="2" cy="3"/>
              </a:xfrm>
              <a:prstGeom prst="line">
                <a:avLst/>
              </a:prstGeom>
              <a:noFill/>
              <a:ln w="0">
                <a:solidFill>
                  <a:srgbClr val="FFDF7F"/>
                </a:solidFill>
                <a:round/>
                <a:headEnd/>
                <a:tailEnd/>
              </a:ln>
            </p:spPr>
            <p:txBody>
              <a:bodyPr/>
              <a:lstStyle/>
              <a:p>
                <a:endParaRPr lang="en-US"/>
              </a:p>
            </p:txBody>
          </p:sp>
          <p:sp>
            <p:nvSpPr>
              <p:cNvPr id="124945" name="Line 5137"/>
              <p:cNvSpPr>
                <a:spLocks noChangeShapeType="1"/>
              </p:cNvSpPr>
              <p:nvPr/>
            </p:nvSpPr>
            <p:spPr bwMode="auto">
              <a:xfrm>
                <a:off x="3546" y="1335"/>
                <a:ext cx="3" cy="3"/>
              </a:xfrm>
              <a:prstGeom prst="line">
                <a:avLst/>
              </a:prstGeom>
              <a:noFill/>
              <a:ln w="0">
                <a:solidFill>
                  <a:srgbClr val="FFDF7F"/>
                </a:solidFill>
                <a:round/>
                <a:headEnd/>
                <a:tailEnd/>
              </a:ln>
            </p:spPr>
            <p:txBody>
              <a:bodyPr/>
              <a:lstStyle/>
              <a:p>
                <a:endParaRPr lang="en-US"/>
              </a:p>
            </p:txBody>
          </p:sp>
          <p:sp>
            <p:nvSpPr>
              <p:cNvPr id="124946" name="Line 5138"/>
              <p:cNvSpPr>
                <a:spLocks noChangeShapeType="1"/>
              </p:cNvSpPr>
              <p:nvPr/>
            </p:nvSpPr>
            <p:spPr bwMode="auto">
              <a:xfrm>
                <a:off x="3549" y="1338"/>
                <a:ext cx="2" cy="3"/>
              </a:xfrm>
              <a:prstGeom prst="line">
                <a:avLst/>
              </a:prstGeom>
              <a:noFill/>
              <a:ln w="0">
                <a:solidFill>
                  <a:srgbClr val="FFDF7F"/>
                </a:solidFill>
                <a:round/>
                <a:headEnd/>
                <a:tailEnd/>
              </a:ln>
            </p:spPr>
            <p:txBody>
              <a:bodyPr/>
              <a:lstStyle/>
              <a:p>
                <a:endParaRPr lang="en-US"/>
              </a:p>
            </p:txBody>
          </p:sp>
          <p:sp>
            <p:nvSpPr>
              <p:cNvPr id="124947" name="Line 5139"/>
              <p:cNvSpPr>
                <a:spLocks noChangeShapeType="1"/>
              </p:cNvSpPr>
              <p:nvPr/>
            </p:nvSpPr>
            <p:spPr bwMode="auto">
              <a:xfrm>
                <a:off x="3551" y="1341"/>
                <a:ext cx="4" cy="2"/>
              </a:xfrm>
              <a:prstGeom prst="line">
                <a:avLst/>
              </a:prstGeom>
              <a:noFill/>
              <a:ln w="0">
                <a:solidFill>
                  <a:srgbClr val="FFDF7F"/>
                </a:solidFill>
                <a:round/>
                <a:headEnd/>
                <a:tailEnd/>
              </a:ln>
            </p:spPr>
            <p:txBody>
              <a:bodyPr/>
              <a:lstStyle/>
              <a:p>
                <a:endParaRPr lang="en-US"/>
              </a:p>
            </p:txBody>
          </p:sp>
          <p:sp>
            <p:nvSpPr>
              <p:cNvPr id="124948" name="Line 5140"/>
              <p:cNvSpPr>
                <a:spLocks noChangeShapeType="1"/>
              </p:cNvSpPr>
              <p:nvPr/>
            </p:nvSpPr>
            <p:spPr bwMode="auto">
              <a:xfrm flipH="1" flipV="1">
                <a:off x="3555" y="1343"/>
                <a:ext cx="3" cy="3"/>
              </a:xfrm>
              <a:prstGeom prst="line">
                <a:avLst/>
              </a:prstGeom>
              <a:noFill/>
              <a:ln w="0">
                <a:solidFill>
                  <a:srgbClr val="FFDF7F"/>
                </a:solidFill>
                <a:round/>
                <a:headEnd/>
                <a:tailEnd/>
              </a:ln>
            </p:spPr>
            <p:txBody>
              <a:bodyPr/>
              <a:lstStyle/>
              <a:p>
                <a:endParaRPr lang="en-US"/>
              </a:p>
            </p:txBody>
          </p:sp>
          <p:sp>
            <p:nvSpPr>
              <p:cNvPr id="124949" name="Line 5141"/>
              <p:cNvSpPr>
                <a:spLocks noChangeShapeType="1"/>
              </p:cNvSpPr>
              <p:nvPr/>
            </p:nvSpPr>
            <p:spPr bwMode="auto">
              <a:xfrm flipH="1" flipV="1">
                <a:off x="3558" y="1346"/>
                <a:ext cx="2" cy="4"/>
              </a:xfrm>
              <a:prstGeom prst="line">
                <a:avLst/>
              </a:prstGeom>
              <a:noFill/>
              <a:ln w="0">
                <a:solidFill>
                  <a:srgbClr val="FFDF7F"/>
                </a:solidFill>
                <a:round/>
                <a:headEnd/>
                <a:tailEnd/>
              </a:ln>
            </p:spPr>
            <p:txBody>
              <a:bodyPr/>
              <a:lstStyle/>
              <a:p>
                <a:endParaRPr lang="en-US"/>
              </a:p>
            </p:txBody>
          </p:sp>
          <p:sp>
            <p:nvSpPr>
              <p:cNvPr id="124950" name="Line 5142"/>
              <p:cNvSpPr>
                <a:spLocks noChangeShapeType="1"/>
              </p:cNvSpPr>
              <p:nvPr/>
            </p:nvSpPr>
            <p:spPr bwMode="auto">
              <a:xfrm flipH="1" flipV="1">
                <a:off x="3560" y="1350"/>
                <a:ext cx="1" cy="3"/>
              </a:xfrm>
              <a:prstGeom prst="line">
                <a:avLst/>
              </a:prstGeom>
              <a:noFill/>
              <a:ln w="0">
                <a:solidFill>
                  <a:srgbClr val="FFDF7F"/>
                </a:solidFill>
                <a:round/>
                <a:headEnd/>
                <a:tailEnd/>
              </a:ln>
            </p:spPr>
            <p:txBody>
              <a:bodyPr/>
              <a:lstStyle/>
              <a:p>
                <a:endParaRPr lang="en-US"/>
              </a:p>
            </p:txBody>
          </p:sp>
          <p:sp>
            <p:nvSpPr>
              <p:cNvPr id="124951" name="Line 5143"/>
              <p:cNvSpPr>
                <a:spLocks noChangeShapeType="1"/>
              </p:cNvSpPr>
              <p:nvPr/>
            </p:nvSpPr>
            <p:spPr bwMode="auto">
              <a:xfrm>
                <a:off x="3561" y="1353"/>
                <a:ext cx="1" cy="3"/>
              </a:xfrm>
              <a:prstGeom prst="line">
                <a:avLst/>
              </a:prstGeom>
              <a:noFill/>
              <a:ln w="0">
                <a:solidFill>
                  <a:srgbClr val="FFDF7F"/>
                </a:solidFill>
                <a:round/>
                <a:headEnd/>
                <a:tailEnd/>
              </a:ln>
            </p:spPr>
            <p:txBody>
              <a:bodyPr/>
              <a:lstStyle/>
              <a:p>
                <a:endParaRPr lang="en-US"/>
              </a:p>
            </p:txBody>
          </p:sp>
          <p:sp>
            <p:nvSpPr>
              <p:cNvPr id="124952" name="Line 5144"/>
              <p:cNvSpPr>
                <a:spLocks noChangeShapeType="1"/>
              </p:cNvSpPr>
              <p:nvPr/>
            </p:nvSpPr>
            <p:spPr bwMode="auto">
              <a:xfrm flipH="1" flipV="1">
                <a:off x="3562" y="1356"/>
                <a:ext cx="1" cy="2"/>
              </a:xfrm>
              <a:prstGeom prst="line">
                <a:avLst/>
              </a:prstGeom>
              <a:noFill/>
              <a:ln w="0">
                <a:solidFill>
                  <a:srgbClr val="FFDF7F"/>
                </a:solidFill>
                <a:round/>
                <a:headEnd/>
                <a:tailEnd/>
              </a:ln>
            </p:spPr>
            <p:txBody>
              <a:bodyPr/>
              <a:lstStyle/>
              <a:p>
                <a:endParaRPr lang="en-US"/>
              </a:p>
            </p:txBody>
          </p:sp>
          <p:sp>
            <p:nvSpPr>
              <p:cNvPr id="124953" name="Line 5145"/>
              <p:cNvSpPr>
                <a:spLocks noChangeShapeType="1"/>
              </p:cNvSpPr>
              <p:nvPr/>
            </p:nvSpPr>
            <p:spPr bwMode="auto">
              <a:xfrm flipV="1">
                <a:off x="3563" y="1358"/>
                <a:ext cx="1" cy="1"/>
              </a:xfrm>
              <a:prstGeom prst="line">
                <a:avLst/>
              </a:prstGeom>
              <a:noFill/>
              <a:ln w="0">
                <a:solidFill>
                  <a:srgbClr val="FFDF7F"/>
                </a:solidFill>
                <a:round/>
                <a:headEnd/>
                <a:tailEnd/>
              </a:ln>
            </p:spPr>
            <p:txBody>
              <a:bodyPr/>
              <a:lstStyle/>
              <a:p>
                <a:endParaRPr lang="en-US"/>
              </a:p>
            </p:txBody>
          </p:sp>
          <p:sp>
            <p:nvSpPr>
              <p:cNvPr id="124954" name="Line 5146"/>
              <p:cNvSpPr>
                <a:spLocks noChangeShapeType="1"/>
              </p:cNvSpPr>
              <p:nvPr/>
            </p:nvSpPr>
            <p:spPr bwMode="auto">
              <a:xfrm flipV="1">
                <a:off x="3563" y="1359"/>
                <a:ext cx="1" cy="1"/>
              </a:xfrm>
              <a:prstGeom prst="line">
                <a:avLst/>
              </a:prstGeom>
              <a:noFill/>
              <a:ln w="0">
                <a:solidFill>
                  <a:srgbClr val="FFDF7F"/>
                </a:solidFill>
                <a:round/>
                <a:headEnd/>
                <a:tailEnd/>
              </a:ln>
            </p:spPr>
            <p:txBody>
              <a:bodyPr/>
              <a:lstStyle/>
              <a:p>
                <a:endParaRPr lang="en-US"/>
              </a:p>
            </p:txBody>
          </p:sp>
          <p:sp>
            <p:nvSpPr>
              <p:cNvPr id="124955" name="Line 5147"/>
              <p:cNvSpPr>
                <a:spLocks noChangeShapeType="1"/>
              </p:cNvSpPr>
              <p:nvPr/>
            </p:nvSpPr>
            <p:spPr bwMode="auto">
              <a:xfrm flipV="1">
                <a:off x="3562" y="1359"/>
                <a:ext cx="1" cy="1"/>
              </a:xfrm>
              <a:prstGeom prst="line">
                <a:avLst/>
              </a:prstGeom>
              <a:noFill/>
              <a:ln w="0">
                <a:solidFill>
                  <a:srgbClr val="FFDF7F"/>
                </a:solidFill>
                <a:round/>
                <a:headEnd/>
                <a:tailEnd/>
              </a:ln>
            </p:spPr>
            <p:txBody>
              <a:bodyPr/>
              <a:lstStyle/>
              <a:p>
                <a:endParaRPr lang="en-US"/>
              </a:p>
            </p:txBody>
          </p:sp>
          <p:sp>
            <p:nvSpPr>
              <p:cNvPr id="124956" name="Line 5148"/>
              <p:cNvSpPr>
                <a:spLocks noChangeShapeType="1"/>
              </p:cNvSpPr>
              <p:nvPr/>
            </p:nvSpPr>
            <p:spPr bwMode="auto">
              <a:xfrm flipH="1">
                <a:off x="3561" y="1360"/>
                <a:ext cx="1" cy="1"/>
              </a:xfrm>
              <a:prstGeom prst="line">
                <a:avLst/>
              </a:prstGeom>
              <a:noFill/>
              <a:ln w="0">
                <a:solidFill>
                  <a:srgbClr val="FFDF7F"/>
                </a:solidFill>
                <a:round/>
                <a:headEnd/>
                <a:tailEnd/>
              </a:ln>
            </p:spPr>
            <p:txBody>
              <a:bodyPr/>
              <a:lstStyle/>
              <a:p>
                <a:endParaRPr lang="en-US"/>
              </a:p>
            </p:txBody>
          </p:sp>
          <p:sp>
            <p:nvSpPr>
              <p:cNvPr id="124957" name="Line 5149"/>
              <p:cNvSpPr>
                <a:spLocks noChangeShapeType="1"/>
              </p:cNvSpPr>
              <p:nvPr/>
            </p:nvSpPr>
            <p:spPr bwMode="auto">
              <a:xfrm flipH="1">
                <a:off x="3560" y="1360"/>
                <a:ext cx="1" cy="1"/>
              </a:xfrm>
              <a:prstGeom prst="line">
                <a:avLst/>
              </a:prstGeom>
              <a:noFill/>
              <a:ln w="0">
                <a:solidFill>
                  <a:srgbClr val="FFDF7F"/>
                </a:solidFill>
                <a:round/>
                <a:headEnd/>
                <a:tailEnd/>
              </a:ln>
            </p:spPr>
            <p:txBody>
              <a:bodyPr/>
              <a:lstStyle/>
              <a:p>
                <a:endParaRPr lang="en-US"/>
              </a:p>
            </p:txBody>
          </p:sp>
          <p:sp>
            <p:nvSpPr>
              <p:cNvPr id="124958" name="Line 5150"/>
              <p:cNvSpPr>
                <a:spLocks noChangeShapeType="1"/>
              </p:cNvSpPr>
              <p:nvPr/>
            </p:nvSpPr>
            <p:spPr bwMode="auto">
              <a:xfrm flipV="1">
                <a:off x="3560" y="1361"/>
                <a:ext cx="1" cy="1"/>
              </a:xfrm>
              <a:prstGeom prst="line">
                <a:avLst/>
              </a:prstGeom>
              <a:noFill/>
              <a:ln w="0">
                <a:solidFill>
                  <a:srgbClr val="FFDF7F"/>
                </a:solidFill>
                <a:round/>
                <a:headEnd/>
                <a:tailEnd/>
              </a:ln>
            </p:spPr>
            <p:txBody>
              <a:bodyPr/>
              <a:lstStyle/>
              <a:p>
                <a:endParaRPr lang="en-US"/>
              </a:p>
            </p:txBody>
          </p:sp>
          <p:sp>
            <p:nvSpPr>
              <p:cNvPr id="124959" name="Line 5151"/>
              <p:cNvSpPr>
                <a:spLocks noChangeShapeType="1"/>
              </p:cNvSpPr>
              <p:nvPr/>
            </p:nvSpPr>
            <p:spPr bwMode="auto">
              <a:xfrm flipV="1">
                <a:off x="3557" y="1362"/>
                <a:ext cx="3" cy="1"/>
              </a:xfrm>
              <a:prstGeom prst="line">
                <a:avLst/>
              </a:prstGeom>
              <a:noFill/>
              <a:ln w="0">
                <a:solidFill>
                  <a:srgbClr val="FFDF7F"/>
                </a:solidFill>
                <a:round/>
                <a:headEnd/>
                <a:tailEnd/>
              </a:ln>
            </p:spPr>
            <p:txBody>
              <a:bodyPr/>
              <a:lstStyle/>
              <a:p>
                <a:endParaRPr lang="en-US"/>
              </a:p>
            </p:txBody>
          </p:sp>
          <p:sp>
            <p:nvSpPr>
              <p:cNvPr id="124960" name="Line 5152"/>
              <p:cNvSpPr>
                <a:spLocks noChangeShapeType="1"/>
              </p:cNvSpPr>
              <p:nvPr/>
            </p:nvSpPr>
            <p:spPr bwMode="auto">
              <a:xfrm>
                <a:off x="3555" y="1362"/>
                <a:ext cx="2" cy="1"/>
              </a:xfrm>
              <a:prstGeom prst="line">
                <a:avLst/>
              </a:prstGeom>
              <a:noFill/>
              <a:ln w="0">
                <a:solidFill>
                  <a:srgbClr val="FFDF7F"/>
                </a:solidFill>
                <a:round/>
                <a:headEnd/>
                <a:tailEnd/>
              </a:ln>
            </p:spPr>
            <p:txBody>
              <a:bodyPr/>
              <a:lstStyle/>
              <a:p>
                <a:endParaRPr lang="en-US"/>
              </a:p>
            </p:txBody>
          </p:sp>
          <p:sp>
            <p:nvSpPr>
              <p:cNvPr id="124961" name="Line 5153"/>
              <p:cNvSpPr>
                <a:spLocks noChangeShapeType="1"/>
              </p:cNvSpPr>
              <p:nvPr/>
            </p:nvSpPr>
            <p:spPr bwMode="auto">
              <a:xfrm flipH="1" flipV="1">
                <a:off x="3545" y="1309"/>
                <a:ext cx="1" cy="3"/>
              </a:xfrm>
              <a:prstGeom prst="line">
                <a:avLst/>
              </a:prstGeom>
              <a:noFill/>
              <a:ln w="0">
                <a:solidFill>
                  <a:srgbClr val="FFDF7F"/>
                </a:solidFill>
                <a:round/>
                <a:headEnd/>
                <a:tailEnd/>
              </a:ln>
            </p:spPr>
            <p:txBody>
              <a:bodyPr/>
              <a:lstStyle/>
              <a:p>
                <a:endParaRPr lang="en-US"/>
              </a:p>
            </p:txBody>
          </p:sp>
          <p:sp>
            <p:nvSpPr>
              <p:cNvPr id="124962" name="Line 5154"/>
              <p:cNvSpPr>
                <a:spLocks noChangeShapeType="1"/>
              </p:cNvSpPr>
              <p:nvPr/>
            </p:nvSpPr>
            <p:spPr bwMode="auto">
              <a:xfrm>
                <a:off x="3545" y="1312"/>
                <a:ext cx="1" cy="3"/>
              </a:xfrm>
              <a:prstGeom prst="line">
                <a:avLst/>
              </a:prstGeom>
              <a:noFill/>
              <a:ln w="0">
                <a:solidFill>
                  <a:srgbClr val="FFDF7F"/>
                </a:solidFill>
                <a:round/>
                <a:headEnd/>
                <a:tailEnd/>
              </a:ln>
            </p:spPr>
            <p:txBody>
              <a:bodyPr/>
              <a:lstStyle/>
              <a:p>
                <a:endParaRPr lang="en-US"/>
              </a:p>
            </p:txBody>
          </p:sp>
          <p:sp>
            <p:nvSpPr>
              <p:cNvPr id="124963" name="Line 5155"/>
              <p:cNvSpPr>
                <a:spLocks noChangeShapeType="1"/>
              </p:cNvSpPr>
              <p:nvPr/>
            </p:nvSpPr>
            <p:spPr bwMode="auto">
              <a:xfrm>
                <a:off x="3546" y="1315"/>
                <a:ext cx="4" cy="3"/>
              </a:xfrm>
              <a:prstGeom prst="line">
                <a:avLst/>
              </a:prstGeom>
              <a:noFill/>
              <a:ln w="0">
                <a:solidFill>
                  <a:srgbClr val="FFDF7F"/>
                </a:solidFill>
                <a:round/>
                <a:headEnd/>
                <a:tailEnd/>
              </a:ln>
            </p:spPr>
            <p:txBody>
              <a:bodyPr/>
              <a:lstStyle/>
              <a:p>
                <a:endParaRPr lang="en-US"/>
              </a:p>
            </p:txBody>
          </p:sp>
          <p:sp>
            <p:nvSpPr>
              <p:cNvPr id="124964" name="Line 5156"/>
              <p:cNvSpPr>
                <a:spLocks noChangeShapeType="1"/>
              </p:cNvSpPr>
              <p:nvPr/>
            </p:nvSpPr>
            <p:spPr bwMode="auto">
              <a:xfrm>
                <a:off x="3550" y="1318"/>
                <a:ext cx="3" cy="2"/>
              </a:xfrm>
              <a:prstGeom prst="line">
                <a:avLst/>
              </a:prstGeom>
              <a:noFill/>
              <a:ln w="0">
                <a:solidFill>
                  <a:srgbClr val="FFDF7F"/>
                </a:solidFill>
                <a:round/>
                <a:headEnd/>
                <a:tailEnd/>
              </a:ln>
            </p:spPr>
            <p:txBody>
              <a:bodyPr/>
              <a:lstStyle/>
              <a:p>
                <a:endParaRPr lang="en-US"/>
              </a:p>
            </p:txBody>
          </p:sp>
          <p:sp>
            <p:nvSpPr>
              <p:cNvPr id="124965" name="Line 5157"/>
              <p:cNvSpPr>
                <a:spLocks noChangeShapeType="1"/>
              </p:cNvSpPr>
              <p:nvPr/>
            </p:nvSpPr>
            <p:spPr bwMode="auto">
              <a:xfrm>
                <a:off x="3553" y="1320"/>
                <a:ext cx="5" cy="3"/>
              </a:xfrm>
              <a:prstGeom prst="line">
                <a:avLst/>
              </a:prstGeom>
              <a:noFill/>
              <a:ln w="0">
                <a:solidFill>
                  <a:srgbClr val="FFDF7F"/>
                </a:solidFill>
                <a:round/>
                <a:headEnd/>
                <a:tailEnd/>
              </a:ln>
            </p:spPr>
            <p:txBody>
              <a:bodyPr/>
              <a:lstStyle/>
              <a:p>
                <a:endParaRPr lang="en-US"/>
              </a:p>
            </p:txBody>
          </p:sp>
          <p:sp>
            <p:nvSpPr>
              <p:cNvPr id="124966" name="Line 5158"/>
              <p:cNvSpPr>
                <a:spLocks noChangeShapeType="1"/>
              </p:cNvSpPr>
              <p:nvPr/>
            </p:nvSpPr>
            <p:spPr bwMode="auto">
              <a:xfrm flipH="1" flipV="1">
                <a:off x="3558" y="1323"/>
                <a:ext cx="6" cy="3"/>
              </a:xfrm>
              <a:prstGeom prst="line">
                <a:avLst/>
              </a:prstGeom>
              <a:noFill/>
              <a:ln w="0">
                <a:solidFill>
                  <a:srgbClr val="FFDF7F"/>
                </a:solidFill>
                <a:round/>
                <a:headEnd/>
                <a:tailEnd/>
              </a:ln>
            </p:spPr>
            <p:txBody>
              <a:bodyPr/>
              <a:lstStyle/>
              <a:p>
                <a:endParaRPr lang="en-US"/>
              </a:p>
            </p:txBody>
          </p:sp>
          <p:sp>
            <p:nvSpPr>
              <p:cNvPr id="124967" name="Line 5159"/>
              <p:cNvSpPr>
                <a:spLocks noChangeShapeType="1"/>
              </p:cNvSpPr>
              <p:nvPr/>
            </p:nvSpPr>
            <p:spPr bwMode="auto">
              <a:xfrm flipH="1" flipV="1">
                <a:off x="3564" y="1326"/>
                <a:ext cx="3" cy="4"/>
              </a:xfrm>
              <a:prstGeom prst="line">
                <a:avLst/>
              </a:prstGeom>
              <a:noFill/>
              <a:ln w="0">
                <a:solidFill>
                  <a:srgbClr val="FFDF7F"/>
                </a:solidFill>
                <a:round/>
                <a:headEnd/>
                <a:tailEnd/>
              </a:ln>
            </p:spPr>
            <p:txBody>
              <a:bodyPr/>
              <a:lstStyle/>
              <a:p>
                <a:endParaRPr lang="en-US"/>
              </a:p>
            </p:txBody>
          </p:sp>
          <p:sp>
            <p:nvSpPr>
              <p:cNvPr id="124968" name="Line 5160"/>
              <p:cNvSpPr>
                <a:spLocks noChangeShapeType="1"/>
              </p:cNvSpPr>
              <p:nvPr/>
            </p:nvSpPr>
            <p:spPr bwMode="auto">
              <a:xfrm flipH="1" flipV="1">
                <a:off x="3567" y="1330"/>
                <a:ext cx="2" cy="5"/>
              </a:xfrm>
              <a:prstGeom prst="line">
                <a:avLst/>
              </a:prstGeom>
              <a:noFill/>
              <a:ln w="0">
                <a:solidFill>
                  <a:srgbClr val="FFDF7F"/>
                </a:solidFill>
                <a:round/>
                <a:headEnd/>
                <a:tailEnd/>
              </a:ln>
            </p:spPr>
            <p:txBody>
              <a:bodyPr/>
              <a:lstStyle/>
              <a:p>
                <a:endParaRPr lang="en-US"/>
              </a:p>
            </p:txBody>
          </p:sp>
          <p:sp>
            <p:nvSpPr>
              <p:cNvPr id="124969" name="Line 5161"/>
              <p:cNvSpPr>
                <a:spLocks noChangeShapeType="1"/>
              </p:cNvSpPr>
              <p:nvPr/>
            </p:nvSpPr>
            <p:spPr bwMode="auto">
              <a:xfrm flipH="1" flipV="1">
                <a:off x="3569" y="1335"/>
                <a:ext cx="2" cy="6"/>
              </a:xfrm>
              <a:prstGeom prst="line">
                <a:avLst/>
              </a:prstGeom>
              <a:noFill/>
              <a:ln w="0">
                <a:solidFill>
                  <a:srgbClr val="FFDF7F"/>
                </a:solidFill>
                <a:round/>
                <a:headEnd/>
                <a:tailEnd/>
              </a:ln>
            </p:spPr>
            <p:txBody>
              <a:bodyPr/>
              <a:lstStyle/>
              <a:p>
                <a:endParaRPr lang="en-US"/>
              </a:p>
            </p:txBody>
          </p:sp>
          <p:sp>
            <p:nvSpPr>
              <p:cNvPr id="124970" name="Line 5162"/>
              <p:cNvSpPr>
                <a:spLocks noChangeShapeType="1"/>
              </p:cNvSpPr>
              <p:nvPr/>
            </p:nvSpPr>
            <p:spPr bwMode="auto">
              <a:xfrm flipH="1" flipV="1">
                <a:off x="3571" y="1341"/>
                <a:ext cx="2" cy="5"/>
              </a:xfrm>
              <a:prstGeom prst="line">
                <a:avLst/>
              </a:prstGeom>
              <a:noFill/>
              <a:ln w="0">
                <a:solidFill>
                  <a:srgbClr val="FFDF7F"/>
                </a:solidFill>
                <a:round/>
                <a:headEnd/>
                <a:tailEnd/>
              </a:ln>
            </p:spPr>
            <p:txBody>
              <a:bodyPr/>
              <a:lstStyle/>
              <a:p>
                <a:endParaRPr lang="en-US"/>
              </a:p>
            </p:txBody>
          </p:sp>
          <p:sp>
            <p:nvSpPr>
              <p:cNvPr id="124971" name="Line 5163"/>
              <p:cNvSpPr>
                <a:spLocks noChangeShapeType="1"/>
              </p:cNvSpPr>
              <p:nvPr/>
            </p:nvSpPr>
            <p:spPr bwMode="auto">
              <a:xfrm flipH="1" flipV="1">
                <a:off x="3573" y="1346"/>
                <a:ext cx="2" cy="4"/>
              </a:xfrm>
              <a:prstGeom prst="line">
                <a:avLst/>
              </a:prstGeom>
              <a:noFill/>
              <a:ln w="0">
                <a:solidFill>
                  <a:srgbClr val="FFDF7F"/>
                </a:solidFill>
                <a:round/>
                <a:headEnd/>
                <a:tailEnd/>
              </a:ln>
            </p:spPr>
            <p:txBody>
              <a:bodyPr/>
              <a:lstStyle/>
              <a:p>
                <a:endParaRPr lang="en-US"/>
              </a:p>
            </p:txBody>
          </p:sp>
          <p:sp>
            <p:nvSpPr>
              <p:cNvPr id="124972" name="Line 5164"/>
              <p:cNvSpPr>
                <a:spLocks noChangeShapeType="1"/>
              </p:cNvSpPr>
              <p:nvPr/>
            </p:nvSpPr>
            <p:spPr bwMode="auto">
              <a:xfrm>
                <a:off x="3575" y="1350"/>
                <a:ext cx="1" cy="3"/>
              </a:xfrm>
              <a:prstGeom prst="line">
                <a:avLst/>
              </a:prstGeom>
              <a:noFill/>
              <a:ln w="0">
                <a:solidFill>
                  <a:srgbClr val="FFDF7F"/>
                </a:solidFill>
                <a:round/>
                <a:headEnd/>
                <a:tailEnd/>
              </a:ln>
            </p:spPr>
            <p:txBody>
              <a:bodyPr/>
              <a:lstStyle/>
              <a:p>
                <a:endParaRPr lang="en-US"/>
              </a:p>
            </p:txBody>
          </p:sp>
          <p:sp>
            <p:nvSpPr>
              <p:cNvPr id="124973" name="Line 5165"/>
              <p:cNvSpPr>
                <a:spLocks noChangeShapeType="1"/>
              </p:cNvSpPr>
              <p:nvPr/>
            </p:nvSpPr>
            <p:spPr bwMode="auto">
              <a:xfrm>
                <a:off x="3576" y="1353"/>
                <a:ext cx="3" cy="5"/>
              </a:xfrm>
              <a:prstGeom prst="line">
                <a:avLst/>
              </a:prstGeom>
              <a:noFill/>
              <a:ln w="0">
                <a:solidFill>
                  <a:srgbClr val="FFDF7F"/>
                </a:solidFill>
                <a:round/>
                <a:headEnd/>
                <a:tailEnd/>
              </a:ln>
            </p:spPr>
            <p:txBody>
              <a:bodyPr/>
              <a:lstStyle/>
              <a:p>
                <a:endParaRPr lang="en-US"/>
              </a:p>
            </p:txBody>
          </p:sp>
          <p:sp>
            <p:nvSpPr>
              <p:cNvPr id="124974" name="Line 5166"/>
              <p:cNvSpPr>
                <a:spLocks noChangeShapeType="1"/>
              </p:cNvSpPr>
              <p:nvPr/>
            </p:nvSpPr>
            <p:spPr bwMode="auto">
              <a:xfrm flipH="1" flipV="1">
                <a:off x="3579" y="1358"/>
                <a:ext cx="3" cy="4"/>
              </a:xfrm>
              <a:prstGeom prst="line">
                <a:avLst/>
              </a:prstGeom>
              <a:noFill/>
              <a:ln w="0">
                <a:solidFill>
                  <a:srgbClr val="FFDF7F"/>
                </a:solidFill>
                <a:round/>
                <a:headEnd/>
                <a:tailEnd/>
              </a:ln>
            </p:spPr>
            <p:txBody>
              <a:bodyPr/>
              <a:lstStyle/>
              <a:p>
                <a:endParaRPr lang="en-US"/>
              </a:p>
            </p:txBody>
          </p:sp>
          <p:sp>
            <p:nvSpPr>
              <p:cNvPr id="124975" name="Line 5167"/>
              <p:cNvSpPr>
                <a:spLocks noChangeShapeType="1"/>
              </p:cNvSpPr>
              <p:nvPr/>
            </p:nvSpPr>
            <p:spPr bwMode="auto">
              <a:xfrm>
                <a:off x="3582" y="1362"/>
                <a:ext cx="2" cy="3"/>
              </a:xfrm>
              <a:prstGeom prst="line">
                <a:avLst/>
              </a:prstGeom>
              <a:noFill/>
              <a:ln w="0">
                <a:solidFill>
                  <a:srgbClr val="FFDF7F"/>
                </a:solidFill>
                <a:round/>
                <a:headEnd/>
                <a:tailEnd/>
              </a:ln>
            </p:spPr>
            <p:txBody>
              <a:bodyPr/>
              <a:lstStyle/>
              <a:p>
                <a:endParaRPr lang="en-US"/>
              </a:p>
            </p:txBody>
          </p:sp>
          <p:sp>
            <p:nvSpPr>
              <p:cNvPr id="124976" name="Line 5168"/>
              <p:cNvSpPr>
                <a:spLocks noChangeShapeType="1"/>
              </p:cNvSpPr>
              <p:nvPr/>
            </p:nvSpPr>
            <p:spPr bwMode="auto">
              <a:xfrm flipH="1" flipV="1">
                <a:off x="3584" y="1365"/>
                <a:ext cx="2" cy="2"/>
              </a:xfrm>
              <a:prstGeom prst="line">
                <a:avLst/>
              </a:prstGeom>
              <a:noFill/>
              <a:ln w="0">
                <a:solidFill>
                  <a:srgbClr val="FFDF7F"/>
                </a:solidFill>
                <a:round/>
                <a:headEnd/>
                <a:tailEnd/>
              </a:ln>
            </p:spPr>
            <p:txBody>
              <a:bodyPr/>
              <a:lstStyle/>
              <a:p>
                <a:endParaRPr lang="en-US"/>
              </a:p>
            </p:txBody>
          </p:sp>
          <p:sp>
            <p:nvSpPr>
              <p:cNvPr id="124977" name="Line 5169"/>
              <p:cNvSpPr>
                <a:spLocks noChangeShapeType="1"/>
              </p:cNvSpPr>
              <p:nvPr/>
            </p:nvSpPr>
            <p:spPr bwMode="auto">
              <a:xfrm flipH="1" flipV="1">
                <a:off x="3586" y="1367"/>
                <a:ext cx="4" cy="7"/>
              </a:xfrm>
              <a:prstGeom prst="line">
                <a:avLst/>
              </a:prstGeom>
              <a:noFill/>
              <a:ln w="0">
                <a:solidFill>
                  <a:srgbClr val="FFDF7F"/>
                </a:solidFill>
                <a:round/>
                <a:headEnd/>
                <a:tailEnd/>
              </a:ln>
            </p:spPr>
            <p:txBody>
              <a:bodyPr/>
              <a:lstStyle/>
              <a:p>
                <a:endParaRPr lang="en-US"/>
              </a:p>
            </p:txBody>
          </p:sp>
          <p:sp>
            <p:nvSpPr>
              <p:cNvPr id="124978" name="Line 5170"/>
              <p:cNvSpPr>
                <a:spLocks noChangeShapeType="1"/>
              </p:cNvSpPr>
              <p:nvPr/>
            </p:nvSpPr>
            <p:spPr bwMode="auto">
              <a:xfrm flipH="1" flipV="1">
                <a:off x="3590" y="1374"/>
                <a:ext cx="3" cy="8"/>
              </a:xfrm>
              <a:prstGeom prst="line">
                <a:avLst/>
              </a:prstGeom>
              <a:noFill/>
              <a:ln w="0">
                <a:solidFill>
                  <a:srgbClr val="FFDF7F"/>
                </a:solidFill>
                <a:round/>
                <a:headEnd/>
                <a:tailEnd/>
              </a:ln>
            </p:spPr>
            <p:txBody>
              <a:bodyPr/>
              <a:lstStyle/>
              <a:p>
                <a:endParaRPr lang="en-US"/>
              </a:p>
            </p:txBody>
          </p:sp>
          <p:sp>
            <p:nvSpPr>
              <p:cNvPr id="124979" name="Line 5171"/>
              <p:cNvSpPr>
                <a:spLocks noChangeShapeType="1"/>
              </p:cNvSpPr>
              <p:nvPr/>
            </p:nvSpPr>
            <p:spPr bwMode="auto">
              <a:xfrm flipH="1" flipV="1">
                <a:off x="3593" y="1382"/>
                <a:ext cx="1" cy="2"/>
              </a:xfrm>
              <a:prstGeom prst="line">
                <a:avLst/>
              </a:prstGeom>
              <a:noFill/>
              <a:ln w="0">
                <a:solidFill>
                  <a:srgbClr val="FFDF7F"/>
                </a:solidFill>
                <a:round/>
                <a:headEnd/>
                <a:tailEnd/>
              </a:ln>
            </p:spPr>
            <p:txBody>
              <a:bodyPr/>
              <a:lstStyle/>
              <a:p>
                <a:endParaRPr lang="en-US"/>
              </a:p>
            </p:txBody>
          </p:sp>
          <p:sp>
            <p:nvSpPr>
              <p:cNvPr id="124980" name="Line 5172"/>
              <p:cNvSpPr>
                <a:spLocks noChangeShapeType="1"/>
              </p:cNvSpPr>
              <p:nvPr/>
            </p:nvSpPr>
            <p:spPr bwMode="auto">
              <a:xfrm flipH="1" flipV="1">
                <a:off x="3593" y="1384"/>
                <a:ext cx="1" cy="2"/>
              </a:xfrm>
              <a:prstGeom prst="line">
                <a:avLst/>
              </a:prstGeom>
              <a:noFill/>
              <a:ln w="0">
                <a:solidFill>
                  <a:srgbClr val="FFDF7F"/>
                </a:solidFill>
                <a:round/>
                <a:headEnd/>
                <a:tailEnd/>
              </a:ln>
            </p:spPr>
            <p:txBody>
              <a:bodyPr/>
              <a:lstStyle/>
              <a:p>
                <a:endParaRPr lang="en-US"/>
              </a:p>
            </p:txBody>
          </p:sp>
          <p:sp>
            <p:nvSpPr>
              <p:cNvPr id="124981" name="Line 5173"/>
              <p:cNvSpPr>
                <a:spLocks noChangeShapeType="1"/>
              </p:cNvSpPr>
              <p:nvPr/>
            </p:nvSpPr>
            <p:spPr bwMode="auto">
              <a:xfrm>
                <a:off x="3387" y="1461"/>
                <a:ext cx="1" cy="3"/>
              </a:xfrm>
              <a:prstGeom prst="line">
                <a:avLst/>
              </a:prstGeom>
              <a:noFill/>
              <a:ln w="0">
                <a:solidFill>
                  <a:srgbClr val="FFDF7F"/>
                </a:solidFill>
                <a:round/>
                <a:headEnd/>
                <a:tailEnd/>
              </a:ln>
            </p:spPr>
            <p:txBody>
              <a:bodyPr/>
              <a:lstStyle/>
              <a:p>
                <a:endParaRPr lang="en-US"/>
              </a:p>
            </p:txBody>
          </p:sp>
          <p:sp>
            <p:nvSpPr>
              <p:cNvPr id="124982" name="Line 5174"/>
              <p:cNvSpPr>
                <a:spLocks noChangeShapeType="1"/>
              </p:cNvSpPr>
              <p:nvPr/>
            </p:nvSpPr>
            <p:spPr bwMode="auto">
              <a:xfrm>
                <a:off x="3388" y="1464"/>
                <a:ext cx="1" cy="2"/>
              </a:xfrm>
              <a:prstGeom prst="line">
                <a:avLst/>
              </a:prstGeom>
              <a:noFill/>
              <a:ln w="0">
                <a:solidFill>
                  <a:srgbClr val="FFDF7F"/>
                </a:solidFill>
                <a:round/>
                <a:headEnd/>
                <a:tailEnd/>
              </a:ln>
            </p:spPr>
            <p:txBody>
              <a:bodyPr/>
              <a:lstStyle/>
              <a:p>
                <a:endParaRPr lang="en-US"/>
              </a:p>
            </p:txBody>
          </p:sp>
          <p:sp>
            <p:nvSpPr>
              <p:cNvPr id="124983" name="Line 5175"/>
              <p:cNvSpPr>
                <a:spLocks noChangeShapeType="1"/>
              </p:cNvSpPr>
              <p:nvPr/>
            </p:nvSpPr>
            <p:spPr bwMode="auto">
              <a:xfrm>
                <a:off x="3389" y="1466"/>
                <a:ext cx="3" cy="3"/>
              </a:xfrm>
              <a:prstGeom prst="line">
                <a:avLst/>
              </a:prstGeom>
              <a:noFill/>
              <a:ln w="0">
                <a:solidFill>
                  <a:srgbClr val="FFDF7F"/>
                </a:solidFill>
                <a:round/>
                <a:headEnd/>
                <a:tailEnd/>
              </a:ln>
            </p:spPr>
            <p:txBody>
              <a:bodyPr/>
              <a:lstStyle/>
              <a:p>
                <a:endParaRPr lang="en-US"/>
              </a:p>
            </p:txBody>
          </p:sp>
          <p:sp>
            <p:nvSpPr>
              <p:cNvPr id="124984" name="Line 5176"/>
              <p:cNvSpPr>
                <a:spLocks noChangeShapeType="1"/>
              </p:cNvSpPr>
              <p:nvPr/>
            </p:nvSpPr>
            <p:spPr bwMode="auto">
              <a:xfrm flipH="1" flipV="1">
                <a:off x="3392" y="1469"/>
                <a:ext cx="3" cy="2"/>
              </a:xfrm>
              <a:prstGeom prst="line">
                <a:avLst/>
              </a:prstGeom>
              <a:noFill/>
              <a:ln w="0">
                <a:solidFill>
                  <a:srgbClr val="FFDF7F"/>
                </a:solidFill>
                <a:round/>
                <a:headEnd/>
                <a:tailEnd/>
              </a:ln>
            </p:spPr>
            <p:txBody>
              <a:bodyPr/>
              <a:lstStyle/>
              <a:p>
                <a:endParaRPr lang="en-US"/>
              </a:p>
            </p:txBody>
          </p:sp>
          <p:sp>
            <p:nvSpPr>
              <p:cNvPr id="124985" name="Line 5177"/>
              <p:cNvSpPr>
                <a:spLocks noChangeShapeType="1"/>
              </p:cNvSpPr>
              <p:nvPr/>
            </p:nvSpPr>
            <p:spPr bwMode="auto">
              <a:xfrm flipH="1" flipV="1">
                <a:off x="3395" y="1471"/>
                <a:ext cx="3" cy="3"/>
              </a:xfrm>
              <a:prstGeom prst="line">
                <a:avLst/>
              </a:prstGeom>
              <a:noFill/>
              <a:ln w="0">
                <a:solidFill>
                  <a:srgbClr val="FFDF7F"/>
                </a:solidFill>
                <a:round/>
                <a:headEnd/>
                <a:tailEnd/>
              </a:ln>
            </p:spPr>
            <p:txBody>
              <a:bodyPr/>
              <a:lstStyle/>
              <a:p>
                <a:endParaRPr lang="en-US"/>
              </a:p>
            </p:txBody>
          </p:sp>
          <p:sp>
            <p:nvSpPr>
              <p:cNvPr id="124986" name="Line 5178"/>
              <p:cNvSpPr>
                <a:spLocks noChangeShapeType="1"/>
              </p:cNvSpPr>
              <p:nvPr/>
            </p:nvSpPr>
            <p:spPr bwMode="auto">
              <a:xfrm flipH="1" flipV="1">
                <a:off x="3398" y="1474"/>
                <a:ext cx="2" cy="4"/>
              </a:xfrm>
              <a:prstGeom prst="line">
                <a:avLst/>
              </a:prstGeom>
              <a:noFill/>
              <a:ln w="0">
                <a:solidFill>
                  <a:srgbClr val="FFDF7F"/>
                </a:solidFill>
                <a:round/>
                <a:headEnd/>
                <a:tailEnd/>
              </a:ln>
            </p:spPr>
            <p:txBody>
              <a:bodyPr/>
              <a:lstStyle/>
              <a:p>
                <a:endParaRPr lang="en-US"/>
              </a:p>
            </p:txBody>
          </p:sp>
          <p:sp>
            <p:nvSpPr>
              <p:cNvPr id="124987" name="Line 5179"/>
              <p:cNvSpPr>
                <a:spLocks noChangeShapeType="1"/>
              </p:cNvSpPr>
              <p:nvPr/>
            </p:nvSpPr>
            <p:spPr bwMode="auto">
              <a:xfrm flipH="1" flipV="1">
                <a:off x="3400" y="1478"/>
                <a:ext cx="3" cy="7"/>
              </a:xfrm>
              <a:prstGeom prst="line">
                <a:avLst/>
              </a:prstGeom>
              <a:noFill/>
              <a:ln w="0">
                <a:solidFill>
                  <a:srgbClr val="FFDF7F"/>
                </a:solidFill>
                <a:round/>
                <a:headEnd/>
                <a:tailEnd/>
              </a:ln>
            </p:spPr>
            <p:txBody>
              <a:bodyPr/>
              <a:lstStyle/>
              <a:p>
                <a:endParaRPr lang="en-US"/>
              </a:p>
            </p:txBody>
          </p:sp>
          <p:sp>
            <p:nvSpPr>
              <p:cNvPr id="124988" name="Line 5180"/>
              <p:cNvSpPr>
                <a:spLocks noChangeShapeType="1"/>
              </p:cNvSpPr>
              <p:nvPr/>
            </p:nvSpPr>
            <p:spPr bwMode="auto">
              <a:xfrm flipH="1" flipV="1">
                <a:off x="3403" y="1485"/>
                <a:ext cx="1" cy="7"/>
              </a:xfrm>
              <a:prstGeom prst="line">
                <a:avLst/>
              </a:prstGeom>
              <a:noFill/>
              <a:ln w="0">
                <a:solidFill>
                  <a:srgbClr val="FFDF7F"/>
                </a:solidFill>
                <a:round/>
                <a:headEnd/>
                <a:tailEnd/>
              </a:ln>
            </p:spPr>
            <p:txBody>
              <a:bodyPr/>
              <a:lstStyle/>
              <a:p>
                <a:endParaRPr lang="en-US"/>
              </a:p>
            </p:txBody>
          </p:sp>
          <p:sp>
            <p:nvSpPr>
              <p:cNvPr id="124989" name="Line 5181"/>
              <p:cNvSpPr>
                <a:spLocks noChangeShapeType="1"/>
              </p:cNvSpPr>
              <p:nvPr/>
            </p:nvSpPr>
            <p:spPr bwMode="auto">
              <a:xfrm flipV="1">
                <a:off x="3404" y="1492"/>
                <a:ext cx="1" cy="6"/>
              </a:xfrm>
              <a:prstGeom prst="line">
                <a:avLst/>
              </a:prstGeom>
              <a:noFill/>
              <a:ln w="0">
                <a:solidFill>
                  <a:srgbClr val="FFDF7F"/>
                </a:solidFill>
                <a:round/>
                <a:headEnd/>
                <a:tailEnd/>
              </a:ln>
            </p:spPr>
            <p:txBody>
              <a:bodyPr/>
              <a:lstStyle/>
              <a:p>
                <a:endParaRPr lang="en-US"/>
              </a:p>
            </p:txBody>
          </p:sp>
          <p:sp>
            <p:nvSpPr>
              <p:cNvPr id="124990" name="Line 5182"/>
              <p:cNvSpPr>
                <a:spLocks noChangeShapeType="1"/>
              </p:cNvSpPr>
              <p:nvPr/>
            </p:nvSpPr>
            <p:spPr bwMode="auto">
              <a:xfrm>
                <a:off x="3404" y="1498"/>
                <a:ext cx="1" cy="5"/>
              </a:xfrm>
              <a:prstGeom prst="line">
                <a:avLst/>
              </a:prstGeom>
              <a:noFill/>
              <a:ln w="0">
                <a:solidFill>
                  <a:srgbClr val="FFDF7F"/>
                </a:solidFill>
                <a:round/>
                <a:headEnd/>
                <a:tailEnd/>
              </a:ln>
            </p:spPr>
            <p:txBody>
              <a:bodyPr/>
              <a:lstStyle/>
              <a:p>
                <a:endParaRPr lang="en-US"/>
              </a:p>
            </p:txBody>
          </p:sp>
          <p:sp>
            <p:nvSpPr>
              <p:cNvPr id="124991" name="Line 5183"/>
              <p:cNvSpPr>
                <a:spLocks noChangeShapeType="1"/>
              </p:cNvSpPr>
              <p:nvPr/>
            </p:nvSpPr>
            <p:spPr bwMode="auto">
              <a:xfrm>
                <a:off x="3404" y="1503"/>
                <a:ext cx="3" cy="5"/>
              </a:xfrm>
              <a:prstGeom prst="line">
                <a:avLst/>
              </a:prstGeom>
              <a:noFill/>
              <a:ln w="0">
                <a:solidFill>
                  <a:srgbClr val="FFDF7F"/>
                </a:solidFill>
                <a:round/>
                <a:headEnd/>
                <a:tailEnd/>
              </a:ln>
            </p:spPr>
            <p:txBody>
              <a:bodyPr/>
              <a:lstStyle/>
              <a:p>
                <a:endParaRPr lang="en-US"/>
              </a:p>
            </p:txBody>
          </p:sp>
          <p:sp>
            <p:nvSpPr>
              <p:cNvPr id="124992" name="Line 5184"/>
              <p:cNvSpPr>
                <a:spLocks noChangeShapeType="1"/>
              </p:cNvSpPr>
              <p:nvPr/>
            </p:nvSpPr>
            <p:spPr bwMode="auto">
              <a:xfrm>
                <a:off x="3407" y="1508"/>
                <a:ext cx="2" cy="5"/>
              </a:xfrm>
              <a:prstGeom prst="line">
                <a:avLst/>
              </a:prstGeom>
              <a:noFill/>
              <a:ln w="0">
                <a:solidFill>
                  <a:srgbClr val="FFDF7F"/>
                </a:solidFill>
                <a:round/>
                <a:headEnd/>
                <a:tailEnd/>
              </a:ln>
            </p:spPr>
            <p:txBody>
              <a:bodyPr/>
              <a:lstStyle/>
              <a:p>
                <a:endParaRPr lang="en-US"/>
              </a:p>
            </p:txBody>
          </p:sp>
          <p:sp>
            <p:nvSpPr>
              <p:cNvPr id="124993" name="Line 5185"/>
              <p:cNvSpPr>
                <a:spLocks noChangeShapeType="1"/>
              </p:cNvSpPr>
              <p:nvPr/>
            </p:nvSpPr>
            <p:spPr bwMode="auto">
              <a:xfrm>
                <a:off x="3409" y="1513"/>
                <a:ext cx="1" cy="2"/>
              </a:xfrm>
              <a:prstGeom prst="line">
                <a:avLst/>
              </a:prstGeom>
              <a:noFill/>
              <a:ln w="0">
                <a:solidFill>
                  <a:srgbClr val="FFDF7F"/>
                </a:solidFill>
                <a:round/>
                <a:headEnd/>
                <a:tailEnd/>
              </a:ln>
            </p:spPr>
            <p:txBody>
              <a:bodyPr/>
              <a:lstStyle/>
              <a:p>
                <a:endParaRPr lang="en-US"/>
              </a:p>
            </p:txBody>
          </p:sp>
          <p:sp>
            <p:nvSpPr>
              <p:cNvPr id="124994" name="Line 5186"/>
              <p:cNvSpPr>
                <a:spLocks noChangeShapeType="1"/>
              </p:cNvSpPr>
              <p:nvPr/>
            </p:nvSpPr>
            <p:spPr bwMode="auto">
              <a:xfrm flipH="1" flipV="1">
                <a:off x="3410" y="1515"/>
                <a:ext cx="2" cy="3"/>
              </a:xfrm>
              <a:prstGeom prst="line">
                <a:avLst/>
              </a:prstGeom>
              <a:noFill/>
              <a:ln w="0">
                <a:solidFill>
                  <a:srgbClr val="FFDF7F"/>
                </a:solidFill>
                <a:round/>
                <a:headEnd/>
                <a:tailEnd/>
              </a:ln>
            </p:spPr>
            <p:txBody>
              <a:bodyPr/>
              <a:lstStyle/>
              <a:p>
                <a:endParaRPr lang="en-US"/>
              </a:p>
            </p:txBody>
          </p:sp>
          <p:sp>
            <p:nvSpPr>
              <p:cNvPr id="124995" name="Line 5187"/>
              <p:cNvSpPr>
                <a:spLocks noChangeShapeType="1"/>
              </p:cNvSpPr>
              <p:nvPr/>
            </p:nvSpPr>
            <p:spPr bwMode="auto">
              <a:xfrm flipH="1" flipV="1">
                <a:off x="3412" y="1518"/>
                <a:ext cx="1" cy="2"/>
              </a:xfrm>
              <a:prstGeom prst="line">
                <a:avLst/>
              </a:prstGeom>
              <a:noFill/>
              <a:ln w="0">
                <a:solidFill>
                  <a:srgbClr val="FFDF7F"/>
                </a:solidFill>
                <a:round/>
                <a:headEnd/>
                <a:tailEnd/>
              </a:ln>
            </p:spPr>
            <p:txBody>
              <a:bodyPr/>
              <a:lstStyle/>
              <a:p>
                <a:endParaRPr lang="en-US"/>
              </a:p>
            </p:txBody>
          </p:sp>
          <p:sp>
            <p:nvSpPr>
              <p:cNvPr id="124996" name="Line 5188"/>
              <p:cNvSpPr>
                <a:spLocks noChangeShapeType="1"/>
              </p:cNvSpPr>
              <p:nvPr/>
            </p:nvSpPr>
            <p:spPr bwMode="auto">
              <a:xfrm flipH="1" flipV="1">
                <a:off x="3412" y="1520"/>
                <a:ext cx="1" cy="2"/>
              </a:xfrm>
              <a:prstGeom prst="line">
                <a:avLst/>
              </a:prstGeom>
              <a:noFill/>
              <a:ln w="0">
                <a:solidFill>
                  <a:srgbClr val="FFDF7F"/>
                </a:solidFill>
                <a:round/>
                <a:headEnd/>
                <a:tailEnd/>
              </a:ln>
            </p:spPr>
            <p:txBody>
              <a:bodyPr/>
              <a:lstStyle/>
              <a:p>
                <a:endParaRPr lang="en-US"/>
              </a:p>
            </p:txBody>
          </p:sp>
          <p:sp>
            <p:nvSpPr>
              <p:cNvPr id="124997" name="Line 5189"/>
              <p:cNvSpPr>
                <a:spLocks noChangeShapeType="1"/>
              </p:cNvSpPr>
              <p:nvPr/>
            </p:nvSpPr>
            <p:spPr bwMode="auto">
              <a:xfrm>
                <a:off x="3407" y="1473"/>
                <a:ext cx="2" cy="5"/>
              </a:xfrm>
              <a:prstGeom prst="line">
                <a:avLst/>
              </a:prstGeom>
              <a:noFill/>
              <a:ln w="0">
                <a:solidFill>
                  <a:srgbClr val="FFDF7F"/>
                </a:solidFill>
                <a:round/>
                <a:headEnd/>
                <a:tailEnd/>
              </a:ln>
            </p:spPr>
            <p:txBody>
              <a:bodyPr/>
              <a:lstStyle/>
              <a:p>
                <a:endParaRPr lang="en-US"/>
              </a:p>
            </p:txBody>
          </p:sp>
          <p:sp>
            <p:nvSpPr>
              <p:cNvPr id="124998" name="Line 5190"/>
              <p:cNvSpPr>
                <a:spLocks noChangeShapeType="1"/>
              </p:cNvSpPr>
              <p:nvPr/>
            </p:nvSpPr>
            <p:spPr bwMode="auto">
              <a:xfrm>
                <a:off x="3409" y="1478"/>
                <a:ext cx="1" cy="5"/>
              </a:xfrm>
              <a:prstGeom prst="line">
                <a:avLst/>
              </a:prstGeom>
              <a:noFill/>
              <a:ln w="0">
                <a:solidFill>
                  <a:srgbClr val="FFDF7F"/>
                </a:solidFill>
                <a:round/>
                <a:headEnd/>
                <a:tailEnd/>
              </a:ln>
            </p:spPr>
            <p:txBody>
              <a:bodyPr/>
              <a:lstStyle/>
              <a:p>
                <a:endParaRPr lang="en-US"/>
              </a:p>
            </p:txBody>
          </p:sp>
          <p:sp>
            <p:nvSpPr>
              <p:cNvPr id="124999" name="Line 5191"/>
              <p:cNvSpPr>
                <a:spLocks noChangeShapeType="1"/>
              </p:cNvSpPr>
              <p:nvPr/>
            </p:nvSpPr>
            <p:spPr bwMode="auto">
              <a:xfrm>
                <a:off x="3410" y="1483"/>
                <a:ext cx="1" cy="3"/>
              </a:xfrm>
              <a:prstGeom prst="line">
                <a:avLst/>
              </a:prstGeom>
              <a:noFill/>
              <a:ln w="0">
                <a:solidFill>
                  <a:srgbClr val="FFDF7F"/>
                </a:solidFill>
                <a:round/>
                <a:headEnd/>
                <a:tailEnd/>
              </a:ln>
            </p:spPr>
            <p:txBody>
              <a:bodyPr/>
              <a:lstStyle/>
              <a:p>
                <a:endParaRPr lang="en-US"/>
              </a:p>
            </p:txBody>
          </p:sp>
          <p:sp>
            <p:nvSpPr>
              <p:cNvPr id="125000" name="Line 5192"/>
              <p:cNvSpPr>
                <a:spLocks noChangeShapeType="1"/>
              </p:cNvSpPr>
              <p:nvPr/>
            </p:nvSpPr>
            <p:spPr bwMode="auto">
              <a:xfrm>
                <a:off x="3411" y="1486"/>
                <a:ext cx="2" cy="3"/>
              </a:xfrm>
              <a:prstGeom prst="line">
                <a:avLst/>
              </a:prstGeom>
              <a:noFill/>
              <a:ln w="0">
                <a:solidFill>
                  <a:srgbClr val="FFDF7F"/>
                </a:solidFill>
                <a:round/>
                <a:headEnd/>
                <a:tailEnd/>
              </a:ln>
            </p:spPr>
            <p:txBody>
              <a:bodyPr/>
              <a:lstStyle/>
              <a:p>
                <a:endParaRPr lang="en-US"/>
              </a:p>
            </p:txBody>
          </p:sp>
          <p:sp>
            <p:nvSpPr>
              <p:cNvPr id="125001" name="Line 5193"/>
              <p:cNvSpPr>
                <a:spLocks noChangeShapeType="1"/>
              </p:cNvSpPr>
              <p:nvPr/>
            </p:nvSpPr>
            <p:spPr bwMode="auto">
              <a:xfrm>
                <a:off x="3413" y="1489"/>
                <a:ext cx="3" cy="4"/>
              </a:xfrm>
              <a:prstGeom prst="line">
                <a:avLst/>
              </a:prstGeom>
              <a:noFill/>
              <a:ln w="0">
                <a:solidFill>
                  <a:srgbClr val="FFDF7F"/>
                </a:solidFill>
                <a:round/>
                <a:headEnd/>
                <a:tailEnd/>
              </a:ln>
            </p:spPr>
            <p:txBody>
              <a:bodyPr/>
              <a:lstStyle/>
              <a:p>
                <a:endParaRPr lang="en-US"/>
              </a:p>
            </p:txBody>
          </p:sp>
          <p:sp>
            <p:nvSpPr>
              <p:cNvPr id="125002" name="Line 5194"/>
              <p:cNvSpPr>
                <a:spLocks noChangeShapeType="1"/>
              </p:cNvSpPr>
              <p:nvPr/>
            </p:nvSpPr>
            <p:spPr bwMode="auto">
              <a:xfrm flipH="1" flipV="1">
                <a:off x="3416" y="1493"/>
                <a:ext cx="3" cy="4"/>
              </a:xfrm>
              <a:prstGeom prst="line">
                <a:avLst/>
              </a:prstGeom>
              <a:noFill/>
              <a:ln w="0">
                <a:solidFill>
                  <a:srgbClr val="FFDF7F"/>
                </a:solidFill>
                <a:round/>
                <a:headEnd/>
                <a:tailEnd/>
              </a:ln>
            </p:spPr>
            <p:txBody>
              <a:bodyPr/>
              <a:lstStyle/>
              <a:p>
                <a:endParaRPr lang="en-US"/>
              </a:p>
            </p:txBody>
          </p:sp>
          <p:sp>
            <p:nvSpPr>
              <p:cNvPr id="125003" name="Line 5195"/>
              <p:cNvSpPr>
                <a:spLocks noChangeShapeType="1"/>
              </p:cNvSpPr>
              <p:nvPr/>
            </p:nvSpPr>
            <p:spPr bwMode="auto">
              <a:xfrm flipH="1" flipV="1">
                <a:off x="3419" y="1497"/>
                <a:ext cx="3" cy="6"/>
              </a:xfrm>
              <a:prstGeom prst="line">
                <a:avLst/>
              </a:prstGeom>
              <a:noFill/>
              <a:ln w="0">
                <a:solidFill>
                  <a:srgbClr val="FFDF7F"/>
                </a:solidFill>
                <a:round/>
                <a:headEnd/>
                <a:tailEnd/>
              </a:ln>
            </p:spPr>
            <p:txBody>
              <a:bodyPr/>
              <a:lstStyle/>
              <a:p>
                <a:endParaRPr lang="en-US"/>
              </a:p>
            </p:txBody>
          </p:sp>
          <p:sp>
            <p:nvSpPr>
              <p:cNvPr id="125004" name="Line 5196"/>
              <p:cNvSpPr>
                <a:spLocks noChangeShapeType="1"/>
              </p:cNvSpPr>
              <p:nvPr/>
            </p:nvSpPr>
            <p:spPr bwMode="auto">
              <a:xfrm flipH="1" flipV="1">
                <a:off x="3422" y="1503"/>
                <a:ext cx="2" cy="6"/>
              </a:xfrm>
              <a:prstGeom prst="line">
                <a:avLst/>
              </a:prstGeom>
              <a:noFill/>
              <a:ln w="0">
                <a:solidFill>
                  <a:srgbClr val="FFDF7F"/>
                </a:solidFill>
                <a:round/>
                <a:headEnd/>
                <a:tailEnd/>
              </a:ln>
            </p:spPr>
            <p:txBody>
              <a:bodyPr/>
              <a:lstStyle/>
              <a:p>
                <a:endParaRPr lang="en-US"/>
              </a:p>
            </p:txBody>
          </p:sp>
          <p:sp>
            <p:nvSpPr>
              <p:cNvPr id="125005" name="Line 5197"/>
              <p:cNvSpPr>
                <a:spLocks noChangeShapeType="1"/>
              </p:cNvSpPr>
              <p:nvPr/>
            </p:nvSpPr>
            <p:spPr bwMode="auto">
              <a:xfrm flipH="1" flipV="1">
                <a:off x="3424" y="1509"/>
                <a:ext cx="1" cy="3"/>
              </a:xfrm>
              <a:prstGeom prst="line">
                <a:avLst/>
              </a:prstGeom>
              <a:noFill/>
              <a:ln w="0">
                <a:solidFill>
                  <a:srgbClr val="FFDF7F"/>
                </a:solidFill>
                <a:round/>
                <a:headEnd/>
                <a:tailEnd/>
              </a:ln>
            </p:spPr>
            <p:txBody>
              <a:bodyPr/>
              <a:lstStyle/>
              <a:p>
                <a:endParaRPr lang="en-US"/>
              </a:p>
            </p:txBody>
          </p:sp>
          <p:sp>
            <p:nvSpPr>
              <p:cNvPr id="125006" name="Line 5198"/>
              <p:cNvSpPr>
                <a:spLocks noChangeShapeType="1"/>
              </p:cNvSpPr>
              <p:nvPr/>
            </p:nvSpPr>
            <p:spPr bwMode="auto">
              <a:xfrm flipH="1" flipV="1">
                <a:off x="3425" y="1512"/>
                <a:ext cx="1" cy="3"/>
              </a:xfrm>
              <a:prstGeom prst="line">
                <a:avLst/>
              </a:prstGeom>
              <a:noFill/>
              <a:ln w="0">
                <a:solidFill>
                  <a:srgbClr val="FFDF7F"/>
                </a:solidFill>
                <a:round/>
                <a:headEnd/>
                <a:tailEnd/>
              </a:ln>
            </p:spPr>
            <p:txBody>
              <a:bodyPr/>
              <a:lstStyle/>
              <a:p>
                <a:endParaRPr lang="en-US"/>
              </a:p>
            </p:txBody>
          </p:sp>
          <p:sp>
            <p:nvSpPr>
              <p:cNvPr id="125007" name="Line 5199"/>
              <p:cNvSpPr>
                <a:spLocks noChangeShapeType="1"/>
              </p:cNvSpPr>
              <p:nvPr/>
            </p:nvSpPr>
            <p:spPr bwMode="auto">
              <a:xfrm>
                <a:off x="3421" y="1482"/>
                <a:ext cx="1" cy="3"/>
              </a:xfrm>
              <a:prstGeom prst="line">
                <a:avLst/>
              </a:prstGeom>
              <a:noFill/>
              <a:ln w="0">
                <a:solidFill>
                  <a:srgbClr val="FFDF7F"/>
                </a:solidFill>
                <a:round/>
                <a:headEnd/>
                <a:tailEnd/>
              </a:ln>
            </p:spPr>
            <p:txBody>
              <a:bodyPr/>
              <a:lstStyle/>
              <a:p>
                <a:endParaRPr lang="en-US"/>
              </a:p>
            </p:txBody>
          </p:sp>
          <p:sp>
            <p:nvSpPr>
              <p:cNvPr id="125008" name="Line 5200"/>
              <p:cNvSpPr>
                <a:spLocks noChangeShapeType="1"/>
              </p:cNvSpPr>
              <p:nvPr/>
            </p:nvSpPr>
            <p:spPr bwMode="auto">
              <a:xfrm>
                <a:off x="3422" y="1485"/>
                <a:ext cx="2" cy="3"/>
              </a:xfrm>
              <a:prstGeom prst="line">
                <a:avLst/>
              </a:prstGeom>
              <a:noFill/>
              <a:ln w="0">
                <a:solidFill>
                  <a:srgbClr val="FFDF7F"/>
                </a:solidFill>
                <a:round/>
                <a:headEnd/>
                <a:tailEnd/>
              </a:ln>
            </p:spPr>
            <p:txBody>
              <a:bodyPr/>
              <a:lstStyle/>
              <a:p>
                <a:endParaRPr lang="en-US"/>
              </a:p>
            </p:txBody>
          </p:sp>
          <p:sp>
            <p:nvSpPr>
              <p:cNvPr id="125009" name="Line 5201"/>
              <p:cNvSpPr>
                <a:spLocks noChangeShapeType="1"/>
              </p:cNvSpPr>
              <p:nvPr/>
            </p:nvSpPr>
            <p:spPr bwMode="auto">
              <a:xfrm>
                <a:off x="3424" y="1488"/>
                <a:ext cx="2" cy="3"/>
              </a:xfrm>
              <a:prstGeom prst="line">
                <a:avLst/>
              </a:prstGeom>
              <a:noFill/>
              <a:ln w="0">
                <a:solidFill>
                  <a:srgbClr val="FFDF7F"/>
                </a:solidFill>
                <a:round/>
                <a:headEnd/>
                <a:tailEnd/>
              </a:ln>
            </p:spPr>
            <p:txBody>
              <a:bodyPr/>
              <a:lstStyle/>
              <a:p>
                <a:endParaRPr lang="en-US"/>
              </a:p>
            </p:txBody>
          </p:sp>
          <p:sp>
            <p:nvSpPr>
              <p:cNvPr id="125010" name="Line 5202"/>
              <p:cNvSpPr>
                <a:spLocks noChangeShapeType="1"/>
              </p:cNvSpPr>
              <p:nvPr/>
            </p:nvSpPr>
            <p:spPr bwMode="auto">
              <a:xfrm>
                <a:off x="3426" y="1491"/>
                <a:ext cx="2" cy="3"/>
              </a:xfrm>
              <a:prstGeom prst="line">
                <a:avLst/>
              </a:prstGeom>
              <a:noFill/>
              <a:ln w="0">
                <a:solidFill>
                  <a:srgbClr val="FFDF7F"/>
                </a:solidFill>
                <a:round/>
                <a:headEnd/>
                <a:tailEnd/>
              </a:ln>
            </p:spPr>
            <p:txBody>
              <a:bodyPr/>
              <a:lstStyle/>
              <a:p>
                <a:endParaRPr lang="en-US"/>
              </a:p>
            </p:txBody>
          </p:sp>
          <p:sp>
            <p:nvSpPr>
              <p:cNvPr id="125011" name="Line 5203"/>
              <p:cNvSpPr>
                <a:spLocks noChangeShapeType="1"/>
              </p:cNvSpPr>
              <p:nvPr/>
            </p:nvSpPr>
            <p:spPr bwMode="auto">
              <a:xfrm>
                <a:off x="3428" y="1494"/>
                <a:ext cx="5" cy="2"/>
              </a:xfrm>
              <a:prstGeom prst="line">
                <a:avLst/>
              </a:prstGeom>
              <a:noFill/>
              <a:ln w="0">
                <a:solidFill>
                  <a:srgbClr val="FFDF7F"/>
                </a:solidFill>
                <a:round/>
                <a:headEnd/>
                <a:tailEnd/>
              </a:ln>
            </p:spPr>
            <p:txBody>
              <a:bodyPr/>
              <a:lstStyle/>
              <a:p>
                <a:endParaRPr lang="en-US"/>
              </a:p>
            </p:txBody>
          </p:sp>
          <p:sp>
            <p:nvSpPr>
              <p:cNvPr id="125012" name="Line 5204"/>
              <p:cNvSpPr>
                <a:spLocks noChangeShapeType="1"/>
              </p:cNvSpPr>
              <p:nvPr/>
            </p:nvSpPr>
            <p:spPr bwMode="auto">
              <a:xfrm flipH="1" flipV="1">
                <a:off x="3433" y="1496"/>
                <a:ext cx="4" cy="2"/>
              </a:xfrm>
              <a:prstGeom prst="line">
                <a:avLst/>
              </a:prstGeom>
              <a:noFill/>
              <a:ln w="0">
                <a:solidFill>
                  <a:srgbClr val="FFDF7F"/>
                </a:solidFill>
                <a:round/>
                <a:headEnd/>
                <a:tailEnd/>
              </a:ln>
            </p:spPr>
            <p:txBody>
              <a:bodyPr/>
              <a:lstStyle/>
              <a:p>
                <a:endParaRPr lang="en-US"/>
              </a:p>
            </p:txBody>
          </p:sp>
          <p:sp>
            <p:nvSpPr>
              <p:cNvPr id="125013" name="Line 5205"/>
              <p:cNvSpPr>
                <a:spLocks noChangeShapeType="1"/>
              </p:cNvSpPr>
              <p:nvPr/>
            </p:nvSpPr>
            <p:spPr bwMode="auto">
              <a:xfrm flipH="1" flipV="1">
                <a:off x="3437" y="1498"/>
                <a:ext cx="1" cy="2"/>
              </a:xfrm>
              <a:prstGeom prst="line">
                <a:avLst/>
              </a:prstGeom>
              <a:noFill/>
              <a:ln w="0">
                <a:solidFill>
                  <a:srgbClr val="FFDF7F"/>
                </a:solidFill>
                <a:round/>
                <a:headEnd/>
                <a:tailEnd/>
              </a:ln>
            </p:spPr>
            <p:txBody>
              <a:bodyPr/>
              <a:lstStyle/>
              <a:p>
                <a:endParaRPr lang="en-US"/>
              </a:p>
            </p:txBody>
          </p:sp>
          <p:sp>
            <p:nvSpPr>
              <p:cNvPr id="125014" name="Line 5206"/>
              <p:cNvSpPr>
                <a:spLocks noChangeShapeType="1"/>
              </p:cNvSpPr>
              <p:nvPr/>
            </p:nvSpPr>
            <p:spPr bwMode="auto">
              <a:xfrm flipH="1" flipV="1">
                <a:off x="3438" y="1500"/>
                <a:ext cx="1" cy="3"/>
              </a:xfrm>
              <a:prstGeom prst="line">
                <a:avLst/>
              </a:prstGeom>
              <a:noFill/>
              <a:ln w="0">
                <a:solidFill>
                  <a:srgbClr val="FFDF7F"/>
                </a:solidFill>
                <a:round/>
                <a:headEnd/>
                <a:tailEnd/>
              </a:ln>
            </p:spPr>
            <p:txBody>
              <a:bodyPr/>
              <a:lstStyle/>
              <a:p>
                <a:endParaRPr lang="en-US"/>
              </a:p>
            </p:txBody>
          </p:sp>
          <p:sp>
            <p:nvSpPr>
              <p:cNvPr id="125015" name="Line 5207"/>
              <p:cNvSpPr>
                <a:spLocks noChangeShapeType="1"/>
              </p:cNvSpPr>
              <p:nvPr/>
            </p:nvSpPr>
            <p:spPr bwMode="auto">
              <a:xfrm flipH="1" flipV="1">
                <a:off x="3439" y="1503"/>
                <a:ext cx="1" cy="2"/>
              </a:xfrm>
              <a:prstGeom prst="line">
                <a:avLst/>
              </a:prstGeom>
              <a:noFill/>
              <a:ln w="0">
                <a:solidFill>
                  <a:srgbClr val="FFDF7F"/>
                </a:solidFill>
                <a:round/>
                <a:headEnd/>
                <a:tailEnd/>
              </a:ln>
            </p:spPr>
            <p:txBody>
              <a:bodyPr/>
              <a:lstStyle/>
              <a:p>
                <a:endParaRPr lang="en-US"/>
              </a:p>
            </p:txBody>
          </p:sp>
          <p:sp>
            <p:nvSpPr>
              <p:cNvPr id="125016" name="Line 5208"/>
              <p:cNvSpPr>
                <a:spLocks noChangeShapeType="1"/>
              </p:cNvSpPr>
              <p:nvPr/>
            </p:nvSpPr>
            <p:spPr bwMode="auto">
              <a:xfrm flipV="1">
                <a:off x="3439" y="1505"/>
                <a:ext cx="1" cy="2"/>
              </a:xfrm>
              <a:prstGeom prst="line">
                <a:avLst/>
              </a:prstGeom>
              <a:noFill/>
              <a:ln w="0">
                <a:solidFill>
                  <a:srgbClr val="FFDF7F"/>
                </a:solidFill>
                <a:round/>
                <a:headEnd/>
                <a:tailEnd/>
              </a:ln>
            </p:spPr>
            <p:txBody>
              <a:bodyPr/>
              <a:lstStyle/>
              <a:p>
                <a:endParaRPr lang="en-US"/>
              </a:p>
            </p:txBody>
          </p:sp>
          <p:sp>
            <p:nvSpPr>
              <p:cNvPr id="125017" name="Line 5209"/>
              <p:cNvSpPr>
                <a:spLocks noChangeShapeType="1"/>
              </p:cNvSpPr>
              <p:nvPr/>
            </p:nvSpPr>
            <p:spPr bwMode="auto">
              <a:xfrm flipH="1" flipV="1">
                <a:off x="3452" y="1629"/>
                <a:ext cx="1" cy="3"/>
              </a:xfrm>
              <a:prstGeom prst="line">
                <a:avLst/>
              </a:prstGeom>
              <a:noFill/>
              <a:ln w="0">
                <a:solidFill>
                  <a:srgbClr val="FFDF7F"/>
                </a:solidFill>
                <a:round/>
                <a:headEnd/>
                <a:tailEnd/>
              </a:ln>
            </p:spPr>
            <p:txBody>
              <a:bodyPr/>
              <a:lstStyle/>
              <a:p>
                <a:endParaRPr lang="en-US"/>
              </a:p>
            </p:txBody>
          </p:sp>
          <p:sp>
            <p:nvSpPr>
              <p:cNvPr id="125018" name="Line 5210"/>
              <p:cNvSpPr>
                <a:spLocks noChangeShapeType="1"/>
              </p:cNvSpPr>
              <p:nvPr/>
            </p:nvSpPr>
            <p:spPr bwMode="auto">
              <a:xfrm flipH="1" flipV="1">
                <a:off x="3449" y="1627"/>
                <a:ext cx="3" cy="2"/>
              </a:xfrm>
              <a:prstGeom prst="line">
                <a:avLst/>
              </a:prstGeom>
              <a:noFill/>
              <a:ln w="0">
                <a:solidFill>
                  <a:srgbClr val="FFDF7F"/>
                </a:solidFill>
                <a:round/>
                <a:headEnd/>
                <a:tailEnd/>
              </a:ln>
            </p:spPr>
            <p:txBody>
              <a:bodyPr/>
              <a:lstStyle/>
              <a:p>
                <a:endParaRPr lang="en-US"/>
              </a:p>
            </p:txBody>
          </p:sp>
          <p:sp>
            <p:nvSpPr>
              <p:cNvPr id="125019" name="Line 5211"/>
              <p:cNvSpPr>
                <a:spLocks noChangeShapeType="1"/>
              </p:cNvSpPr>
              <p:nvPr/>
            </p:nvSpPr>
            <p:spPr bwMode="auto">
              <a:xfrm flipH="1">
                <a:off x="3445" y="1627"/>
                <a:ext cx="4" cy="2"/>
              </a:xfrm>
              <a:prstGeom prst="line">
                <a:avLst/>
              </a:prstGeom>
              <a:noFill/>
              <a:ln w="0">
                <a:solidFill>
                  <a:srgbClr val="FFDF7F"/>
                </a:solidFill>
                <a:round/>
                <a:headEnd/>
                <a:tailEnd/>
              </a:ln>
            </p:spPr>
            <p:txBody>
              <a:bodyPr/>
              <a:lstStyle/>
              <a:p>
                <a:endParaRPr lang="en-US"/>
              </a:p>
            </p:txBody>
          </p:sp>
          <p:sp>
            <p:nvSpPr>
              <p:cNvPr id="125020" name="Line 5212"/>
              <p:cNvSpPr>
                <a:spLocks noChangeShapeType="1"/>
              </p:cNvSpPr>
              <p:nvPr/>
            </p:nvSpPr>
            <p:spPr bwMode="auto">
              <a:xfrm flipH="1">
                <a:off x="3444" y="1629"/>
                <a:ext cx="1" cy="3"/>
              </a:xfrm>
              <a:prstGeom prst="line">
                <a:avLst/>
              </a:prstGeom>
              <a:noFill/>
              <a:ln w="0">
                <a:solidFill>
                  <a:srgbClr val="FFDF7F"/>
                </a:solidFill>
                <a:round/>
                <a:headEnd/>
                <a:tailEnd/>
              </a:ln>
            </p:spPr>
            <p:txBody>
              <a:bodyPr/>
              <a:lstStyle/>
              <a:p>
                <a:endParaRPr lang="en-US"/>
              </a:p>
            </p:txBody>
          </p:sp>
          <p:sp>
            <p:nvSpPr>
              <p:cNvPr id="125021" name="Line 5213"/>
              <p:cNvSpPr>
                <a:spLocks noChangeShapeType="1"/>
              </p:cNvSpPr>
              <p:nvPr/>
            </p:nvSpPr>
            <p:spPr bwMode="auto">
              <a:xfrm>
                <a:off x="3444" y="1632"/>
                <a:ext cx="1" cy="3"/>
              </a:xfrm>
              <a:prstGeom prst="line">
                <a:avLst/>
              </a:prstGeom>
              <a:noFill/>
              <a:ln w="0">
                <a:solidFill>
                  <a:srgbClr val="FFDF7F"/>
                </a:solidFill>
                <a:round/>
                <a:headEnd/>
                <a:tailEnd/>
              </a:ln>
            </p:spPr>
            <p:txBody>
              <a:bodyPr/>
              <a:lstStyle/>
              <a:p>
                <a:endParaRPr lang="en-US"/>
              </a:p>
            </p:txBody>
          </p:sp>
          <p:sp>
            <p:nvSpPr>
              <p:cNvPr id="125022" name="Line 5214"/>
              <p:cNvSpPr>
                <a:spLocks noChangeShapeType="1"/>
              </p:cNvSpPr>
              <p:nvPr/>
            </p:nvSpPr>
            <p:spPr bwMode="auto">
              <a:xfrm>
                <a:off x="3445" y="1635"/>
                <a:ext cx="4" cy="2"/>
              </a:xfrm>
              <a:prstGeom prst="line">
                <a:avLst/>
              </a:prstGeom>
              <a:noFill/>
              <a:ln w="0">
                <a:solidFill>
                  <a:srgbClr val="FFDF7F"/>
                </a:solidFill>
                <a:round/>
                <a:headEnd/>
                <a:tailEnd/>
              </a:ln>
            </p:spPr>
            <p:txBody>
              <a:bodyPr/>
              <a:lstStyle/>
              <a:p>
                <a:endParaRPr lang="en-US"/>
              </a:p>
            </p:txBody>
          </p:sp>
          <p:sp>
            <p:nvSpPr>
              <p:cNvPr id="125023" name="Line 5215"/>
              <p:cNvSpPr>
                <a:spLocks noChangeShapeType="1"/>
              </p:cNvSpPr>
              <p:nvPr/>
            </p:nvSpPr>
            <p:spPr bwMode="auto">
              <a:xfrm flipV="1">
                <a:off x="3449" y="1635"/>
                <a:ext cx="3" cy="2"/>
              </a:xfrm>
              <a:prstGeom prst="line">
                <a:avLst/>
              </a:prstGeom>
              <a:noFill/>
              <a:ln w="0">
                <a:solidFill>
                  <a:srgbClr val="FFDF7F"/>
                </a:solidFill>
                <a:round/>
                <a:headEnd/>
                <a:tailEnd/>
              </a:ln>
            </p:spPr>
            <p:txBody>
              <a:bodyPr/>
              <a:lstStyle/>
              <a:p>
                <a:endParaRPr lang="en-US"/>
              </a:p>
            </p:txBody>
          </p:sp>
          <p:sp>
            <p:nvSpPr>
              <p:cNvPr id="125024" name="Line 5216"/>
              <p:cNvSpPr>
                <a:spLocks noChangeShapeType="1"/>
              </p:cNvSpPr>
              <p:nvPr/>
            </p:nvSpPr>
            <p:spPr bwMode="auto">
              <a:xfrm flipV="1">
                <a:off x="3452" y="1632"/>
                <a:ext cx="1" cy="3"/>
              </a:xfrm>
              <a:prstGeom prst="line">
                <a:avLst/>
              </a:prstGeom>
              <a:noFill/>
              <a:ln w="0">
                <a:solidFill>
                  <a:srgbClr val="FFDF7F"/>
                </a:solidFill>
                <a:round/>
                <a:headEnd/>
                <a:tailEnd/>
              </a:ln>
            </p:spPr>
            <p:txBody>
              <a:bodyPr/>
              <a:lstStyle/>
              <a:p>
                <a:endParaRPr lang="en-US"/>
              </a:p>
            </p:txBody>
          </p:sp>
          <p:sp>
            <p:nvSpPr>
              <p:cNvPr id="125025" name="Line 5217"/>
              <p:cNvSpPr>
                <a:spLocks noChangeShapeType="1"/>
              </p:cNvSpPr>
              <p:nvPr/>
            </p:nvSpPr>
            <p:spPr bwMode="auto">
              <a:xfrm flipH="1" flipV="1">
                <a:off x="3449" y="1533"/>
                <a:ext cx="2" cy="3"/>
              </a:xfrm>
              <a:prstGeom prst="line">
                <a:avLst/>
              </a:prstGeom>
              <a:noFill/>
              <a:ln w="0">
                <a:solidFill>
                  <a:srgbClr val="FFDF7F"/>
                </a:solidFill>
                <a:round/>
                <a:headEnd/>
                <a:tailEnd/>
              </a:ln>
            </p:spPr>
            <p:txBody>
              <a:bodyPr/>
              <a:lstStyle/>
              <a:p>
                <a:endParaRPr lang="en-US"/>
              </a:p>
            </p:txBody>
          </p:sp>
          <p:sp>
            <p:nvSpPr>
              <p:cNvPr id="125026" name="Line 5218"/>
              <p:cNvSpPr>
                <a:spLocks noChangeShapeType="1"/>
              </p:cNvSpPr>
              <p:nvPr/>
            </p:nvSpPr>
            <p:spPr bwMode="auto">
              <a:xfrm flipH="1" flipV="1">
                <a:off x="3446" y="1531"/>
                <a:ext cx="3" cy="2"/>
              </a:xfrm>
              <a:prstGeom prst="line">
                <a:avLst/>
              </a:prstGeom>
              <a:noFill/>
              <a:ln w="0">
                <a:solidFill>
                  <a:srgbClr val="FFDF7F"/>
                </a:solidFill>
                <a:round/>
                <a:headEnd/>
                <a:tailEnd/>
              </a:ln>
            </p:spPr>
            <p:txBody>
              <a:bodyPr/>
              <a:lstStyle/>
              <a:p>
                <a:endParaRPr lang="en-US"/>
              </a:p>
            </p:txBody>
          </p:sp>
          <p:sp>
            <p:nvSpPr>
              <p:cNvPr id="125027" name="Line 5219"/>
              <p:cNvSpPr>
                <a:spLocks noChangeShapeType="1"/>
              </p:cNvSpPr>
              <p:nvPr/>
            </p:nvSpPr>
            <p:spPr bwMode="auto">
              <a:xfrm flipH="1">
                <a:off x="3443" y="1531"/>
                <a:ext cx="3" cy="2"/>
              </a:xfrm>
              <a:prstGeom prst="line">
                <a:avLst/>
              </a:prstGeom>
              <a:noFill/>
              <a:ln w="0">
                <a:solidFill>
                  <a:srgbClr val="FFDF7F"/>
                </a:solidFill>
                <a:round/>
                <a:headEnd/>
                <a:tailEnd/>
              </a:ln>
            </p:spPr>
            <p:txBody>
              <a:bodyPr/>
              <a:lstStyle/>
              <a:p>
                <a:endParaRPr lang="en-US"/>
              </a:p>
            </p:txBody>
          </p:sp>
          <p:sp>
            <p:nvSpPr>
              <p:cNvPr id="125028" name="Line 5220"/>
              <p:cNvSpPr>
                <a:spLocks noChangeShapeType="1"/>
              </p:cNvSpPr>
              <p:nvPr/>
            </p:nvSpPr>
            <p:spPr bwMode="auto">
              <a:xfrm flipH="1">
                <a:off x="3442" y="1533"/>
                <a:ext cx="1" cy="3"/>
              </a:xfrm>
              <a:prstGeom prst="line">
                <a:avLst/>
              </a:prstGeom>
              <a:noFill/>
              <a:ln w="0">
                <a:solidFill>
                  <a:srgbClr val="FFDF7F"/>
                </a:solidFill>
                <a:round/>
                <a:headEnd/>
                <a:tailEnd/>
              </a:ln>
            </p:spPr>
            <p:txBody>
              <a:bodyPr/>
              <a:lstStyle/>
              <a:p>
                <a:endParaRPr lang="en-US"/>
              </a:p>
            </p:txBody>
          </p:sp>
          <p:sp>
            <p:nvSpPr>
              <p:cNvPr id="125029" name="Line 5221"/>
              <p:cNvSpPr>
                <a:spLocks noChangeShapeType="1"/>
              </p:cNvSpPr>
              <p:nvPr/>
            </p:nvSpPr>
            <p:spPr bwMode="auto">
              <a:xfrm>
                <a:off x="3442" y="1536"/>
                <a:ext cx="1" cy="4"/>
              </a:xfrm>
              <a:prstGeom prst="line">
                <a:avLst/>
              </a:prstGeom>
              <a:noFill/>
              <a:ln w="0">
                <a:solidFill>
                  <a:srgbClr val="FFDF7F"/>
                </a:solidFill>
                <a:round/>
                <a:headEnd/>
                <a:tailEnd/>
              </a:ln>
            </p:spPr>
            <p:txBody>
              <a:bodyPr/>
              <a:lstStyle/>
              <a:p>
                <a:endParaRPr lang="en-US"/>
              </a:p>
            </p:txBody>
          </p:sp>
          <p:sp>
            <p:nvSpPr>
              <p:cNvPr id="125030" name="Line 5222"/>
              <p:cNvSpPr>
                <a:spLocks noChangeShapeType="1"/>
              </p:cNvSpPr>
              <p:nvPr/>
            </p:nvSpPr>
            <p:spPr bwMode="auto">
              <a:xfrm>
                <a:off x="3443" y="1540"/>
                <a:ext cx="3" cy="1"/>
              </a:xfrm>
              <a:prstGeom prst="line">
                <a:avLst/>
              </a:prstGeom>
              <a:noFill/>
              <a:ln w="0">
                <a:solidFill>
                  <a:srgbClr val="FFDF7F"/>
                </a:solidFill>
                <a:round/>
                <a:headEnd/>
                <a:tailEnd/>
              </a:ln>
            </p:spPr>
            <p:txBody>
              <a:bodyPr/>
              <a:lstStyle/>
              <a:p>
                <a:endParaRPr lang="en-US"/>
              </a:p>
            </p:txBody>
          </p:sp>
          <p:sp>
            <p:nvSpPr>
              <p:cNvPr id="125031" name="Line 5223"/>
              <p:cNvSpPr>
                <a:spLocks noChangeShapeType="1"/>
              </p:cNvSpPr>
              <p:nvPr/>
            </p:nvSpPr>
            <p:spPr bwMode="auto">
              <a:xfrm flipV="1">
                <a:off x="3446" y="1540"/>
                <a:ext cx="3" cy="1"/>
              </a:xfrm>
              <a:prstGeom prst="line">
                <a:avLst/>
              </a:prstGeom>
              <a:noFill/>
              <a:ln w="0">
                <a:solidFill>
                  <a:srgbClr val="FFDF7F"/>
                </a:solidFill>
                <a:round/>
                <a:headEnd/>
                <a:tailEnd/>
              </a:ln>
            </p:spPr>
            <p:txBody>
              <a:bodyPr/>
              <a:lstStyle/>
              <a:p>
                <a:endParaRPr lang="en-US"/>
              </a:p>
            </p:txBody>
          </p:sp>
          <p:sp>
            <p:nvSpPr>
              <p:cNvPr id="125032" name="Line 5224"/>
              <p:cNvSpPr>
                <a:spLocks noChangeShapeType="1"/>
              </p:cNvSpPr>
              <p:nvPr/>
            </p:nvSpPr>
            <p:spPr bwMode="auto">
              <a:xfrm flipV="1">
                <a:off x="3449" y="1536"/>
                <a:ext cx="2" cy="4"/>
              </a:xfrm>
              <a:prstGeom prst="line">
                <a:avLst/>
              </a:prstGeom>
              <a:noFill/>
              <a:ln w="0">
                <a:solidFill>
                  <a:srgbClr val="FFDF7F"/>
                </a:solidFill>
                <a:round/>
                <a:headEnd/>
                <a:tailEnd/>
              </a:ln>
            </p:spPr>
            <p:txBody>
              <a:bodyPr/>
              <a:lstStyle/>
              <a:p>
                <a:endParaRPr lang="en-US"/>
              </a:p>
            </p:txBody>
          </p:sp>
          <p:sp>
            <p:nvSpPr>
              <p:cNvPr id="125033" name="Line 5225"/>
              <p:cNvSpPr>
                <a:spLocks noChangeShapeType="1"/>
              </p:cNvSpPr>
              <p:nvPr/>
            </p:nvSpPr>
            <p:spPr bwMode="auto">
              <a:xfrm>
                <a:off x="3654" y="1617"/>
                <a:ext cx="39" cy="24"/>
              </a:xfrm>
              <a:prstGeom prst="line">
                <a:avLst/>
              </a:prstGeom>
              <a:noFill/>
              <a:ln w="0">
                <a:solidFill>
                  <a:srgbClr val="FFDF7F"/>
                </a:solidFill>
                <a:round/>
                <a:headEnd/>
                <a:tailEnd/>
              </a:ln>
            </p:spPr>
            <p:txBody>
              <a:bodyPr/>
              <a:lstStyle/>
              <a:p>
                <a:endParaRPr lang="en-US"/>
              </a:p>
            </p:txBody>
          </p:sp>
          <p:sp>
            <p:nvSpPr>
              <p:cNvPr id="125034" name="Line 5226"/>
              <p:cNvSpPr>
                <a:spLocks noChangeShapeType="1"/>
              </p:cNvSpPr>
              <p:nvPr/>
            </p:nvSpPr>
            <p:spPr bwMode="auto">
              <a:xfrm flipV="1">
                <a:off x="3621" y="1617"/>
                <a:ext cx="33" cy="19"/>
              </a:xfrm>
              <a:prstGeom prst="line">
                <a:avLst/>
              </a:prstGeom>
              <a:noFill/>
              <a:ln w="0">
                <a:solidFill>
                  <a:srgbClr val="FFDF7F"/>
                </a:solidFill>
                <a:round/>
                <a:headEnd/>
                <a:tailEnd/>
              </a:ln>
            </p:spPr>
            <p:txBody>
              <a:bodyPr/>
              <a:lstStyle/>
              <a:p>
                <a:endParaRPr lang="en-US"/>
              </a:p>
            </p:txBody>
          </p:sp>
          <p:sp>
            <p:nvSpPr>
              <p:cNvPr id="125035" name="Line 5227"/>
              <p:cNvSpPr>
                <a:spLocks noChangeShapeType="1"/>
              </p:cNvSpPr>
              <p:nvPr/>
            </p:nvSpPr>
            <p:spPr bwMode="auto">
              <a:xfrm flipH="1" flipV="1">
                <a:off x="3669" y="1603"/>
                <a:ext cx="1" cy="3"/>
              </a:xfrm>
              <a:prstGeom prst="line">
                <a:avLst/>
              </a:prstGeom>
              <a:noFill/>
              <a:ln w="0">
                <a:solidFill>
                  <a:srgbClr val="FFDF7F"/>
                </a:solidFill>
                <a:round/>
                <a:headEnd/>
                <a:tailEnd/>
              </a:ln>
            </p:spPr>
            <p:txBody>
              <a:bodyPr/>
              <a:lstStyle/>
              <a:p>
                <a:endParaRPr lang="en-US"/>
              </a:p>
            </p:txBody>
          </p:sp>
          <p:sp>
            <p:nvSpPr>
              <p:cNvPr id="125036" name="Line 5228"/>
              <p:cNvSpPr>
                <a:spLocks noChangeShapeType="1"/>
              </p:cNvSpPr>
              <p:nvPr/>
            </p:nvSpPr>
            <p:spPr bwMode="auto">
              <a:xfrm flipH="1" flipV="1">
                <a:off x="3665" y="1601"/>
                <a:ext cx="4" cy="2"/>
              </a:xfrm>
              <a:prstGeom prst="line">
                <a:avLst/>
              </a:prstGeom>
              <a:noFill/>
              <a:ln w="0">
                <a:solidFill>
                  <a:srgbClr val="FFDF7F"/>
                </a:solidFill>
                <a:round/>
                <a:headEnd/>
                <a:tailEnd/>
              </a:ln>
            </p:spPr>
            <p:txBody>
              <a:bodyPr/>
              <a:lstStyle/>
              <a:p>
                <a:endParaRPr lang="en-US"/>
              </a:p>
            </p:txBody>
          </p:sp>
          <p:sp>
            <p:nvSpPr>
              <p:cNvPr id="125037" name="Line 5229"/>
              <p:cNvSpPr>
                <a:spLocks noChangeShapeType="1"/>
              </p:cNvSpPr>
              <p:nvPr/>
            </p:nvSpPr>
            <p:spPr bwMode="auto">
              <a:xfrm flipH="1">
                <a:off x="3662" y="1601"/>
                <a:ext cx="3" cy="2"/>
              </a:xfrm>
              <a:prstGeom prst="line">
                <a:avLst/>
              </a:prstGeom>
              <a:noFill/>
              <a:ln w="0">
                <a:solidFill>
                  <a:srgbClr val="FFDF7F"/>
                </a:solidFill>
                <a:round/>
                <a:headEnd/>
                <a:tailEnd/>
              </a:ln>
            </p:spPr>
            <p:txBody>
              <a:bodyPr/>
              <a:lstStyle/>
              <a:p>
                <a:endParaRPr lang="en-US"/>
              </a:p>
            </p:txBody>
          </p:sp>
          <p:sp>
            <p:nvSpPr>
              <p:cNvPr id="125038" name="Line 5230"/>
              <p:cNvSpPr>
                <a:spLocks noChangeShapeType="1"/>
              </p:cNvSpPr>
              <p:nvPr/>
            </p:nvSpPr>
            <p:spPr bwMode="auto">
              <a:xfrm flipH="1">
                <a:off x="3661" y="1603"/>
                <a:ext cx="1" cy="3"/>
              </a:xfrm>
              <a:prstGeom prst="line">
                <a:avLst/>
              </a:prstGeom>
              <a:noFill/>
              <a:ln w="0">
                <a:solidFill>
                  <a:srgbClr val="FFDF7F"/>
                </a:solidFill>
                <a:round/>
                <a:headEnd/>
                <a:tailEnd/>
              </a:ln>
            </p:spPr>
            <p:txBody>
              <a:bodyPr/>
              <a:lstStyle/>
              <a:p>
                <a:endParaRPr lang="en-US"/>
              </a:p>
            </p:txBody>
          </p:sp>
          <p:sp>
            <p:nvSpPr>
              <p:cNvPr id="125039" name="Line 5231"/>
              <p:cNvSpPr>
                <a:spLocks noChangeShapeType="1"/>
              </p:cNvSpPr>
              <p:nvPr/>
            </p:nvSpPr>
            <p:spPr bwMode="auto">
              <a:xfrm>
                <a:off x="3661" y="1606"/>
                <a:ext cx="1" cy="4"/>
              </a:xfrm>
              <a:prstGeom prst="line">
                <a:avLst/>
              </a:prstGeom>
              <a:noFill/>
              <a:ln w="0">
                <a:solidFill>
                  <a:srgbClr val="FFDF7F"/>
                </a:solidFill>
                <a:round/>
                <a:headEnd/>
                <a:tailEnd/>
              </a:ln>
            </p:spPr>
            <p:txBody>
              <a:bodyPr/>
              <a:lstStyle/>
              <a:p>
                <a:endParaRPr lang="en-US"/>
              </a:p>
            </p:txBody>
          </p:sp>
          <p:sp>
            <p:nvSpPr>
              <p:cNvPr id="125040" name="Line 5232"/>
              <p:cNvSpPr>
                <a:spLocks noChangeShapeType="1"/>
              </p:cNvSpPr>
              <p:nvPr/>
            </p:nvSpPr>
            <p:spPr bwMode="auto">
              <a:xfrm>
                <a:off x="3662" y="1610"/>
                <a:ext cx="3" cy="1"/>
              </a:xfrm>
              <a:prstGeom prst="line">
                <a:avLst/>
              </a:prstGeom>
              <a:noFill/>
              <a:ln w="0">
                <a:solidFill>
                  <a:srgbClr val="FFDF7F"/>
                </a:solidFill>
                <a:round/>
                <a:headEnd/>
                <a:tailEnd/>
              </a:ln>
            </p:spPr>
            <p:txBody>
              <a:bodyPr/>
              <a:lstStyle/>
              <a:p>
                <a:endParaRPr lang="en-US"/>
              </a:p>
            </p:txBody>
          </p:sp>
          <p:sp>
            <p:nvSpPr>
              <p:cNvPr id="125041" name="Line 5233"/>
              <p:cNvSpPr>
                <a:spLocks noChangeShapeType="1"/>
              </p:cNvSpPr>
              <p:nvPr/>
            </p:nvSpPr>
            <p:spPr bwMode="auto">
              <a:xfrm flipV="1">
                <a:off x="3665" y="1610"/>
                <a:ext cx="4" cy="1"/>
              </a:xfrm>
              <a:prstGeom prst="line">
                <a:avLst/>
              </a:prstGeom>
              <a:noFill/>
              <a:ln w="0">
                <a:solidFill>
                  <a:srgbClr val="FFDF7F"/>
                </a:solidFill>
                <a:round/>
                <a:headEnd/>
                <a:tailEnd/>
              </a:ln>
            </p:spPr>
            <p:txBody>
              <a:bodyPr/>
              <a:lstStyle/>
              <a:p>
                <a:endParaRPr lang="en-US"/>
              </a:p>
            </p:txBody>
          </p:sp>
          <p:sp>
            <p:nvSpPr>
              <p:cNvPr id="125042" name="Line 5234"/>
              <p:cNvSpPr>
                <a:spLocks noChangeShapeType="1"/>
              </p:cNvSpPr>
              <p:nvPr/>
            </p:nvSpPr>
            <p:spPr bwMode="auto">
              <a:xfrm flipV="1">
                <a:off x="3669" y="1606"/>
                <a:ext cx="1" cy="4"/>
              </a:xfrm>
              <a:prstGeom prst="line">
                <a:avLst/>
              </a:prstGeom>
              <a:noFill/>
              <a:ln w="0">
                <a:solidFill>
                  <a:srgbClr val="FFDF7F"/>
                </a:solidFill>
                <a:round/>
                <a:headEnd/>
                <a:tailEnd/>
              </a:ln>
            </p:spPr>
            <p:txBody>
              <a:bodyPr/>
              <a:lstStyle/>
              <a:p>
                <a:endParaRPr lang="en-US"/>
              </a:p>
            </p:txBody>
          </p:sp>
          <p:sp>
            <p:nvSpPr>
              <p:cNvPr id="125043" name="Line 5235"/>
              <p:cNvSpPr>
                <a:spLocks noChangeShapeType="1"/>
              </p:cNvSpPr>
              <p:nvPr/>
            </p:nvSpPr>
            <p:spPr bwMode="auto">
              <a:xfrm flipH="1" flipV="1">
                <a:off x="3660" y="1515"/>
                <a:ext cx="1" cy="4"/>
              </a:xfrm>
              <a:prstGeom prst="line">
                <a:avLst/>
              </a:prstGeom>
              <a:noFill/>
              <a:ln w="0">
                <a:solidFill>
                  <a:srgbClr val="FFDF7F"/>
                </a:solidFill>
                <a:round/>
                <a:headEnd/>
                <a:tailEnd/>
              </a:ln>
            </p:spPr>
            <p:txBody>
              <a:bodyPr/>
              <a:lstStyle/>
              <a:p>
                <a:endParaRPr lang="en-US"/>
              </a:p>
            </p:txBody>
          </p:sp>
          <p:sp>
            <p:nvSpPr>
              <p:cNvPr id="125044" name="Line 5236"/>
              <p:cNvSpPr>
                <a:spLocks noChangeShapeType="1"/>
              </p:cNvSpPr>
              <p:nvPr/>
            </p:nvSpPr>
            <p:spPr bwMode="auto">
              <a:xfrm flipH="1" flipV="1">
                <a:off x="3657" y="1514"/>
                <a:ext cx="3" cy="1"/>
              </a:xfrm>
              <a:prstGeom prst="line">
                <a:avLst/>
              </a:prstGeom>
              <a:noFill/>
              <a:ln w="0">
                <a:solidFill>
                  <a:srgbClr val="FFDF7F"/>
                </a:solidFill>
                <a:round/>
                <a:headEnd/>
                <a:tailEnd/>
              </a:ln>
            </p:spPr>
            <p:txBody>
              <a:bodyPr/>
              <a:lstStyle/>
              <a:p>
                <a:endParaRPr lang="en-US"/>
              </a:p>
            </p:txBody>
          </p:sp>
          <p:sp>
            <p:nvSpPr>
              <p:cNvPr id="125045" name="Line 5237"/>
              <p:cNvSpPr>
                <a:spLocks noChangeShapeType="1"/>
              </p:cNvSpPr>
              <p:nvPr/>
            </p:nvSpPr>
            <p:spPr bwMode="auto">
              <a:xfrm flipH="1">
                <a:off x="3654" y="1514"/>
                <a:ext cx="3" cy="1"/>
              </a:xfrm>
              <a:prstGeom prst="line">
                <a:avLst/>
              </a:prstGeom>
              <a:noFill/>
              <a:ln w="0">
                <a:solidFill>
                  <a:srgbClr val="FFDF7F"/>
                </a:solidFill>
                <a:round/>
                <a:headEnd/>
                <a:tailEnd/>
              </a:ln>
            </p:spPr>
            <p:txBody>
              <a:bodyPr/>
              <a:lstStyle/>
              <a:p>
                <a:endParaRPr lang="en-US"/>
              </a:p>
            </p:txBody>
          </p:sp>
          <p:sp>
            <p:nvSpPr>
              <p:cNvPr id="125046" name="Line 5238"/>
              <p:cNvSpPr>
                <a:spLocks noChangeShapeType="1"/>
              </p:cNvSpPr>
              <p:nvPr/>
            </p:nvSpPr>
            <p:spPr bwMode="auto">
              <a:xfrm flipH="1">
                <a:off x="3653" y="1515"/>
                <a:ext cx="1" cy="4"/>
              </a:xfrm>
              <a:prstGeom prst="line">
                <a:avLst/>
              </a:prstGeom>
              <a:noFill/>
              <a:ln w="0">
                <a:solidFill>
                  <a:srgbClr val="FFDF7F"/>
                </a:solidFill>
                <a:round/>
                <a:headEnd/>
                <a:tailEnd/>
              </a:ln>
            </p:spPr>
            <p:txBody>
              <a:bodyPr/>
              <a:lstStyle/>
              <a:p>
                <a:endParaRPr lang="en-US"/>
              </a:p>
            </p:txBody>
          </p:sp>
          <p:sp>
            <p:nvSpPr>
              <p:cNvPr id="125047" name="Line 5239"/>
              <p:cNvSpPr>
                <a:spLocks noChangeShapeType="1"/>
              </p:cNvSpPr>
              <p:nvPr/>
            </p:nvSpPr>
            <p:spPr bwMode="auto">
              <a:xfrm>
                <a:off x="3653" y="1519"/>
                <a:ext cx="1" cy="3"/>
              </a:xfrm>
              <a:prstGeom prst="line">
                <a:avLst/>
              </a:prstGeom>
              <a:noFill/>
              <a:ln w="0">
                <a:solidFill>
                  <a:srgbClr val="FFDF7F"/>
                </a:solidFill>
                <a:round/>
                <a:headEnd/>
                <a:tailEnd/>
              </a:ln>
            </p:spPr>
            <p:txBody>
              <a:bodyPr/>
              <a:lstStyle/>
              <a:p>
                <a:endParaRPr lang="en-US"/>
              </a:p>
            </p:txBody>
          </p:sp>
          <p:sp>
            <p:nvSpPr>
              <p:cNvPr id="125048" name="Line 5240"/>
              <p:cNvSpPr>
                <a:spLocks noChangeShapeType="1"/>
              </p:cNvSpPr>
              <p:nvPr/>
            </p:nvSpPr>
            <p:spPr bwMode="auto">
              <a:xfrm>
                <a:off x="3654" y="1522"/>
                <a:ext cx="3" cy="2"/>
              </a:xfrm>
              <a:prstGeom prst="line">
                <a:avLst/>
              </a:prstGeom>
              <a:noFill/>
              <a:ln w="0">
                <a:solidFill>
                  <a:srgbClr val="FFDF7F"/>
                </a:solidFill>
                <a:round/>
                <a:headEnd/>
                <a:tailEnd/>
              </a:ln>
            </p:spPr>
            <p:txBody>
              <a:bodyPr/>
              <a:lstStyle/>
              <a:p>
                <a:endParaRPr lang="en-US"/>
              </a:p>
            </p:txBody>
          </p:sp>
          <p:sp>
            <p:nvSpPr>
              <p:cNvPr id="125049" name="Line 5241"/>
              <p:cNvSpPr>
                <a:spLocks noChangeShapeType="1"/>
              </p:cNvSpPr>
              <p:nvPr/>
            </p:nvSpPr>
            <p:spPr bwMode="auto">
              <a:xfrm flipV="1">
                <a:off x="3657" y="1522"/>
                <a:ext cx="3" cy="2"/>
              </a:xfrm>
              <a:prstGeom prst="line">
                <a:avLst/>
              </a:prstGeom>
              <a:noFill/>
              <a:ln w="0">
                <a:solidFill>
                  <a:srgbClr val="FFDF7F"/>
                </a:solidFill>
                <a:round/>
                <a:headEnd/>
                <a:tailEnd/>
              </a:ln>
            </p:spPr>
            <p:txBody>
              <a:bodyPr/>
              <a:lstStyle/>
              <a:p>
                <a:endParaRPr lang="en-US"/>
              </a:p>
            </p:txBody>
          </p:sp>
          <p:sp>
            <p:nvSpPr>
              <p:cNvPr id="125050" name="Line 5242"/>
              <p:cNvSpPr>
                <a:spLocks noChangeShapeType="1"/>
              </p:cNvSpPr>
              <p:nvPr/>
            </p:nvSpPr>
            <p:spPr bwMode="auto">
              <a:xfrm flipV="1">
                <a:off x="3660" y="1519"/>
                <a:ext cx="1" cy="3"/>
              </a:xfrm>
              <a:prstGeom prst="line">
                <a:avLst/>
              </a:prstGeom>
              <a:noFill/>
              <a:ln w="0">
                <a:solidFill>
                  <a:srgbClr val="FFDF7F"/>
                </a:solidFill>
                <a:round/>
                <a:headEnd/>
                <a:tailEnd/>
              </a:ln>
            </p:spPr>
            <p:txBody>
              <a:bodyPr/>
              <a:lstStyle/>
              <a:p>
                <a:endParaRPr lang="en-US"/>
              </a:p>
            </p:txBody>
          </p:sp>
          <p:sp>
            <p:nvSpPr>
              <p:cNvPr id="125051" name="Line 5243"/>
              <p:cNvSpPr>
                <a:spLocks noChangeShapeType="1"/>
              </p:cNvSpPr>
              <p:nvPr/>
            </p:nvSpPr>
            <p:spPr bwMode="auto">
              <a:xfrm>
                <a:off x="3608" y="1349"/>
                <a:ext cx="2" cy="5"/>
              </a:xfrm>
              <a:prstGeom prst="line">
                <a:avLst/>
              </a:prstGeom>
              <a:noFill/>
              <a:ln w="0">
                <a:solidFill>
                  <a:srgbClr val="FFDF7F"/>
                </a:solidFill>
                <a:round/>
                <a:headEnd/>
                <a:tailEnd/>
              </a:ln>
            </p:spPr>
            <p:txBody>
              <a:bodyPr/>
              <a:lstStyle/>
              <a:p>
                <a:endParaRPr lang="en-US"/>
              </a:p>
            </p:txBody>
          </p:sp>
          <p:sp>
            <p:nvSpPr>
              <p:cNvPr id="125052" name="Line 5244"/>
              <p:cNvSpPr>
                <a:spLocks noChangeShapeType="1"/>
              </p:cNvSpPr>
              <p:nvPr/>
            </p:nvSpPr>
            <p:spPr bwMode="auto">
              <a:xfrm>
                <a:off x="3610" y="1354"/>
                <a:ext cx="1" cy="5"/>
              </a:xfrm>
              <a:prstGeom prst="line">
                <a:avLst/>
              </a:prstGeom>
              <a:noFill/>
              <a:ln w="0">
                <a:solidFill>
                  <a:srgbClr val="FFDF7F"/>
                </a:solidFill>
                <a:round/>
                <a:headEnd/>
                <a:tailEnd/>
              </a:ln>
            </p:spPr>
            <p:txBody>
              <a:bodyPr/>
              <a:lstStyle/>
              <a:p>
                <a:endParaRPr lang="en-US"/>
              </a:p>
            </p:txBody>
          </p:sp>
          <p:sp>
            <p:nvSpPr>
              <p:cNvPr id="125053" name="Line 5245"/>
              <p:cNvSpPr>
                <a:spLocks noChangeShapeType="1"/>
              </p:cNvSpPr>
              <p:nvPr/>
            </p:nvSpPr>
            <p:spPr bwMode="auto">
              <a:xfrm>
                <a:off x="3611" y="1359"/>
                <a:ext cx="1" cy="3"/>
              </a:xfrm>
              <a:prstGeom prst="line">
                <a:avLst/>
              </a:prstGeom>
              <a:noFill/>
              <a:ln w="0">
                <a:solidFill>
                  <a:srgbClr val="FFDF7F"/>
                </a:solidFill>
                <a:round/>
                <a:headEnd/>
                <a:tailEnd/>
              </a:ln>
            </p:spPr>
            <p:txBody>
              <a:bodyPr/>
              <a:lstStyle/>
              <a:p>
                <a:endParaRPr lang="en-US"/>
              </a:p>
            </p:txBody>
          </p:sp>
          <p:sp>
            <p:nvSpPr>
              <p:cNvPr id="125054" name="Line 5246"/>
              <p:cNvSpPr>
                <a:spLocks noChangeShapeType="1"/>
              </p:cNvSpPr>
              <p:nvPr/>
            </p:nvSpPr>
            <p:spPr bwMode="auto">
              <a:xfrm>
                <a:off x="3612" y="1362"/>
                <a:ext cx="2" cy="3"/>
              </a:xfrm>
              <a:prstGeom prst="line">
                <a:avLst/>
              </a:prstGeom>
              <a:noFill/>
              <a:ln w="0">
                <a:solidFill>
                  <a:srgbClr val="FFDF7F"/>
                </a:solidFill>
                <a:round/>
                <a:headEnd/>
                <a:tailEnd/>
              </a:ln>
            </p:spPr>
            <p:txBody>
              <a:bodyPr/>
              <a:lstStyle/>
              <a:p>
                <a:endParaRPr lang="en-US"/>
              </a:p>
            </p:txBody>
          </p:sp>
          <p:sp>
            <p:nvSpPr>
              <p:cNvPr id="125055" name="Line 5247"/>
              <p:cNvSpPr>
                <a:spLocks noChangeShapeType="1"/>
              </p:cNvSpPr>
              <p:nvPr/>
            </p:nvSpPr>
            <p:spPr bwMode="auto">
              <a:xfrm>
                <a:off x="3614" y="1365"/>
                <a:ext cx="3" cy="4"/>
              </a:xfrm>
              <a:prstGeom prst="line">
                <a:avLst/>
              </a:prstGeom>
              <a:noFill/>
              <a:ln w="0">
                <a:solidFill>
                  <a:srgbClr val="FFDF7F"/>
                </a:solidFill>
                <a:round/>
                <a:headEnd/>
                <a:tailEnd/>
              </a:ln>
            </p:spPr>
            <p:txBody>
              <a:bodyPr/>
              <a:lstStyle/>
              <a:p>
                <a:endParaRPr lang="en-US"/>
              </a:p>
            </p:txBody>
          </p:sp>
          <p:sp>
            <p:nvSpPr>
              <p:cNvPr id="125056" name="Line 5248"/>
              <p:cNvSpPr>
                <a:spLocks noChangeShapeType="1"/>
              </p:cNvSpPr>
              <p:nvPr/>
            </p:nvSpPr>
            <p:spPr bwMode="auto">
              <a:xfrm flipH="1" flipV="1">
                <a:off x="3617" y="1369"/>
                <a:ext cx="3" cy="4"/>
              </a:xfrm>
              <a:prstGeom prst="line">
                <a:avLst/>
              </a:prstGeom>
              <a:noFill/>
              <a:ln w="0">
                <a:solidFill>
                  <a:srgbClr val="FFDF7F"/>
                </a:solidFill>
                <a:round/>
                <a:headEnd/>
                <a:tailEnd/>
              </a:ln>
            </p:spPr>
            <p:txBody>
              <a:bodyPr/>
              <a:lstStyle/>
              <a:p>
                <a:endParaRPr lang="en-US"/>
              </a:p>
            </p:txBody>
          </p:sp>
          <p:sp>
            <p:nvSpPr>
              <p:cNvPr id="125057" name="Line 5249"/>
              <p:cNvSpPr>
                <a:spLocks noChangeShapeType="1"/>
              </p:cNvSpPr>
              <p:nvPr/>
            </p:nvSpPr>
            <p:spPr bwMode="auto">
              <a:xfrm flipH="1" flipV="1">
                <a:off x="3620" y="1373"/>
                <a:ext cx="3" cy="6"/>
              </a:xfrm>
              <a:prstGeom prst="line">
                <a:avLst/>
              </a:prstGeom>
              <a:noFill/>
              <a:ln w="0">
                <a:solidFill>
                  <a:srgbClr val="FFDF7F"/>
                </a:solidFill>
                <a:round/>
                <a:headEnd/>
                <a:tailEnd/>
              </a:ln>
            </p:spPr>
            <p:txBody>
              <a:bodyPr/>
              <a:lstStyle/>
              <a:p>
                <a:endParaRPr lang="en-US"/>
              </a:p>
            </p:txBody>
          </p:sp>
          <p:sp>
            <p:nvSpPr>
              <p:cNvPr id="125058" name="Line 5250"/>
              <p:cNvSpPr>
                <a:spLocks noChangeShapeType="1"/>
              </p:cNvSpPr>
              <p:nvPr/>
            </p:nvSpPr>
            <p:spPr bwMode="auto">
              <a:xfrm flipH="1" flipV="1">
                <a:off x="3623" y="1379"/>
                <a:ext cx="2" cy="6"/>
              </a:xfrm>
              <a:prstGeom prst="line">
                <a:avLst/>
              </a:prstGeom>
              <a:noFill/>
              <a:ln w="0">
                <a:solidFill>
                  <a:srgbClr val="FFDF7F"/>
                </a:solidFill>
                <a:round/>
                <a:headEnd/>
                <a:tailEnd/>
              </a:ln>
            </p:spPr>
            <p:txBody>
              <a:bodyPr/>
              <a:lstStyle/>
              <a:p>
                <a:endParaRPr lang="en-US"/>
              </a:p>
            </p:txBody>
          </p:sp>
          <p:sp>
            <p:nvSpPr>
              <p:cNvPr id="125059" name="Line 5251"/>
              <p:cNvSpPr>
                <a:spLocks noChangeShapeType="1"/>
              </p:cNvSpPr>
              <p:nvPr/>
            </p:nvSpPr>
            <p:spPr bwMode="auto">
              <a:xfrm flipH="1" flipV="1">
                <a:off x="3625" y="1385"/>
                <a:ext cx="1" cy="3"/>
              </a:xfrm>
              <a:prstGeom prst="line">
                <a:avLst/>
              </a:prstGeom>
              <a:noFill/>
              <a:ln w="0">
                <a:solidFill>
                  <a:srgbClr val="FFDF7F"/>
                </a:solidFill>
                <a:round/>
                <a:headEnd/>
                <a:tailEnd/>
              </a:ln>
            </p:spPr>
            <p:txBody>
              <a:bodyPr/>
              <a:lstStyle/>
              <a:p>
                <a:endParaRPr lang="en-US"/>
              </a:p>
            </p:txBody>
          </p:sp>
          <p:sp>
            <p:nvSpPr>
              <p:cNvPr id="125060" name="Line 5252"/>
              <p:cNvSpPr>
                <a:spLocks noChangeShapeType="1"/>
              </p:cNvSpPr>
              <p:nvPr/>
            </p:nvSpPr>
            <p:spPr bwMode="auto">
              <a:xfrm flipH="1" flipV="1">
                <a:off x="3626" y="1388"/>
                <a:ext cx="1" cy="3"/>
              </a:xfrm>
              <a:prstGeom prst="line">
                <a:avLst/>
              </a:prstGeom>
              <a:noFill/>
              <a:ln w="0">
                <a:solidFill>
                  <a:srgbClr val="FFDF7F"/>
                </a:solidFill>
                <a:round/>
                <a:headEnd/>
                <a:tailEnd/>
              </a:ln>
            </p:spPr>
            <p:txBody>
              <a:bodyPr/>
              <a:lstStyle/>
              <a:p>
                <a:endParaRPr lang="en-US"/>
              </a:p>
            </p:txBody>
          </p:sp>
          <p:sp>
            <p:nvSpPr>
              <p:cNvPr id="125061" name="Line 5253"/>
              <p:cNvSpPr>
                <a:spLocks noChangeShapeType="1"/>
              </p:cNvSpPr>
              <p:nvPr/>
            </p:nvSpPr>
            <p:spPr bwMode="auto">
              <a:xfrm>
                <a:off x="3588" y="1337"/>
                <a:ext cx="1" cy="3"/>
              </a:xfrm>
              <a:prstGeom prst="line">
                <a:avLst/>
              </a:prstGeom>
              <a:noFill/>
              <a:ln w="0">
                <a:solidFill>
                  <a:srgbClr val="FFDF7F"/>
                </a:solidFill>
                <a:round/>
                <a:headEnd/>
                <a:tailEnd/>
              </a:ln>
            </p:spPr>
            <p:txBody>
              <a:bodyPr/>
              <a:lstStyle/>
              <a:p>
                <a:endParaRPr lang="en-US"/>
              </a:p>
            </p:txBody>
          </p:sp>
          <p:sp>
            <p:nvSpPr>
              <p:cNvPr id="125062" name="Line 5254"/>
              <p:cNvSpPr>
                <a:spLocks noChangeShapeType="1"/>
              </p:cNvSpPr>
              <p:nvPr/>
            </p:nvSpPr>
            <p:spPr bwMode="auto">
              <a:xfrm>
                <a:off x="3589" y="1340"/>
                <a:ext cx="1" cy="2"/>
              </a:xfrm>
              <a:prstGeom prst="line">
                <a:avLst/>
              </a:prstGeom>
              <a:noFill/>
              <a:ln w="0">
                <a:solidFill>
                  <a:srgbClr val="FFDF7F"/>
                </a:solidFill>
                <a:round/>
                <a:headEnd/>
                <a:tailEnd/>
              </a:ln>
            </p:spPr>
            <p:txBody>
              <a:bodyPr/>
              <a:lstStyle/>
              <a:p>
                <a:endParaRPr lang="en-US"/>
              </a:p>
            </p:txBody>
          </p:sp>
          <p:sp>
            <p:nvSpPr>
              <p:cNvPr id="125063" name="Line 5255"/>
              <p:cNvSpPr>
                <a:spLocks noChangeShapeType="1"/>
              </p:cNvSpPr>
              <p:nvPr/>
            </p:nvSpPr>
            <p:spPr bwMode="auto">
              <a:xfrm>
                <a:off x="3590" y="1342"/>
                <a:ext cx="4" cy="3"/>
              </a:xfrm>
              <a:prstGeom prst="line">
                <a:avLst/>
              </a:prstGeom>
              <a:noFill/>
              <a:ln w="0">
                <a:solidFill>
                  <a:srgbClr val="FFDF7F"/>
                </a:solidFill>
                <a:round/>
                <a:headEnd/>
                <a:tailEnd/>
              </a:ln>
            </p:spPr>
            <p:txBody>
              <a:bodyPr/>
              <a:lstStyle/>
              <a:p>
                <a:endParaRPr lang="en-US"/>
              </a:p>
            </p:txBody>
          </p:sp>
          <p:sp>
            <p:nvSpPr>
              <p:cNvPr id="125064" name="Line 5256"/>
              <p:cNvSpPr>
                <a:spLocks noChangeShapeType="1"/>
              </p:cNvSpPr>
              <p:nvPr/>
            </p:nvSpPr>
            <p:spPr bwMode="auto">
              <a:xfrm flipH="1" flipV="1">
                <a:off x="3594" y="1345"/>
                <a:ext cx="3" cy="2"/>
              </a:xfrm>
              <a:prstGeom prst="line">
                <a:avLst/>
              </a:prstGeom>
              <a:noFill/>
              <a:ln w="0">
                <a:solidFill>
                  <a:srgbClr val="FFDF7F"/>
                </a:solidFill>
                <a:round/>
                <a:headEnd/>
                <a:tailEnd/>
              </a:ln>
            </p:spPr>
            <p:txBody>
              <a:bodyPr/>
              <a:lstStyle/>
              <a:p>
                <a:endParaRPr lang="en-US"/>
              </a:p>
            </p:txBody>
          </p:sp>
          <p:sp>
            <p:nvSpPr>
              <p:cNvPr id="125065" name="Line 5257"/>
              <p:cNvSpPr>
                <a:spLocks noChangeShapeType="1"/>
              </p:cNvSpPr>
              <p:nvPr/>
            </p:nvSpPr>
            <p:spPr bwMode="auto">
              <a:xfrm flipH="1" flipV="1">
                <a:off x="3597" y="1347"/>
                <a:ext cx="2" cy="3"/>
              </a:xfrm>
              <a:prstGeom prst="line">
                <a:avLst/>
              </a:prstGeom>
              <a:noFill/>
              <a:ln w="0">
                <a:solidFill>
                  <a:srgbClr val="FFDF7F"/>
                </a:solidFill>
                <a:round/>
                <a:headEnd/>
                <a:tailEnd/>
              </a:ln>
            </p:spPr>
            <p:txBody>
              <a:bodyPr/>
              <a:lstStyle/>
              <a:p>
                <a:endParaRPr lang="en-US"/>
              </a:p>
            </p:txBody>
          </p:sp>
          <p:sp>
            <p:nvSpPr>
              <p:cNvPr id="125066" name="Line 5258"/>
              <p:cNvSpPr>
                <a:spLocks noChangeShapeType="1"/>
              </p:cNvSpPr>
              <p:nvPr/>
            </p:nvSpPr>
            <p:spPr bwMode="auto">
              <a:xfrm flipH="1" flipV="1">
                <a:off x="3599" y="1350"/>
                <a:ext cx="2" cy="4"/>
              </a:xfrm>
              <a:prstGeom prst="line">
                <a:avLst/>
              </a:prstGeom>
              <a:noFill/>
              <a:ln w="0">
                <a:solidFill>
                  <a:srgbClr val="FFDF7F"/>
                </a:solidFill>
                <a:round/>
                <a:headEnd/>
                <a:tailEnd/>
              </a:ln>
            </p:spPr>
            <p:txBody>
              <a:bodyPr/>
              <a:lstStyle/>
              <a:p>
                <a:endParaRPr lang="en-US"/>
              </a:p>
            </p:txBody>
          </p:sp>
          <p:sp>
            <p:nvSpPr>
              <p:cNvPr id="125067" name="Line 5259"/>
              <p:cNvSpPr>
                <a:spLocks noChangeShapeType="1"/>
              </p:cNvSpPr>
              <p:nvPr/>
            </p:nvSpPr>
            <p:spPr bwMode="auto">
              <a:xfrm flipH="1" flipV="1">
                <a:off x="3601" y="1354"/>
                <a:ext cx="3" cy="7"/>
              </a:xfrm>
              <a:prstGeom prst="line">
                <a:avLst/>
              </a:prstGeom>
              <a:noFill/>
              <a:ln w="0">
                <a:solidFill>
                  <a:srgbClr val="FFDF7F"/>
                </a:solidFill>
                <a:round/>
                <a:headEnd/>
                <a:tailEnd/>
              </a:ln>
            </p:spPr>
            <p:txBody>
              <a:bodyPr/>
              <a:lstStyle/>
              <a:p>
                <a:endParaRPr lang="en-US"/>
              </a:p>
            </p:txBody>
          </p:sp>
          <p:sp>
            <p:nvSpPr>
              <p:cNvPr id="125068" name="Line 5260"/>
              <p:cNvSpPr>
                <a:spLocks noChangeShapeType="1"/>
              </p:cNvSpPr>
              <p:nvPr/>
            </p:nvSpPr>
            <p:spPr bwMode="auto">
              <a:xfrm flipH="1" flipV="1">
                <a:off x="3604" y="1361"/>
                <a:ext cx="2" cy="7"/>
              </a:xfrm>
              <a:prstGeom prst="line">
                <a:avLst/>
              </a:prstGeom>
              <a:noFill/>
              <a:ln w="0">
                <a:solidFill>
                  <a:srgbClr val="FFDF7F"/>
                </a:solidFill>
                <a:round/>
                <a:headEnd/>
                <a:tailEnd/>
              </a:ln>
            </p:spPr>
            <p:txBody>
              <a:bodyPr/>
              <a:lstStyle/>
              <a:p>
                <a:endParaRPr lang="en-US"/>
              </a:p>
            </p:txBody>
          </p:sp>
          <p:sp>
            <p:nvSpPr>
              <p:cNvPr id="125069" name="Line 5261"/>
              <p:cNvSpPr>
                <a:spLocks noChangeShapeType="1"/>
              </p:cNvSpPr>
              <p:nvPr/>
            </p:nvSpPr>
            <p:spPr bwMode="auto">
              <a:xfrm flipV="1">
                <a:off x="3606" y="1368"/>
                <a:ext cx="1" cy="6"/>
              </a:xfrm>
              <a:prstGeom prst="line">
                <a:avLst/>
              </a:prstGeom>
              <a:noFill/>
              <a:ln w="0">
                <a:solidFill>
                  <a:srgbClr val="FFDF7F"/>
                </a:solidFill>
                <a:round/>
                <a:headEnd/>
                <a:tailEnd/>
              </a:ln>
            </p:spPr>
            <p:txBody>
              <a:bodyPr/>
              <a:lstStyle/>
              <a:p>
                <a:endParaRPr lang="en-US"/>
              </a:p>
            </p:txBody>
          </p:sp>
          <p:sp>
            <p:nvSpPr>
              <p:cNvPr id="125070" name="Line 5262"/>
              <p:cNvSpPr>
                <a:spLocks noChangeShapeType="1"/>
              </p:cNvSpPr>
              <p:nvPr/>
            </p:nvSpPr>
            <p:spPr bwMode="auto">
              <a:xfrm>
                <a:off x="3606" y="1374"/>
                <a:ext cx="1" cy="5"/>
              </a:xfrm>
              <a:prstGeom prst="line">
                <a:avLst/>
              </a:prstGeom>
              <a:noFill/>
              <a:ln w="0">
                <a:solidFill>
                  <a:srgbClr val="FFDF7F"/>
                </a:solidFill>
                <a:round/>
                <a:headEnd/>
                <a:tailEnd/>
              </a:ln>
            </p:spPr>
            <p:txBody>
              <a:bodyPr/>
              <a:lstStyle/>
              <a:p>
                <a:endParaRPr lang="en-US"/>
              </a:p>
            </p:txBody>
          </p:sp>
          <p:sp>
            <p:nvSpPr>
              <p:cNvPr id="125071" name="Line 5263"/>
              <p:cNvSpPr>
                <a:spLocks noChangeShapeType="1"/>
              </p:cNvSpPr>
              <p:nvPr/>
            </p:nvSpPr>
            <p:spPr bwMode="auto">
              <a:xfrm>
                <a:off x="3606" y="1379"/>
                <a:ext cx="2" cy="5"/>
              </a:xfrm>
              <a:prstGeom prst="line">
                <a:avLst/>
              </a:prstGeom>
              <a:noFill/>
              <a:ln w="0">
                <a:solidFill>
                  <a:srgbClr val="FFDF7F"/>
                </a:solidFill>
                <a:round/>
                <a:headEnd/>
                <a:tailEnd/>
              </a:ln>
            </p:spPr>
            <p:txBody>
              <a:bodyPr/>
              <a:lstStyle/>
              <a:p>
                <a:endParaRPr lang="en-US"/>
              </a:p>
            </p:txBody>
          </p:sp>
          <p:sp>
            <p:nvSpPr>
              <p:cNvPr id="125072" name="Line 5264"/>
              <p:cNvSpPr>
                <a:spLocks noChangeShapeType="1"/>
              </p:cNvSpPr>
              <p:nvPr/>
            </p:nvSpPr>
            <p:spPr bwMode="auto">
              <a:xfrm>
                <a:off x="3608" y="1384"/>
                <a:ext cx="2" cy="5"/>
              </a:xfrm>
              <a:prstGeom prst="line">
                <a:avLst/>
              </a:prstGeom>
              <a:noFill/>
              <a:ln w="0">
                <a:solidFill>
                  <a:srgbClr val="FFDF7F"/>
                </a:solidFill>
                <a:round/>
                <a:headEnd/>
                <a:tailEnd/>
              </a:ln>
            </p:spPr>
            <p:txBody>
              <a:bodyPr/>
              <a:lstStyle/>
              <a:p>
                <a:endParaRPr lang="en-US"/>
              </a:p>
            </p:txBody>
          </p:sp>
          <p:sp>
            <p:nvSpPr>
              <p:cNvPr id="125073" name="Line 5265"/>
              <p:cNvSpPr>
                <a:spLocks noChangeShapeType="1"/>
              </p:cNvSpPr>
              <p:nvPr/>
            </p:nvSpPr>
            <p:spPr bwMode="auto">
              <a:xfrm>
                <a:off x="3610" y="1389"/>
                <a:ext cx="2" cy="2"/>
              </a:xfrm>
              <a:prstGeom prst="line">
                <a:avLst/>
              </a:prstGeom>
              <a:noFill/>
              <a:ln w="0">
                <a:solidFill>
                  <a:srgbClr val="FFDF7F"/>
                </a:solidFill>
                <a:round/>
                <a:headEnd/>
                <a:tailEnd/>
              </a:ln>
            </p:spPr>
            <p:txBody>
              <a:bodyPr/>
              <a:lstStyle/>
              <a:p>
                <a:endParaRPr lang="en-US"/>
              </a:p>
            </p:txBody>
          </p:sp>
          <p:sp>
            <p:nvSpPr>
              <p:cNvPr id="125074" name="Line 5266"/>
              <p:cNvSpPr>
                <a:spLocks noChangeShapeType="1"/>
              </p:cNvSpPr>
              <p:nvPr/>
            </p:nvSpPr>
            <p:spPr bwMode="auto">
              <a:xfrm flipH="1" flipV="1">
                <a:off x="3612" y="1391"/>
                <a:ext cx="1" cy="3"/>
              </a:xfrm>
              <a:prstGeom prst="line">
                <a:avLst/>
              </a:prstGeom>
              <a:noFill/>
              <a:ln w="0">
                <a:solidFill>
                  <a:srgbClr val="FFDF7F"/>
                </a:solidFill>
                <a:round/>
                <a:headEnd/>
                <a:tailEnd/>
              </a:ln>
            </p:spPr>
            <p:txBody>
              <a:bodyPr/>
              <a:lstStyle/>
              <a:p>
                <a:endParaRPr lang="en-US"/>
              </a:p>
            </p:txBody>
          </p:sp>
          <p:sp>
            <p:nvSpPr>
              <p:cNvPr id="125075" name="Line 5267"/>
              <p:cNvSpPr>
                <a:spLocks noChangeShapeType="1"/>
              </p:cNvSpPr>
              <p:nvPr/>
            </p:nvSpPr>
            <p:spPr bwMode="auto">
              <a:xfrm flipH="1" flipV="1">
                <a:off x="3613" y="1394"/>
                <a:ext cx="1" cy="2"/>
              </a:xfrm>
              <a:prstGeom prst="line">
                <a:avLst/>
              </a:prstGeom>
              <a:noFill/>
              <a:ln w="0">
                <a:solidFill>
                  <a:srgbClr val="FFDF7F"/>
                </a:solidFill>
                <a:round/>
                <a:headEnd/>
                <a:tailEnd/>
              </a:ln>
            </p:spPr>
            <p:txBody>
              <a:bodyPr/>
              <a:lstStyle/>
              <a:p>
                <a:endParaRPr lang="en-US"/>
              </a:p>
            </p:txBody>
          </p:sp>
        </p:grpSp>
        <p:grpSp>
          <p:nvGrpSpPr>
            <p:cNvPr id="125277" name="Group 5469"/>
            <p:cNvGrpSpPr>
              <a:grpSpLocks/>
            </p:cNvGrpSpPr>
            <p:nvPr/>
          </p:nvGrpSpPr>
          <p:grpSpPr bwMode="auto">
            <a:xfrm>
              <a:off x="3508" y="1134"/>
              <a:ext cx="546" cy="489"/>
              <a:chOff x="3508" y="1134"/>
              <a:chExt cx="546" cy="489"/>
            </a:xfrm>
          </p:grpSpPr>
          <p:sp>
            <p:nvSpPr>
              <p:cNvPr id="125077" name="Line 5269"/>
              <p:cNvSpPr>
                <a:spLocks noChangeShapeType="1"/>
              </p:cNvSpPr>
              <p:nvPr/>
            </p:nvSpPr>
            <p:spPr bwMode="auto">
              <a:xfrm flipH="1" flipV="1">
                <a:off x="3614" y="1396"/>
                <a:ext cx="1" cy="3"/>
              </a:xfrm>
              <a:prstGeom prst="line">
                <a:avLst/>
              </a:prstGeom>
              <a:noFill/>
              <a:ln w="0">
                <a:solidFill>
                  <a:srgbClr val="FFDF7F"/>
                </a:solidFill>
                <a:round/>
                <a:headEnd/>
                <a:tailEnd/>
              </a:ln>
            </p:spPr>
            <p:txBody>
              <a:bodyPr/>
              <a:lstStyle/>
              <a:p>
                <a:endParaRPr lang="en-US"/>
              </a:p>
            </p:txBody>
          </p:sp>
          <p:sp>
            <p:nvSpPr>
              <p:cNvPr id="125078" name="Line 5270"/>
              <p:cNvSpPr>
                <a:spLocks noChangeShapeType="1"/>
              </p:cNvSpPr>
              <p:nvPr/>
            </p:nvSpPr>
            <p:spPr bwMode="auto">
              <a:xfrm flipH="1" flipV="1">
                <a:off x="3656" y="1408"/>
                <a:ext cx="1" cy="4"/>
              </a:xfrm>
              <a:prstGeom prst="line">
                <a:avLst/>
              </a:prstGeom>
              <a:noFill/>
              <a:ln w="0">
                <a:solidFill>
                  <a:srgbClr val="FFDF7F"/>
                </a:solidFill>
                <a:round/>
                <a:headEnd/>
                <a:tailEnd/>
              </a:ln>
            </p:spPr>
            <p:txBody>
              <a:bodyPr/>
              <a:lstStyle/>
              <a:p>
                <a:endParaRPr lang="en-US"/>
              </a:p>
            </p:txBody>
          </p:sp>
          <p:sp>
            <p:nvSpPr>
              <p:cNvPr id="125079" name="Line 5271"/>
              <p:cNvSpPr>
                <a:spLocks noChangeShapeType="1"/>
              </p:cNvSpPr>
              <p:nvPr/>
            </p:nvSpPr>
            <p:spPr bwMode="auto">
              <a:xfrm flipH="1" flipV="1">
                <a:off x="3653" y="1407"/>
                <a:ext cx="3" cy="1"/>
              </a:xfrm>
              <a:prstGeom prst="line">
                <a:avLst/>
              </a:prstGeom>
              <a:noFill/>
              <a:ln w="0">
                <a:solidFill>
                  <a:srgbClr val="FFDF7F"/>
                </a:solidFill>
                <a:round/>
                <a:headEnd/>
                <a:tailEnd/>
              </a:ln>
            </p:spPr>
            <p:txBody>
              <a:bodyPr/>
              <a:lstStyle/>
              <a:p>
                <a:endParaRPr lang="en-US"/>
              </a:p>
            </p:txBody>
          </p:sp>
          <p:sp>
            <p:nvSpPr>
              <p:cNvPr id="125080" name="Line 5272"/>
              <p:cNvSpPr>
                <a:spLocks noChangeShapeType="1"/>
              </p:cNvSpPr>
              <p:nvPr/>
            </p:nvSpPr>
            <p:spPr bwMode="auto">
              <a:xfrm flipH="1">
                <a:off x="3649" y="1407"/>
                <a:ext cx="4" cy="1"/>
              </a:xfrm>
              <a:prstGeom prst="line">
                <a:avLst/>
              </a:prstGeom>
              <a:noFill/>
              <a:ln w="0">
                <a:solidFill>
                  <a:srgbClr val="FFDF7F"/>
                </a:solidFill>
                <a:round/>
                <a:headEnd/>
                <a:tailEnd/>
              </a:ln>
            </p:spPr>
            <p:txBody>
              <a:bodyPr/>
              <a:lstStyle/>
              <a:p>
                <a:endParaRPr lang="en-US"/>
              </a:p>
            </p:txBody>
          </p:sp>
          <p:sp>
            <p:nvSpPr>
              <p:cNvPr id="125081" name="Line 5273"/>
              <p:cNvSpPr>
                <a:spLocks noChangeShapeType="1"/>
              </p:cNvSpPr>
              <p:nvPr/>
            </p:nvSpPr>
            <p:spPr bwMode="auto">
              <a:xfrm flipH="1">
                <a:off x="3648" y="1408"/>
                <a:ext cx="1" cy="4"/>
              </a:xfrm>
              <a:prstGeom prst="line">
                <a:avLst/>
              </a:prstGeom>
              <a:noFill/>
              <a:ln w="0">
                <a:solidFill>
                  <a:srgbClr val="FFDF7F"/>
                </a:solidFill>
                <a:round/>
                <a:headEnd/>
                <a:tailEnd/>
              </a:ln>
            </p:spPr>
            <p:txBody>
              <a:bodyPr/>
              <a:lstStyle/>
              <a:p>
                <a:endParaRPr lang="en-US"/>
              </a:p>
            </p:txBody>
          </p:sp>
          <p:sp>
            <p:nvSpPr>
              <p:cNvPr id="125082" name="Line 5274"/>
              <p:cNvSpPr>
                <a:spLocks noChangeShapeType="1"/>
              </p:cNvSpPr>
              <p:nvPr/>
            </p:nvSpPr>
            <p:spPr bwMode="auto">
              <a:xfrm>
                <a:off x="3648" y="1412"/>
                <a:ext cx="1" cy="3"/>
              </a:xfrm>
              <a:prstGeom prst="line">
                <a:avLst/>
              </a:prstGeom>
              <a:noFill/>
              <a:ln w="0">
                <a:solidFill>
                  <a:srgbClr val="FFDF7F"/>
                </a:solidFill>
                <a:round/>
                <a:headEnd/>
                <a:tailEnd/>
              </a:ln>
            </p:spPr>
            <p:txBody>
              <a:bodyPr/>
              <a:lstStyle/>
              <a:p>
                <a:endParaRPr lang="en-US"/>
              </a:p>
            </p:txBody>
          </p:sp>
          <p:sp>
            <p:nvSpPr>
              <p:cNvPr id="125083" name="Line 5275"/>
              <p:cNvSpPr>
                <a:spLocks noChangeShapeType="1"/>
              </p:cNvSpPr>
              <p:nvPr/>
            </p:nvSpPr>
            <p:spPr bwMode="auto">
              <a:xfrm>
                <a:off x="3649" y="1415"/>
                <a:ext cx="4" cy="1"/>
              </a:xfrm>
              <a:prstGeom prst="line">
                <a:avLst/>
              </a:prstGeom>
              <a:noFill/>
              <a:ln w="0">
                <a:solidFill>
                  <a:srgbClr val="FFDF7F"/>
                </a:solidFill>
                <a:round/>
                <a:headEnd/>
                <a:tailEnd/>
              </a:ln>
            </p:spPr>
            <p:txBody>
              <a:bodyPr/>
              <a:lstStyle/>
              <a:p>
                <a:endParaRPr lang="en-US"/>
              </a:p>
            </p:txBody>
          </p:sp>
          <p:sp>
            <p:nvSpPr>
              <p:cNvPr id="125084" name="Line 5276"/>
              <p:cNvSpPr>
                <a:spLocks noChangeShapeType="1"/>
              </p:cNvSpPr>
              <p:nvPr/>
            </p:nvSpPr>
            <p:spPr bwMode="auto">
              <a:xfrm flipV="1">
                <a:off x="3653" y="1415"/>
                <a:ext cx="3" cy="1"/>
              </a:xfrm>
              <a:prstGeom prst="line">
                <a:avLst/>
              </a:prstGeom>
              <a:noFill/>
              <a:ln w="0">
                <a:solidFill>
                  <a:srgbClr val="FFDF7F"/>
                </a:solidFill>
                <a:round/>
                <a:headEnd/>
                <a:tailEnd/>
              </a:ln>
            </p:spPr>
            <p:txBody>
              <a:bodyPr/>
              <a:lstStyle/>
              <a:p>
                <a:endParaRPr lang="en-US"/>
              </a:p>
            </p:txBody>
          </p:sp>
          <p:sp>
            <p:nvSpPr>
              <p:cNvPr id="125085" name="Line 5277"/>
              <p:cNvSpPr>
                <a:spLocks noChangeShapeType="1"/>
              </p:cNvSpPr>
              <p:nvPr/>
            </p:nvSpPr>
            <p:spPr bwMode="auto">
              <a:xfrm flipV="1">
                <a:off x="3656" y="1412"/>
                <a:ext cx="1" cy="3"/>
              </a:xfrm>
              <a:prstGeom prst="line">
                <a:avLst/>
              </a:prstGeom>
              <a:noFill/>
              <a:ln w="0">
                <a:solidFill>
                  <a:srgbClr val="FFDF7F"/>
                </a:solidFill>
                <a:round/>
                <a:headEnd/>
                <a:tailEnd/>
              </a:ln>
            </p:spPr>
            <p:txBody>
              <a:bodyPr/>
              <a:lstStyle/>
              <a:p>
                <a:endParaRPr lang="en-US"/>
              </a:p>
            </p:txBody>
          </p:sp>
          <p:sp>
            <p:nvSpPr>
              <p:cNvPr id="125086" name="Line 5278"/>
              <p:cNvSpPr>
                <a:spLocks noChangeShapeType="1"/>
              </p:cNvSpPr>
              <p:nvPr/>
            </p:nvSpPr>
            <p:spPr bwMode="auto">
              <a:xfrm>
                <a:off x="3622" y="1358"/>
                <a:ext cx="1" cy="3"/>
              </a:xfrm>
              <a:prstGeom prst="line">
                <a:avLst/>
              </a:prstGeom>
              <a:noFill/>
              <a:ln w="0">
                <a:solidFill>
                  <a:srgbClr val="FFDF7F"/>
                </a:solidFill>
                <a:round/>
                <a:headEnd/>
                <a:tailEnd/>
              </a:ln>
            </p:spPr>
            <p:txBody>
              <a:bodyPr/>
              <a:lstStyle/>
              <a:p>
                <a:endParaRPr lang="en-US"/>
              </a:p>
            </p:txBody>
          </p:sp>
          <p:sp>
            <p:nvSpPr>
              <p:cNvPr id="125087" name="Line 5279"/>
              <p:cNvSpPr>
                <a:spLocks noChangeShapeType="1"/>
              </p:cNvSpPr>
              <p:nvPr/>
            </p:nvSpPr>
            <p:spPr bwMode="auto">
              <a:xfrm>
                <a:off x="3623" y="1361"/>
                <a:ext cx="2" cy="3"/>
              </a:xfrm>
              <a:prstGeom prst="line">
                <a:avLst/>
              </a:prstGeom>
              <a:noFill/>
              <a:ln w="0">
                <a:solidFill>
                  <a:srgbClr val="FFDF7F"/>
                </a:solidFill>
                <a:round/>
                <a:headEnd/>
                <a:tailEnd/>
              </a:ln>
            </p:spPr>
            <p:txBody>
              <a:bodyPr/>
              <a:lstStyle/>
              <a:p>
                <a:endParaRPr lang="en-US"/>
              </a:p>
            </p:txBody>
          </p:sp>
          <p:sp>
            <p:nvSpPr>
              <p:cNvPr id="125088" name="Line 5280"/>
              <p:cNvSpPr>
                <a:spLocks noChangeShapeType="1"/>
              </p:cNvSpPr>
              <p:nvPr/>
            </p:nvSpPr>
            <p:spPr bwMode="auto">
              <a:xfrm>
                <a:off x="3625" y="1364"/>
                <a:ext cx="2" cy="3"/>
              </a:xfrm>
              <a:prstGeom prst="line">
                <a:avLst/>
              </a:prstGeom>
              <a:noFill/>
              <a:ln w="0">
                <a:solidFill>
                  <a:srgbClr val="FFDF7F"/>
                </a:solidFill>
                <a:round/>
                <a:headEnd/>
                <a:tailEnd/>
              </a:ln>
            </p:spPr>
            <p:txBody>
              <a:bodyPr/>
              <a:lstStyle/>
              <a:p>
                <a:endParaRPr lang="en-US"/>
              </a:p>
            </p:txBody>
          </p:sp>
          <p:sp>
            <p:nvSpPr>
              <p:cNvPr id="125089" name="Line 5281"/>
              <p:cNvSpPr>
                <a:spLocks noChangeShapeType="1"/>
              </p:cNvSpPr>
              <p:nvPr/>
            </p:nvSpPr>
            <p:spPr bwMode="auto">
              <a:xfrm>
                <a:off x="3627" y="1367"/>
                <a:ext cx="3" cy="3"/>
              </a:xfrm>
              <a:prstGeom prst="line">
                <a:avLst/>
              </a:prstGeom>
              <a:noFill/>
              <a:ln w="0">
                <a:solidFill>
                  <a:srgbClr val="FFDF7F"/>
                </a:solidFill>
                <a:round/>
                <a:headEnd/>
                <a:tailEnd/>
              </a:ln>
            </p:spPr>
            <p:txBody>
              <a:bodyPr/>
              <a:lstStyle/>
              <a:p>
                <a:endParaRPr lang="en-US"/>
              </a:p>
            </p:txBody>
          </p:sp>
          <p:sp>
            <p:nvSpPr>
              <p:cNvPr id="125090" name="Line 5282"/>
              <p:cNvSpPr>
                <a:spLocks noChangeShapeType="1"/>
              </p:cNvSpPr>
              <p:nvPr/>
            </p:nvSpPr>
            <p:spPr bwMode="auto">
              <a:xfrm>
                <a:off x="3630" y="1370"/>
                <a:ext cx="4" cy="2"/>
              </a:xfrm>
              <a:prstGeom prst="line">
                <a:avLst/>
              </a:prstGeom>
              <a:noFill/>
              <a:ln w="0">
                <a:solidFill>
                  <a:srgbClr val="FFDF7F"/>
                </a:solidFill>
                <a:round/>
                <a:headEnd/>
                <a:tailEnd/>
              </a:ln>
            </p:spPr>
            <p:txBody>
              <a:bodyPr/>
              <a:lstStyle/>
              <a:p>
                <a:endParaRPr lang="en-US"/>
              </a:p>
            </p:txBody>
          </p:sp>
          <p:sp>
            <p:nvSpPr>
              <p:cNvPr id="125091" name="Line 5283"/>
              <p:cNvSpPr>
                <a:spLocks noChangeShapeType="1"/>
              </p:cNvSpPr>
              <p:nvPr/>
            </p:nvSpPr>
            <p:spPr bwMode="auto">
              <a:xfrm flipH="1" flipV="1">
                <a:off x="3634" y="1372"/>
                <a:ext cx="4" cy="2"/>
              </a:xfrm>
              <a:prstGeom prst="line">
                <a:avLst/>
              </a:prstGeom>
              <a:noFill/>
              <a:ln w="0">
                <a:solidFill>
                  <a:srgbClr val="FFDF7F"/>
                </a:solidFill>
                <a:round/>
                <a:headEnd/>
                <a:tailEnd/>
              </a:ln>
            </p:spPr>
            <p:txBody>
              <a:bodyPr/>
              <a:lstStyle/>
              <a:p>
                <a:endParaRPr lang="en-US"/>
              </a:p>
            </p:txBody>
          </p:sp>
          <p:sp>
            <p:nvSpPr>
              <p:cNvPr id="125092" name="Line 5284"/>
              <p:cNvSpPr>
                <a:spLocks noChangeShapeType="1"/>
              </p:cNvSpPr>
              <p:nvPr/>
            </p:nvSpPr>
            <p:spPr bwMode="auto">
              <a:xfrm flipH="1" flipV="1">
                <a:off x="3638" y="1374"/>
                <a:ext cx="1" cy="2"/>
              </a:xfrm>
              <a:prstGeom prst="line">
                <a:avLst/>
              </a:prstGeom>
              <a:noFill/>
              <a:ln w="0">
                <a:solidFill>
                  <a:srgbClr val="FFDF7F"/>
                </a:solidFill>
                <a:round/>
                <a:headEnd/>
                <a:tailEnd/>
              </a:ln>
            </p:spPr>
            <p:txBody>
              <a:bodyPr/>
              <a:lstStyle/>
              <a:p>
                <a:endParaRPr lang="en-US"/>
              </a:p>
            </p:txBody>
          </p:sp>
          <p:sp>
            <p:nvSpPr>
              <p:cNvPr id="125093" name="Line 5285"/>
              <p:cNvSpPr>
                <a:spLocks noChangeShapeType="1"/>
              </p:cNvSpPr>
              <p:nvPr/>
            </p:nvSpPr>
            <p:spPr bwMode="auto">
              <a:xfrm flipH="1" flipV="1">
                <a:off x="3639" y="1376"/>
                <a:ext cx="1" cy="3"/>
              </a:xfrm>
              <a:prstGeom prst="line">
                <a:avLst/>
              </a:prstGeom>
              <a:noFill/>
              <a:ln w="0">
                <a:solidFill>
                  <a:srgbClr val="FFDF7F"/>
                </a:solidFill>
                <a:round/>
                <a:headEnd/>
                <a:tailEnd/>
              </a:ln>
            </p:spPr>
            <p:txBody>
              <a:bodyPr/>
              <a:lstStyle/>
              <a:p>
                <a:endParaRPr lang="en-US"/>
              </a:p>
            </p:txBody>
          </p:sp>
          <p:sp>
            <p:nvSpPr>
              <p:cNvPr id="125094" name="Line 5286"/>
              <p:cNvSpPr>
                <a:spLocks noChangeShapeType="1"/>
              </p:cNvSpPr>
              <p:nvPr/>
            </p:nvSpPr>
            <p:spPr bwMode="auto">
              <a:xfrm flipH="1" flipV="1">
                <a:off x="3640" y="1379"/>
                <a:ext cx="1" cy="2"/>
              </a:xfrm>
              <a:prstGeom prst="line">
                <a:avLst/>
              </a:prstGeom>
              <a:noFill/>
              <a:ln w="0">
                <a:solidFill>
                  <a:srgbClr val="FFDF7F"/>
                </a:solidFill>
                <a:round/>
                <a:headEnd/>
                <a:tailEnd/>
              </a:ln>
            </p:spPr>
            <p:txBody>
              <a:bodyPr/>
              <a:lstStyle/>
              <a:p>
                <a:endParaRPr lang="en-US"/>
              </a:p>
            </p:txBody>
          </p:sp>
          <p:sp>
            <p:nvSpPr>
              <p:cNvPr id="125095" name="Line 5287"/>
              <p:cNvSpPr>
                <a:spLocks noChangeShapeType="1"/>
              </p:cNvSpPr>
              <p:nvPr/>
            </p:nvSpPr>
            <p:spPr bwMode="auto">
              <a:xfrm flipH="1" flipV="1">
                <a:off x="3641" y="1381"/>
                <a:ext cx="1" cy="2"/>
              </a:xfrm>
              <a:prstGeom prst="line">
                <a:avLst/>
              </a:prstGeom>
              <a:noFill/>
              <a:ln w="0">
                <a:solidFill>
                  <a:srgbClr val="FFDF7F"/>
                </a:solidFill>
                <a:round/>
                <a:headEnd/>
                <a:tailEnd/>
              </a:ln>
            </p:spPr>
            <p:txBody>
              <a:bodyPr/>
              <a:lstStyle/>
              <a:p>
                <a:endParaRPr lang="en-US"/>
              </a:p>
            </p:txBody>
          </p:sp>
          <p:sp>
            <p:nvSpPr>
              <p:cNvPr id="125096" name="Line 5288"/>
              <p:cNvSpPr>
                <a:spLocks noChangeShapeType="1"/>
              </p:cNvSpPr>
              <p:nvPr/>
            </p:nvSpPr>
            <p:spPr bwMode="auto">
              <a:xfrm flipV="1">
                <a:off x="3508" y="1309"/>
                <a:ext cx="37" cy="23"/>
              </a:xfrm>
              <a:prstGeom prst="line">
                <a:avLst/>
              </a:prstGeom>
              <a:noFill/>
              <a:ln w="0">
                <a:solidFill>
                  <a:srgbClr val="FFDF7F"/>
                </a:solidFill>
                <a:round/>
                <a:headEnd/>
                <a:tailEnd/>
              </a:ln>
            </p:spPr>
            <p:txBody>
              <a:bodyPr/>
              <a:lstStyle/>
              <a:p>
                <a:endParaRPr lang="en-US"/>
              </a:p>
            </p:txBody>
          </p:sp>
          <p:sp>
            <p:nvSpPr>
              <p:cNvPr id="125097" name="Line 5289"/>
              <p:cNvSpPr>
                <a:spLocks noChangeShapeType="1"/>
              </p:cNvSpPr>
              <p:nvPr/>
            </p:nvSpPr>
            <p:spPr bwMode="auto">
              <a:xfrm flipH="1">
                <a:off x="3995" y="1239"/>
                <a:ext cx="59" cy="1"/>
              </a:xfrm>
              <a:prstGeom prst="line">
                <a:avLst/>
              </a:prstGeom>
              <a:noFill/>
              <a:ln w="0">
                <a:solidFill>
                  <a:srgbClr val="FFDF7F"/>
                </a:solidFill>
                <a:round/>
                <a:headEnd/>
                <a:tailEnd/>
              </a:ln>
            </p:spPr>
            <p:txBody>
              <a:bodyPr/>
              <a:lstStyle/>
              <a:p>
                <a:endParaRPr lang="en-US"/>
              </a:p>
            </p:txBody>
          </p:sp>
          <p:sp>
            <p:nvSpPr>
              <p:cNvPr id="125098" name="Line 5290"/>
              <p:cNvSpPr>
                <a:spLocks noChangeShapeType="1"/>
              </p:cNvSpPr>
              <p:nvPr/>
            </p:nvSpPr>
            <p:spPr bwMode="auto">
              <a:xfrm>
                <a:off x="3872" y="1259"/>
                <a:ext cx="1" cy="222"/>
              </a:xfrm>
              <a:prstGeom prst="line">
                <a:avLst/>
              </a:prstGeom>
              <a:noFill/>
              <a:ln w="0">
                <a:solidFill>
                  <a:srgbClr val="FFDF7F"/>
                </a:solidFill>
                <a:round/>
                <a:headEnd/>
                <a:tailEnd/>
              </a:ln>
            </p:spPr>
            <p:txBody>
              <a:bodyPr/>
              <a:lstStyle/>
              <a:p>
                <a:endParaRPr lang="en-US"/>
              </a:p>
            </p:txBody>
          </p:sp>
          <p:sp>
            <p:nvSpPr>
              <p:cNvPr id="125099" name="Line 5291"/>
              <p:cNvSpPr>
                <a:spLocks noChangeShapeType="1"/>
              </p:cNvSpPr>
              <p:nvPr/>
            </p:nvSpPr>
            <p:spPr bwMode="auto">
              <a:xfrm>
                <a:off x="3713" y="1206"/>
                <a:ext cx="1" cy="128"/>
              </a:xfrm>
              <a:prstGeom prst="line">
                <a:avLst/>
              </a:prstGeom>
              <a:noFill/>
              <a:ln w="0">
                <a:solidFill>
                  <a:srgbClr val="FFDF7F"/>
                </a:solidFill>
                <a:round/>
                <a:headEnd/>
                <a:tailEnd/>
              </a:ln>
            </p:spPr>
            <p:txBody>
              <a:bodyPr/>
              <a:lstStyle/>
              <a:p>
                <a:endParaRPr lang="en-US"/>
              </a:p>
            </p:txBody>
          </p:sp>
          <p:sp>
            <p:nvSpPr>
              <p:cNvPr id="125100" name="Line 5292"/>
              <p:cNvSpPr>
                <a:spLocks noChangeShapeType="1"/>
              </p:cNvSpPr>
              <p:nvPr/>
            </p:nvSpPr>
            <p:spPr bwMode="auto">
              <a:xfrm flipH="1">
                <a:off x="3875" y="1239"/>
                <a:ext cx="120" cy="113"/>
              </a:xfrm>
              <a:prstGeom prst="line">
                <a:avLst/>
              </a:prstGeom>
              <a:noFill/>
              <a:ln w="0">
                <a:solidFill>
                  <a:srgbClr val="FFDF7F"/>
                </a:solidFill>
                <a:round/>
                <a:headEnd/>
                <a:tailEnd/>
              </a:ln>
            </p:spPr>
            <p:txBody>
              <a:bodyPr/>
              <a:lstStyle/>
              <a:p>
                <a:endParaRPr lang="en-US"/>
              </a:p>
            </p:txBody>
          </p:sp>
          <p:sp>
            <p:nvSpPr>
              <p:cNvPr id="125101" name="Line 5293"/>
              <p:cNvSpPr>
                <a:spLocks noChangeShapeType="1"/>
              </p:cNvSpPr>
              <p:nvPr/>
            </p:nvSpPr>
            <p:spPr bwMode="auto">
              <a:xfrm>
                <a:off x="3907" y="1328"/>
                <a:ext cx="7" cy="5"/>
              </a:xfrm>
              <a:prstGeom prst="line">
                <a:avLst/>
              </a:prstGeom>
              <a:noFill/>
              <a:ln w="0">
                <a:solidFill>
                  <a:srgbClr val="FFFF00"/>
                </a:solidFill>
                <a:round/>
                <a:headEnd/>
                <a:tailEnd/>
              </a:ln>
            </p:spPr>
            <p:txBody>
              <a:bodyPr/>
              <a:lstStyle/>
              <a:p>
                <a:endParaRPr lang="en-US"/>
              </a:p>
            </p:txBody>
          </p:sp>
          <p:sp>
            <p:nvSpPr>
              <p:cNvPr id="125102" name="Line 5294"/>
              <p:cNvSpPr>
                <a:spLocks noChangeShapeType="1"/>
              </p:cNvSpPr>
              <p:nvPr/>
            </p:nvSpPr>
            <p:spPr bwMode="auto">
              <a:xfrm flipH="1">
                <a:off x="3911" y="1333"/>
                <a:ext cx="3" cy="1"/>
              </a:xfrm>
              <a:prstGeom prst="line">
                <a:avLst/>
              </a:prstGeom>
              <a:noFill/>
              <a:ln w="0">
                <a:solidFill>
                  <a:srgbClr val="FFFF00"/>
                </a:solidFill>
                <a:round/>
                <a:headEnd/>
                <a:tailEnd/>
              </a:ln>
            </p:spPr>
            <p:txBody>
              <a:bodyPr/>
              <a:lstStyle/>
              <a:p>
                <a:endParaRPr lang="en-US"/>
              </a:p>
            </p:txBody>
          </p:sp>
          <p:sp>
            <p:nvSpPr>
              <p:cNvPr id="125103" name="Line 5295"/>
              <p:cNvSpPr>
                <a:spLocks noChangeShapeType="1"/>
              </p:cNvSpPr>
              <p:nvPr/>
            </p:nvSpPr>
            <p:spPr bwMode="auto">
              <a:xfrm flipH="1">
                <a:off x="3905" y="1333"/>
                <a:ext cx="6" cy="2"/>
              </a:xfrm>
              <a:prstGeom prst="line">
                <a:avLst/>
              </a:prstGeom>
              <a:noFill/>
              <a:ln w="0">
                <a:solidFill>
                  <a:srgbClr val="FFFF00"/>
                </a:solidFill>
                <a:round/>
                <a:headEnd/>
                <a:tailEnd/>
              </a:ln>
            </p:spPr>
            <p:txBody>
              <a:bodyPr/>
              <a:lstStyle/>
              <a:p>
                <a:endParaRPr lang="en-US"/>
              </a:p>
            </p:txBody>
          </p:sp>
          <p:sp>
            <p:nvSpPr>
              <p:cNvPr id="125104" name="Line 5296"/>
              <p:cNvSpPr>
                <a:spLocks noChangeShapeType="1"/>
              </p:cNvSpPr>
              <p:nvPr/>
            </p:nvSpPr>
            <p:spPr bwMode="auto">
              <a:xfrm flipH="1">
                <a:off x="3875" y="1335"/>
                <a:ext cx="30" cy="17"/>
              </a:xfrm>
              <a:prstGeom prst="line">
                <a:avLst/>
              </a:prstGeom>
              <a:noFill/>
              <a:ln w="0">
                <a:solidFill>
                  <a:srgbClr val="FFFF00"/>
                </a:solidFill>
                <a:round/>
                <a:headEnd/>
                <a:tailEnd/>
              </a:ln>
            </p:spPr>
            <p:txBody>
              <a:bodyPr/>
              <a:lstStyle/>
              <a:p>
                <a:endParaRPr lang="en-US"/>
              </a:p>
            </p:txBody>
          </p:sp>
          <p:sp>
            <p:nvSpPr>
              <p:cNvPr id="125105" name="Line 5297"/>
              <p:cNvSpPr>
                <a:spLocks noChangeShapeType="1"/>
              </p:cNvSpPr>
              <p:nvPr/>
            </p:nvSpPr>
            <p:spPr bwMode="auto">
              <a:xfrm flipV="1">
                <a:off x="3875" y="1322"/>
                <a:ext cx="20" cy="30"/>
              </a:xfrm>
              <a:prstGeom prst="line">
                <a:avLst/>
              </a:prstGeom>
              <a:noFill/>
              <a:ln w="0">
                <a:solidFill>
                  <a:srgbClr val="FFFF00"/>
                </a:solidFill>
                <a:round/>
                <a:headEnd/>
                <a:tailEnd/>
              </a:ln>
            </p:spPr>
            <p:txBody>
              <a:bodyPr/>
              <a:lstStyle/>
              <a:p>
                <a:endParaRPr lang="en-US"/>
              </a:p>
            </p:txBody>
          </p:sp>
          <p:sp>
            <p:nvSpPr>
              <p:cNvPr id="125106" name="Line 5298"/>
              <p:cNvSpPr>
                <a:spLocks noChangeShapeType="1"/>
              </p:cNvSpPr>
              <p:nvPr/>
            </p:nvSpPr>
            <p:spPr bwMode="auto">
              <a:xfrm flipV="1">
                <a:off x="3895" y="1316"/>
                <a:ext cx="2" cy="6"/>
              </a:xfrm>
              <a:prstGeom prst="line">
                <a:avLst/>
              </a:prstGeom>
              <a:noFill/>
              <a:ln w="0">
                <a:solidFill>
                  <a:srgbClr val="FFFF00"/>
                </a:solidFill>
                <a:round/>
                <a:headEnd/>
                <a:tailEnd/>
              </a:ln>
            </p:spPr>
            <p:txBody>
              <a:bodyPr/>
              <a:lstStyle/>
              <a:p>
                <a:endParaRPr lang="en-US"/>
              </a:p>
            </p:txBody>
          </p:sp>
          <p:sp>
            <p:nvSpPr>
              <p:cNvPr id="125107" name="Line 5299"/>
              <p:cNvSpPr>
                <a:spLocks noChangeShapeType="1"/>
              </p:cNvSpPr>
              <p:nvPr/>
            </p:nvSpPr>
            <p:spPr bwMode="auto">
              <a:xfrm flipV="1">
                <a:off x="3897" y="1313"/>
                <a:ext cx="1" cy="3"/>
              </a:xfrm>
              <a:prstGeom prst="line">
                <a:avLst/>
              </a:prstGeom>
              <a:noFill/>
              <a:ln w="0">
                <a:solidFill>
                  <a:srgbClr val="FFFF00"/>
                </a:solidFill>
                <a:round/>
                <a:headEnd/>
                <a:tailEnd/>
              </a:ln>
            </p:spPr>
            <p:txBody>
              <a:bodyPr/>
              <a:lstStyle/>
              <a:p>
                <a:endParaRPr lang="en-US"/>
              </a:p>
            </p:txBody>
          </p:sp>
          <p:sp>
            <p:nvSpPr>
              <p:cNvPr id="125108" name="Line 5300"/>
              <p:cNvSpPr>
                <a:spLocks noChangeShapeType="1"/>
              </p:cNvSpPr>
              <p:nvPr/>
            </p:nvSpPr>
            <p:spPr bwMode="auto">
              <a:xfrm>
                <a:off x="3897" y="1313"/>
                <a:ext cx="5" cy="7"/>
              </a:xfrm>
              <a:prstGeom prst="line">
                <a:avLst/>
              </a:prstGeom>
              <a:noFill/>
              <a:ln w="0">
                <a:solidFill>
                  <a:srgbClr val="FFFF00"/>
                </a:solidFill>
                <a:round/>
                <a:headEnd/>
                <a:tailEnd/>
              </a:ln>
            </p:spPr>
            <p:txBody>
              <a:bodyPr/>
              <a:lstStyle/>
              <a:p>
                <a:endParaRPr lang="en-US"/>
              </a:p>
            </p:txBody>
          </p:sp>
          <p:sp>
            <p:nvSpPr>
              <p:cNvPr id="125109" name="Line 5301"/>
              <p:cNvSpPr>
                <a:spLocks noChangeShapeType="1"/>
              </p:cNvSpPr>
              <p:nvPr/>
            </p:nvSpPr>
            <p:spPr bwMode="auto">
              <a:xfrm flipH="1">
                <a:off x="3891" y="1320"/>
                <a:ext cx="11" cy="23"/>
              </a:xfrm>
              <a:prstGeom prst="line">
                <a:avLst/>
              </a:prstGeom>
              <a:noFill/>
              <a:ln w="0">
                <a:solidFill>
                  <a:srgbClr val="FFFF00"/>
                </a:solidFill>
                <a:round/>
                <a:headEnd/>
                <a:tailEnd/>
              </a:ln>
            </p:spPr>
            <p:txBody>
              <a:bodyPr/>
              <a:lstStyle/>
              <a:p>
                <a:endParaRPr lang="en-US"/>
              </a:p>
            </p:txBody>
          </p:sp>
          <p:sp>
            <p:nvSpPr>
              <p:cNvPr id="125110" name="Line 5302"/>
              <p:cNvSpPr>
                <a:spLocks noChangeShapeType="1"/>
              </p:cNvSpPr>
              <p:nvPr/>
            </p:nvSpPr>
            <p:spPr bwMode="auto">
              <a:xfrm flipV="1">
                <a:off x="3891" y="1328"/>
                <a:ext cx="16" cy="15"/>
              </a:xfrm>
              <a:prstGeom prst="line">
                <a:avLst/>
              </a:prstGeom>
              <a:noFill/>
              <a:ln w="0">
                <a:solidFill>
                  <a:srgbClr val="FFFF00"/>
                </a:solidFill>
                <a:round/>
                <a:headEnd/>
                <a:tailEnd/>
              </a:ln>
            </p:spPr>
            <p:txBody>
              <a:bodyPr/>
              <a:lstStyle/>
              <a:p>
                <a:endParaRPr lang="en-US"/>
              </a:p>
            </p:txBody>
          </p:sp>
          <p:sp>
            <p:nvSpPr>
              <p:cNvPr id="125111" name="Line 5303"/>
              <p:cNvSpPr>
                <a:spLocks noChangeShapeType="1"/>
              </p:cNvSpPr>
              <p:nvPr/>
            </p:nvSpPr>
            <p:spPr bwMode="auto">
              <a:xfrm flipH="1" flipV="1">
                <a:off x="3903" y="1326"/>
                <a:ext cx="4" cy="2"/>
              </a:xfrm>
              <a:prstGeom prst="line">
                <a:avLst/>
              </a:prstGeom>
              <a:noFill/>
              <a:ln w="0">
                <a:solidFill>
                  <a:srgbClr val="FFFF00"/>
                </a:solidFill>
                <a:round/>
                <a:headEnd/>
                <a:tailEnd/>
              </a:ln>
            </p:spPr>
            <p:txBody>
              <a:bodyPr/>
              <a:lstStyle/>
              <a:p>
                <a:endParaRPr lang="en-US"/>
              </a:p>
            </p:txBody>
          </p:sp>
          <p:sp>
            <p:nvSpPr>
              <p:cNvPr id="125112" name="Line 5304"/>
              <p:cNvSpPr>
                <a:spLocks noChangeShapeType="1"/>
              </p:cNvSpPr>
              <p:nvPr/>
            </p:nvSpPr>
            <p:spPr bwMode="auto">
              <a:xfrm flipH="1" flipV="1">
                <a:off x="3902" y="1320"/>
                <a:ext cx="1" cy="6"/>
              </a:xfrm>
              <a:prstGeom prst="line">
                <a:avLst/>
              </a:prstGeom>
              <a:noFill/>
              <a:ln w="0">
                <a:solidFill>
                  <a:srgbClr val="FFFF00"/>
                </a:solidFill>
                <a:round/>
                <a:headEnd/>
                <a:tailEnd/>
              </a:ln>
            </p:spPr>
            <p:txBody>
              <a:bodyPr/>
              <a:lstStyle/>
              <a:p>
                <a:endParaRPr lang="en-US"/>
              </a:p>
            </p:txBody>
          </p:sp>
          <p:sp>
            <p:nvSpPr>
              <p:cNvPr id="125113" name="Line 5305"/>
              <p:cNvSpPr>
                <a:spLocks noChangeShapeType="1"/>
              </p:cNvSpPr>
              <p:nvPr/>
            </p:nvSpPr>
            <p:spPr bwMode="auto">
              <a:xfrm flipH="1">
                <a:off x="3885" y="1320"/>
                <a:ext cx="17" cy="16"/>
              </a:xfrm>
              <a:prstGeom prst="line">
                <a:avLst/>
              </a:prstGeom>
              <a:noFill/>
              <a:ln w="0">
                <a:solidFill>
                  <a:srgbClr val="FFFF00"/>
                </a:solidFill>
                <a:round/>
                <a:headEnd/>
                <a:tailEnd/>
              </a:ln>
            </p:spPr>
            <p:txBody>
              <a:bodyPr/>
              <a:lstStyle/>
              <a:p>
                <a:endParaRPr lang="en-US"/>
              </a:p>
            </p:txBody>
          </p:sp>
          <p:sp>
            <p:nvSpPr>
              <p:cNvPr id="125114" name="Line 5306"/>
              <p:cNvSpPr>
                <a:spLocks noChangeShapeType="1"/>
              </p:cNvSpPr>
              <p:nvPr/>
            </p:nvSpPr>
            <p:spPr bwMode="auto">
              <a:xfrm>
                <a:off x="3843" y="1500"/>
                <a:ext cx="38" cy="24"/>
              </a:xfrm>
              <a:prstGeom prst="line">
                <a:avLst/>
              </a:prstGeom>
              <a:noFill/>
              <a:ln w="0">
                <a:solidFill>
                  <a:srgbClr val="FFDF7F"/>
                </a:solidFill>
                <a:round/>
                <a:headEnd/>
                <a:tailEnd/>
              </a:ln>
            </p:spPr>
            <p:txBody>
              <a:bodyPr/>
              <a:lstStyle/>
              <a:p>
                <a:endParaRPr lang="en-US"/>
              </a:p>
            </p:txBody>
          </p:sp>
          <p:sp>
            <p:nvSpPr>
              <p:cNvPr id="125115" name="Line 5307"/>
              <p:cNvSpPr>
                <a:spLocks noChangeShapeType="1"/>
              </p:cNvSpPr>
              <p:nvPr/>
            </p:nvSpPr>
            <p:spPr bwMode="auto">
              <a:xfrm flipV="1">
                <a:off x="3843" y="1479"/>
                <a:ext cx="33" cy="21"/>
              </a:xfrm>
              <a:prstGeom prst="line">
                <a:avLst/>
              </a:prstGeom>
              <a:noFill/>
              <a:ln w="0">
                <a:solidFill>
                  <a:srgbClr val="FFDF7F"/>
                </a:solidFill>
                <a:round/>
                <a:headEnd/>
                <a:tailEnd/>
              </a:ln>
            </p:spPr>
            <p:txBody>
              <a:bodyPr/>
              <a:lstStyle/>
              <a:p>
                <a:endParaRPr lang="en-US"/>
              </a:p>
            </p:txBody>
          </p:sp>
          <p:sp>
            <p:nvSpPr>
              <p:cNvPr id="125116" name="Line 5308"/>
              <p:cNvSpPr>
                <a:spLocks noChangeShapeType="1"/>
              </p:cNvSpPr>
              <p:nvPr/>
            </p:nvSpPr>
            <p:spPr bwMode="auto">
              <a:xfrm flipH="1" flipV="1">
                <a:off x="3764" y="1539"/>
                <a:ext cx="7" cy="6"/>
              </a:xfrm>
              <a:prstGeom prst="line">
                <a:avLst/>
              </a:prstGeom>
              <a:noFill/>
              <a:ln w="0">
                <a:solidFill>
                  <a:srgbClr val="FFDF7F"/>
                </a:solidFill>
                <a:round/>
                <a:headEnd/>
                <a:tailEnd/>
              </a:ln>
            </p:spPr>
            <p:txBody>
              <a:bodyPr/>
              <a:lstStyle/>
              <a:p>
                <a:endParaRPr lang="en-US"/>
              </a:p>
            </p:txBody>
          </p:sp>
          <p:sp>
            <p:nvSpPr>
              <p:cNvPr id="125117" name="Line 5309"/>
              <p:cNvSpPr>
                <a:spLocks noChangeShapeType="1"/>
              </p:cNvSpPr>
              <p:nvPr/>
            </p:nvSpPr>
            <p:spPr bwMode="auto">
              <a:xfrm flipH="1" flipV="1">
                <a:off x="3756" y="1538"/>
                <a:ext cx="8" cy="1"/>
              </a:xfrm>
              <a:prstGeom prst="line">
                <a:avLst/>
              </a:prstGeom>
              <a:noFill/>
              <a:ln w="0">
                <a:solidFill>
                  <a:srgbClr val="FFDF7F"/>
                </a:solidFill>
                <a:round/>
                <a:headEnd/>
                <a:tailEnd/>
              </a:ln>
            </p:spPr>
            <p:txBody>
              <a:bodyPr/>
              <a:lstStyle/>
              <a:p>
                <a:endParaRPr lang="en-US"/>
              </a:p>
            </p:txBody>
          </p:sp>
          <p:sp>
            <p:nvSpPr>
              <p:cNvPr id="125118" name="Line 5310"/>
              <p:cNvSpPr>
                <a:spLocks noChangeShapeType="1"/>
              </p:cNvSpPr>
              <p:nvPr/>
            </p:nvSpPr>
            <p:spPr bwMode="auto">
              <a:xfrm>
                <a:off x="3756" y="1538"/>
                <a:ext cx="15" cy="7"/>
              </a:xfrm>
              <a:prstGeom prst="line">
                <a:avLst/>
              </a:prstGeom>
              <a:noFill/>
              <a:ln w="0">
                <a:solidFill>
                  <a:srgbClr val="FFDF7F"/>
                </a:solidFill>
                <a:round/>
                <a:headEnd/>
                <a:tailEnd/>
              </a:ln>
            </p:spPr>
            <p:txBody>
              <a:bodyPr/>
              <a:lstStyle/>
              <a:p>
                <a:endParaRPr lang="en-US"/>
              </a:p>
            </p:txBody>
          </p:sp>
          <p:sp>
            <p:nvSpPr>
              <p:cNvPr id="125119" name="Line 5311"/>
              <p:cNvSpPr>
                <a:spLocks noChangeShapeType="1"/>
              </p:cNvSpPr>
              <p:nvPr/>
            </p:nvSpPr>
            <p:spPr bwMode="auto">
              <a:xfrm flipH="1" flipV="1">
                <a:off x="3731" y="1520"/>
                <a:ext cx="8" cy="9"/>
              </a:xfrm>
              <a:prstGeom prst="line">
                <a:avLst/>
              </a:prstGeom>
              <a:noFill/>
              <a:ln w="0">
                <a:solidFill>
                  <a:srgbClr val="FFDF7F"/>
                </a:solidFill>
                <a:round/>
                <a:headEnd/>
                <a:tailEnd/>
              </a:ln>
            </p:spPr>
            <p:txBody>
              <a:bodyPr/>
              <a:lstStyle/>
              <a:p>
                <a:endParaRPr lang="en-US"/>
              </a:p>
            </p:txBody>
          </p:sp>
          <p:sp>
            <p:nvSpPr>
              <p:cNvPr id="125120" name="Line 5312"/>
              <p:cNvSpPr>
                <a:spLocks noChangeShapeType="1"/>
              </p:cNvSpPr>
              <p:nvPr/>
            </p:nvSpPr>
            <p:spPr bwMode="auto">
              <a:xfrm flipH="1" flipV="1">
                <a:off x="3720" y="1519"/>
                <a:ext cx="11" cy="1"/>
              </a:xfrm>
              <a:prstGeom prst="line">
                <a:avLst/>
              </a:prstGeom>
              <a:noFill/>
              <a:ln w="0">
                <a:solidFill>
                  <a:srgbClr val="FFDF7F"/>
                </a:solidFill>
                <a:round/>
                <a:headEnd/>
                <a:tailEnd/>
              </a:ln>
            </p:spPr>
            <p:txBody>
              <a:bodyPr/>
              <a:lstStyle/>
              <a:p>
                <a:endParaRPr lang="en-US"/>
              </a:p>
            </p:txBody>
          </p:sp>
          <p:sp>
            <p:nvSpPr>
              <p:cNvPr id="125121" name="Line 5313"/>
              <p:cNvSpPr>
                <a:spLocks noChangeShapeType="1"/>
              </p:cNvSpPr>
              <p:nvPr/>
            </p:nvSpPr>
            <p:spPr bwMode="auto">
              <a:xfrm flipH="1" flipV="1">
                <a:off x="3739" y="1529"/>
                <a:ext cx="17" cy="9"/>
              </a:xfrm>
              <a:prstGeom prst="line">
                <a:avLst/>
              </a:prstGeom>
              <a:noFill/>
              <a:ln w="0">
                <a:solidFill>
                  <a:srgbClr val="FFDF7F"/>
                </a:solidFill>
                <a:round/>
                <a:headEnd/>
                <a:tailEnd/>
              </a:ln>
            </p:spPr>
            <p:txBody>
              <a:bodyPr/>
              <a:lstStyle/>
              <a:p>
                <a:endParaRPr lang="en-US"/>
              </a:p>
            </p:txBody>
          </p:sp>
          <p:sp>
            <p:nvSpPr>
              <p:cNvPr id="125122" name="Line 5314"/>
              <p:cNvSpPr>
                <a:spLocks noChangeShapeType="1"/>
              </p:cNvSpPr>
              <p:nvPr/>
            </p:nvSpPr>
            <p:spPr bwMode="auto">
              <a:xfrm>
                <a:off x="3739" y="1529"/>
                <a:ext cx="17" cy="9"/>
              </a:xfrm>
              <a:prstGeom prst="line">
                <a:avLst/>
              </a:prstGeom>
              <a:noFill/>
              <a:ln w="0">
                <a:solidFill>
                  <a:srgbClr val="FFDF7F"/>
                </a:solidFill>
                <a:round/>
                <a:headEnd/>
                <a:tailEnd/>
              </a:ln>
            </p:spPr>
            <p:txBody>
              <a:bodyPr/>
              <a:lstStyle/>
              <a:p>
                <a:endParaRPr lang="en-US"/>
              </a:p>
            </p:txBody>
          </p:sp>
          <p:sp>
            <p:nvSpPr>
              <p:cNvPr id="125123" name="Line 5315"/>
              <p:cNvSpPr>
                <a:spLocks noChangeShapeType="1"/>
              </p:cNvSpPr>
              <p:nvPr/>
            </p:nvSpPr>
            <p:spPr bwMode="auto">
              <a:xfrm>
                <a:off x="3720" y="1519"/>
                <a:ext cx="19" cy="10"/>
              </a:xfrm>
              <a:prstGeom prst="line">
                <a:avLst/>
              </a:prstGeom>
              <a:noFill/>
              <a:ln w="0">
                <a:solidFill>
                  <a:srgbClr val="FFDF7F"/>
                </a:solidFill>
                <a:round/>
                <a:headEnd/>
                <a:tailEnd/>
              </a:ln>
            </p:spPr>
            <p:txBody>
              <a:bodyPr/>
              <a:lstStyle/>
              <a:p>
                <a:endParaRPr lang="en-US"/>
              </a:p>
            </p:txBody>
          </p:sp>
          <p:sp>
            <p:nvSpPr>
              <p:cNvPr id="125124" name="Line 5316"/>
              <p:cNvSpPr>
                <a:spLocks noChangeShapeType="1"/>
              </p:cNvSpPr>
              <p:nvPr/>
            </p:nvSpPr>
            <p:spPr bwMode="auto">
              <a:xfrm>
                <a:off x="3843" y="1500"/>
                <a:ext cx="1" cy="48"/>
              </a:xfrm>
              <a:prstGeom prst="line">
                <a:avLst/>
              </a:prstGeom>
              <a:noFill/>
              <a:ln w="0">
                <a:solidFill>
                  <a:srgbClr val="FFDF7F"/>
                </a:solidFill>
                <a:round/>
                <a:headEnd/>
                <a:tailEnd/>
              </a:ln>
            </p:spPr>
            <p:txBody>
              <a:bodyPr/>
              <a:lstStyle/>
              <a:p>
                <a:endParaRPr lang="en-US"/>
              </a:p>
            </p:txBody>
          </p:sp>
          <p:sp>
            <p:nvSpPr>
              <p:cNvPr id="125125" name="Line 5317"/>
              <p:cNvSpPr>
                <a:spLocks noChangeShapeType="1"/>
              </p:cNvSpPr>
              <p:nvPr/>
            </p:nvSpPr>
            <p:spPr bwMode="auto">
              <a:xfrm flipH="1" flipV="1">
                <a:off x="3771" y="1545"/>
                <a:ext cx="10" cy="40"/>
              </a:xfrm>
              <a:prstGeom prst="line">
                <a:avLst/>
              </a:prstGeom>
              <a:noFill/>
              <a:ln w="0">
                <a:solidFill>
                  <a:srgbClr val="FFDF7F"/>
                </a:solidFill>
                <a:round/>
                <a:headEnd/>
                <a:tailEnd/>
              </a:ln>
            </p:spPr>
            <p:txBody>
              <a:bodyPr/>
              <a:lstStyle/>
              <a:p>
                <a:endParaRPr lang="en-US"/>
              </a:p>
            </p:txBody>
          </p:sp>
          <p:sp>
            <p:nvSpPr>
              <p:cNvPr id="125126" name="Line 5318"/>
              <p:cNvSpPr>
                <a:spLocks noChangeShapeType="1"/>
              </p:cNvSpPr>
              <p:nvPr/>
            </p:nvSpPr>
            <p:spPr bwMode="auto">
              <a:xfrm flipV="1">
                <a:off x="3771" y="1541"/>
                <a:ext cx="72" cy="4"/>
              </a:xfrm>
              <a:prstGeom prst="line">
                <a:avLst/>
              </a:prstGeom>
              <a:noFill/>
              <a:ln w="0">
                <a:solidFill>
                  <a:srgbClr val="FFDF7F"/>
                </a:solidFill>
                <a:round/>
                <a:headEnd/>
                <a:tailEnd/>
              </a:ln>
            </p:spPr>
            <p:txBody>
              <a:bodyPr/>
              <a:lstStyle/>
              <a:p>
                <a:endParaRPr lang="en-US"/>
              </a:p>
            </p:txBody>
          </p:sp>
          <p:sp>
            <p:nvSpPr>
              <p:cNvPr id="125127" name="Line 5319"/>
              <p:cNvSpPr>
                <a:spLocks noChangeShapeType="1"/>
              </p:cNvSpPr>
              <p:nvPr/>
            </p:nvSpPr>
            <p:spPr bwMode="auto">
              <a:xfrm>
                <a:off x="3876" y="1479"/>
                <a:ext cx="39" cy="25"/>
              </a:xfrm>
              <a:prstGeom prst="line">
                <a:avLst/>
              </a:prstGeom>
              <a:noFill/>
              <a:ln w="0">
                <a:solidFill>
                  <a:srgbClr val="FFDF7F"/>
                </a:solidFill>
                <a:round/>
                <a:headEnd/>
                <a:tailEnd/>
              </a:ln>
            </p:spPr>
            <p:txBody>
              <a:bodyPr/>
              <a:lstStyle/>
              <a:p>
                <a:endParaRPr lang="en-US"/>
              </a:p>
            </p:txBody>
          </p:sp>
          <p:sp>
            <p:nvSpPr>
              <p:cNvPr id="125128" name="Line 5320"/>
              <p:cNvSpPr>
                <a:spLocks noChangeShapeType="1"/>
              </p:cNvSpPr>
              <p:nvPr/>
            </p:nvSpPr>
            <p:spPr bwMode="auto">
              <a:xfrm>
                <a:off x="3859" y="1556"/>
                <a:ext cx="106" cy="67"/>
              </a:xfrm>
              <a:prstGeom prst="line">
                <a:avLst/>
              </a:prstGeom>
              <a:noFill/>
              <a:ln w="0">
                <a:solidFill>
                  <a:srgbClr val="FFDF7F"/>
                </a:solidFill>
                <a:round/>
                <a:headEnd/>
                <a:tailEnd/>
              </a:ln>
            </p:spPr>
            <p:txBody>
              <a:bodyPr/>
              <a:lstStyle/>
              <a:p>
                <a:endParaRPr lang="en-US"/>
              </a:p>
            </p:txBody>
          </p:sp>
          <p:sp>
            <p:nvSpPr>
              <p:cNvPr id="125129" name="Line 5321"/>
              <p:cNvSpPr>
                <a:spLocks noChangeShapeType="1"/>
              </p:cNvSpPr>
              <p:nvPr/>
            </p:nvSpPr>
            <p:spPr bwMode="auto">
              <a:xfrm>
                <a:off x="3897" y="1532"/>
                <a:ext cx="104" cy="67"/>
              </a:xfrm>
              <a:prstGeom prst="line">
                <a:avLst/>
              </a:prstGeom>
              <a:noFill/>
              <a:ln w="0">
                <a:solidFill>
                  <a:srgbClr val="FFDF7F"/>
                </a:solidFill>
                <a:round/>
                <a:headEnd/>
                <a:tailEnd/>
              </a:ln>
            </p:spPr>
            <p:txBody>
              <a:bodyPr/>
              <a:lstStyle/>
              <a:p>
                <a:endParaRPr lang="en-US"/>
              </a:p>
            </p:txBody>
          </p:sp>
          <p:sp>
            <p:nvSpPr>
              <p:cNvPr id="125130" name="Line 5322"/>
              <p:cNvSpPr>
                <a:spLocks noChangeShapeType="1"/>
              </p:cNvSpPr>
              <p:nvPr/>
            </p:nvSpPr>
            <p:spPr bwMode="auto">
              <a:xfrm flipH="1" flipV="1">
                <a:off x="3896" y="1532"/>
                <a:ext cx="1" cy="4"/>
              </a:xfrm>
              <a:prstGeom prst="line">
                <a:avLst/>
              </a:prstGeom>
              <a:noFill/>
              <a:ln w="0">
                <a:solidFill>
                  <a:srgbClr val="FFDF7F"/>
                </a:solidFill>
                <a:round/>
                <a:headEnd/>
                <a:tailEnd/>
              </a:ln>
            </p:spPr>
            <p:txBody>
              <a:bodyPr/>
              <a:lstStyle/>
              <a:p>
                <a:endParaRPr lang="en-US"/>
              </a:p>
            </p:txBody>
          </p:sp>
          <p:sp>
            <p:nvSpPr>
              <p:cNvPr id="125131" name="Line 5323"/>
              <p:cNvSpPr>
                <a:spLocks noChangeShapeType="1"/>
              </p:cNvSpPr>
              <p:nvPr/>
            </p:nvSpPr>
            <p:spPr bwMode="auto">
              <a:xfrm>
                <a:off x="3897" y="1536"/>
                <a:ext cx="1" cy="3"/>
              </a:xfrm>
              <a:prstGeom prst="line">
                <a:avLst/>
              </a:prstGeom>
              <a:noFill/>
              <a:ln w="0">
                <a:solidFill>
                  <a:srgbClr val="FFDF7F"/>
                </a:solidFill>
                <a:round/>
                <a:headEnd/>
                <a:tailEnd/>
              </a:ln>
            </p:spPr>
            <p:txBody>
              <a:bodyPr/>
              <a:lstStyle/>
              <a:p>
                <a:endParaRPr lang="en-US"/>
              </a:p>
            </p:txBody>
          </p:sp>
          <p:sp>
            <p:nvSpPr>
              <p:cNvPr id="125132" name="Line 5324"/>
              <p:cNvSpPr>
                <a:spLocks noChangeShapeType="1"/>
              </p:cNvSpPr>
              <p:nvPr/>
            </p:nvSpPr>
            <p:spPr bwMode="auto">
              <a:xfrm>
                <a:off x="3898" y="1539"/>
                <a:ext cx="3" cy="2"/>
              </a:xfrm>
              <a:prstGeom prst="line">
                <a:avLst/>
              </a:prstGeom>
              <a:noFill/>
              <a:ln w="0">
                <a:solidFill>
                  <a:srgbClr val="FFDF7F"/>
                </a:solidFill>
                <a:round/>
                <a:headEnd/>
                <a:tailEnd/>
              </a:ln>
            </p:spPr>
            <p:txBody>
              <a:bodyPr/>
              <a:lstStyle/>
              <a:p>
                <a:endParaRPr lang="en-US"/>
              </a:p>
            </p:txBody>
          </p:sp>
          <p:sp>
            <p:nvSpPr>
              <p:cNvPr id="125133" name="Line 5325"/>
              <p:cNvSpPr>
                <a:spLocks noChangeShapeType="1"/>
              </p:cNvSpPr>
              <p:nvPr/>
            </p:nvSpPr>
            <p:spPr bwMode="auto">
              <a:xfrm>
                <a:off x="3901" y="1541"/>
                <a:ext cx="4" cy="2"/>
              </a:xfrm>
              <a:prstGeom prst="line">
                <a:avLst/>
              </a:prstGeom>
              <a:noFill/>
              <a:ln w="0">
                <a:solidFill>
                  <a:srgbClr val="FFDF7F"/>
                </a:solidFill>
                <a:round/>
                <a:headEnd/>
                <a:tailEnd/>
              </a:ln>
            </p:spPr>
            <p:txBody>
              <a:bodyPr/>
              <a:lstStyle/>
              <a:p>
                <a:endParaRPr lang="en-US"/>
              </a:p>
            </p:txBody>
          </p:sp>
          <p:sp>
            <p:nvSpPr>
              <p:cNvPr id="125134" name="Line 5326"/>
              <p:cNvSpPr>
                <a:spLocks noChangeShapeType="1"/>
              </p:cNvSpPr>
              <p:nvPr/>
            </p:nvSpPr>
            <p:spPr bwMode="auto">
              <a:xfrm>
                <a:off x="3905" y="1543"/>
                <a:ext cx="5" cy="3"/>
              </a:xfrm>
              <a:prstGeom prst="line">
                <a:avLst/>
              </a:prstGeom>
              <a:noFill/>
              <a:ln w="0">
                <a:solidFill>
                  <a:srgbClr val="FFDF7F"/>
                </a:solidFill>
                <a:round/>
                <a:headEnd/>
                <a:tailEnd/>
              </a:ln>
            </p:spPr>
            <p:txBody>
              <a:bodyPr/>
              <a:lstStyle/>
              <a:p>
                <a:endParaRPr lang="en-US"/>
              </a:p>
            </p:txBody>
          </p:sp>
          <p:sp>
            <p:nvSpPr>
              <p:cNvPr id="125135" name="Line 5327"/>
              <p:cNvSpPr>
                <a:spLocks noChangeShapeType="1"/>
              </p:cNvSpPr>
              <p:nvPr/>
            </p:nvSpPr>
            <p:spPr bwMode="auto">
              <a:xfrm flipH="1" flipV="1">
                <a:off x="3910" y="1546"/>
                <a:ext cx="6" cy="4"/>
              </a:xfrm>
              <a:prstGeom prst="line">
                <a:avLst/>
              </a:prstGeom>
              <a:noFill/>
              <a:ln w="0">
                <a:solidFill>
                  <a:srgbClr val="FFDF7F"/>
                </a:solidFill>
                <a:round/>
                <a:headEnd/>
                <a:tailEnd/>
              </a:ln>
            </p:spPr>
            <p:txBody>
              <a:bodyPr/>
              <a:lstStyle/>
              <a:p>
                <a:endParaRPr lang="en-US"/>
              </a:p>
            </p:txBody>
          </p:sp>
          <p:sp>
            <p:nvSpPr>
              <p:cNvPr id="125136" name="Line 5328"/>
              <p:cNvSpPr>
                <a:spLocks noChangeShapeType="1"/>
              </p:cNvSpPr>
              <p:nvPr/>
            </p:nvSpPr>
            <p:spPr bwMode="auto">
              <a:xfrm flipH="1" flipV="1">
                <a:off x="3916" y="1550"/>
                <a:ext cx="3" cy="4"/>
              </a:xfrm>
              <a:prstGeom prst="line">
                <a:avLst/>
              </a:prstGeom>
              <a:noFill/>
              <a:ln w="0">
                <a:solidFill>
                  <a:srgbClr val="FFDF7F"/>
                </a:solidFill>
                <a:round/>
                <a:headEnd/>
                <a:tailEnd/>
              </a:ln>
            </p:spPr>
            <p:txBody>
              <a:bodyPr/>
              <a:lstStyle/>
              <a:p>
                <a:endParaRPr lang="en-US"/>
              </a:p>
            </p:txBody>
          </p:sp>
          <p:sp>
            <p:nvSpPr>
              <p:cNvPr id="125137" name="Line 5329"/>
              <p:cNvSpPr>
                <a:spLocks noChangeShapeType="1"/>
              </p:cNvSpPr>
              <p:nvPr/>
            </p:nvSpPr>
            <p:spPr bwMode="auto">
              <a:xfrm flipH="1" flipV="1">
                <a:off x="3919" y="1554"/>
                <a:ext cx="2" cy="4"/>
              </a:xfrm>
              <a:prstGeom prst="line">
                <a:avLst/>
              </a:prstGeom>
              <a:noFill/>
              <a:ln w="0">
                <a:solidFill>
                  <a:srgbClr val="FFDF7F"/>
                </a:solidFill>
                <a:round/>
                <a:headEnd/>
                <a:tailEnd/>
              </a:ln>
            </p:spPr>
            <p:txBody>
              <a:bodyPr/>
              <a:lstStyle/>
              <a:p>
                <a:endParaRPr lang="en-US"/>
              </a:p>
            </p:txBody>
          </p:sp>
          <p:sp>
            <p:nvSpPr>
              <p:cNvPr id="125138" name="Line 5330"/>
              <p:cNvSpPr>
                <a:spLocks noChangeShapeType="1"/>
              </p:cNvSpPr>
              <p:nvPr/>
            </p:nvSpPr>
            <p:spPr bwMode="auto">
              <a:xfrm flipH="1" flipV="1">
                <a:off x="3921" y="1558"/>
                <a:ext cx="2" cy="6"/>
              </a:xfrm>
              <a:prstGeom prst="line">
                <a:avLst/>
              </a:prstGeom>
              <a:noFill/>
              <a:ln w="0">
                <a:solidFill>
                  <a:srgbClr val="FFDF7F"/>
                </a:solidFill>
                <a:round/>
                <a:headEnd/>
                <a:tailEnd/>
              </a:ln>
            </p:spPr>
            <p:txBody>
              <a:bodyPr/>
              <a:lstStyle/>
              <a:p>
                <a:endParaRPr lang="en-US"/>
              </a:p>
            </p:txBody>
          </p:sp>
          <p:sp>
            <p:nvSpPr>
              <p:cNvPr id="125139" name="Line 5331"/>
              <p:cNvSpPr>
                <a:spLocks noChangeShapeType="1"/>
              </p:cNvSpPr>
              <p:nvPr/>
            </p:nvSpPr>
            <p:spPr bwMode="auto">
              <a:xfrm flipH="1" flipV="1">
                <a:off x="3923" y="1564"/>
                <a:ext cx="2" cy="6"/>
              </a:xfrm>
              <a:prstGeom prst="line">
                <a:avLst/>
              </a:prstGeom>
              <a:noFill/>
              <a:ln w="0">
                <a:solidFill>
                  <a:srgbClr val="FFDF7F"/>
                </a:solidFill>
                <a:round/>
                <a:headEnd/>
                <a:tailEnd/>
              </a:ln>
            </p:spPr>
            <p:txBody>
              <a:bodyPr/>
              <a:lstStyle/>
              <a:p>
                <a:endParaRPr lang="en-US"/>
              </a:p>
            </p:txBody>
          </p:sp>
          <p:sp>
            <p:nvSpPr>
              <p:cNvPr id="125140" name="Line 5332"/>
              <p:cNvSpPr>
                <a:spLocks noChangeShapeType="1"/>
              </p:cNvSpPr>
              <p:nvPr/>
            </p:nvSpPr>
            <p:spPr bwMode="auto">
              <a:xfrm flipH="1" flipV="1">
                <a:off x="3925" y="1570"/>
                <a:ext cx="2" cy="3"/>
              </a:xfrm>
              <a:prstGeom prst="line">
                <a:avLst/>
              </a:prstGeom>
              <a:noFill/>
              <a:ln w="0">
                <a:solidFill>
                  <a:srgbClr val="FFDF7F"/>
                </a:solidFill>
                <a:round/>
                <a:headEnd/>
                <a:tailEnd/>
              </a:ln>
            </p:spPr>
            <p:txBody>
              <a:bodyPr/>
              <a:lstStyle/>
              <a:p>
                <a:endParaRPr lang="en-US"/>
              </a:p>
            </p:txBody>
          </p:sp>
          <p:sp>
            <p:nvSpPr>
              <p:cNvPr id="125141" name="Line 5333"/>
              <p:cNvSpPr>
                <a:spLocks noChangeShapeType="1"/>
              </p:cNvSpPr>
              <p:nvPr/>
            </p:nvSpPr>
            <p:spPr bwMode="auto">
              <a:xfrm>
                <a:off x="3927" y="1573"/>
                <a:ext cx="1" cy="4"/>
              </a:xfrm>
              <a:prstGeom prst="line">
                <a:avLst/>
              </a:prstGeom>
              <a:noFill/>
              <a:ln w="0">
                <a:solidFill>
                  <a:srgbClr val="FFDF7F"/>
                </a:solidFill>
                <a:round/>
                <a:headEnd/>
                <a:tailEnd/>
              </a:ln>
            </p:spPr>
            <p:txBody>
              <a:bodyPr/>
              <a:lstStyle/>
              <a:p>
                <a:endParaRPr lang="en-US"/>
              </a:p>
            </p:txBody>
          </p:sp>
          <p:sp>
            <p:nvSpPr>
              <p:cNvPr id="125142" name="Line 5334"/>
              <p:cNvSpPr>
                <a:spLocks noChangeShapeType="1"/>
              </p:cNvSpPr>
              <p:nvPr/>
            </p:nvSpPr>
            <p:spPr bwMode="auto">
              <a:xfrm>
                <a:off x="3928" y="1577"/>
                <a:ext cx="3" cy="4"/>
              </a:xfrm>
              <a:prstGeom prst="line">
                <a:avLst/>
              </a:prstGeom>
              <a:noFill/>
              <a:ln w="0">
                <a:solidFill>
                  <a:srgbClr val="FFDF7F"/>
                </a:solidFill>
                <a:round/>
                <a:headEnd/>
                <a:tailEnd/>
              </a:ln>
            </p:spPr>
            <p:txBody>
              <a:bodyPr/>
              <a:lstStyle/>
              <a:p>
                <a:endParaRPr lang="en-US"/>
              </a:p>
            </p:txBody>
          </p:sp>
          <p:sp>
            <p:nvSpPr>
              <p:cNvPr id="125143" name="Line 5335"/>
              <p:cNvSpPr>
                <a:spLocks noChangeShapeType="1"/>
              </p:cNvSpPr>
              <p:nvPr/>
            </p:nvSpPr>
            <p:spPr bwMode="auto">
              <a:xfrm flipH="1" flipV="1">
                <a:off x="3931" y="1581"/>
                <a:ext cx="2" cy="4"/>
              </a:xfrm>
              <a:prstGeom prst="line">
                <a:avLst/>
              </a:prstGeom>
              <a:noFill/>
              <a:ln w="0">
                <a:solidFill>
                  <a:srgbClr val="FFDF7F"/>
                </a:solidFill>
                <a:round/>
                <a:headEnd/>
                <a:tailEnd/>
              </a:ln>
            </p:spPr>
            <p:txBody>
              <a:bodyPr/>
              <a:lstStyle/>
              <a:p>
                <a:endParaRPr lang="en-US"/>
              </a:p>
            </p:txBody>
          </p:sp>
          <p:sp>
            <p:nvSpPr>
              <p:cNvPr id="125144" name="Line 5336"/>
              <p:cNvSpPr>
                <a:spLocks noChangeShapeType="1"/>
              </p:cNvSpPr>
              <p:nvPr/>
            </p:nvSpPr>
            <p:spPr bwMode="auto">
              <a:xfrm>
                <a:off x="3933" y="1585"/>
                <a:ext cx="3" cy="3"/>
              </a:xfrm>
              <a:prstGeom prst="line">
                <a:avLst/>
              </a:prstGeom>
              <a:noFill/>
              <a:ln w="0">
                <a:solidFill>
                  <a:srgbClr val="FFDF7F"/>
                </a:solidFill>
                <a:round/>
                <a:headEnd/>
                <a:tailEnd/>
              </a:ln>
            </p:spPr>
            <p:txBody>
              <a:bodyPr/>
              <a:lstStyle/>
              <a:p>
                <a:endParaRPr lang="en-US"/>
              </a:p>
            </p:txBody>
          </p:sp>
          <p:sp>
            <p:nvSpPr>
              <p:cNvPr id="125145" name="Line 5337"/>
              <p:cNvSpPr>
                <a:spLocks noChangeShapeType="1"/>
              </p:cNvSpPr>
              <p:nvPr/>
            </p:nvSpPr>
            <p:spPr bwMode="auto">
              <a:xfrm flipH="1" flipV="1">
                <a:off x="3936" y="1588"/>
                <a:ext cx="2" cy="3"/>
              </a:xfrm>
              <a:prstGeom prst="line">
                <a:avLst/>
              </a:prstGeom>
              <a:noFill/>
              <a:ln w="0">
                <a:solidFill>
                  <a:srgbClr val="FFDF7F"/>
                </a:solidFill>
                <a:round/>
                <a:headEnd/>
                <a:tailEnd/>
              </a:ln>
            </p:spPr>
            <p:txBody>
              <a:bodyPr/>
              <a:lstStyle/>
              <a:p>
                <a:endParaRPr lang="en-US"/>
              </a:p>
            </p:txBody>
          </p:sp>
          <p:sp>
            <p:nvSpPr>
              <p:cNvPr id="125146" name="Line 5338"/>
              <p:cNvSpPr>
                <a:spLocks noChangeShapeType="1"/>
              </p:cNvSpPr>
              <p:nvPr/>
            </p:nvSpPr>
            <p:spPr bwMode="auto">
              <a:xfrm flipH="1" flipV="1">
                <a:off x="3938" y="1591"/>
                <a:ext cx="4" cy="7"/>
              </a:xfrm>
              <a:prstGeom prst="line">
                <a:avLst/>
              </a:prstGeom>
              <a:noFill/>
              <a:ln w="0">
                <a:solidFill>
                  <a:srgbClr val="FFDF7F"/>
                </a:solidFill>
                <a:round/>
                <a:headEnd/>
                <a:tailEnd/>
              </a:ln>
            </p:spPr>
            <p:txBody>
              <a:bodyPr/>
              <a:lstStyle/>
              <a:p>
                <a:endParaRPr lang="en-US"/>
              </a:p>
            </p:txBody>
          </p:sp>
          <p:sp>
            <p:nvSpPr>
              <p:cNvPr id="125147" name="Line 5339"/>
              <p:cNvSpPr>
                <a:spLocks noChangeShapeType="1"/>
              </p:cNvSpPr>
              <p:nvPr/>
            </p:nvSpPr>
            <p:spPr bwMode="auto">
              <a:xfrm flipH="1" flipV="1">
                <a:off x="3942" y="1598"/>
                <a:ext cx="3" cy="7"/>
              </a:xfrm>
              <a:prstGeom prst="line">
                <a:avLst/>
              </a:prstGeom>
              <a:noFill/>
              <a:ln w="0">
                <a:solidFill>
                  <a:srgbClr val="FFDF7F"/>
                </a:solidFill>
                <a:round/>
                <a:headEnd/>
                <a:tailEnd/>
              </a:ln>
            </p:spPr>
            <p:txBody>
              <a:bodyPr/>
              <a:lstStyle/>
              <a:p>
                <a:endParaRPr lang="en-US"/>
              </a:p>
            </p:txBody>
          </p:sp>
          <p:sp>
            <p:nvSpPr>
              <p:cNvPr id="125148" name="Line 5340"/>
              <p:cNvSpPr>
                <a:spLocks noChangeShapeType="1"/>
              </p:cNvSpPr>
              <p:nvPr/>
            </p:nvSpPr>
            <p:spPr bwMode="auto">
              <a:xfrm flipH="1" flipV="1">
                <a:off x="3945" y="1605"/>
                <a:ext cx="1" cy="2"/>
              </a:xfrm>
              <a:prstGeom prst="line">
                <a:avLst/>
              </a:prstGeom>
              <a:noFill/>
              <a:ln w="0">
                <a:solidFill>
                  <a:srgbClr val="FFDF7F"/>
                </a:solidFill>
                <a:round/>
                <a:headEnd/>
                <a:tailEnd/>
              </a:ln>
            </p:spPr>
            <p:txBody>
              <a:bodyPr/>
              <a:lstStyle/>
              <a:p>
                <a:endParaRPr lang="en-US"/>
              </a:p>
            </p:txBody>
          </p:sp>
          <p:sp>
            <p:nvSpPr>
              <p:cNvPr id="125149" name="Line 5341"/>
              <p:cNvSpPr>
                <a:spLocks noChangeShapeType="1"/>
              </p:cNvSpPr>
              <p:nvPr/>
            </p:nvSpPr>
            <p:spPr bwMode="auto">
              <a:xfrm flipH="1" flipV="1">
                <a:off x="3945" y="1607"/>
                <a:ext cx="1" cy="2"/>
              </a:xfrm>
              <a:prstGeom prst="line">
                <a:avLst/>
              </a:prstGeom>
              <a:noFill/>
              <a:ln w="0">
                <a:solidFill>
                  <a:srgbClr val="FFDF7F"/>
                </a:solidFill>
                <a:round/>
                <a:headEnd/>
                <a:tailEnd/>
              </a:ln>
            </p:spPr>
            <p:txBody>
              <a:bodyPr/>
              <a:lstStyle/>
              <a:p>
                <a:endParaRPr lang="en-US"/>
              </a:p>
            </p:txBody>
          </p:sp>
          <p:sp>
            <p:nvSpPr>
              <p:cNvPr id="125150" name="Line 5342"/>
              <p:cNvSpPr>
                <a:spLocks noChangeShapeType="1"/>
              </p:cNvSpPr>
              <p:nvPr/>
            </p:nvSpPr>
            <p:spPr bwMode="auto">
              <a:xfrm flipH="1" flipV="1">
                <a:off x="3875" y="1546"/>
                <a:ext cx="2" cy="2"/>
              </a:xfrm>
              <a:prstGeom prst="line">
                <a:avLst/>
              </a:prstGeom>
              <a:noFill/>
              <a:ln w="0">
                <a:solidFill>
                  <a:srgbClr val="FFDF7F"/>
                </a:solidFill>
                <a:round/>
                <a:headEnd/>
                <a:tailEnd/>
              </a:ln>
            </p:spPr>
            <p:txBody>
              <a:bodyPr/>
              <a:lstStyle/>
              <a:p>
                <a:endParaRPr lang="en-US"/>
              </a:p>
            </p:txBody>
          </p:sp>
          <p:sp>
            <p:nvSpPr>
              <p:cNvPr id="125151" name="Line 5343"/>
              <p:cNvSpPr>
                <a:spLocks noChangeShapeType="1"/>
              </p:cNvSpPr>
              <p:nvPr/>
            </p:nvSpPr>
            <p:spPr bwMode="auto">
              <a:xfrm>
                <a:off x="3877" y="1548"/>
                <a:ext cx="1" cy="1"/>
              </a:xfrm>
              <a:prstGeom prst="line">
                <a:avLst/>
              </a:prstGeom>
              <a:noFill/>
              <a:ln w="0">
                <a:solidFill>
                  <a:srgbClr val="FFDF7F"/>
                </a:solidFill>
                <a:round/>
                <a:headEnd/>
                <a:tailEnd/>
              </a:ln>
            </p:spPr>
            <p:txBody>
              <a:bodyPr/>
              <a:lstStyle/>
              <a:p>
                <a:endParaRPr lang="en-US"/>
              </a:p>
            </p:txBody>
          </p:sp>
          <p:sp>
            <p:nvSpPr>
              <p:cNvPr id="125152" name="Line 5344"/>
              <p:cNvSpPr>
                <a:spLocks noChangeShapeType="1"/>
              </p:cNvSpPr>
              <p:nvPr/>
            </p:nvSpPr>
            <p:spPr bwMode="auto">
              <a:xfrm flipH="1" flipV="1">
                <a:off x="3878" y="1549"/>
                <a:ext cx="1" cy="1"/>
              </a:xfrm>
              <a:prstGeom prst="line">
                <a:avLst/>
              </a:prstGeom>
              <a:noFill/>
              <a:ln w="0">
                <a:solidFill>
                  <a:srgbClr val="FFDF7F"/>
                </a:solidFill>
                <a:round/>
                <a:headEnd/>
                <a:tailEnd/>
              </a:ln>
            </p:spPr>
            <p:txBody>
              <a:bodyPr/>
              <a:lstStyle/>
              <a:p>
                <a:endParaRPr lang="en-US"/>
              </a:p>
            </p:txBody>
          </p:sp>
          <p:sp>
            <p:nvSpPr>
              <p:cNvPr id="125153" name="Line 5345"/>
              <p:cNvSpPr>
                <a:spLocks noChangeShapeType="1"/>
              </p:cNvSpPr>
              <p:nvPr/>
            </p:nvSpPr>
            <p:spPr bwMode="auto">
              <a:xfrm flipH="1" flipV="1">
                <a:off x="3879" y="1550"/>
                <a:ext cx="1" cy="2"/>
              </a:xfrm>
              <a:prstGeom prst="line">
                <a:avLst/>
              </a:prstGeom>
              <a:noFill/>
              <a:ln w="0">
                <a:solidFill>
                  <a:srgbClr val="FFDF7F"/>
                </a:solidFill>
                <a:round/>
                <a:headEnd/>
                <a:tailEnd/>
              </a:ln>
            </p:spPr>
            <p:txBody>
              <a:bodyPr/>
              <a:lstStyle/>
              <a:p>
                <a:endParaRPr lang="en-US"/>
              </a:p>
            </p:txBody>
          </p:sp>
          <p:sp>
            <p:nvSpPr>
              <p:cNvPr id="125154" name="Line 5346"/>
              <p:cNvSpPr>
                <a:spLocks noChangeShapeType="1"/>
              </p:cNvSpPr>
              <p:nvPr/>
            </p:nvSpPr>
            <p:spPr bwMode="auto">
              <a:xfrm flipH="1" flipV="1">
                <a:off x="3880" y="1552"/>
                <a:ext cx="1" cy="2"/>
              </a:xfrm>
              <a:prstGeom prst="line">
                <a:avLst/>
              </a:prstGeom>
              <a:noFill/>
              <a:ln w="0">
                <a:solidFill>
                  <a:srgbClr val="FFDF7F"/>
                </a:solidFill>
                <a:round/>
                <a:headEnd/>
                <a:tailEnd/>
              </a:ln>
            </p:spPr>
            <p:txBody>
              <a:bodyPr/>
              <a:lstStyle/>
              <a:p>
                <a:endParaRPr lang="en-US"/>
              </a:p>
            </p:txBody>
          </p:sp>
          <p:sp>
            <p:nvSpPr>
              <p:cNvPr id="125155" name="Line 5347"/>
              <p:cNvSpPr>
                <a:spLocks noChangeShapeType="1"/>
              </p:cNvSpPr>
              <p:nvPr/>
            </p:nvSpPr>
            <p:spPr bwMode="auto">
              <a:xfrm>
                <a:off x="3881" y="1554"/>
                <a:ext cx="1" cy="2"/>
              </a:xfrm>
              <a:prstGeom prst="line">
                <a:avLst/>
              </a:prstGeom>
              <a:noFill/>
              <a:ln w="0">
                <a:solidFill>
                  <a:srgbClr val="FFDF7F"/>
                </a:solidFill>
                <a:round/>
                <a:headEnd/>
                <a:tailEnd/>
              </a:ln>
            </p:spPr>
            <p:txBody>
              <a:bodyPr/>
              <a:lstStyle/>
              <a:p>
                <a:endParaRPr lang="en-US"/>
              </a:p>
            </p:txBody>
          </p:sp>
          <p:sp>
            <p:nvSpPr>
              <p:cNvPr id="125156" name="Line 5348"/>
              <p:cNvSpPr>
                <a:spLocks noChangeShapeType="1"/>
              </p:cNvSpPr>
              <p:nvPr/>
            </p:nvSpPr>
            <p:spPr bwMode="auto">
              <a:xfrm>
                <a:off x="3882" y="1556"/>
                <a:ext cx="3" cy="2"/>
              </a:xfrm>
              <a:prstGeom prst="line">
                <a:avLst/>
              </a:prstGeom>
              <a:noFill/>
              <a:ln w="0">
                <a:solidFill>
                  <a:srgbClr val="FFDF7F"/>
                </a:solidFill>
                <a:round/>
                <a:headEnd/>
                <a:tailEnd/>
              </a:ln>
            </p:spPr>
            <p:txBody>
              <a:bodyPr/>
              <a:lstStyle/>
              <a:p>
                <a:endParaRPr lang="en-US"/>
              </a:p>
            </p:txBody>
          </p:sp>
          <p:sp>
            <p:nvSpPr>
              <p:cNvPr id="125157" name="Line 5349"/>
              <p:cNvSpPr>
                <a:spLocks noChangeShapeType="1"/>
              </p:cNvSpPr>
              <p:nvPr/>
            </p:nvSpPr>
            <p:spPr bwMode="auto">
              <a:xfrm flipH="1" flipV="1">
                <a:off x="3885" y="1558"/>
                <a:ext cx="2" cy="2"/>
              </a:xfrm>
              <a:prstGeom prst="line">
                <a:avLst/>
              </a:prstGeom>
              <a:noFill/>
              <a:ln w="0">
                <a:solidFill>
                  <a:srgbClr val="FFDF7F"/>
                </a:solidFill>
                <a:round/>
                <a:headEnd/>
                <a:tailEnd/>
              </a:ln>
            </p:spPr>
            <p:txBody>
              <a:bodyPr/>
              <a:lstStyle/>
              <a:p>
                <a:endParaRPr lang="en-US"/>
              </a:p>
            </p:txBody>
          </p:sp>
          <p:sp>
            <p:nvSpPr>
              <p:cNvPr id="125158" name="Line 5350"/>
              <p:cNvSpPr>
                <a:spLocks noChangeShapeType="1"/>
              </p:cNvSpPr>
              <p:nvPr/>
            </p:nvSpPr>
            <p:spPr bwMode="auto">
              <a:xfrm flipH="1" flipV="1">
                <a:off x="3887" y="1560"/>
                <a:ext cx="1" cy="4"/>
              </a:xfrm>
              <a:prstGeom prst="line">
                <a:avLst/>
              </a:prstGeom>
              <a:noFill/>
              <a:ln w="0">
                <a:solidFill>
                  <a:srgbClr val="FFDF7F"/>
                </a:solidFill>
                <a:round/>
                <a:headEnd/>
                <a:tailEnd/>
              </a:ln>
            </p:spPr>
            <p:txBody>
              <a:bodyPr/>
              <a:lstStyle/>
              <a:p>
                <a:endParaRPr lang="en-US"/>
              </a:p>
            </p:txBody>
          </p:sp>
          <p:sp>
            <p:nvSpPr>
              <p:cNvPr id="125159" name="Line 5351"/>
              <p:cNvSpPr>
                <a:spLocks noChangeShapeType="1"/>
              </p:cNvSpPr>
              <p:nvPr/>
            </p:nvSpPr>
            <p:spPr bwMode="auto">
              <a:xfrm flipV="1">
                <a:off x="3886" y="1565"/>
                <a:ext cx="1" cy="1"/>
              </a:xfrm>
              <a:prstGeom prst="line">
                <a:avLst/>
              </a:prstGeom>
              <a:noFill/>
              <a:ln w="0">
                <a:solidFill>
                  <a:srgbClr val="FFDF7F"/>
                </a:solidFill>
                <a:round/>
                <a:headEnd/>
                <a:tailEnd/>
              </a:ln>
            </p:spPr>
            <p:txBody>
              <a:bodyPr/>
              <a:lstStyle/>
              <a:p>
                <a:endParaRPr lang="en-US"/>
              </a:p>
            </p:txBody>
          </p:sp>
          <p:sp>
            <p:nvSpPr>
              <p:cNvPr id="125160" name="Line 5352"/>
              <p:cNvSpPr>
                <a:spLocks noChangeShapeType="1"/>
              </p:cNvSpPr>
              <p:nvPr/>
            </p:nvSpPr>
            <p:spPr bwMode="auto">
              <a:xfrm flipV="1">
                <a:off x="3887" y="1564"/>
                <a:ext cx="1" cy="1"/>
              </a:xfrm>
              <a:prstGeom prst="line">
                <a:avLst/>
              </a:prstGeom>
              <a:noFill/>
              <a:ln w="0">
                <a:solidFill>
                  <a:srgbClr val="FFDF7F"/>
                </a:solidFill>
                <a:round/>
                <a:headEnd/>
                <a:tailEnd/>
              </a:ln>
            </p:spPr>
            <p:txBody>
              <a:bodyPr/>
              <a:lstStyle/>
              <a:p>
                <a:endParaRPr lang="en-US"/>
              </a:p>
            </p:txBody>
          </p:sp>
          <p:sp>
            <p:nvSpPr>
              <p:cNvPr id="125161" name="Line 5353"/>
              <p:cNvSpPr>
                <a:spLocks noChangeShapeType="1"/>
              </p:cNvSpPr>
              <p:nvPr/>
            </p:nvSpPr>
            <p:spPr bwMode="auto">
              <a:xfrm flipV="1">
                <a:off x="3884" y="1566"/>
                <a:ext cx="2" cy="1"/>
              </a:xfrm>
              <a:prstGeom prst="line">
                <a:avLst/>
              </a:prstGeom>
              <a:noFill/>
              <a:ln w="0">
                <a:solidFill>
                  <a:srgbClr val="FFDF7F"/>
                </a:solidFill>
                <a:round/>
                <a:headEnd/>
                <a:tailEnd/>
              </a:ln>
            </p:spPr>
            <p:txBody>
              <a:bodyPr/>
              <a:lstStyle/>
              <a:p>
                <a:endParaRPr lang="en-US"/>
              </a:p>
            </p:txBody>
          </p:sp>
          <p:sp>
            <p:nvSpPr>
              <p:cNvPr id="125162" name="Line 5354"/>
              <p:cNvSpPr>
                <a:spLocks noChangeShapeType="1"/>
              </p:cNvSpPr>
              <p:nvPr/>
            </p:nvSpPr>
            <p:spPr bwMode="auto">
              <a:xfrm>
                <a:off x="3882" y="1567"/>
                <a:ext cx="2" cy="1"/>
              </a:xfrm>
              <a:prstGeom prst="line">
                <a:avLst/>
              </a:prstGeom>
              <a:noFill/>
              <a:ln w="0">
                <a:solidFill>
                  <a:srgbClr val="FFDF7F"/>
                </a:solidFill>
                <a:round/>
                <a:headEnd/>
                <a:tailEnd/>
              </a:ln>
            </p:spPr>
            <p:txBody>
              <a:bodyPr/>
              <a:lstStyle/>
              <a:p>
                <a:endParaRPr lang="en-US"/>
              </a:p>
            </p:txBody>
          </p:sp>
          <p:sp>
            <p:nvSpPr>
              <p:cNvPr id="125163" name="Line 5355"/>
              <p:cNvSpPr>
                <a:spLocks noChangeShapeType="1"/>
              </p:cNvSpPr>
              <p:nvPr/>
            </p:nvSpPr>
            <p:spPr bwMode="auto">
              <a:xfrm flipH="1">
                <a:off x="3880" y="1567"/>
                <a:ext cx="2" cy="1"/>
              </a:xfrm>
              <a:prstGeom prst="line">
                <a:avLst/>
              </a:prstGeom>
              <a:noFill/>
              <a:ln w="0">
                <a:solidFill>
                  <a:srgbClr val="FFDF7F"/>
                </a:solidFill>
                <a:round/>
                <a:headEnd/>
                <a:tailEnd/>
              </a:ln>
            </p:spPr>
            <p:txBody>
              <a:bodyPr/>
              <a:lstStyle/>
              <a:p>
                <a:endParaRPr lang="en-US"/>
              </a:p>
            </p:txBody>
          </p:sp>
          <p:sp>
            <p:nvSpPr>
              <p:cNvPr id="125164" name="Line 5356"/>
              <p:cNvSpPr>
                <a:spLocks noChangeShapeType="1"/>
              </p:cNvSpPr>
              <p:nvPr/>
            </p:nvSpPr>
            <p:spPr bwMode="auto">
              <a:xfrm>
                <a:off x="3877" y="1567"/>
                <a:ext cx="3" cy="1"/>
              </a:xfrm>
              <a:prstGeom prst="line">
                <a:avLst/>
              </a:prstGeom>
              <a:noFill/>
              <a:ln w="0">
                <a:solidFill>
                  <a:srgbClr val="FFDF7F"/>
                </a:solidFill>
                <a:round/>
                <a:headEnd/>
                <a:tailEnd/>
              </a:ln>
            </p:spPr>
            <p:txBody>
              <a:bodyPr/>
              <a:lstStyle/>
              <a:p>
                <a:endParaRPr lang="en-US"/>
              </a:p>
            </p:txBody>
          </p:sp>
          <p:sp>
            <p:nvSpPr>
              <p:cNvPr id="125165" name="Line 5357"/>
              <p:cNvSpPr>
                <a:spLocks noChangeShapeType="1"/>
              </p:cNvSpPr>
              <p:nvPr/>
            </p:nvSpPr>
            <p:spPr bwMode="auto">
              <a:xfrm flipH="1" flipV="1">
                <a:off x="3884" y="1541"/>
                <a:ext cx="3" cy="1"/>
              </a:xfrm>
              <a:prstGeom prst="line">
                <a:avLst/>
              </a:prstGeom>
              <a:noFill/>
              <a:ln w="0">
                <a:solidFill>
                  <a:srgbClr val="FFDF7F"/>
                </a:solidFill>
                <a:round/>
                <a:headEnd/>
                <a:tailEnd/>
              </a:ln>
            </p:spPr>
            <p:txBody>
              <a:bodyPr/>
              <a:lstStyle/>
              <a:p>
                <a:endParaRPr lang="en-US"/>
              </a:p>
            </p:txBody>
          </p:sp>
          <p:sp>
            <p:nvSpPr>
              <p:cNvPr id="125166" name="Line 5358"/>
              <p:cNvSpPr>
                <a:spLocks noChangeShapeType="1"/>
              </p:cNvSpPr>
              <p:nvPr/>
            </p:nvSpPr>
            <p:spPr bwMode="auto">
              <a:xfrm flipH="1" flipV="1">
                <a:off x="3887" y="1541"/>
                <a:ext cx="3" cy="3"/>
              </a:xfrm>
              <a:prstGeom prst="line">
                <a:avLst/>
              </a:prstGeom>
              <a:noFill/>
              <a:ln w="0">
                <a:solidFill>
                  <a:srgbClr val="FFDF7F"/>
                </a:solidFill>
                <a:round/>
                <a:headEnd/>
                <a:tailEnd/>
              </a:ln>
            </p:spPr>
            <p:txBody>
              <a:bodyPr/>
              <a:lstStyle/>
              <a:p>
                <a:endParaRPr lang="en-US"/>
              </a:p>
            </p:txBody>
          </p:sp>
          <p:sp>
            <p:nvSpPr>
              <p:cNvPr id="125167" name="Line 5359"/>
              <p:cNvSpPr>
                <a:spLocks noChangeShapeType="1"/>
              </p:cNvSpPr>
              <p:nvPr/>
            </p:nvSpPr>
            <p:spPr bwMode="auto">
              <a:xfrm flipH="1" flipV="1">
                <a:off x="3890" y="1544"/>
                <a:ext cx="1" cy="2"/>
              </a:xfrm>
              <a:prstGeom prst="line">
                <a:avLst/>
              </a:prstGeom>
              <a:noFill/>
              <a:ln w="0">
                <a:solidFill>
                  <a:srgbClr val="FFDF7F"/>
                </a:solidFill>
                <a:round/>
                <a:headEnd/>
                <a:tailEnd/>
              </a:ln>
            </p:spPr>
            <p:txBody>
              <a:bodyPr/>
              <a:lstStyle/>
              <a:p>
                <a:endParaRPr lang="en-US"/>
              </a:p>
            </p:txBody>
          </p:sp>
          <p:sp>
            <p:nvSpPr>
              <p:cNvPr id="125168" name="Line 5360"/>
              <p:cNvSpPr>
                <a:spLocks noChangeShapeType="1"/>
              </p:cNvSpPr>
              <p:nvPr/>
            </p:nvSpPr>
            <p:spPr bwMode="auto">
              <a:xfrm flipH="1" flipV="1">
                <a:off x="3891" y="1546"/>
                <a:ext cx="1" cy="2"/>
              </a:xfrm>
              <a:prstGeom prst="line">
                <a:avLst/>
              </a:prstGeom>
              <a:noFill/>
              <a:ln w="0">
                <a:solidFill>
                  <a:srgbClr val="FFDF7F"/>
                </a:solidFill>
                <a:round/>
                <a:headEnd/>
                <a:tailEnd/>
              </a:ln>
            </p:spPr>
            <p:txBody>
              <a:bodyPr/>
              <a:lstStyle/>
              <a:p>
                <a:endParaRPr lang="en-US"/>
              </a:p>
            </p:txBody>
          </p:sp>
          <p:sp>
            <p:nvSpPr>
              <p:cNvPr id="125169" name="Line 5361"/>
              <p:cNvSpPr>
                <a:spLocks noChangeShapeType="1"/>
              </p:cNvSpPr>
              <p:nvPr/>
            </p:nvSpPr>
            <p:spPr bwMode="auto">
              <a:xfrm flipH="1" flipV="1">
                <a:off x="3892" y="1548"/>
                <a:ext cx="1" cy="3"/>
              </a:xfrm>
              <a:prstGeom prst="line">
                <a:avLst/>
              </a:prstGeom>
              <a:noFill/>
              <a:ln w="0">
                <a:solidFill>
                  <a:srgbClr val="FFDF7F"/>
                </a:solidFill>
                <a:round/>
                <a:headEnd/>
                <a:tailEnd/>
              </a:ln>
            </p:spPr>
            <p:txBody>
              <a:bodyPr/>
              <a:lstStyle/>
              <a:p>
                <a:endParaRPr lang="en-US"/>
              </a:p>
            </p:txBody>
          </p:sp>
          <p:sp>
            <p:nvSpPr>
              <p:cNvPr id="125170" name="Line 5362"/>
              <p:cNvSpPr>
                <a:spLocks noChangeShapeType="1"/>
              </p:cNvSpPr>
              <p:nvPr/>
            </p:nvSpPr>
            <p:spPr bwMode="auto">
              <a:xfrm>
                <a:off x="3893" y="1551"/>
                <a:ext cx="1" cy="2"/>
              </a:xfrm>
              <a:prstGeom prst="line">
                <a:avLst/>
              </a:prstGeom>
              <a:noFill/>
              <a:ln w="0">
                <a:solidFill>
                  <a:srgbClr val="FFDF7F"/>
                </a:solidFill>
                <a:round/>
                <a:headEnd/>
                <a:tailEnd/>
              </a:ln>
            </p:spPr>
            <p:txBody>
              <a:bodyPr/>
              <a:lstStyle/>
              <a:p>
                <a:endParaRPr lang="en-US"/>
              </a:p>
            </p:txBody>
          </p:sp>
          <p:sp>
            <p:nvSpPr>
              <p:cNvPr id="125171" name="Line 5363"/>
              <p:cNvSpPr>
                <a:spLocks noChangeShapeType="1"/>
              </p:cNvSpPr>
              <p:nvPr/>
            </p:nvSpPr>
            <p:spPr bwMode="auto">
              <a:xfrm>
                <a:off x="3894" y="1553"/>
                <a:ext cx="2" cy="3"/>
              </a:xfrm>
              <a:prstGeom prst="line">
                <a:avLst/>
              </a:prstGeom>
              <a:noFill/>
              <a:ln w="0">
                <a:solidFill>
                  <a:srgbClr val="FFDF7F"/>
                </a:solidFill>
                <a:round/>
                <a:headEnd/>
                <a:tailEnd/>
              </a:ln>
            </p:spPr>
            <p:txBody>
              <a:bodyPr/>
              <a:lstStyle/>
              <a:p>
                <a:endParaRPr lang="en-US"/>
              </a:p>
            </p:txBody>
          </p:sp>
          <p:sp>
            <p:nvSpPr>
              <p:cNvPr id="125172" name="Line 5364"/>
              <p:cNvSpPr>
                <a:spLocks noChangeShapeType="1"/>
              </p:cNvSpPr>
              <p:nvPr/>
            </p:nvSpPr>
            <p:spPr bwMode="auto">
              <a:xfrm>
                <a:off x="3896" y="1556"/>
                <a:ext cx="2" cy="2"/>
              </a:xfrm>
              <a:prstGeom prst="line">
                <a:avLst/>
              </a:prstGeom>
              <a:noFill/>
              <a:ln w="0">
                <a:solidFill>
                  <a:srgbClr val="FFDF7F"/>
                </a:solidFill>
                <a:round/>
                <a:headEnd/>
                <a:tailEnd/>
              </a:ln>
            </p:spPr>
            <p:txBody>
              <a:bodyPr/>
              <a:lstStyle/>
              <a:p>
                <a:endParaRPr lang="en-US"/>
              </a:p>
            </p:txBody>
          </p:sp>
          <p:sp>
            <p:nvSpPr>
              <p:cNvPr id="125173" name="Line 5365"/>
              <p:cNvSpPr>
                <a:spLocks noChangeShapeType="1"/>
              </p:cNvSpPr>
              <p:nvPr/>
            </p:nvSpPr>
            <p:spPr bwMode="auto">
              <a:xfrm>
                <a:off x="3898" y="1558"/>
                <a:ext cx="2" cy="4"/>
              </a:xfrm>
              <a:prstGeom prst="line">
                <a:avLst/>
              </a:prstGeom>
              <a:noFill/>
              <a:ln w="0">
                <a:solidFill>
                  <a:srgbClr val="FFDF7F"/>
                </a:solidFill>
                <a:round/>
                <a:headEnd/>
                <a:tailEnd/>
              </a:ln>
            </p:spPr>
            <p:txBody>
              <a:bodyPr/>
              <a:lstStyle/>
              <a:p>
                <a:endParaRPr lang="en-US"/>
              </a:p>
            </p:txBody>
          </p:sp>
          <p:sp>
            <p:nvSpPr>
              <p:cNvPr id="125174" name="Line 5366"/>
              <p:cNvSpPr>
                <a:spLocks noChangeShapeType="1"/>
              </p:cNvSpPr>
              <p:nvPr/>
            </p:nvSpPr>
            <p:spPr bwMode="auto">
              <a:xfrm>
                <a:off x="3900" y="1562"/>
                <a:ext cx="3" cy="2"/>
              </a:xfrm>
              <a:prstGeom prst="line">
                <a:avLst/>
              </a:prstGeom>
              <a:noFill/>
              <a:ln w="0">
                <a:solidFill>
                  <a:srgbClr val="FFDF7F"/>
                </a:solidFill>
                <a:round/>
                <a:headEnd/>
                <a:tailEnd/>
              </a:ln>
            </p:spPr>
            <p:txBody>
              <a:bodyPr/>
              <a:lstStyle/>
              <a:p>
                <a:endParaRPr lang="en-US"/>
              </a:p>
            </p:txBody>
          </p:sp>
          <p:sp>
            <p:nvSpPr>
              <p:cNvPr id="125175" name="Line 5367"/>
              <p:cNvSpPr>
                <a:spLocks noChangeShapeType="1"/>
              </p:cNvSpPr>
              <p:nvPr/>
            </p:nvSpPr>
            <p:spPr bwMode="auto">
              <a:xfrm>
                <a:off x="3903" y="1564"/>
                <a:ext cx="4" cy="3"/>
              </a:xfrm>
              <a:prstGeom prst="line">
                <a:avLst/>
              </a:prstGeom>
              <a:noFill/>
              <a:ln w="0">
                <a:solidFill>
                  <a:srgbClr val="FFDF7F"/>
                </a:solidFill>
                <a:round/>
                <a:headEnd/>
                <a:tailEnd/>
              </a:ln>
            </p:spPr>
            <p:txBody>
              <a:bodyPr/>
              <a:lstStyle/>
              <a:p>
                <a:endParaRPr lang="en-US"/>
              </a:p>
            </p:txBody>
          </p:sp>
          <p:sp>
            <p:nvSpPr>
              <p:cNvPr id="125176" name="Line 5368"/>
              <p:cNvSpPr>
                <a:spLocks noChangeShapeType="1"/>
              </p:cNvSpPr>
              <p:nvPr/>
            </p:nvSpPr>
            <p:spPr bwMode="auto">
              <a:xfrm flipH="1" flipV="1">
                <a:off x="3907" y="1567"/>
                <a:ext cx="3" cy="3"/>
              </a:xfrm>
              <a:prstGeom prst="line">
                <a:avLst/>
              </a:prstGeom>
              <a:noFill/>
              <a:ln w="0">
                <a:solidFill>
                  <a:srgbClr val="FFDF7F"/>
                </a:solidFill>
                <a:round/>
                <a:headEnd/>
                <a:tailEnd/>
              </a:ln>
            </p:spPr>
            <p:txBody>
              <a:bodyPr/>
              <a:lstStyle/>
              <a:p>
                <a:endParaRPr lang="en-US"/>
              </a:p>
            </p:txBody>
          </p:sp>
          <p:sp>
            <p:nvSpPr>
              <p:cNvPr id="125177" name="Line 5369"/>
              <p:cNvSpPr>
                <a:spLocks noChangeShapeType="1"/>
              </p:cNvSpPr>
              <p:nvPr/>
            </p:nvSpPr>
            <p:spPr bwMode="auto">
              <a:xfrm flipH="1" flipV="1">
                <a:off x="3910" y="1570"/>
                <a:ext cx="2" cy="3"/>
              </a:xfrm>
              <a:prstGeom prst="line">
                <a:avLst/>
              </a:prstGeom>
              <a:noFill/>
              <a:ln w="0">
                <a:solidFill>
                  <a:srgbClr val="FFDF7F"/>
                </a:solidFill>
                <a:round/>
                <a:headEnd/>
                <a:tailEnd/>
              </a:ln>
            </p:spPr>
            <p:txBody>
              <a:bodyPr/>
              <a:lstStyle/>
              <a:p>
                <a:endParaRPr lang="en-US"/>
              </a:p>
            </p:txBody>
          </p:sp>
          <p:sp>
            <p:nvSpPr>
              <p:cNvPr id="125178" name="Line 5370"/>
              <p:cNvSpPr>
                <a:spLocks noChangeShapeType="1"/>
              </p:cNvSpPr>
              <p:nvPr/>
            </p:nvSpPr>
            <p:spPr bwMode="auto">
              <a:xfrm flipH="1" flipV="1">
                <a:off x="3912" y="1573"/>
                <a:ext cx="1" cy="4"/>
              </a:xfrm>
              <a:prstGeom prst="line">
                <a:avLst/>
              </a:prstGeom>
              <a:noFill/>
              <a:ln w="0">
                <a:solidFill>
                  <a:srgbClr val="FFDF7F"/>
                </a:solidFill>
                <a:round/>
                <a:headEnd/>
                <a:tailEnd/>
              </a:ln>
            </p:spPr>
            <p:txBody>
              <a:bodyPr/>
              <a:lstStyle/>
              <a:p>
                <a:endParaRPr lang="en-US"/>
              </a:p>
            </p:txBody>
          </p:sp>
          <p:sp>
            <p:nvSpPr>
              <p:cNvPr id="125179" name="Line 5371"/>
              <p:cNvSpPr>
                <a:spLocks noChangeShapeType="1"/>
              </p:cNvSpPr>
              <p:nvPr/>
            </p:nvSpPr>
            <p:spPr bwMode="auto">
              <a:xfrm>
                <a:off x="3913" y="1577"/>
                <a:ext cx="1" cy="2"/>
              </a:xfrm>
              <a:prstGeom prst="line">
                <a:avLst/>
              </a:prstGeom>
              <a:noFill/>
              <a:ln w="0">
                <a:solidFill>
                  <a:srgbClr val="FFDF7F"/>
                </a:solidFill>
                <a:round/>
                <a:headEnd/>
                <a:tailEnd/>
              </a:ln>
            </p:spPr>
            <p:txBody>
              <a:bodyPr/>
              <a:lstStyle/>
              <a:p>
                <a:endParaRPr lang="en-US"/>
              </a:p>
            </p:txBody>
          </p:sp>
          <p:sp>
            <p:nvSpPr>
              <p:cNvPr id="125180" name="Line 5372"/>
              <p:cNvSpPr>
                <a:spLocks noChangeShapeType="1"/>
              </p:cNvSpPr>
              <p:nvPr/>
            </p:nvSpPr>
            <p:spPr bwMode="auto">
              <a:xfrm flipH="1" flipV="1">
                <a:off x="3914" y="1579"/>
                <a:ext cx="1" cy="3"/>
              </a:xfrm>
              <a:prstGeom prst="line">
                <a:avLst/>
              </a:prstGeom>
              <a:noFill/>
              <a:ln w="0">
                <a:solidFill>
                  <a:srgbClr val="FFDF7F"/>
                </a:solidFill>
                <a:round/>
                <a:headEnd/>
                <a:tailEnd/>
              </a:ln>
            </p:spPr>
            <p:txBody>
              <a:bodyPr/>
              <a:lstStyle/>
              <a:p>
                <a:endParaRPr lang="en-US"/>
              </a:p>
            </p:txBody>
          </p:sp>
          <p:sp>
            <p:nvSpPr>
              <p:cNvPr id="125181" name="Line 5373"/>
              <p:cNvSpPr>
                <a:spLocks noChangeShapeType="1"/>
              </p:cNvSpPr>
              <p:nvPr/>
            </p:nvSpPr>
            <p:spPr bwMode="auto">
              <a:xfrm flipV="1">
                <a:off x="3915" y="1582"/>
                <a:ext cx="1" cy="1"/>
              </a:xfrm>
              <a:prstGeom prst="line">
                <a:avLst/>
              </a:prstGeom>
              <a:noFill/>
              <a:ln w="0">
                <a:solidFill>
                  <a:srgbClr val="FFDF7F"/>
                </a:solidFill>
                <a:round/>
                <a:headEnd/>
                <a:tailEnd/>
              </a:ln>
            </p:spPr>
            <p:txBody>
              <a:bodyPr/>
              <a:lstStyle/>
              <a:p>
                <a:endParaRPr lang="en-US"/>
              </a:p>
            </p:txBody>
          </p:sp>
          <p:sp>
            <p:nvSpPr>
              <p:cNvPr id="125182" name="Line 5374"/>
              <p:cNvSpPr>
                <a:spLocks noChangeShapeType="1"/>
              </p:cNvSpPr>
              <p:nvPr/>
            </p:nvSpPr>
            <p:spPr bwMode="auto">
              <a:xfrm flipV="1">
                <a:off x="3915" y="1582"/>
                <a:ext cx="1" cy="1"/>
              </a:xfrm>
              <a:prstGeom prst="line">
                <a:avLst/>
              </a:prstGeom>
              <a:noFill/>
              <a:ln w="0">
                <a:solidFill>
                  <a:srgbClr val="FFDF7F"/>
                </a:solidFill>
                <a:round/>
                <a:headEnd/>
                <a:tailEnd/>
              </a:ln>
            </p:spPr>
            <p:txBody>
              <a:bodyPr/>
              <a:lstStyle/>
              <a:p>
                <a:endParaRPr lang="en-US"/>
              </a:p>
            </p:txBody>
          </p:sp>
          <p:sp>
            <p:nvSpPr>
              <p:cNvPr id="125183" name="Line 5375"/>
              <p:cNvSpPr>
                <a:spLocks noChangeShapeType="1"/>
              </p:cNvSpPr>
              <p:nvPr/>
            </p:nvSpPr>
            <p:spPr bwMode="auto">
              <a:xfrm flipV="1">
                <a:off x="3914" y="1583"/>
                <a:ext cx="1" cy="1"/>
              </a:xfrm>
              <a:prstGeom prst="line">
                <a:avLst/>
              </a:prstGeom>
              <a:noFill/>
              <a:ln w="0">
                <a:solidFill>
                  <a:srgbClr val="FFDF7F"/>
                </a:solidFill>
                <a:round/>
                <a:headEnd/>
                <a:tailEnd/>
              </a:ln>
            </p:spPr>
            <p:txBody>
              <a:bodyPr/>
              <a:lstStyle/>
              <a:p>
                <a:endParaRPr lang="en-US"/>
              </a:p>
            </p:txBody>
          </p:sp>
          <p:sp>
            <p:nvSpPr>
              <p:cNvPr id="125184" name="Line 5376"/>
              <p:cNvSpPr>
                <a:spLocks noChangeShapeType="1"/>
              </p:cNvSpPr>
              <p:nvPr/>
            </p:nvSpPr>
            <p:spPr bwMode="auto">
              <a:xfrm flipH="1">
                <a:off x="3913" y="1583"/>
                <a:ext cx="1" cy="1"/>
              </a:xfrm>
              <a:prstGeom prst="line">
                <a:avLst/>
              </a:prstGeom>
              <a:noFill/>
              <a:ln w="0">
                <a:solidFill>
                  <a:srgbClr val="FFDF7F"/>
                </a:solidFill>
                <a:round/>
                <a:headEnd/>
                <a:tailEnd/>
              </a:ln>
            </p:spPr>
            <p:txBody>
              <a:bodyPr/>
              <a:lstStyle/>
              <a:p>
                <a:endParaRPr lang="en-US"/>
              </a:p>
            </p:txBody>
          </p:sp>
          <p:sp>
            <p:nvSpPr>
              <p:cNvPr id="125185" name="Line 5377"/>
              <p:cNvSpPr>
                <a:spLocks noChangeShapeType="1"/>
              </p:cNvSpPr>
              <p:nvPr/>
            </p:nvSpPr>
            <p:spPr bwMode="auto">
              <a:xfrm flipH="1">
                <a:off x="3912" y="1584"/>
                <a:ext cx="1" cy="1"/>
              </a:xfrm>
              <a:prstGeom prst="line">
                <a:avLst/>
              </a:prstGeom>
              <a:noFill/>
              <a:ln w="0">
                <a:solidFill>
                  <a:srgbClr val="FFDF7F"/>
                </a:solidFill>
                <a:round/>
                <a:headEnd/>
                <a:tailEnd/>
              </a:ln>
            </p:spPr>
            <p:txBody>
              <a:bodyPr/>
              <a:lstStyle/>
              <a:p>
                <a:endParaRPr lang="en-US"/>
              </a:p>
            </p:txBody>
          </p:sp>
          <p:sp>
            <p:nvSpPr>
              <p:cNvPr id="125186" name="Line 5378"/>
              <p:cNvSpPr>
                <a:spLocks noChangeShapeType="1"/>
              </p:cNvSpPr>
              <p:nvPr/>
            </p:nvSpPr>
            <p:spPr bwMode="auto">
              <a:xfrm flipV="1">
                <a:off x="3911" y="1585"/>
                <a:ext cx="1" cy="1"/>
              </a:xfrm>
              <a:prstGeom prst="line">
                <a:avLst/>
              </a:prstGeom>
              <a:noFill/>
              <a:ln w="0">
                <a:solidFill>
                  <a:srgbClr val="FFDF7F"/>
                </a:solidFill>
                <a:round/>
                <a:headEnd/>
                <a:tailEnd/>
              </a:ln>
            </p:spPr>
            <p:txBody>
              <a:bodyPr/>
              <a:lstStyle/>
              <a:p>
                <a:endParaRPr lang="en-US"/>
              </a:p>
            </p:txBody>
          </p:sp>
          <p:sp>
            <p:nvSpPr>
              <p:cNvPr id="125187" name="Line 5379"/>
              <p:cNvSpPr>
                <a:spLocks noChangeShapeType="1"/>
              </p:cNvSpPr>
              <p:nvPr/>
            </p:nvSpPr>
            <p:spPr bwMode="auto">
              <a:xfrm flipV="1">
                <a:off x="3909" y="1585"/>
                <a:ext cx="2" cy="1"/>
              </a:xfrm>
              <a:prstGeom prst="line">
                <a:avLst/>
              </a:prstGeom>
              <a:noFill/>
              <a:ln w="0">
                <a:solidFill>
                  <a:srgbClr val="FFDF7F"/>
                </a:solidFill>
                <a:round/>
                <a:headEnd/>
                <a:tailEnd/>
              </a:ln>
            </p:spPr>
            <p:txBody>
              <a:bodyPr/>
              <a:lstStyle/>
              <a:p>
                <a:endParaRPr lang="en-US"/>
              </a:p>
            </p:txBody>
          </p:sp>
          <p:sp>
            <p:nvSpPr>
              <p:cNvPr id="125188" name="Line 5380"/>
              <p:cNvSpPr>
                <a:spLocks noChangeShapeType="1"/>
              </p:cNvSpPr>
              <p:nvPr/>
            </p:nvSpPr>
            <p:spPr bwMode="auto">
              <a:xfrm>
                <a:off x="3907" y="1585"/>
                <a:ext cx="2" cy="1"/>
              </a:xfrm>
              <a:prstGeom prst="line">
                <a:avLst/>
              </a:prstGeom>
              <a:noFill/>
              <a:ln w="0">
                <a:solidFill>
                  <a:srgbClr val="FFDF7F"/>
                </a:solidFill>
                <a:round/>
                <a:headEnd/>
                <a:tailEnd/>
              </a:ln>
            </p:spPr>
            <p:txBody>
              <a:bodyPr/>
              <a:lstStyle/>
              <a:p>
                <a:endParaRPr lang="en-US"/>
              </a:p>
            </p:txBody>
          </p:sp>
          <p:sp>
            <p:nvSpPr>
              <p:cNvPr id="125189" name="Line 5381"/>
              <p:cNvSpPr>
                <a:spLocks noChangeShapeType="1"/>
              </p:cNvSpPr>
              <p:nvPr/>
            </p:nvSpPr>
            <p:spPr bwMode="auto">
              <a:xfrm flipV="1">
                <a:off x="3963" y="1599"/>
                <a:ext cx="38" cy="23"/>
              </a:xfrm>
              <a:prstGeom prst="line">
                <a:avLst/>
              </a:prstGeom>
              <a:noFill/>
              <a:ln w="0">
                <a:solidFill>
                  <a:srgbClr val="FFDF7F"/>
                </a:solidFill>
                <a:round/>
                <a:headEnd/>
                <a:tailEnd/>
              </a:ln>
            </p:spPr>
            <p:txBody>
              <a:bodyPr/>
              <a:lstStyle/>
              <a:p>
                <a:endParaRPr lang="en-US"/>
              </a:p>
            </p:txBody>
          </p:sp>
          <p:sp>
            <p:nvSpPr>
              <p:cNvPr id="125190" name="Line 5382"/>
              <p:cNvSpPr>
                <a:spLocks noChangeShapeType="1"/>
              </p:cNvSpPr>
              <p:nvPr/>
            </p:nvSpPr>
            <p:spPr bwMode="auto">
              <a:xfrm>
                <a:off x="3940" y="1560"/>
                <a:ext cx="1" cy="3"/>
              </a:xfrm>
              <a:prstGeom prst="line">
                <a:avLst/>
              </a:prstGeom>
              <a:noFill/>
              <a:ln w="0">
                <a:solidFill>
                  <a:srgbClr val="FFDF7F"/>
                </a:solidFill>
                <a:round/>
                <a:headEnd/>
                <a:tailEnd/>
              </a:ln>
            </p:spPr>
            <p:txBody>
              <a:bodyPr/>
              <a:lstStyle/>
              <a:p>
                <a:endParaRPr lang="en-US"/>
              </a:p>
            </p:txBody>
          </p:sp>
          <p:sp>
            <p:nvSpPr>
              <p:cNvPr id="125191" name="Line 5383"/>
              <p:cNvSpPr>
                <a:spLocks noChangeShapeType="1"/>
              </p:cNvSpPr>
              <p:nvPr/>
            </p:nvSpPr>
            <p:spPr bwMode="auto">
              <a:xfrm>
                <a:off x="3941" y="1563"/>
                <a:ext cx="1" cy="2"/>
              </a:xfrm>
              <a:prstGeom prst="line">
                <a:avLst/>
              </a:prstGeom>
              <a:noFill/>
              <a:ln w="0">
                <a:solidFill>
                  <a:srgbClr val="FFDF7F"/>
                </a:solidFill>
                <a:round/>
                <a:headEnd/>
                <a:tailEnd/>
              </a:ln>
            </p:spPr>
            <p:txBody>
              <a:bodyPr/>
              <a:lstStyle/>
              <a:p>
                <a:endParaRPr lang="en-US"/>
              </a:p>
            </p:txBody>
          </p:sp>
          <p:sp>
            <p:nvSpPr>
              <p:cNvPr id="125192" name="Line 5384"/>
              <p:cNvSpPr>
                <a:spLocks noChangeShapeType="1"/>
              </p:cNvSpPr>
              <p:nvPr/>
            </p:nvSpPr>
            <p:spPr bwMode="auto">
              <a:xfrm>
                <a:off x="3942" y="1565"/>
                <a:ext cx="3" cy="3"/>
              </a:xfrm>
              <a:prstGeom prst="line">
                <a:avLst/>
              </a:prstGeom>
              <a:noFill/>
              <a:ln w="0">
                <a:solidFill>
                  <a:srgbClr val="FFDF7F"/>
                </a:solidFill>
                <a:round/>
                <a:headEnd/>
                <a:tailEnd/>
              </a:ln>
            </p:spPr>
            <p:txBody>
              <a:bodyPr/>
              <a:lstStyle/>
              <a:p>
                <a:endParaRPr lang="en-US"/>
              </a:p>
            </p:txBody>
          </p:sp>
          <p:sp>
            <p:nvSpPr>
              <p:cNvPr id="125193" name="Line 5385"/>
              <p:cNvSpPr>
                <a:spLocks noChangeShapeType="1"/>
              </p:cNvSpPr>
              <p:nvPr/>
            </p:nvSpPr>
            <p:spPr bwMode="auto">
              <a:xfrm flipH="1" flipV="1">
                <a:off x="3945" y="1568"/>
                <a:ext cx="3" cy="3"/>
              </a:xfrm>
              <a:prstGeom prst="line">
                <a:avLst/>
              </a:prstGeom>
              <a:noFill/>
              <a:ln w="0">
                <a:solidFill>
                  <a:srgbClr val="FFDF7F"/>
                </a:solidFill>
                <a:round/>
                <a:headEnd/>
                <a:tailEnd/>
              </a:ln>
            </p:spPr>
            <p:txBody>
              <a:bodyPr/>
              <a:lstStyle/>
              <a:p>
                <a:endParaRPr lang="en-US"/>
              </a:p>
            </p:txBody>
          </p:sp>
          <p:sp>
            <p:nvSpPr>
              <p:cNvPr id="125194" name="Line 5386"/>
              <p:cNvSpPr>
                <a:spLocks noChangeShapeType="1"/>
              </p:cNvSpPr>
              <p:nvPr/>
            </p:nvSpPr>
            <p:spPr bwMode="auto">
              <a:xfrm flipH="1" flipV="1">
                <a:off x="3948" y="1571"/>
                <a:ext cx="3" cy="3"/>
              </a:xfrm>
              <a:prstGeom prst="line">
                <a:avLst/>
              </a:prstGeom>
              <a:noFill/>
              <a:ln w="0">
                <a:solidFill>
                  <a:srgbClr val="FFDF7F"/>
                </a:solidFill>
                <a:round/>
                <a:headEnd/>
                <a:tailEnd/>
              </a:ln>
            </p:spPr>
            <p:txBody>
              <a:bodyPr/>
              <a:lstStyle/>
              <a:p>
                <a:endParaRPr lang="en-US"/>
              </a:p>
            </p:txBody>
          </p:sp>
          <p:sp>
            <p:nvSpPr>
              <p:cNvPr id="125195" name="Line 5387"/>
              <p:cNvSpPr>
                <a:spLocks noChangeShapeType="1"/>
              </p:cNvSpPr>
              <p:nvPr/>
            </p:nvSpPr>
            <p:spPr bwMode="auto">
              <a:xfrm flipH="1" flipV="1">
                <a:off x="3951" y="1574"/>
                <a:ext cx="2" cy="3"/>
              </a:xfrm>
              <a:prstGeom prst="line">
                <a:avLst/>
              </a:prstGeom>
              <a:noFill/>
              <a:ln w="0">
                <a:solidFill>
                  <a:srgbClr val="FFDF7F"/>
                </a:solidFill>
                <a:round/>
                <a:headEnd/>
                <a:tailEnd/>
              </a:ln>
            </p:spPr>
            <p:txBody>
              <a:bodyPr/>
              <a:lstStyle/>
              <a:p>
                <a:endParaRPr lang="en-US"/>
              </a:p>
            </p:txBody>
          </p:sp>
          <p:sp>
            <p:nvSpPr>
              <p:cNvPr id="125196" name="Line 5388"/>
              <p:cNvSpPr>
                <a:spLocks noChangeShapeType="1"/>
              </p:cNvSpPr>
              <p:nvPr/>
            </p:nvSpPr>
            <p:spPr bwMode="auto">
              <a:xfrm flipH="1" flipV="1">
                <a:off x="3953" y="1577"/>
                <a:ext cx="3" cy="7"/>
              </a:xfrm>
              <a:prstGeom prst="line">
                <a:avLst/>
              </a:prstGeom>
              <a:noFill/>
              <a:ln w="0">
                <a:solidFill>
                  <a:srgbClr val="FFDF7F"/>
                </a:solidFill>
                <a:round/>
                <a:headEnd/>
                <a:tailEnd/>
              </a:ln>
            </p:spPr>
            <p:txBody>
              <a:bodyPr/>
              <a:lstStyle/>
              <a:p>
                <a:endParaRPr lang="en-US"/>
              </a:p>
            </p:txBody>
          </p:sp>
          <p:sp>
            <p:nvSpPr>
              <p:cNvPr id="125197" name="Line 5389"/>
              <p:cNvSpPr>
                <a:spLocks noChangeShapeType="1"/>
              </p:cNvSpPr>
              <p:nvPr/>
            </p:nvSpPr>
            <p:spPr bwMode="auto">
              <a:xfrm flipH="1" flipV="1">
                <a:off x="3956" y="1584"/>
                <a:ext cx="1" cy="8"/>
              </a:xfrm>
              <a:prstGeom prst="line">
                <a:avLst/>
              </a:prstGeom>
              <a:noFill/>
              <a:ln w="0">
                <a:solidFill>
                  <a:srgbClr val="FFDF7F"/>
                </a:solidFill>
                <a:round/>
                <a:headEnd/>
                <a:tailEnd/>
              </a:ln>
            </p:spPr>
            <p:txBody>
              <a:bodyPr/>
              <a:lstStyle/>
              <a:p>
                <a:endParaRPr lang="en-US"/>
              </a:p>
            </p:txBody>
          </p:sp>
          <p:sp>
            <p:nvSpPr>
              <p:cNvPr id="125198" name="Line 5390"/>
              <p:cNvSpPr>
                <a:spLocks noChangeShapeType="1"/>
              </p:cNvSpPr>
              <p:nvPr/>
            </p:nvSpPr>
            <p:spPr bwMode="auto">
              <a:xfrm flipV="1">
                <a:off x="3957" y="1592"/>
                <a:ext cx="1" cy="5"/>
              </a:xfrm>
              <a:prstGeom prst="line">
                <a:avLst/>
              </a:prstGeom>
              <a:noFill/>
              <a:ln w="0">
                <a:solidFill>
                  <a:srgbClr val="FFDF7F"/>
                </a:solidFill>
                <a:round/>
                <a:headEnd/>
                <a:tailEnd/>
              </a:ln>
            </p:spPr>
            <p:txBody>
              <a:bodyPr/>
              <a:lstStyle/>
              <a:p>
                <a:endParaRPr lang="en-US"/>
              </a:p>
            </p:txBody>
          </p:sp>
          <p:sp>
            <p:nvSpPr>
              <p:cNvPr id="125199" name="Line 5391"/>
              <p:cNvSpPr>
                <a:spLocks noChangeShapeType="1"/>
              </p:cNvSpPr>
              <p:nvPr/>
            </p:nvSpPr>
            <p:spPr bwMode="auto">
              <a:xfrm>
                <a:off x="3957" y="1597"/>
                <a:ext cx="1" cy="5"/>
              </a:xfrm>
              <a:prstGeom prst="line">
                <a:avLst/>
              </a:prstGeom>
              <a:noFill/>
              <a:ln w="0">
                <a:solidFill>
                  <a:srgbClr val="FFDF7F"/>
                </a:solidFill>
                <a:round/>
                <a:headEnd/>
                <a:tailEnd/>
              </a:ln>
            </p:spPr>
            <p:txBody>
              <a:bodyPr/>
              <a:lstStyle/>
              <a:p>
                <a:endParaRPr lang="en-US"/>
              </a:p>
            </p:txBody>
          </p:sp>
          <p:sp>
            <p:nvSpPr>
              <p:cNvPr id="125200" name="Line 5392"/>
              <p:cNvSpPr>
                <a:spLocks noChangeShapeType="1"/>
              </p:cNvSpPr>
              <p:nvPr/>
            </p:nvSpPr>
            <p:spPr bwMode="auto">
              <a:xfrm>
                <a:off x="3957" y="1602"/>
                <a:ext cx="3" cy="5"/>
              </a:xfrm>
              <a:prstGeom prst="line">
                <a:avLst/>
              </a:prstGeom>
              <a:noFill/>
              <a:ln w="0">
                <a:solidFill>
                  <a:srgbClr val="FFDF7F"/>
                </a:solidFill>
                <a:round/>
                <a:headEnd/>
                <a:tailEnd/>
              </a:ln>
            </p:spPr>
            <p:txBody>
              <a:bodyPr/>
              <a:lstStyle/>
              <a:p>
                <a:endParaRPr lang="en-US"/>
              </a:p>
            </p:txBody>
          </p:sp>
          <p:sp>
            <p:nvSpPr>
              <p:cNvPr id="125201" name="Line 5393"/>
              <p:cNvSpPr>
                <a:spLocks noChangeShapeType="1"/>
              </p:cNvSpPr>
              <p:nvPr/>
            </p:nvSpPr>
            <p:spPr bwMode="auto">
              <a:xfrm>
                <a:off x="3960" y="1607"/>
                <a:ext cx="2" cy="5"/>
              </a:xfrm>
              <a:prstGeom prst="line">
                <a:avLst/>
              </a:prstGeom>
              <a:noFill/>
              <a:ln w="0">
                <a:solidFill>
                  <a:srgbClr val="FFDF7F"/>
                </a:solidFill>
                <a:round/>
                <a:headEnd/>
                <a:tailEnd/>
              </a:ln>
            </p:spPr>
            <p:txBody>
              <a:bodyPr/>
              <a:lstStyle/>
              <a:p>
                <a:endParaRPr lang="en-US"/>
              </a:p>
            </p:txBody>
          </p:sp>
          <p:sp>
            <p:nvSpPr>
              <p:cNvPr id="125202" name="Line 5394"/>
              <p:cNvSpPr>
                <a:spLocks noChangeShapeType="1"/>
              </p:cNvSpPr>
              <p:nvPr/>
            </p:nvSpPr>
            <p:spPr bwMode="auto">
              <a:xfrm>
                <a:off x="3962" y="1612"/>
                <a:ext cx="1" cy="3"/>
              </a:xfrm>
              <a:prstGeom prst="line">
                <a:avLst/>
              </a:prstGeom>
              <a:noFill/>
              <a:ln w="0">
                <a:solidFill>
                  <a:srgbClr val="FFDF7F"/>
                </a:solidFill>
                <a:round/>
                <a:headEnd/>
                <a:tailEnd/>
              </a:ln>
            </p:spPr>
            <p:txBody>
              <a:bodyPr/>
              <a:lstStyle/>
              <a:p>
                <a:endParaRPr lang="en-US"/>
              </a:p>
            </p:txBody>
          </p:sp>
          <p:sp>
            <p:nvSpPr>
              <p:cNvPr id="125203" name="Line 5395"/>
              <p:cNvSpPr>
                <a:spLocks noChangeShapeType="1"/>
              </p:cNvSpPr>
              <p:nvPr/>
            </p:nvSpPr>
            <p:spPr bwMode="auto">
              <a:xfrm flipH="1" flipV="1">
                <a:off x="3963" y="1615"/>
                <a:ext cx="2" cy="2"/>
              </a:xfrm>
              <a:prstGeom prst="line">
                <a:avLst/>
              </a:prstGeom>
              <a:noFill/>
              <a:ln w="0">
                <a:solidFill>
                  <a:srgbClr val="FFDF7F"/>
                </a:solidFill>
                <a:round/>
                <a:headEnd/>
                <a:tailEnd/>
              </a:ln>
            </p:spPr>
            <p:txBody>
              <a:bodyPr/>
              <a:lstStyle/>
              <a:p>
                <a:endParaRPr lang="en-US"/>
              </a:p>
            </p:txBody>
          </p:sp>
          <p:sp>
            <p:nvSpPr>
              <p:cNvPr id="125204" name="Line 5396"/>
              <p:cNvSpPr>
                <a:spLocks noChangeShapeType="1"/>
              </p:cNvSpPr>
              <p:nvPr/>
            </p:nvSpPr>
            <p:spPr bwMode="auto">
              <a:xfrm flipH="1" flipV="1">
                <a:off x="3965" y="1617"/>
                <a:ext cx="1" cy="3"/>
              </a:xfrm>
              <a:prstGeom prst="line">
                <a:avLst/>
              </a:prstGeom>
              <a:noFill/>
              <a:ln w="0">
                <a:solidFill>
                  <a:srgbClr val="FFDF7F"/>
                </a:solidFill>
                <a:round/>
                <a:headEnd/>
                <a:tailEnd/>
              </a:ln>
            </p:spPr>
            <p:txBody>
              <a:bodyPr/>
              <a:lstStyle/>
              <a:p>
                <a:endParaRPr lang="en-US"/>
              </a:p>
            </p:txBody>
          </p:sp>
          <p:sp>
            <p:nvSpPr>
              <p:cNvPr id="125205" name="Line 5397"/>
              <p:cNvSpPr>
                <a:spLocks noChangeShapeType="1"/>
              </p:cNvSpPr>
              <p:nvPr/>
            </p:nvSpPr>
            <p:spPr bwMode="auto">
              <a:xfrm flipH="1" flipV="1">
                <a:off x="3965" y="1620"/>
                <a:ext cx="1" cy="2"/>
              </a:xfrm>
              <a:prstGeom prst="line">
                <a:avLst/>
              </a:prstGeom>
              <a:noFill/>
              <a:ln w="0">
                <a:solidFill>
                  <a:srgbClr val="FFDF7F"/>
                </a:solidFill>
                <a:round/>
                <a:headEnd/>
                <a:tailEnd/>
              </a:ln>
            </p:spPr>
            <p:txBody>
              <a:bodyPr/>
              <a:lstStyle/>
              <a:p>
                <a:endParaRPr lang="en-US"/>
              </a:p>
            </p:txBody>
          </p:sp>
          <p:sp>
            <p:nvSpPr>
              <p:cNvPr id="125206" name="Line 5398"/>
              <p:cNvSpPr>
                <a:spLocks noChangeShapeType="1"/>
              </p:cNvSpPr>
              <p:nvPr/>
            </p:nvSpPr>
            <p:spPr bwMode="auto">
              <a:xfrm>
                <a:off x="3960" y="1573"/>
                <a:ext cx="2" cy="4"/>
              </a:xfrm>
              <a:prstGeom prst="line">
                <a:avLst/>
              </a:prstGeom>
              <a:noFill/>
              <a:ln w="0">
                <a:solidFill>
                  <a:srgbClr val="FFDF7F"/>
                </a:solidFill>
                <a:round/>
                <a:headEnd/>
                <a:tailEnd/>
              </a:ln>
            </p:spPr>
            <p:txBody>
              <a:bodyPr/>
              <a:lstStyle/>
              <a:p>
                <a:endParaRPr lang="en-US"/>
              </a:p>
            </p:txBody>
          </p:sp>
          <p:sp>
            <p:nvSpPr>
              <p:cNvPr id="125207" name="Line 5399"/>
              <p:cNvSpPr>
                <a:spLocks noChangeShapeType="1"/>
              </p:cNvSpPr>
              <p:nvPr/>
            </p:nvSpPr>
            <p:spPr bwMode="auto">
              <a:xfrm>
                <a:off x="3962" y="1577"/>
                <a:ext cx="1" cy="5"/>
              </a:xfrm>
              <a:prstGeom prst="line">
                <a:avLst/>
              </a:prstGeom>
              <a:noFill/>
              <a:ln w="0">
                <a:solidFill>
                  <a:srgbClr val="FFDF7F"/>
                </a:solidFill>
                <a:round/>
                <a:headEnd/>
                <a:tailEnd/>
              </a:ln>
            </p:spPr>
            <p:txBody>
              <a:bodyPr/>
              <a:lstStyle/>
              <a:p>
                <a:endParaRPr lang="en-US"/>
              </a:p>
            </p:txBody>
          </p:sp>
          <p:sp>
            <p:nvSpPr>
              <p:cNvPr id="125208" name="Line 5400"/>
              <p:cNvSpPr>
                <a:spLocks noChangeShapeType="1"/>
              </p:cNvSpPr>
              <p:nvPr/>
            </p:nvSpPr>
            <p:spPr bwMode="auto">
              <a:xfrm>
                <a:off x="3963" y="1582"/>
                <a:ext cx="1" cy="3"/>
              </a:xfrm>
              <a:prstGeom prst="line">
                <a:avLst/>
              </a:prstGeom>
              <a:noFill/>
              <a:ln w="0">
                <a:solidFill>
                  <a:srgbClr val="FFDF7F"/>
                </a:solidFill>
                <a:round/>
                <a:headEnd/>
                <a:tailEnd/>
              </a:ln>
            </p:spPr>
            <p:txBody>
              <a:bodyPr/>
              <a:lstStyle/>
              <a:p>
                <a:endParaRPr lang="en-US"/>
              </a:p>
            </p:txBody>
          </p:sp>
          <p:sp>
            <p:nvSpPr>
              <p:cNvPr id="125209" name="Line 5401"/>
              <p:cNvSpPr>
                <a:spLocks noChangeShapeType="1"/>
              </p:cNvSpPr>
              <p:nvPr/>
            </p:nvSpPr>
            <p:spPr bwMode="auto">
              <a:xfrm>
                <a:off x="3964" y="1585"/>
                <a:ext cx="1" cy="4"/>
              </a:xfrm>
              <a:prstGeom prst="line">
                <a:avLst/>
              </a:prstGeom>
              <a:noFill/>
              <a:ln w="0">
                <a:solidFill>
                  <a:srgbClr val="FFDF7F"/>
                </a:solidFill>
                <a:round/>
                <a:headEnd/>
                <a:tailEnd/>
              </a:ln>
            </p:spPr>
            <p:txBody>
              <a:bodyPr/>
              <a:lstStyle/>
              <a:p>
                <a:endParaRPr lang="en-US"/>
              </a:p>
            </p:txBody>
          </p:sp>
          <p:sp>
            <p:nvSpPr>
              <p:cNvPr id="125210" name="Line 5402"/>
              <p:cNvSpPr>
                <a:spLocks noChangeShapeType="1"/>
              </p:cNvSpPr>
              <p:nvPr/>
            </p:nvSpPr>
            <p:spPr bwMode="auto">
              <a:xfrm>
                <a:off x="3965" y="1589"/>
                <a:ext cx="4" cy="4"/>
              </a:xfrm>
              <a:prstGeom prst="line">
                <a:avLst/>
              </a:prstGeom>
              <a:noFill/>
              <a:ln w="0">
                <a:solidFill>
                  <a:srgbClr val="FFDF7F"/>
                </a:solidFill>
                <a:round/>
                <a:headEnd/>
                <a:tailEnd/>
              </a:ln>
            </p:spPr>
            <p:txBody>
              <a:bodyPr/>
              <a:lstStyle/>
              <a:p>
                <a:endParaRPr lang="en-US"/>
              </a:p>
            </p:txBody>
          </p:sp>
          <p:sp>
            <p:nvSpPr>
              <p:cNvPr id="125211" name="Line 5403"/>
              <p:cNvSpPr>
                <a:spLocks noChangeShapeType="1"/>
              </p:cNvSpPr>
              <p:nvPr/>
            </p:nvSpPr>
            <p:spPr bwMode="auto">
              <a:xfrm flipH="1" flipV="1">
                <a:off x="3969" y="1593"/>
                <a:ext cx="3" cy="4"/>
              </a:xfrm>
              <a:prstGeom prst="line">
                <a:avLst/>
              </a:prstGeom>
              <a:noFill/>
              <a:ln w="0">
                <a:solidFill>
                  <a:srgbClr val="FFDF7F"/>
                </a:solidFill>
                <a:round/>
                <a:headEnd/>
                <a:tailEnd/>
              </a:ln>
            </p:spPr>
            <p:txBody>
              <a:bodyPr/>
              <a:lstStyle/>
              <a:p>
                <a:endParaRPr lang="en-US"/>
              </a:p>
            </p:txBody>
          </p:sp>
          <p:sp>
            <p:nvSpPr>
              <p:cNvPr id="125212" name="Line 5404"/>
              <p:cNvSpPr>
                <a:spLocks noChangeShapeType="1"/>
              </p:cNvSpPr>
              <p:nvPr/>
            </p:nvSpPr>
            <p:spPr bwMode="auto">
              <a:xfrm flipH="1" flipV="1">
                <a:off x="3972" y="1597"/>
                <a:ext cx="3" cy="5"/>
              </a:xfrm>
              <a:prstGeom prst="line">
                <a:avLst/>
              </a:prstGeom>
              <a:noFill/>
              <a:ln w="0">
                <a:solidFill>
                  <a:srgbClr val="FFDF7F"/>
                </a:solidFill>
                <a:round/>
                <a:headEnd/>
                <a:tailEnd/>
              </a:ln>
            </p:spPr>
            <p:txBody>
              <a:bodyPr/>
              <a:lstStyle/>
              <a:p>
                <a:endParaRPr lang="en-US"/>
              </a:p>
            </p:txBody>
          </p:sp>
          <p:sp>
            <p:nvSpPr>
              <p:cNvPr id="125213" name="Line 5405"/>
              <p:cNvSpPr>
                <a:spLocks noChangeShapeType="1"/>
              </p:cNvSpPr>
              <p:nvPr/>
            </p:nvSpPr>
            <p:spPr bwMode="auto">
              <a:xfrm flipH="1" flipV="1">
                <a:off x="3975" y="1602"/>
                <a:ext cx="2" cy="6"/>
              </a:xfrm>
              <a:prstGeom prst="line">
                <a:avLst/>
              </a:prstGeom>
              <a:noFill/>
              <a:ln w="0">
                <a:solidFill>
                  <a:srgbClr val="FFDF7F"/>
                </a:solidFill>
                <a:round/>
                <a:headEnd/>
                <a:tailEnd/>
              </a:ln>
            </p:spPr>
            <p:txBody>
              <a:bodyPr/>
              <a:lstStyle/>
              <a:p>
                <a:endParaRPr lang="en-US"/>
              </a:p>
            </p:txBody>
          </p:sp>
          <p:sp>
            <p:nvSpPr>
              <p:cNvPr id="125214" name="Line 5406"/>
              <p:cNvSpPr>
                <a:spLocks noChangeShapeType="1"/>
              </p:cNvSpPr>
              <p:nvPr/>
            </p:nvSpPr>
            <p:spPr bwMode="auto">
              <a:xfrm flipH="1" flipV="1">
                <a:off x="3977" y="1608"/>
                <a:ext cx="1" cy="3"/>
              </a:xfrm>
              <a:prstGeom prst="line">
                <a:avLst/>
              </a:prstGeom>
              <a:noFill/>
              <a:ln w="0">
                <a:solidFill>
                  <a:srgbClr val="FFDF7F"/>
                </a:solidFill>
                <a:round/>
                <a:headEnd/>
                <a:tailEnd/>
              </a:ln>
            </p:spPr>
            <p:txBody>
              <a:bodyPr/>
              <a:lstStyle/>
              <a:p>
                <a:endParaRPr lang="en-US"/>
              </a:p>
            </p:txBody>
          </p:sp>
          <p:sp>
            <p:nvSpPr>
              <p:cNvPr id="125215" name="Line 5407"/>
              <p:cNvSpPr>
                <a:spLocks noChangeShapeType="1"/>
              </p:cNvSpPr>
              <p:nvPr/>
            </p:nvSpPr>
            <p:spPr bwMode="auto">
              <a:xfrm flipH="1" flipV="1">
                <a:off x="3978" y="1611"/>
                <a:ext cx="1" cy="3"/>
              </a:xfrm>
              <a:prstGeom prst="line">
                <a:avLst/>
              </a:prstGeom>
              <a:noFill/>
              <a:ln w="0">
                <a:solidFill>
                  <a:srgbClr val="FFDF7F"/>
                </a:solidFill>
                <a:round/>
                <a:headEnd/>
                <a:tailEnd/>
              </a:ln>
            </p:spPr>
            <p:txBody>
              <a:bodyPr/>
              <a:lstStyle/>
              <a:p>
                <a:endParaRPr lang="en-US"/>
              </a:p>
            </p:txBody>
          </p:sp>
          <p:sp>
            <p:nvSpPr>
              <p:cNvPr id="125216" name="Line 5408"/>
              <p:cNvSpPr>
                <a:spLocks noChangeShapeType="1"/>
              </p:cNvSpPr>
              <p:nvPr/>
            </p:nvSpPr>
            <p:spPr bwMode="auto">
              <a:xfrm>
                <a:off x="3974" y="1582"/>
                <a:ext cx="1" cy="3"/>
              </a:xfrm>
              <a:prstGeom prst="line">
                <a:avLst/>
              </a:prstGeom>
              <a:noFill/>
              <a:ln w="0">
                <a:solidFill>
                  <a:srgbClr val="FFDF7F"/>
                </a:solidFill>
                <a:round/>
                <a:headEnd/>
                <a:tailEnd/>
              </a:ln>
            </p:spPr>
            <p:txBody>
              <a:bodyPr/>
              <a:lstStyle/>
              <a:p>
                <a:endParaRPr lang="en-US"/>
              </a:p>
            </p:txBody>
          </p:sp>
          <p:sp>
            <p:nvSpPr>
              <p:cNvPr id="125217" name="Line 5409"/>
              <p:cNvSpPr>
                <a:spLocks noChangeShapeType="1"/>
              </p:cNvSpPr>
              <p:nvPr/>
            </p:nvSpPr>
            <p:spPr bwMode="auto">
              <a:xfrm>
                <a:off x="3975" y="1585"/>
                <a:ext cx="2" cy="2"/>
              </a:xfrm>
              <a:prstGeom prst="line">
                <a:avLst/>
              </a:prstGeom>
              <a:noFill/>
              <a:ln w="0">
                <a:solidFill>
                  <a:srgbClr val="FFDF7F"/>
                </a:solidFill>
                <a:round/>
                <a:headEnd/>
                <a:tailEnd/>
              </a:ln>
            </p:spPr>
            <p:txBody>
              <a:bodyPr/>
              <a:lstStyle/>
              <a:p>
                <a:endParaRPr lang="en-US"/>
              </a:p>
            </p:txBody>
          </p:sp>
          <p:sp>
            <p:nvSpPr>
              <p:cNvPr id="125218" name="Line 5410"/>
              <p:cNvSpPr>
                <a:spLocks noChangeShapeType="1"/>
              </p:cNvSpPr>
              <p:nvPr/>
            </p:nvSpPr>
            <p:spPr bwMode="auto">
              <a:xfrm>
                <a:off x="3977" y="1587"/>
                <a:ext cx="2" cy="4"/>
              </a:xfrm>
              <a:prstGeom prst="line">
                <a:avLst/>
              </a:prstGeom>
              <a:noFill/>
              <a:ln w="0">
                <a:solidFill>
                  <a:srgbClr val="FFDF7F"/>
                </a:solidFill>
                <a:round/>
                <a:headEnd/>
                <a:tailEnd/>
              </a:ln>
            </p:spPr>
            <p:txBody>
              <a:bodyPr/>
              <a:lstStyle/>
              <a:p>
                <a:endParaRPr lang="en-US"/>
              </a:p>
            </p:txBody>
          </p:sp>
          <p:sp>
            <p:nvSpPr>
              <p:cNvPr id="125219" name="Line 5411"/>
              <p:cNvSpPr>
                <a:spLocks noChangeShapeType="1"/>
              </p:cNvSpPr>
              <p:nvPr/>
            </p:nvSpPr>
            <p:spPr bwMode="auto">
              <a:xfrm>
                <a:off x="3979" y="1591"/>
                <a:ext cx="2" cy="2"/>
              </a:xfrm>
              <a:prstGeom prst="line">
                <a:avLst/>
              </a:prstGeom>
              <a:noFill/>
              <a:ln w="0">
                <a:solidFill>
                  <a:srgbClr val="FFDF7F"/>
                </a:solidFill>
                <a:round/>
                <a:headEnd/>
                <a:tailEnd/>
              </a:ln>
            </p:spPr>
            <p:txBody>
              <a:bodyPr/>
              <a:lstStyle/>
              <a:p>
                <a:endParaRPr lang="en-US"/>
              </a:p>
            </p:txBody>
          </p:sp>
          <p:sp>
            <p:nvSpPr>
              <p:cNvPr id="125220" name="Line 5412"/>
              <p:cNvSpPr>
                <a:spLocks noChangeShapeType="1"/>
              </p:cNvSpPr>
              <p:nvPr/>
            </p:nvSpPr>
            <p:spPr bwMode="auto">
              <a:xfrm>
                <a:off x="3981" y="1593"/>
                <a:ext cx="5" cy="2"/>
              </a:xfrm>
              <a:prstGeom prst="line">
                <a:avLst/>
              </a:prstGeom>
              <a:noFill/>
              <a:ln w="0">
                <a:solidFill>
                  <a:srgbClr val="FFDF7F"/>
                </a:solidFill>
                <a:round/>
                <a:headEnd/>
                <a:tailEnd/>
              </a:ln>
            </p:spPr>
            <p:txBody>
              <a:bodyPr/>
              <a:lstStyle/>
              <a:p>
                <a:endParaRPr lang="en-US"/>
              </a:p>
            </p:txBody>
          </p:sp>
          <p:sp>
            <p:nvSpPr>
              <p:cNvPr id="125221" name="Line 5413"/>
              <p:cNvSpPr>
                <a:spLocks noChangeShapeType="1"/>
              </p:cNvSpPr>
              <p:nvPr/>
            </p:nvSpPr>
            <p:spPr bwMode="auto">
              <a:xfrm flipH="1" flipV="1">
                <a:off x="3986" y="1595"/>
                <a:ext cx="4" cy="2"/>
              </a:xfrm>
              <a:prstGeom prst="line">
                <a:avLst/>
              </a:prstGeom>
              <a:noFill/>
              <a:ln w="0">
                <a:solidFill>
                  <a:srgbClr val="FFDF7F"/>
                </a:solidFill>
                <a:round/>
                <a:headEnd/>
                <a:tailEnd/>
              </a:ln>
            </p:spPr>
            <p:txBody>
              <a:bodyPr/>
              <a:lstStyle/>
              <a:p>
                <a:endParaRPr lang="en-US"/>
              </a:p>
            </p:txBody>
          </p:sp>
          <p:sp>
            <p:nvSpPr>
              <p:cNvPr id="125222" name="Line 5414"/>
              <p:cNvSpPr>
                <a:spLocks noChangeShapeType="1"/>
              </p:cNvSpPr>
              <p:nvPr/>
            </p:nvSpPr>
            <p:spPr bwMode="auto">
              <a:xfrm flipH="1" flipV="1">
                <a:off x="3990" y="1597"/>
                <a:ext cx="1" cy="2"/>
              </a:xfrm>
              <a:prstGeom prst="line">
                <a:avLst/>
              </a:prstGeom>
              <a:noFill/>
              <a:ln w="0">
                <a:solidFill>
                  <a:srgbClr val="FFDF7F"/>
                </a:solidFill>
                <a:round/>
                <a:headEnd/>
                <a:tailEnd/>
              </a:ln>
            </p:spPr>
            <p:txBody>
              <a:bodyPr/>
              <a:lstStyle/>
              <a:p>
                <a:endParaRPr lang="en-US"/>
              </a:p>
            </p:txBody>
          </p:sp>
          <p:sp>
            <p:nvSpPr>
              <p:cNvPr id="125223" name="Line 5415"/>
              <p:cNvSpPr>
                <a:spLocks noChangeShapeType="1"/>
              </p:cNvSpPr>
              <p:nvPr/>
            </p:nvSpPr>
            <p:spPr bwMode="auto">
              <a:xfrm flipH="1" flipV="1">
                <a:off x="3991" y="1599"/>
                <a:ext cx="1" cy="3"/>
              </a:xfrm>
              <a:prstGeom prst="line">
                <a:avLst/>
              </a:prstGeom>
              <a:noFill/>
              <a:ln w="0">
                <a:solidFill>
                  <a:srgbClr val="FFDF7F"/>
                </a:solidFill>
                <a:round/>
                <a:headEnd/>
                <a:tailEnd/>
              </a:ln>
            </p:spPr>
            <p:txBody>
              <a:bodyPr/>
              <a:lstStyle/>
              <a:p>
                <a:endParaRPr lang="en-US"/>
              </a:p>
            </p:txBody>
          </p:sp>
          <p:sp>
            <p:nvSpPr>
              <p:cNvPr id="125224" name="Line 5416"/>
              <p:cNvSpPr>
                <a:spLocks noChangeShapeType="1"/>
              </p:cNvSpPr>
              <p:nvPr/>
            </p:nvSpPr>
            <p:spPr bwMode="auto">
              <a:xfrm flipH="1" flipV="1">
                <a:off x="3992" y="1602"/>
                <a:ext cx="1" cy="2"/>
              </a:xfrm>
              <a:prstGeom prst="line">
                <a:avLst/>
              </a:prstGeom>
              <a:noFill/>
              <a:ln w="0">
                <a:solidFill>
                  <a:srgbClr val="FFDF7F"/>
                </a:solidFill>
                <a:round/>
                <a:headEnd/>
                <a:tailEnd/>
              </a:ln>
            </p:spPr>
            <p:txBody>
              <a:bodyPr/>
              <a:lstStyle/>
              <a:p>
                <a:endParaRPr lang="en-US"/>
              </a:p>
            </p:txBody>
          </p:sp>
          <p:sp>
            <p:nvSpPr>
              <p:cNvPr id="125225" name="Line 5417"/>
              <p:cNvSpPr>
                <a:spLocks noChangeShapeType="1"/>
              </p:cNvSpPr>
              <p:nvPr/>
            </p:nvSpPr>
            <p:spPr bwMode="auto">
              <a:xfrm flipV="1">
                <a:off x="3992" y="1604"/>
                <a:ext cx="1" cy="3"/>
              </a:xfrm>
              <a:prstGeom prst="line">
                <a:avLst/>
              </a:prstGeom>
              <a:noFill/>
              <a:ln w="0">
                <a:solidFill>
                  <a:srgbClr val="FFDF7F"/>
                </a:solidFill>
                <a:round/>
                <a:headEnd/>
                <a:tailEnd/>
              </a:ln>
            </p:spPr>
            <p:txBody>
              <a:bodyPr/>
              <a:lstStyle/>
              <a:p>
                <a:endParaRPr lang="en-US"/>
              </a:p>
            </p:txBody>
          </p:sp>
          <p:sp>
            <p:nvSpPr>
              <p:cNvPr id="125226" name="Line 5418"/>
              <p:cNvSpPr>
                <a:spLocks noChangeShapeType="1"/>
              </p:cNvSpPr>
              <p:nvPr/>
            </p:nvSpPr>
            <p:spPr bwMode="auto">
              <a:xfrm flipH="1" flipV="1">
                <a:off x="3865" y="1387"/>
                <a:ext cx="1" cy="4"/>
              </a:xfrm>
              <a:prstGeom prst="line">
                <a:avLst/>
              </a:prstGeom>
              <a:noFill/>
              <a:ln w="0">
                <a:solidFill>
                  <a:srgbClr val="FFDF7F"/>
                </a:solidFill>
                <a:round/>
                <a:headEnd/>
                <a:tailEnd/>
              </a:ln>
            </p:spPr>
            <p:txBody>
              <a:bodyPr/>
              <a:lstStyle/>
              <a:p>
                <a:endParaRPr lang="en-US"/>
              </a:p>
            </p:txBody>
          </p:sp>
          <p:sp>
            <p:nvSpPr>
              <p:cNvPr id="125227" name="Line 5419"/>
              <p:cNvSpPr>
                <a:spLocks noChangeShapeType="1"/>
              </p:cNvSpPr>
              <p:nvPr/>
            </p:nvSpPr>
            <p:spPr bwMode="auto">
              <a:xfrm flipH="1" flipV="1">
                <a:off x="3862" y="1386"/>
                <a:ext cx="3" cy="1"/>
              </a:xfrm>
              <a:prstGeom prst="line">
                <a:avLst/>
              </a:prstGeom>
              <a:noFill/>
              <a:ln w="0">
                <a:solidFill>
                  <a:srgbClr val="FFDF7F"/>
                </a:solidFill>
                <a:round/>
                <a:headEnd/>
                <a:tailEnd/>
              </a:ln>
            </p:spPr>
            <p:txBody>
              <a:bodyPr/>
              <a:lstStyle/>
              <a:p>
                <a:endParaRPr lang="en-US"/>
              </a:p>
            </p:txBody>
          </p:sp>
          <p:sp>
            <p:nvSpPr>
              <p:cNvPr id="125228" name="Line 5420"/>
              <p:cNvSpPr>
                <a:spLocks noChangeShapeType="1"/>
              </p:cNvSpPr>
              <p:nvPr/>
            </p:nvSpPr>
            <p:spPr bwMode="auto">
              <a:xfrm flipH="1">
                <a:off x="3859" y="1386"/>
                <a:ext cx="3" cy="1"/>
              </a:xfrm>
              <a:prstGeom prst="line">
                <a:avLst/>
              </a:prstGeom>
              <a:noFill/>
              <a:ln w="0">
                <a:solidFill>
                  <a:srgbClr val="FFDF7F"/>
                </a:solidFill>
                <a:round/>
                <a:headEnd/>
                <a:tailEnd/>
              </a:ln>
            </p:spPr>
            <p:txBody>
              <a:bodyPr/>
              <a:lstStyle/>
              <a:p>
                <a:endParaRPr lang="en-US"/>
              </a:p>
            </p:txBody>
          </p:sp>
          <p:sp>
            <p:nvSpPr>
              <p:cNvPr id="125229" name="Line 5421"/>
              <p:cNvSpPr>
                <a:spLocks noChangeShapeType="1"/>
              </p:cNvSpPr>
              <p:nvPr/>
            </p:nvSpPr>
            <p:spPr bwMode="auto">
              <a:xfrm flipH="1">
                <a:off x="3857" y="1387"/>
                <a:ext cx="2" cy="4"/>
              </a:xfrm>
              <a:prstGeom prst="line">
                <a:avLst/>
              </a:prstGeom>
              <a:noFill/>
              <a:ln w="0">
                <a:solidFill>
                  <a:srgbClr val="FFDF7F"/>
                </a:solidFill>
                <a:round/>
                <a:headEnd/>
                <a:tailEnd/>
              </a:ln>
            </p:spPr>
            <p:txBody>
              <a:bodyPr/>
              <a:lstStyle/>
              <a:p>
                <a:endParaRPr lang="en-US"/>
              </a:p>
            </p:txBody>
          </p:sp>
          <p:sp>
            <p:nvSpPr>
              <p:cNvPr id="125230" name="Line 5422"/>
              <p:cNvSpPr>
                <a:spLocks noChangeShapeType="1"/>
              </p:cNvSpPr>
              <p:nvPr/>
            </p:nvSpPr>
            <p:spPr bwMode="auto">
              <a:xfrm>
                <a:off x="3857" y="1391"/>
                <a:ext cx="2" cy="3"/>
              </a:xfrm>
              <a:prstGeom prst="line">
                <a:avLst/>
              </a:prstGeom>
              <a:noFill/>
              <a:ln w="0">
                <a:solidFill>
                  <a:srgbClr val="FFDF7F"/>
                </a:solidFill>
                <a:round/>
                <a:headEnd/>
                <a:tailEnd/>
              </a:ln>
            </p:spPr>
            <p:txBody>
              <a:bodyPr/>
              <a:lstStyle/>
              <a:p>
                <a:endParaRPr lang="en-US"/>
              </a:p>
            </p:txBody>
          </p:sp>
          <p:sp>
            <p:nvSpPr>
              <p:cNvPr id="125231" name="Line 5423"/>
              <p:cNvSpPr>
                <a:spLocks noChangeShapeType="1"/>
              </p:cNvSpPr>
              <p:nvPr/>
            </p:nvSpPr>
            <p:spPr bwMode="auto">
              <a:xfrm>
                <a:off x="3859" y="1394"/>
                <a:ext cx="3" cy="1"/>
              </a:xfrm>
              <a:prstGeom prst="line">
                <a:avLst/>
              </a:prstGeom>
              <a:noFill/>
              <a:ln w="0">
                <a:solidFill>
                  <a:srgbClr val="FFDF7F"/>
                </a:solidFill>
                <a:round/>
                <a:headEnd/>
                <a:tailEnd/>
              </a:ln>
            </p:spPr>
            <p:txBody>
              <a:bodyPr/>
              <a:lstStyle/>
              <a:p>
                <a:endParaRPr lang="en-US"/>
              </a:p>
            </p:txBody>
          </p:sp>
          <p:sp>
            <p:nvSpPr>
              <p:cNvPr id="125232" name="Line 5424"/>
              <p:cNvSpPr>
                <a:spLocks noChangeShapeType="1"/>
              </p:cNvSpPr>
              <p:nvPr/>
            </p:nvSpPr>
            <p:spPr bwMode="auto">
              <a:xfrm flipV="1">
                <a:off x="3862" y="1394"/>
                <a:ext cx="3" cy="1"/>
              </a:xfrm>
              <a:prstGeom prst="line">
                <a:avLst/>
              </a:prstGeom>
              <a:noFill/>
              <a:ln w="0">
                <a:solidFill>
                  <a:srgbClr val="FFDF7F"/>
                </a:solidFill>
                <a:round/>
                <a:headEnd/>
                <a:tailEnd/>
              </a:ln>
            </p:spPr>
            <p:txBody>
              <a:bodyPr/>
              <a:lstStyle/>
              <a:p>
                <a:endParaRPr lang="en-US"/>
              </a:p>
            </p:txBody>
          </p:sp>
          <p:sp>
            <p:nvSpPr>
              <p:cNvPr id="125233" name="Line 5425"/>
              <p:cNvSpPr>
                <a:spLocks noChangeShapeType="1"/>
              </p:cNvSpPr>
              <p:nvPr/>
            </p:nvSpPr>
            <p:spPr bwMode="auto">
              <a:xfrm flipV="1">
                <a:off x="3865" y="1391"/>
                <a:ext cx="1" cy="3"/>
              </a:xfrm>
              <a:prstGeom prst="line">
                <a:avLst/>
              </a:prstGeom>
              <a:noFill/>
              <a:ln w="0">
                <a:solidFill>
                  <a:srgbClr val="FFDF7F"/>
                </a:solidFill>
                <a:round/>
                <a:headEnd/>
                <a:tailEnd/>
              </a:ln>
            </p:spPr>
            <p:txBody>
              <a:bodyPr/>
              <a:lstStyle/>
              <a:p>
                <a:endParaRPr lang="en-US"/>
              </a:p>
            </p:txBody>
          </p:sp>
          <p:sp>
            <p:nvSpPr>
              <p:cNvPr id="125234" name="Line 5426"/>
              <p:cNvSpPr>
                <a:spLocks noChangeShapeType="1"/>
              </p:cNvSpPr>
              <p:nvPr/>
            </p:nvSpPr>
            <p:spPr bwMode="auto">
              <a:xfrm flipH="1" flipV="1">
                <a:off x="3862" y="1461"/>
                <a:ext cx="1" cy="3"/>
              </a:xfrm>
              <a:prstGeom prst="line">
                <a:avLst/>
              </a:prstGeom>
              <a:noFill/>
              <a:ln w="0">
                <a:solidFill>
                  <a:srgbClr val="FFDF7F"/>
                </a:solidFill>
                <a:round/>
                <a:headEnd/>
                <a:tailEnd/>
              </a:ln>
            </p:spPr>
            <p:txBody>
              <a:bodyPr/>
              <a:lstStyle/>
              <a:p>
                <a:endParaRPr lang="en-US"/>
              </a:p>
            </p:txBody>
          </p:sp>
          <p:sp>
            <p:nvSpPr>
              <p:cNvPr id="125235" name="Line 5427"/>
              <p:cNvSpPr>
                <a:spLocks noChangeShapeType="1"/>
              </p:cNvSpPr>
              <p:nvPr/>
            </p:nvSpPr>
            <p:spPr bwMode="auto">
              <a:xfrm flipH="1" flipV="1">
                <a:off x="3859" y="1459"/>
                <a:ext cx="3" cy="2"/>
              </a:xfrm>
              <a:prstGeom prst="line">
                <a:avLst/>
              </a:prstGeom>
              <a:noFill/>
              <a:ln w="0">
                <a:solidFill>
                  <a:srgbClr val="FFDF7F"/>
                </a:solidFill>
                <a:round/>
                <a:headEnd/>
                <a:tailEnd/>
              </a:ln>
            </p:spPr>
            <p:txBody>
              <a:bodyPr/>
              <a:lstStyle/>
              <a:p>
                <a:endParaRPr lang="en-US"/>
              </a:p>
            </p:txBody>
          </p:sp>
          <p:sp>
            <p:nvSpPr>
              <p:cNvPr id="125236" name="Line 5428"/>
              <p:cNvSpPr>
                <a:spLocks noChangeShapeType="1"/>
              </p:cNvSpPr>
              <p:nvPr/>
            </p:nvSpPr>
            <p:spPr bwMode="auto">
              <a:xfrm flipH="1">
                <a:off x="3856" y="1459"/>
                <a:ext cx="3" cy="2"/>
              </a:xfrm>
              <a:prstGeom prst="line">
                <a:avLst/>
              </a:prstGeom>
              <a:noFill/>
              <a:ln w="0">
                <a:solidFill>
                  <a:srgbClr val="FFDF7F"/>
                </a:solidFill>
                <a:round/>
                <a:headEnd/>
                <a:tailEnd/>
              </a:ln>
            </p:spPr>
            <p:txBody>
              <a:bodyPr/>
              <a:lstStyle/>
              <a:p>
                <a:endParaRPr lang="en-US"/>
              </a:p>
            </p:txBody>
          </p:sp>
          <p:sp>
            <p:nvSpPr>
              <p:cNvPr id="125237" name="Line 5429"/>
              <p:cNvSpPr>
                <a:spLocks noChangeShapeType="1"/>
              </p:cNvSpPr>
              <p:nvPr/>
            </p:nvSpPr>
            <p:spPr bwMode="auto">
              <a:xfrm flipH="1">
                <a:off x="3854" y="1461"/>
                <a:ext cx="2" cy="3"/>
              </a:xfrm>
              <a:prstGeom prst="line">
                <a:avLst/>
              </a:prstGeom>
              <a:noFill/>
              <a:ln w="0">
                <a:solidFill>
                  <a:srgbClr val="FFDF7F"/>
                </a:solidFill>
                <a:round/>
                <a:headEnd/>
                <a:tailEnd/>
              </a:ln>
            </p:spPr>
            <p:txBody>
              <a:bodyPr/>
              <a:lstStyle/>
              <a:p>
                <a:endParaRPr lang="en-US"/>
              </a:p>
            </p:txBody>
          </p:sp>
          <p:sp>
            <p:nvSpPr>
              <p:cNvPr id="125238" name="Line 5430"/>
              <p:cNvSpPr>
                <a:spLocks noChangeShapeType="1"/>
              </p:cNvSpPr>
              <p:nvPr/>
            </p:nvSpPr>
            <p:spPr bwMode="auto">
              <a:xfrm>
                <a:off x="3854" y="1464"/>
                <a:ext cx="2" cy="3"/>
              </a:xfrm>
              <a:prstGeom prst="line">
                <a:avLst/>
              </a:prstGeom>
              <a:noFill/>
              <a:ln w="0">
                <a:solidFill>
                  <a:srgbClr val="FFDF7F"/>
                </a:solidFill>
                <a:round/>
                <a:headEnd/>
                <a:tailEnd/>
              </a:ln>
            </p:spPr>
            <p:txBody>
              <a:bodyPr/>
              <a:lstStyle/>
              <a:p>
                <a:endParaRPr lang="en-US"/>
              </a:p>
            </p:txBody>
          </p:sp>
          <p:sp>
            <p:nvSpPr>
              <p:cNvPr id="125239" name="Line 5431"/>
              <p:cNvSpPr>
                <a:spLocks noChangeShapeType="1"/>
              </p:cNvSpPr>
              <p:nvPr/>
            </p:nvSpPr>
            <p:spPr bwMode="auto">
              <a:xfrm>
                <a:off x="3856" y="1467"/>
                <a:ext cx="3" cy="2"/>
              </a:xfrm>
              <a:prstGeom prst="line">
                <a:avLst/>
              </a:prstGeom>
              <a:noFill/>
              <a:ln w="0">
                <a:solidFill>
                  <a:srgbClr val="FFDF7F"/>
                </a:solidFill>
                <a:round/>
                <a:headEnd/>
                <a:tailEnd/>
              </a:ln>
            </p:spPr>
            <p:txBody>
              <a:bodyPr/>
              <a:lstStyle/>
              <a:p>
                <a:endParaRPr lang="en-US"/>
              </a:p>
            </p:txBody>
          </p:sp>
          <p:sp>
            <p:nvSpPr>
              <p:cNvPr id="125240" name="Line 5432"/>
              <p:cNvSpPr>
                <a:spLocks noChangeShapeType="1"/>
              </p:cNvSpPr>
              <p:nvPr/>
            </p:nvSpPr>
            <p:spPr bwMode="auto">
              <a:xfrm flipV="1">
                <a:off x="3859" y="1467"/>
                <a:ext cx="3" cy="2"/>
              </a:xfrm>
              <a:prstGeom prst="line">
                <a:avLst/>
              </a:prstGeom>
              <a:noFill/>
              <a:ln w="0">
                <a:solidFill>
                  <a:srgbClr val="FFDF7F"/>
                </a:solidFill>
                <a:round/>
                <a:headEnd/>
                <a:tailEnd/>
              </a:ln>
            </p:spPr>
            <p:txBody>
              <a:bodyPr/>
              <a:lstStyle/>
              <a:p>
                <a:endParaRPr lang="en-US"/>
              </a:p>
            </p:txBody>
          </p:sp>
          <p:sp>
            <p:nvSpPr>
              <p:cNvPr id="125241" name="Line 5433"/>
              <p:cNvSpPr>
                <a:spLocks noChangeShapeType="1"/>
              </p:cNvSpPr>
              <p:nvPr/>
            </p:nvSpPr>
            <p:spPr bwMode="auto">
              <a:xfrm flipV="1">
                <a:off x="3862" y="1464"/>
                <a:ext cx="1" cy="3"/>
              </a:xfrm>
              <a:prstGeom prst="line">
                <a:avLst/>
              </a:prstGeom>
              <a:noFill/>
              <a:ln w="0">
                <a:solidFill>
                  <a:srgbClr val="FFDF7F"/>
                </a:solidFill>
                <a:round/>
                <a:headEnd/>
                <a:tailEnd/>
              </a:ln>
            </p:spPr>
            <p:txBody>
              <a:bodyPr/>
              <a:lstStyle/>
              <a:p>
                <a:endParaRPr lang="en-US"/>
              </a:p>
            </p:txBody>
          </p:sp>
          <p:sp>
            <p:nvSpPr>
              <p:cNvPr id="125242" name="Line 5434"/>
              <p:cNvSpPr>
                <a:spLocks noChangeShapeType="1"/>
              </p:cNvSpPr>
              <p:nvPr/>
            </p:nvSpPr>
            <p:spPr bwMode="auto">
              <a:xfrm>
                <a:off x="3751" y="1183"/>
                <a:ext cx="121" cy="76"/>
              </a:xfrm>
              <a:prstGeom prst="line">
                <a:avLst/>
              </a:prstGeom>
              <a:noFill/>
              <a:ln w="0">
                <a:solidFill>
                  <a:srgbClr val="FFDF7F"/>
                </a:solidFill>
                <a:round/>
                <a:headEnd/>
                <a:tailEnd/>
              </a:ln>
            </p:spPr>
            <p:txBody>
              <a:bodyPr/>
              <a:lstStyle/>
              <a:p>
                <a:endParaRPr lang="en-US"/>
              </a:p>
            </p:txBody>
          </p:sp>
          <p:sp>
            <p:nvSpPr>
              <p:cNvPr id="125243" name="Line 5435"/>
              <p:cNvSpPr>
                <a:spLocks noChangeShapeType="1"/>
              </p:cNvSpPr>
              <p:nvPr/>
            </p:nvSpPr>
            <p:spPr bwMode="auto">
              <a:xfrm flipV="1">
                <a:off x="3816" y="1134"/>
                <a:ext cx="145" cy="90"/>
              </a:xfrm>
              <a:prstGeom prst="line">
                <a:avLst/>
              </a:prstGeom>
              <a:noFill/>
              <a:ln w="0">
                <a:solidFill>
                  <a:srgbClr val="FFDF7F"/>
                </a:solidFill>
                <a:round/>
                <a:headEnd/>
                <a:tailEnd/>
              </a:ln>
            </p:spPr>
            <p:txBody>
              <a:bodyPr/>
              <a:lstStyle/>
              <a:p>
                <a:endParaRPr lang="en-US"/>
              </a:p>
            </p:txBody>
          </p:sp>
          <p:sp>
            <p:nvSpPr>
              <p:cNvPr id="125244" name="Line 5436"/>
              <p:cNvSpPr>
                <a:spLocks noChangeShapeType="1"/>
              </p:cNvSpPr>
              <p:nvPr/>
            </p:nvSpPr>
            <p:spPr bwMode="auto">
              <a:xfrm>
                <a:off x="3713" y="1206"/>
                <a:ext cx="106" cy="67"/>
              </a:xfrm>
              <a:prstGeom prst="line">
                <a:avLst/>
              </a:prstGeom>
              <a:noFill/>
              <a:ln w="0">
                <a:solidFill>
                  <a:srgbClr val="FFDF7F"/>
                </a:solidFill>
                <a:round/>
                <a:headEnd/>
                <a:tailEnd/>
              </a:ln>
            </p:spPr>
            <p:txBody>
              <a:bodyPr/>
              <a:lstStyle/>
              <a:p>
                <a:endParaRPr lang="en-US"/>
              </a:p>
            </p:txBody>
          </p:sp>
          <p:sp>
            <p:nvSpPr>
              <p:cNvPr id="125245" name="Line 5437"/>
              <p:cNvSpPr>
                <a:spLocks noChangeShapeType="1"/>
              </p:cNvSpPr>
              <p:nvPr/>
            </p:nvSpPr>
            <p:spPr bwMode="auto">
              <a:xfrm flipH="1" flipV="1">
                <a:off x="3750" y="1183"/>
                <a:ext cx="1" cy="3"/>
              </a:xfrm>
              <a:prstGeom prst="line">
                <a:avLst/>
              </a:prstGeom>
              <a:noFill/>
              <a:ln w="0">
                <a:solidFill>
                  <a:srgbClr val="FFDF7F"/>
                </a:solidFill>
                <a:round/>
                <a:headEnd/>
                <a:tailEnd/>
              </a:ln>
            </p:spPr>
            <p:txBody>
              <a:bodyPr/>
              <a:lstStyle/>
              <a:p>
                <a:endParaRPr lang="en-US"/>
              </a:p>
            </p:txBody>
          </p:sp>
          <p:sp>
            <p:nvSpPr>
              <p:cNvPr id="125246" name="Line 5438"/>
              <p:cNvSpPr>
                <a:spLocks noChangeShapeType="1"/>
              </p:cNvSpPr>
              <p:nvPr/>
            </p:nvSpPr>
            <p:spPr bwMode="auto">
              <a:xfrm>
                <a:off x="3750" y="1186"/>
                <a:ext cx="2" cy="3"/>
              </a:xfrm>
              <a:prstGeom prst="line">
                <a:avLst/>
              </a:prstGeom>
              <a:noFill/>
              <a:ln w="0">
                <a:solidFill>
                  <a:srgbClr val="FFDF7F"/>
                </a:solidFill>
                <a:round/>
                <a:headEnd/>
                <a:tailEnd/>
              </a:ln>
            </p:spPr>
            <p:txBody>
              <a:bodyPr/>
              <a:lstStyle/>
              <a:p>
                <a:endParaRPr lang="en-US"/>
              </a:p>
            </p:txBody>
          </p:sp>
          <p:sp>
            <p:nvSpPr>
              <p:cNvPr id="125247" name="Line 5439"/>
              <p:cNvSpPr>
                <a:spLocks noChangeShapeType="1"/>
              </p:cNvSpPr>
              <p:nvPr/>
            </p:nvSpPr>
            <p:spPr bwMode="auto">
              <a:xfrm>
                <a:off x="3752" y="1189"/>
                <a:ext cx="3" cy="2"/>
              </a:xfrm>
              <a:prstGeom prst="line">
                <a:avLst/>
              </a:prstGeom>
              <a:noFill/>
              <a:ln w="0">
                <a:solidFill>
                  <a:srgbClr val="FFDF7F"/>
                </a:solidFill>
                <a:round/>
                <a:headEnd/>
                <a:tailEnd/>
              </a:ln>
            </p:spPr>
            <p:txBody>
              <a:bodyPr/>
              <a:lstStyle/>
              <a:p>
                <a:endParaRPr lang="en-US"/>
              </a:p>
            </p:txBody>
          </p:sp>
          <p:sp>
            <p:nvSpPr>
              <p:cNvPr id="125248" name="Line 5440"/>
              <p:cNvSpPr>
                <a:spLocks noChangeShapeType="1"/>
              </p:cNvSpPr>
              <p:nvPr/>
            </p:nvSpPr>
            <p:spPr bwMode="auto">
              <a:xfrm>
                <a:off x="3755" y="1191"/>
                <a:ext cx="4" cy="2"/>
              </a:xfrm>
              <a:prstGeom prst="line">
                <a:avLst/>
              </a:prstGeom>
              <a:noFill/>
              <a:ln w="0">
                <a:solidFill>
                  <a:srgbClr val="FFDF7F"/>
                </a:solidFill>
                <a:round/>
                <a:headEnd/>
                <a:tailEnd/>
              </a:ln>
            </p:spPr>
            <p:txBody>
              <a:bodyPr/>
              <a:lstStyle/>
              <a:p>
                <a:endParaRPr lang="en-US"/>
              </a:p>
            </p:txBody>
          </p:sp>
          <p:sp>
            <p:nvSpPr>
              <p:cNvPr id="125249" name="Line 5441"/>
              <p:cNvSpPr>
                <a:spLocks noChangeShapeType="1"/>
              </p:cNvSpPr>
              <p:nvPr/>
            </p:nvSpPr>
            <p:spPr bwMode="auto">
              <a:xfrm>
                <a:off x="3759" y="1193"/>
                <a:ext cx="5" cy="3"/>
              </a:xfrm>
              <a:prstGeom prst="line">
                <a:avLst/>
              </a:prstGeom>
              <a:noFill/>
              <a:ln w="0">
                <a:solidFill>
                  <a:srgbClr val="FFDF7F"/>
                </a:solidFill>
                <a:round/>
                <a:headEnd/>
                <a:tailEnd/>
              </a:ln>
            </p:spPr>
            <p:txBody>
              <a:bodyPr/>
              <a:lstStyle/>
              <a:p>
                <a:endParaRPr lang="en-US"/>
              </a:p>
            </p:txBody>
          </p:sp>
          <p:sp>
            <p:nvSpPr>
              <p:cNvPr id="125250" name="Line 5442"/>
              <p:cNvSpPr>
                <a:spLocks noChangeShapeType="1"/>
              </p:cNvSpPr>
              <p:nvPr/>
            </p:nvSpPr>
            <p:spPr bwMode="auto">
              <a:xfrm flipH="1" flipV="1">
                <a:off x="3764" y="1196"/>
                <a:ext cx="5" cy="4"/>
              </a:xfrm>
              <a:prstGeom prst="line">
                <a:avLst/>
              </a:prstGeom>
              <a:noFill/>
              <a:ln w="0">
                <a:solidFill>
                  <a:srgbClr val="FFDF7F"/>
                </a:solidFill>
                <a:round/>
                <a:headEnd/>
                <a:tailEnd/>
              </a:ln>
            </p:spPr>
            <p:txBody>
              <a:bodyPr/>
              <a:lstStyle/>
              <a:p>
                <a:endParaRPr lang="en-US"/>
              </a:p>
            </p:txBody>
          </p:sp>
          <p:sp>
            <p:nvSpPr>
              <p:cNvPr id="125251" name="Line 5443"/>
              <p:cNvSpPr>
                <a:spLocks noChangeShapeType="1"/>
              </p:cNvSpPr>
              <p:nvPr/>
            </p:nvSpPr>
            <p:spPr bwMode="auto">
              <a:xfrm flipH="1" flipV="1">
                <a:off x="3769" y="1200"/>
                <a:ext cx="3" cy="4"/>
              </a:xfrm>
              <a:prstGeom prst="line">
                <a:avLst/>
              </a:prstGeom>
              <a:noFill/>
              <a:ln w="0">
                <a:solidFill>
                  <a:srgbClr val="FFDF7F"/>
                </a:solidFill>
                <a:round/>
                <a:headEnd/>
                <a:tailEnd/>
              </a:ln>
            </p:spPr>
            <p:txBody>
              <a:bodyPr/>
              <a:lstStyle/>
              <a:p>
                <a:endParaRPr lang="en-US"/>
              </a:p>
            </p:txBody>
          </p:sp>
          <p:sp>
            <p:nvSpPr>
              <p:cNvPr id="125252" name="Line 5444"/>
              <p:cNvSpPr>
                <a:spLocks noChangeShapeType="1"/>
              </p:cNvSpPr>
              <p:nvPr/>
            </p:nvSpPr>
            <p:spPr bwMode="auto">
              <a:xfrm flipH="1" flipV="1">
                <a:off x="3772" y="1204"/>
                <a:ext cx="2" cy="4"/>
              </a:xfrm>
              <a:prstGeom prst="line">
                <a:avLst/>
              </a:prstGeom>
              <a:noFill/>
              <a:ln w="0">
                <a:solidFill>
                  <a:srgbClr val="FFDF7F"/>
                </a:solidFill>
                <a:round/>
                <a:headEnd/>
                <a:tailEnd/>
              </a:ln>
            </p:spPr>
            <p:txBody>
              <a:bodyPr/>
              <a:lstStyle/>
              <a:p>
                <a:endParaRPr lang="en-US"/>
              </a:p>
            </p:txBody>
          </p:sp>
          <p:sp>
            <p:nvSpPr>
              <p:cNvPr id="125253" name="Line 5445"/>
              <p:cNvSpPr>
                <a:spLocks noChangeShapeType="1"/>
              </p:cNvSpPr>
              <p:nvPr/>
            </p:nvSpPr>
            <p:spPr bwMode="auto">
              <a:xfrm flipH="1" flipV="1">
                <a:off x="3774" y="1208"/>
                <a:ext cx="3" cy="6"/>
              </a:xfrm>
              <a:prstGeom prst="line">
                <a:avLst/>
              </a:prstGeom>
              <a:noFill/>
              <a:ln w="0">
                <a:solidFill>
                  <a:srgbClr val="FFDF7F"/>
                </a:solidFill>
                <a:round/>
                <a:headEnd/>
                <a:tailEnd/>
              </a:ln>
            </p:spPr>
            <p:txBody>
              <a:bodyPr/>
              <a:lstStyle/>
              <a:p>
                <a:endParaRPr lang="en-US"/>
              </a:p>
            </p:txBody>
          </p:sp>
          <p:sp>
            <p:nvSpPr>
              <p:cNvPr id="125254" name="Line 5446"/>
              <p:cNvSpPr>
                <a:spLocks noChangeShapeType="1"/>
              </p:cNvSpPr>
              <p:nvPr/>
            </p:nvSpPr>
            <p:spPr bwMode="auto">
              <a:xfrm flipH="1" flipV="1">
                <a:off x="3777" y="1214"/>
                <a:ext cx="2" cy="6"/>
              </a:xfrm>
              <a:prstGeom prst="line">
                <a:avLst/>
              </a:prstGeom>
              <a:noFill/>
              <a:ln w="0">
                <a:solidFill>
                  <a:srgbClr val="FFDF7F"/>
                </a:solidFill>
                <a:round/>
                <a:headEnd/>
                <a:tailEnd/>
              </a:ln>
            </p:spPr>
            <p:txBody>
              <a:bodyPr/>
              <a:lstStyle/>
              <a:p>
                <a:endParaRPr lang="en-US"/>
              </a:p>
            </p:txBody>
          </p:sp>
          <p:sp>
            <p:nvSpPr>
              <p:cNvPr id="125255" name="Line 5447"/>
              <p:cNvSpPr>
                <a:spLocks noChangeShapeType="1"/>
              </p:cNvSpPr>
              <p:nvPr/>
            </p:nvSpPr>
            <p:spPr bwMode="auto">
              <a:xfrm flipH="1" flipV="1">
                <a:off x="3779" y="1220"/>
                <a:ext cx="1" cy="3"/>
              </a:xfrm>
              <a:prstGeom prst="line">
                <a:avLst/>
              </a:prstGeom>
              <a:noFill/>
              <a:ln w="0">
                <a:solidFill>
                  <a:srgbClr val="FFDF7F"/>
                </a:solidFill>
                <a:round/>
                <a:headEnd/>
                <a:tailEnd/>
              </a:ln>
            </p:spPr>
            <p:txBody>
              <a:bodyPr/>
              <a:lstStyle/>
              <a:p>
                <a:endParaRPr lang="en-US"/>
              </a:p>
            </p:txBody>
          </p:sp>
          <p:sp>
            <p:nvSpPr>
              <p:cNvPr id="125256" name="Line 5448"/>
              <p:cNvSpPr>
                <a:spLocks noChangeShapeType="1"/>
              </p:cNvSpPr>
              <p:nvPr/>
            </p:nvSpPr>
            <p:spPr bwMode="auto">
              <a:xfrm>
                <a:off x="3780" y="1223"/>
                <a:ext cx="2" cy="4"/>
              </a:xfrm>
              <a:prstGeom prst="line">
                <a:avLst/>
              </a:prstGeom>
              <a:noFill/>
              <a:ln w="0">
                <a:solidFill>
                  <a:srgbClr val="FFDF7F"/>
                </a:solidFill>
                <a:round/>
                <a:headEnd/>
                <a:tailEnd/>
              </a:ln>
            </p:spPr>
            <p:txBody>
              <a:bodyPr/>
              <a:lstStyle/>
              <a:p>
                <a:endParaRPr lang="en-US"/>
              </a:p>
            </p:txBody>
          </p:sp>
          <p:sp>
            <p:nvSpPr>
              <p:cNvPr id="125257" name="Line 5449"/>
              <p:cNvSpPr>
                <a:spLocks noChangeShapeType="1"/>
              </p:cNvSpPr>
              <p:nvPr/>
            </p:nvSpPr>
            <p:spPr bwMode="auto">
              <a:xfrm>
                <a:off x="3782" y="1227"/>
                <a:ext cx="2" cy="5"/>
              </a:xfrm>
              <a:prstGeom prst="line">
                <a:avLst/>
              </a:prstGeom>
              <a:noFill/>
              <a:ln w="0">
                <a:solidFill>
                  <a:srgbClr val="FFDF7F"/>
                </a:solidFill>
                <a:round/>
                <a:headEnd/>
                <a:tailEnd/>
              </a:ln>
            </p:spPr>
            <p:txBody>
              <a:bodyPr/>
              <a:lstStyle/>
              <a:p>
                <a:endParaRPr lang="en-US"/>
              </a:p>
            </p:txBody>
          </p:sp>
          <p:sp>
            <p:nvSpPr>
              <p:cNvPr id="125258" name="Line 5450"/>
              <p:cNvSpPr>
                <a:spLocks noChangeShapeType="1"/>
              </p:cNvSpPr>
              <p:nvPr/>
            </p:nvSpPr>
            <p:spPr bwMode="auto">
              <a:xfrm flipH="1" flipV="1">
                <a:off x="3784" y="1232"/>
                <a:ext cx="3" cy="4"/>
              </a:xfrm>
              <a:prstGeom prst="line">
                <a:avLst/>
              </a:prstGeom>
              <a:noFill/>
              <a:ln w="0">
                <a:solidFill>
                  <a:srgbClr val="FFDF7F"/>
                </a:solidFill>
                <a:round/>
                <a:headEnd/>
                <a:tailEnd/>
              </a:ln>
            </p:spPr>
            <p:txBody>
              <a:bodyPr/>
              <a:lstStyle/>
              <a:p>
                <a:endParaRPr lang="en-US"/>
              </a:p>
            </p:txBody>
          </p:sp>
          <p:sp>
            <p:nvSpPr>
              <p:cNvPr id="125259" name="Line 5451"/>
              <p:cNvSpPr>
                <a:spLocks noChangeShapeType="1"/>
              </p:cNvSpPr>
              <p:nvPr/>
            </p:nvSpPr>
            <p:spPr bwMode="auto">
              <a:xfrm>
                <a:off x="3787" y="1236"/>
                <a:ext cx="3" cy="2"/>
              </a:xfrm>
              <a:prstGeom prst="line">
                <a:avLst/>
              </a:prstGeom>
              <a:noFill/>
              <a:ln w="0">
                <a:solidFill>
                  <a:srgbClr val="FFDF7F"/>
                </a:solidFill>
                <a:round/>
                <a:headEnd/>
                <a:tailEnd/>
              </a:ln>
            </p:spPr>
            <p:txBody>
              <a:bodyPr/>
              <a:lstStyle/>
              <a:p>
                <a:endParaRPr lang="en-US"/>
              </a:p>
            </p:txBody>
          </p:sp>
          <p:sp>
            <p:nvSpPr>
              <p:cNvPr id="125260" name="Line 5452"/>
              <p:cNvSpPr>
                <a:spLocks noChangeShapeType="1"/>
              </p:cNvSpPr>
              <p:nvPr/>
            </p:nvSpPr>
            <p:spPr bwMode="auto">
              <a:xfrm flipH="1" flipV="1">
                <a:off x="3790" y="1238"/>
                <a:ext cx="2" cy="3"/>
              </a:xfrm>
              <a:prstGeom prst="line">
                <a:avLst/>
              </a:prstGeom>
              <a:noFill/>
              <a:ln w="0">
                <a:solidFill>
                  <a:srgbClr val="FFDF7F"/>
                </a:solidFill>
                <a:round/>
                <a:headEnd/>
                <a:tailEnd/>
              </a:ln>
            </p:spPr>
            <p:txBody>
              <a:bodyPr/>
              <a:lstStyle/>
              <a:p>
                <a:endParaRPr lang="en-US"/>
              </a:p>
            </p:txBody>
          </p:sp>
          <p:sp>
            <p:nvSpPr>
              <p:cNvPr id="125261" name="Line 5453"/>
              <p:cNvSpPr>
                <a:spLocks noChangeShapeType="1"/>
              </p:cNvSpPr>
              <p:nvPr/>
            </p:nvSpPr>
            <p:spPr bwMode="auto">
              <a:xfrm flipH="1" flipV="1">
                <a:off x="3792" y="1241"/>
                <a:ext cx="3" cy="7"/>
              </a:xfrm>
              <a:prstGeom prst="line">
                <a:avLst/>
              </a:prstGeom>
              <a:noFill/>
              <a:ln w="0">
                <a:solidFill>
                  <a:srgbClr val="FFDF7F"/>
                </a:solidFill>
                <a:round/>
                <a:headEnd/>
                <a:tailEnd/>
              </a:ln>
            </p:spPr>
            <p:txBody>
              <a:bodyPr/>
              <a:lstStyle/>
              <a:p>
                <a:endParaRPr lang="en-US"/>
              </a:p>
            </p:txBody>
          </p:sp>
          <p:sp>
            <p:nvSpPr>
              <p:cNvPr id="125262" name="Line 5454"/>
              <p:cNvSpPr>
                <a:spLocks noChangeShapeType="1"/>
              </p:cNvSpPr>
              <p:nvPr/>
            </p:nvSpPr>
            <p:spPr bwMode="auto">
              <a:xfrm flipH="1" flipV="1">
                <a:off x="3795" y="1248"/>
                <a:ext cx="3" cy="7"/>
              </a:xfrm>
              <a:prstGeom prst="line">
                <a:avLst/>
              </a:prstGeom>
              <a:noFill/>
              <a:ln w="0">
                <a:solidFill>
                  <a:srgbClr val="FFDF7F"/>
                </a:solidFill>
                <a:round/>
                <a:headEnd/>
                <a:tailEnd/>
              </a:ln>
            </p:spPr>
            <p:txBody>
              <a:bodyPr/>
              <a:lstStyle/>
              <a:p>
                <a:endParaRPr lang="en-US"/>
              </a:p>
            </p:txBody>
          </p:sp>
          <p:sp>
            <p:nvSpPr>
              <p:cNvPr id="125263" name="Line 5455"/>
              <p:cNvSpPr>
                <a:spLocks noChangeShapeType="1"/>
              </p:cNvSpPr>
              <p:nvPr/>
            </p:nvSpPr>
            <p:spPr bwMode="auto">
              <a:xfrm flipH="1" flipV="1">
                <a:off x="3798" y="1255"/>
                <a:ext cx="1" cy="2"/>
              </a:xfrm>
              <a:prstGeom prst="line">
                <a:avLst/>
              </a:prstGeom>
              <a:noFill/>
              <a:ln w="0">
                <a:solidFill>
                  <a:srgbClr val="FFDF7F"/>
                </a:solidFill>
                <a:round/>
                <a:headEnd/>
                <a:tailEnd/>
              </a:ln>
            </p:spPr>
            <p:txBody>
              <a:bodyPr/>
              <a:lstStyle/>
              <a:p>
                <a:endParaRPr lang="en-US"/>
              </a:p>
            </p:txBody>
          </p:sp>
          <p:sp>
            <p:nvSpPr>
              <p:cNvPr id="125264" name="Line 5456"/>
              <p:cNvSpPr>
                <a:spLocks noChangeShapeType="1"/>
              </p:cNvSpPr>
              <p:nvPr/>
            </p:nvSpPr>
            <p:spPr bwMode="auto">
              <a:xfrm flipH="1" flipV="1">
                <a:off x="3799" y="1257"/>
                <a:ext cx="1" cy="2"/>
              </a:xfrm>
              <a:prstGeom prst="line">
                <a:avLst/>
              </a:prstGeom>
              <a:noFill/>
              <a:ln w="0">
                <a:solidFill>
                  <a:srgbClr val="FFDF7F"/>
                </a:solidFill>
                <a:round/>
                <a:headEnd/>
                <a:tailEnd/>
              </a:ln>
            </p:spPr>
            <p:txBody>
              <a:bodyPr/>
              <a:lstStyle/>
              <a:p>
                <a:endParaRPr lang="en-US"/>
              </a:p>
            </p:txBody>
          </p:sp>
          <p:sp>
            <p:nvSpPr>
              <p:cNvPr id="125265" name="Line 5457"/>
              <p:cNvSpPr>
                <a:spLocks noChangeShapeType="1"/>
              </p:cNvSpPr>
              <p:nvPr/>
            </p:nvSpPr>
            <p:spPr bwMode="auto">
              <a:xfrm flipV="1">
                <a:off x="3713" y="1183"/>
                <a:ext cx="38" cy="23"/>
              </a:xfrm>
              <a:prstGeom prst="line">
                <a:avLst/>
              </a:prstGeom>
              <a:noFill/>
              <a:ln w="0">
                <a:solidFill>
                  <a:srgbClr val="FFDF7F"/>
                </a:solidFill>
                <a:round/>
                <a:headEnd/>
                <a:tailEnd/>
              </a:ln>
            </p:spPr>
            <p:txBody>
              <a:bodyPr/>
              <a:lstStyle/>
              <a:p>
                <a:endParaRPr lang="en-US"/>
              </a:p>
            </p:txBody>
          </p:sp>
          <p:sp>
            <p:nvSpPr>
              <p:cNvPr id="125266" name="Line 5458"/>
              <p:cNvSpPr>
                <a:spLocks noChangeShapeType="1"/>
              </p:cNvSpPr>
              <p:nvPr/>
            </p:nvSpPr>
            <p:spPr bwMode="auto">
              <a:xfrm flipH="1" flipV="1">
                <a:off x="3729" y="1196"/>
                <a:ext cx="1" cy="2"/>
              </a:xfrm>
              <a:prstGeom prst="line">
                <a:avLst/>
              </a:prstGeom>
              <a:noFill/>
              <a:ln w="0">
                <a:solidFill>
                  <a:srgbClr val="FFDF7F"/>
                </a:solidFill>
                <a:round/>
                <a:headEnd/>
                <a:tailEnd/>
              </a:ln>
            </p:spPr>
            <p:txBody>
              <a:bodyPr/>
              <a:lstStyle/>
              <a:p>
                <a:endParaRPr lang="en-US"/>
              </a:p>
            </p:txBody>
          </p:sp>
          <p:sp>
            <p:nvSpPr>
              <p:cNvPr id="125267" name="Line 5459"/>
              <p:cNvSpPr>
                <a:spLocks noChangeShapeType="1"/>
              </p:cNvSpPr>
              <p:nvPr/>
            </p:nvSpPr>
            <p:spPr bwMode="auto">
              <a:xfrm>
                <a:off x="3730" y="1198"/>
                <a:ext cx="2" cy="1"/>
              </a:xfrm>
              <a:prstGeom prst="line">
                <a:avLst/>
              </a:prstGeom>
              <a:noFill/>
              <a:ln w="0">
                <a:solidFill>
                  <a:srgbClr val="FFDF7F"/>
                </a:solidFill>
                <a:round/>
                <a:headEnd/>
                <a:tailEnd/>
              </a:ln>
            </p:spPr>
            <p:txBody>
              <a:bodyPr/>
              <a:lstStyle/>
              <a:p>
                <a:endParaRPr lang="en-US"/>
              </a:p>
            </p:txBody>
          </p:sp>
          <p:sp>
            <p:nvSpPr>
              <p:cNvPr id="125268" name="Line 5460"/>
              <p:cNvSpPr>
                <a:spLocks noChangeShapeType="1"/>
              </p:cNvSpPr>
              <p:nvPr/>
            </p:nvSpPr>
            <p:spPr bwMode="auto">
              <a:xfrm flipH="1" flipV="1">
                <a:off x="3732" y="1199"/>
                <a:ext cx="1" cy="1"/>
              </a:xfrm>
              <a:prstGeom prst="line">
                <a:avLst/>
              </a:prstGeom>
              <a:noFill/>
              <a:ln w="0">
                <a:solidFill>
                  <a:srgbClr val="FFDF7F"/>
                </a:solidFill>
                <a:round/>
                <a:headEnd/>
                <a:tailEnd/>
              </a:ln>
            </p:spPr>
            <p:txBody>
              <a:bodyPr/>
              <a:lstStyle/>
              <a:p>
                <a:endParaRPr lang="en-US"/>
              </a:p>
            </p:txBody>
          </p:sp>
          <p:sp>
            <p:nvSpPr>
              <p:cNvPr id="125269" name="Line 5461"/>
              <p:cNvSpPr>
                <a:spLocks noChangeShapeType="1"/>
              </p:cNvSpPr>
              <p:nvPr/>
            </p:nvSpPr>
            <p:spPr bwMode="auto">
              <a:xfrm flipH="1" flipV="1">
                <a:off x="3733" y="1200"/>
                <a:ext cx="1" cy="2"/>
              </a:xfrm>
              <a:prstGeom prst="line">
                <a:avLst/>
              </a:prstGeom>
              <a:noFill/>
              <a:ln w="0">
                <a:solidFill>
                  <a:srgbClr val="FFDF7F"/>
                </a:solidFill>
                <a:round/>
                <a:headEnd/>
                <a:tailEnd/>
              </a:ln>
            </p:spPr>
            <p:txBody>
              <a:bodyPr/>
              <a:lstStyle/>
              <a:p>
                <a:endParaRPr lang="en-US"/>
              </a:p>
            </p:txBody>
          </p:sp>
          <p:sp>
            <p:nvSpPr>
              <p:cNvPr id="125270" name="Line 5462"/>
              <p:cNvSpPr>
                <a:spLocks noChangeShapeType="1"/>
              </p:cNvSpPr>
              <p:nvPr/>
            </p:nvSpPr>
            <p:spPr bwMode="auto">
              <a:xfrm flipH="1" flipV="1">
                <a:off x="3734" y="1202"/>
                <a:ext cx="1" cy="2"/>
              </a:xfrm>
              <a:prstGeom prst="line">
                <a:avLst/>
              </a:prstGeom>
              <a:noFill/>
              <a:ln w="0">
                <a:solidFill>
                  <a:srgbClr val="FFDF7F"/>
                </a:solidFill>
                <a:round/>
                <a:headEnd/>
                <a:tailEnd/>
              </a:ln>
            </p:spPr>
            <p:txBody>
              <a:bodyPr/>
              <a:lstStyle/>
              <a:p>
                <a:endParaRPr lang="en-US"/>
              </a:p>
            </p:txBody>
          </p:sp>
          <p:sp>
            <p:nvSpPr>
              <p:cNvPr id="125271" name="Line 5463"/>
              <p:cNvSpPr>
                <a:spLocks noChangeShapeType="1"/>
              </p:cNvSpPr>
              <p:nvPr/>
            </p:nvSpPr>
            <p:spPr bwMode="auto">
              <a:xfrm>
                <a:off x="3735" y="1204"/>
                <a:ext cx="1" cy="2"/>
              </a:xfrm>
              <a:prstGeom prst="line">
                <a:avLst/>
              </a:prstGeom>
              <a:noFill/>
              <a:ln w="0">
                <a:solidFill>
                  <a:srgbClr val="FFDF7F"/>
                </a:solidFill>
                <a:round/>
                <a:headEnd/>
                <a:tailEnd/>
              </a:ln>
            </p:spPr>
            <p:txBody>
              <a:bodyPr/>
              <a:lstStyle/>
              <a:p>
                <a:endParaRPr lang="en-US"/>
              </a:p>
            </p:txBody>
          </p:sp>
          <p:sp>
            <p:nvSpPr>
              <p:cNvPr id="125272" name="Line 5464"/>
              <p:cNvSpPr>
                <a:spLocks noChangeShapeType="1"/>
              </p:cNvSpPr>
              <p:nvPr/>
            </p:nvSpPr>
            <p:spPr bwMode="auto">
              <a:xfrm>
                <a:off x="3736" y="1206"/>
                <a:ext cx="2" cy="2"/>
              </a:xfrm>
              <a:prstGeom prst="line">
                <a:avLst/>
              </a:prstGeom>
              <a:noFill/>
              <a:ln w="0">
                <a:solidFill>
                  <a:srgbClr val="FFDF7F"/>
                </a:solidFill>
                <a:round/>
                <a:headEnd/>
                <a:tailEnd/>
              </a:ln>
            </p:spPr>
            <p:txBody>
              <a:bodyPr/>
              <a:lstStyle/>
              <a:p>
                <a:endParaRPr lang="en-US"/>
              </a:p>
            </p:txBody>
          </p:sp>
          <p:sp>
            <p:nvSpPr>
              <p:cNvPr id="125273" name="Line 5465"/>
              <p:cNvSpPr>
                <a:spLocks noChangeShapeType="1"/>
              </p:cNvSpPr>
              <p:nvPr/>
            </p:nvSpPr>
            <p:spPr bwMode="auto">
              <a:xfrm flipH="1" flipV="1">
                <a:off x="3738" y="1208"/>
                <a:ext cx="3" cy="2"/>
              </a:xfrm>
              <a:prstGeom prst="line">
                <a:avLst/>
              </a:prstGeom>
              <a:noFill/>
              <a:ln w="0">
                <a:solidFill>
                  <a:srgbClr val="FFDF7F"/>
                </a:solidFill>
                <a:round/>
                <a:headEnd/>
                <a:tailEnd/>
              </a:ln>
            </p:spPr>
            <p:txBody>
              <a:bodyPr/>
              <a:lstStyle/>
              <a:p>
                <a:endParaRPr lang="en-US"/>
              </a:p>
            </p:txBody>
          </p:sp>
          <p:sp>
            <p:nvSpPr>
              <p:cNvPr id="125274" name="Line 5466"/>
              <p:cNvSpPr>
                <a:spLocks noChangeShapeType="1"/>
              </p:cNvSpPr>
              <p:nvPr/>
            </p:nvSpPr>
            <p:spPr bwMode="auto">
              <a:xfrm flipH="1" flipV="1">
                <a:off x="3741" y="1210"/>
                <a:ext cx="1" cy="4"/>
              </a:xfrm>
              <a:prstGeom prst="line">
                <a:avLst/>
              </a:prstGeom>
              <a:noFill/>
              <a:ln w="0">
                <a:solidFill>
                  <a:srgbClr val="FFDF7F"/>
                </a:solidFill>
                <a:round/>
                <a:headEnd/>
                <a:tailEnd/>
              </a:ln>
            </p:spPr>
            <p:txBody>
              <a:bodyPr/>
              <a:lstStyle/>
              <a:p>
                <a:endParaRPr lang="en-US"/>
              </a:p>
            </p:txBody>
          </p:sp>
          <p:sp>
            <p:nvSpPr>
              <p:cNvPr id="125275" name="Line 5467"/>
              <p:cNvSpPr>
                <a:spLocks noChangeShapeType="1"/>
              </p:cNvSpPr>
              <p:nvPr/>
            </p:nvSpPr>
            <p:spPr bwMode="auto">
              <a:xfrm flipV="1">
                <a:off x="3740" y="1215"/>
                <a:ext cx="1" cy="1"/>
              </a:xfrm>
              <a:prstGeom prst="line">
                <a:avLst/>
              </a:prstGeom>
              <a:noFill/>
              <a:ln w="0">
                <a:solidFill>
                  <a:srgbClr val="FFDF7F"/>
                </a:solidFill>
                <a:round/>
                <a:headEnd/>
                <a:tailEnd/>
              </a:ln>
            </p:spPr>
            <p:txBody>
              <a:bodyPr/>
              <a:lstStyle/>
              <a:p>
                <a:endParaRPr lang="en-US"/>
              </a:p>
            </p:txBody>
          </p:sp>
          <p:sp>
            <p:nvSpPr>
              <p:cNvPr id="125276" name="Line 5468"/>
              <p:cNvSpPr>
                <a:spLocks noChangeShapeType="1"/>
              </p:cNvSpPr>
              <p:nvPr/>
            </p:nvSpPr>
            <p:spPr bwMode="auto">
              <a:xfrm flipV="1">
                <a:off x="3741" y="1214"/>
                <a:ext cx="1" cy="1"/>
              </a:xfrm>
              <a:prstGeom prst="line">
                <a:avLst/>
              </a:prstGeom>
              <a:noFill/>
              <a:ln w="0">
                <a:solidFill>
                  <a:srgbClr val="FFDF7F"/>
                </a:solidFill>
                <a:round/>
                <a:headEnd/>
                <a:tailEnd/>
              </a:ln>
            </p:spPr>
            <p:txBody>
              <a:bodyPr/>
              <a:lstStyle/>
              <a:p>
                <a:endParaRPr lang="en-US"/>
              </a:p>
            </p:txBody>
          </p:sp>
        </p:grpSp>
        <p:grpSp>
          <p:nvGrpSpPr>
            <p:cNvPr id="125478" name="Group 5670"/>
            <p:cNvGrpSpPr>
              <a:grpSpLocks/>
            </p:cNvGrpSpPr>
            <p:nvPr/>
          </p:nvGrpSpPr>
          <p:grpSpPr bwMode="auto">
            <a:xfrm>
              <a:off x="3731" y="1061"/>
              <a:ext cx="905" cy="2302"/>
              <a:chOff x="3731" y="1061"/>
              <a:chExt cx="905" cy="2302"/>
            </a:xfrm>
          </p:grpSpPr>
          <p:sp>
            <p:nvSpPr>
              <p:cNvPr id="125278" name="Line 5470"/>
              <p:cNvSpPr>
                <a:spLocks noChangeShapeType="1"/>
              </p:cNvSpPr>
              <p:nvPr/>
            </p:nvSpPr>
            <p:spPr bwMode="auto">
              <a:xfrm flipV="1">
                <a:off x="3738" y="1216"/>
                <a:ext cx="2" cy="1"/>
              </a:xfrm>
              <a:prstGeom prst="line">
                <a:avLst/>
              </a:prstGeom>
              <a:noFill/>
              <a:ln w="0">
                <a:solidFill>
                  <a:srgbClr val="FFDF7F"/>
                </a:solidFill>
                <a:round/>
                <a:headEnd/>
                <a:tailEnd/>
              </a:ln>
            </p:spPr>
            <p:txBody>
              <a:bodyPr/>
              <a:lstStyle/>
              <a:p>
                <a:endParaRPr lang="en-US"/>
              </a:p>
            </p:txBody>
          </p:sp>
          <p:sp>
            <p:nvSpPr>
              <p:cNvPr id="125279" name="Line 5471"/>
              <p:cNvSpPr>
                <a:spLocks noChangeShapeType="1"/>
              </p:cNvSpPr>
              <p:nvPr/>
            </p:nvSpPr>
            <p:spPr bwMode="auto">
              <a:xfrm>
                <a:off x="3736" y="1217"/>
                <a:ext cx="2" cy="1"/>
              </a:xfrm>
              <a:prstGeom prst="line">
                <a:avLst/>
              </a:prstGeom>
              <a:noFill/>
              <a:ln w="0">
                <a:solidFill>
                  <a:srgbClr val="FFDF7F"/>
                </a:solidFill>
                <a:round/>
                <a:headEnd/>
                <a:tailEnd/>
              </a:ln>
            </p:spPr>
            <p:txBody>
              <a:bodyPr/>
              <a:lstStyle/>
              <a:p>
                <a:endParaRPr lang="en-US"/>
              </a:p>
            </p:txBody>
          </p:sp>
          <p:sp>
            <p:nvSpPr>
              <p:cNvPr id="125280" name="Line 5472"/>
              <p:cNvSpPr>
                <a:spLocks noChangeShapeType="1"/>
              </p:cNvSpPr>
              <p:nvPr/>
            </p:nvSpPr>
            <p:spPr bwMode="auto">
              <a:xfrm flipH="1">
                <a:off x="3733" y="1217"/>
                <a:ext cx="3" cy="1"/>
              </a:xfrm>
              <a:prstGeom prst="line">
                <a:avLst/>
              </a:prstGeom>
              <a:noFill/>
              <a:ln w="0">
                <a:solidFill>
                  <a:srgbClr val="FFDF7F"/>
                </a:solidFill>
                <a:round/>
                <a:headEnd/>
                <a:tailEnd/>
              </a:ln>
            </p:spPr>
            <p:txBody>
              <a:bodyPr/>
              <a:lstStyle/>
              <a:p>
                <a:endParaRPr lang="en-US"/>
              </a:p>
            </p:txBody>
          </p:sp>
          <p:sp>
            <p:nvSpPr>
              <p:cNvPr id="125281" name="Line 5473"/>
              <p:cNvSpPr>
                <a:spLocks noChangeShapeType="1"/>
              </p:cNvSpPr>
              <p:nvPr/>
            </p:nvSpPr>
            <p:spPr bwMode="auto">
              <a:xfrm>
                <a:off x="3731" y="1217"/>
                <a:ext cx="2" cy="1"/>
              </a:xfrm>
              <a:prstGeom prst="line">
                <a:avLst/>
              </a:prstGeom>
              <a:noFill/>
              <a:ln w="0">
                <a:solidFill>
                  <a:srgbClr val="FFDF7F"/>
                </a:solidFill>
                <a:round/>
                <a:headEnd/>
                <a:tailEnd/>
              </a:ln>
            </p:spPr>
            <p:txBody>
              <a:bodyPr/>
              <a:lstStyle/>
              <a:p>
                <a:endParaRPr lang="en-US"/>
              </a:p>
            </p:txBody>
          </p:sp>
          <p:sp>
            <p:nvSpPr>
              <p:cNvPr id="125282" name="Line 5474"/>
              <p:cNvSpPr>
                <a:spLocks noChangeShapeType="1"/>
              </p:cNvSpPr>
              <p:nvPr/>
            </p:nvSpPr>
            <p:spPr bwMode="auto">
              <a:xfrm flipH="1" flipV="1">
                <a:off x="3738" y="1191"/>
                <a:ext cx="3" cy="1"/>
              </a:xfrm>
              <a:prstGeom prst="line">
                <a:avLst/>
              </a:prstGeom>
              <a:noFill/>
              <a:ln w="0">
                <a:solidFill>
                  <a:srgbClr val="FFDF7F"/>
                </a:solidFill>
                <a:round/>
                <a:headEnd/>
                <a:tailEnd/>
              </a:ln>
            </p:spPr>
            <p:txBody>
              <a:bodyPr/>
              <a:lstStyle/>
              <a:p>
                <a:endParaRPr lang="en-US"/>
              </a:p>
            </p:txBody>
          </p:sp>
          <p:sp>
            <p:nvSpPr>
              <p:cNvPr id="125283" name="Line 5475"/>
              <p:cNvSpPr>
                <a:spLocks noChangeShapeType="1"/>
              </p:cNvSpPr>
              <p:nvPr/>
            </p:nvSpPr>
            <p:spPr bwMode="auto">
              <a:xfrm flipH="1" flipV="1">
                <a:off x="3741" y="1191"/>
                <a:ext cx="3" cy="3"/>
              </a:xfrm>
              <a:prstGeom prst="line">
                <a:avLst/>
              </a:prstGeom>
              <a:noFill/>
              <a:ln w="0">
                <a:solidFill>
                  <a:srgbClr val="FFDF7F"/>
                </a:solidFill>
                <a:round/>
                <a:headEnd/>
                <a:tailEnd/>
              </a:ln>
            </p:spPr>
            <p:txBody>
              <a:bodyPr/>
              <a:lstStyle/>
              <a:p>
                <a:endParaRPr lang="en-US"/>
              </a:p>
            </p:txBody>
          </p:sp>
          <p:sp>
            <p:nvSpPr>
              <p:cNvPr id="125284" name="Line 5476"/>
              <p:cNvSpPr>
                <a:spLocks noChangeShapeType="1"/>
              </p:cNvSpPr>
              <p:nvPr/>
            </p:nvSpPr>
            <p:spPr bwMode="auto">
              <a:xfrm flipH="1" flipV="1">
                <a:off x="3744" y="1194"/>
                <a:ext cx="1" cy="2"/>
              </a:xfrm>
              <a:prstGeom prst="line">
                <a:avLst/>
              </a:prstGeom>
              <a:noFill/>
              <a:ln w="0">
                <a:solidFill>
                  <a:srgbClr val="FFDF7F"/>
                </a:solidFill>
                <a:round/>
                <a:headEnd/>
                <a:tailEnd/>
              </a:ln>
            </p:spPr>
            <p:txBody>
              <a:bodyPr/>
              <a:lstStyle/>
              <a:p>
                <a:endParaRPr lang="en-US"/>
              </a:p>
            </p:txBody>
          </p:sp>
          <p:sp>
            <p:nvSpPr>
              <p:cNvPr id="125285" name="Line 5477"/>
              <p:cNvSpPr>
                <a:spLocks noChangeShapeType="1"/>
              </p:cNvSpPr>
              <p:nvPr/>
            </p:nvSpPr>
            <p:spPr bwMode="auto">
              <a:xfrm flipH="1" flipV="1">
                <a:off x="3745" y="1196"/>
                <a:ext cx="1" cy="2"/>
              </a:xfrm>
              <a:prstGeom prst="line">
                <a:avLst/>
              </a:prstGeom>
              <a:noFill/>
              <a:ln w="0">
                <a:solidFill>
                  <a:srgbClr val="FFDF7F"/>
                </a:solidFill>
                <a:round/>
                <a:headEnd/>
                <a:tailEnd/>
              </a:ln>
            </p:spPr>
            <p:txBody>
              <a:bodyPr/>
              <a:lstStyle/>
              <a:p>
                <a:endParaRPr lang="en-US"/>
              </a:p>
            </p:txBody>
          </p:sp>
          <p:sp>
            <p:nvSpPr>
              <p:cNvPr id="125286" name="Line 5478"/>
              <p:cNvSpPr>
                <a:spLocks noChangeShapeType="1"/>
              </p:cNvSpPr>
              <p:nvPr/>
            </p:nvSpPr>
            <p:spPr bwMode="auto">
              <a:xfrm flipH="1" flipV="1">
                <a:off x="3746" y="1198"/>
                <a:ext cx="1" cy="3"/>
              </a:xfrm>
              <a:prstGeom prst="line">
                <a:avLst/>
              </a:prstGeom>
              <a:noFill/>
              <a:ln w="0">
                <a:solidFill>
                  <a:srgbClr val="FFDF7F"/>
                </a:solidFill>
                <a:round/>
                <a:headEnd/>
                <a:tailEnd/>
              </a:ln>
            </p:spPr>
            <p:txBody>
              <a:bodyPr/>
              <a:lstStyle/>
              <a:p>
                <a:endParaRPr lang="en-US"/>
              </a:p>
            </p:txBody>
          </p:sp>
          <p:sp>
            <p:nvSpPr>
              <p:cNvPr id="125287" name="Line 5479"/>
              <p:cNvSpPr>
                <a:spLocks noChangeShapeType="1"/>
              </p:cNvSpPr>
              <p:nvPr/>
            </p:nvSpPr>
            <p:spPr bwMode="auto">
              <a:xfrm>
                <a:off x="3747" y="1201"/>
                <a:ext cx="1" cy="2"/>
              </a:xfrm>
              <a:prstGeom prst="line">
                <a:avLst/>
              </a:prstGeom>
              <a:noFill/>
              <a:ln w="0">
                <a:solidFill>
                  <a:srgbClr val="FFDF7F"/>
                </a:solidFill>
                <a:round/>
                <a:headEnd/>
                <a:tailEnd/>
              </a:ln>
            </p:spPr>
            <p:txBody>
              <a:bodyPr/>
              <a:lstStyle/>
              <a:p>
                <a:endParaRPr lang="en-US"/>
              </a:p>
            </p:txBody>
          </p:sp>
          <p:sp>
            <p:nvSpPr>
              <p:cNvPr id="125288" name="Line 5480"/>
              <p:cNvSpPr>
                <a:spLocks noChangeShapeType="1"/>
              </p:cNvSpPr>
              <p:nvPr/>
            </p:nvSpPr>
            <p:spPr bwMode="auto">
              <a:xfrm>
                <a:off x="3748" y="1203"/>
                <a:ext cx="2" cy="3"/>
              </a:xfrm>
              <a:prstGeom prst="line">
                <a:avLst/>
              </a:prstGeom>
              <a:noFill/>
              <a:ln w="0">
                <a:solidFill>
                  <a:srgbClr val="FFDF7F"/>
                </a:solidFill>
                <a:round/>
                <a:headEnd/>
                <a:tailEnd/>
              </a:ln>
            </p:spPr>
            <p:txBody>
              <a:bodyPr/>
              <a:lstStyle/>
              <a:p>
                <a:endParaRPr lang="en-US"/>
              </a:p>
            </p:txBody>
          </p:sp>
          <p:sp>
            <p:nvSpPr>
              <p:cNvPr id="125289" name="Line 5481"/>
              <p:cNvSpPr>
                <a:spLocks noChangeShapeType="1"/>
              </p:cNvSpPr>
              <p:nvPr/>
            </p:nvSpPr>
            <p:spPr bwMode="auto">
              <a:xfrm>
                <a:off x="3750" y="1206"/>
                <a:ext cx="1" cy="2"/>
              </a:xfrm>
              <a:prstGeom prst="line">
                <a:avLst/>
              </a:prstGeom>
              <a:noFill/>
              <a:ln w="0">
                <a:solidFill>
                  <a:srgbClr val="FFDF7F"/>
                </a:solidFill>
                <a:round/>
                <a:headEnd/>
                <a:tailEnd/>
              </a:ln>
            </p:spPr>
            <p:txBody>
              <a:bodyPr/>
              <a:lstStyle/>
              <a:p>
                <a:endParaRPr lang="en-US"/>
              </a:p>
            </p:txBody>
          </p:sp>
          <p:sp>
            <p:nvSpPr>
              <p:cNvPr id="125290" name="Line 5482"/>
              <p:cNvSpPr>
                <a:spLocks noChangeShapeType="1"/>
              </p:cNvSpPr>
              <p:nvPr/>
            </p:nvSpPr>
            <p:spPr bwMode="auto">
              <a:xfrm>
                <a:off x="3751" y="1208"/>
                <a:ext cx="3" cy="4"/>
              </a:xfrm>
              <a:prstGeom prst="line">
                <a:avLst/>
              </a:prstGeom>
              <a:noFill/>
              <a:ln w="0">
                <a:solidFill>
                  <a:srgbClr val="FFDF7F"/>
                </a:solidFill>
                <a:round/>
                <a:headEnd/>
                <a:tailEnd/>
              </a:ln>
            </p:spPr>
            <p:txBody>
              <a:bodyPr/>
              <a:lstStyle/>
              <a:p>
                <a:endParaRPr lang="en-US"/>
              </a:p>
            </p:txBody>
          </p:sp>
          <p:sp>
            <p:nvSpPr>
              <p:cNvPr id="125291" name="Line 5483"/>
              <p:cNvSpPr>
                <a:spLocks noChangeShapeType="1"/>
              </p:cNvSpPr>
              <p:nvPr/>
            </p:nvSpPr>
            <p:spPr bwMode="auto">
              <a:xfrm>
                <a:off x="3754" y="1212"/>
                <a:ext cx="3" cy="2"/>
              </a:xfrm>
              <a:prstGeom prst="line">
                <a:avLst/>
              </a:prstGeom>
              <a:noFill/>
              <a:ln w="0">
                <a:solidFill>
                  <a:srgbClr val="FFDF7F"/>
                </a:solidFill>
                <a:round/>
                <a:headEnd/>
                <a:tailEnd/>
              </a:ln>
            </p:spPr>
            <p:txBody>
              <a:bodyPr/>
              <a:lstStyle/>
              <a:p>
                <a:endParaRPr lang="en-US"/>
              </a:p>
            </p:txBody>
          </p:sp>
          <p:sp>
            <p:nvSpPr>
              <p:cNvPr id="125292" name="Line 5484"/>
              <p:cNvSpPr>
                <a:spLocks noChangeShapeType="1"/>
              </p:cNvSpPr>
              <p:nvPr/>
            </p:nvSpPr>
            <p:spPr bwMode="auto">
              <a:xfrm>
                <a:off x="3757" y="1214"/>
                <a:ext cx="4" cy="3"/>
              </a:xfrm>
              <a:prstGeom prst="line">
                <a:avLst/>
              </a:prstGeom>
              <a:noFill/>
              <a:ln w="0">
                <a:solidFill>
                  <a:srgbClr val="FFDF7F"/>
                </a:solidFill>
                <a:round/>
                <a:headEnd/>
                <a:tailEnd/>
              </a:ln>
            </p:spPr>
            <p:txBody>
              <a:bodyPr/>
              <a:lstStyle/>
              <a:p>
                <a:endParaRPr lang="en-US"/>
              </a:p>
            </p:txBody>
          </p:sp>
          <p:sp>
            <p:nvSpPr>
              <p:cNvPr id="125293" name="Line 5485"/>
              <p:cNvSpPr>
                <a:spLocks noChangeShapeType="1"/>
              </p:cNvSpPr>
              <p:nvPr/>
            </p:nvSpPr>
            <p:spPr bwMode="auto">
              <a:xfrm flipH="1" flipV="1">
                <a:off x="3761" y="1217"/>
                <a:ext cx="3" cy="3"/>
              </a:xfrm>
              <a:prstGeom prst="line">
                <a:avLst/>
              </a:prstGeom>
              <a:noFill/>
              <a:ln w="0">
                <a:solidFill>
                  <a:srgbClr val="FFDF7F"/>
                </a:solidFill>
                <a:round/>
                <a:headEnd/>
                <a:tailEnd/>
              </a:ln>
            </p:spPr>
            <p:txBody>
              <a:bodyPr/>
              <a:lstStyle/>
              <a:p>
                <a:endParaRPr lang="en-US"/>
              </a:p>
            </p:txBody>
          </p:sp>
          <p:sp>
            <p:nvSpPr>
              <p:cNvPr id="125294" name="Line 5486"/>
              <p:cNvSpPr>
                <a:spLocks noChangeShapeType="1"/>
              </p:cNvSpPr>
              <p:nvPr/>
            </p:nvSpPr>
            <p:spPr bwMode="auto">
              <a:xfrm flipH="1" flipV="1">
                <a:off x="3764" y="1220"/>
                <a:ext cx="2" cy="3"/>
              </a:xfrm>
              <a:prstGeom prst="line">
                <a:avLst/>
              </a:prstGeom>
              <a:noFill/>
              <a:ln w="0">
                <a:solidFill>
                  <a:srgbClr val="FFDF7F"/>
                </a:solidFill>
                <a:round/>
                <a:headEnd/>
                <a:tailEnd/>
              </a:ln>
            </p:spPr>
            <p:txBody>
              <a:bodyPr/>
              <a:lstStyle/>
              <a:p>
                <a:endParaRPr lang="en-US"/>
              </a:p>
            </p:txBody>
          </p:sp>
          <p:sp>
            <p:nvSpPr>
              <p:cNvPr id="125295" name="Line 5487"/>
              <p:cNvSpPr>
                <a:spLocks noChangeShapeType="1"/>
              </p:cNvSpPr>
              <p:nvPr/>
            </p:nvSpPr>
            <p:spPr bwMode="auto">
              <a:xfrm flipH="1" flipV="1">
                <a:off x="3766" y="1223"/>
                <a:ext cx="1" cy="4"/>
              </a:xfrm>
              <a:prstGeom prst="line">
                <a:avLst/>
              </a:prstGeom>
              <a:noFill/>
              <a:ln w="0">
                <a:solidFill>
                  <a:srgbClr val="FFDF7F"/>
                </a:solidFill>
                <a:round/>
                <a:headEnd/>
                <a:tailEnd/>
              </a:ln>
            </p:spPr>
            <p:txBody>
              <a:bodyPr/>
              <a:lstStyle/>
              <a:p>
                <a:endParaRPr lang="en-US"/>
              </a:p>
            </p:txBody>
          </p:sp>
          <p:sp>
            <p:nvSpPr>
              <p:cNvPr id="125296" name="Line 5488"/>
              <p:cNvSpPr>
                <a:spLocks noChangeShapeType="1"/>
              </p:cNvSpPr>
              <p:nvPr/>
            </p:nvSpPr>
            <p:spPr bwMode="auto">
              <a:xfrm>
                <a:off x="3767" y="1227"/>
                <a:ext cx="1" cy="3"/>
              </a:xfrm>
              <a:prstGeom prst="line">
                <a:avLst/>
              </a:prstGeom>
              <a:noFill/>
              <a:ln w="0">
                <a:solidFill>
                  <a:srgbClr val="FFDF7F"/>
                </a:solidFill>
                <a:round/>
                <a:headEnd/>
                <a:tailEnd/>
              </a:ln>
            </p:spPr>
            <p:txBody>
              <a:bodyPr/>
              <a:lstStyle/>
              <a:p>
                <a:endParaRPr lang="en-US"/>
              </a:p>
            </p:txBody>
          </p:sp>
          <p:sp>
            <p:nvSpPr>
              <p:cNvPr id="125297" name="Line 5489"/>
              <p:cNvSpPr>
                <a:spLocks noChangeShapeType="1"/>
              </p:cNvSpPr>
              <p:nvPr/>
            </p:nvSpPr>
            <p:spPr bwMode="auto">
              <a:xfrm flipH="1" flipV="1">
                <a:off x="3768" y="1230"/>
                <a:ext cx="1" cy="2"/>
              </a:xfrm>
              <a:prstGeom prst="line">
                <a:avLst/>
              </a:prstGeom>
              <a:noFill/>
              <a:ln w="0">
                <a:solidFill>
                  <a:srgbClr val="FFDF7F"/>
                </a:solidFill>
                <a:round/>
                <a:headEnd/>
                <a:tailEnd/>
              </a:ln>
            </p:spPr>
            <p:txBody>
              <a:bodyPr/>
              <a:lstStyle/>
              <a:p>
                <a:endParaRPr lang="en-US"/>
              </a:p>
            </p:txBody>
          </p:sp>
          <p:sp>
            <p:nvSpPr>
              <p:cNvPr id="125298" name="Line 5490"/>
              <p:cNvSpPr>
                <a:spLocks noChangeShapeType="1"/>
              </p:cNvSpPr>
              <p:nvPr/>
            </p:nvSpPr>
            <p:spPr bwMode="auto">
              <a:xfrm flipV="1">
                <a:off x="3768" y="1232"/>
                <a:ext cx="1" cy="1"/>
              </a:xfrm>
              <a:prstGeom prst="line">
                <a:avLst/>
              </a:prstGeom>
              <a:noFill/>
              <a:ln w="0">
                <a:solidFill>
                  <a:srgbClr val="FFDF7F"/>
                </a:solidFill>
                <a:round/>
                <a:headEnd/>
                <a:tailEnd/>
              </a:ln>
            </p:spPr>
            <p:txBody>
              <a:bodyPr/>
              <a:lstStyle/>
              <a:p>
                <a:endParaRPr lang="en-US"/>
              </a:p>
            </p:txBody>
          </p:sp>
          <p:sp>
            <p:nvSpPr>
              <p:cNvPr id="125299" name="Line 5491"/>
              <p:cNvSpPr>
                <a:spLocks noChangeShapeType="1"/>
              </p:cNvSpPr>
              <p:nvPr/>
            </p:nvSpPr>
            <p:spPr bwMode="auto">
              <a:xfrm flipV="1">
                <a:off x="3768" y="1232"/>
                <a:ext cx="1" cy="1"/>
              </a:xfrm>
              <a:prstGeom prst="line">
                <a:avLst/>
              </a:prstGeom>
              <a:noFill/>
              <a:ln w="0">
                <a:solidFill>
                  <a:srgbClr val="FFDF7F"/>
                </a:solidFill>
                <a:round/>
                <a:headEnd/>
                <a:tailEnd/>
              </a:ln>
            </p:spPr>
            <p:txBody>
              <a:bodyPr/>
              <a:lstStyle/>
              <a:p>
                <a:endParaRPr lang="en-US"/>
              </a:p>
            </p:txBody>
          </p:sp>
          <p:sp>
            <p:nvSpPr>
              <p:cNvPr id="125300" name="Line 5492"/>
              <p:cNvSpPr>
                <a:spLocks noChangeShapeType="1"/>
              </p:cNvSpPr>
              <p:nvPr/>
            </p:nvSpPr>
            <p:spPr bwMode="auto">
              <a:xfrm flipV="1">
                <a:off x="3768" y="1233"/>
                <a:ext cx="1" cy="1"/>
              </a:xfrm>
              <a:prstGeom prst="line">
                <a:avLst/>
              </a:prstGeom>
              <a:noFill/>
              <a:ln w="0">
                <a:solidFill>
                  <a:srgbClr val="FFDF7F"/>
                </a:solidFill>
                <a:round/>
                <a:headEnd/>
                <a:tailEnd/>
              </a:ln>
            </p:spPr>
            <p:txBody>
              <a:bodyPr/>
              <a:lstStyle/>
              <a:p>
                <a:endParaRPr lang="en-US"/>
              </a:p>
            </p:txBody>
          </p:sp>
          <p:sp>
            <p:nvSpPr>
              <p:cNvPr id="125301" name="Line 5493"/>
              <p:cNvSpPr>
                <a:spLocks noChangeShapeType="1"/>
              </p:cNvSpPr>
              <p:nvPr/>
            </p:nvSpPr>
            <p:spPr bwMode="auto">
              <a:xfrm flipH="1">
                <a:off x="3767" y="1234"/>
                <a:ext cx="1" cy="1"/>
              </a:xfrm>
              <a:prstGeom prst="line">
                <a:avLst/>
              </a:prstGeom>
              <a:noFill/>
              <a:ln w="0">
                <a:solidFill>
                  <a:srgbClr val="FFDF7F"/>
                </a:solidFill>
                <a:round/>
                <a:headEnd/>
                <a:tailEnd/>
              </a:ln>
            </p:spPr>
            <p:txBody>
              <a:bodyPr/>
              <a:lstStyle/>
              <a:p>
                <a:endParaRPr lang="en-US"/>
              </a:p>
            </p:txBody>
          </p:sp>
          <p:sp>
            <p:nvSpPr>
              <p:cNvPr id="125302" name="Line 5494"/>
              <p:cNvSpPr>
                <a:spLocks noChangeShapeType="1"/>
              </p:cNvSpPr>
              <p:nvPr/>
            </p:nvSpPr>
            <p:spPr bwMode="auto">
              <a:xfrm flipH="1">
                <a:off x="3766" y="1234"/>
                <a:ext cx="1" cy="1"/>
              </a:xfrm>
              <a:prstGeom prst="line">
                <a:avLst/>
              </a:prstGeom>
              <a:noFill/>
              <a:ln w="0">
                <a:solidFill>
                  <a:srgbClr val="FFDF7F"/>
                </a:solidFill>
                <a:round/>
                <a:headEnd/>
                <a:tailEnd/>
              </a:ln>
            </p:spPr>
            <p:txBody>
              <a:bodyPr/>
              <a:lstStyle/>
              <a:p>
                <a:endParaRPr lang="en-US"/>
              </a:p>
            </p:txBody>
          </p:sp>
          <p:sp>
            <p:nvSpPr>
              <p:cNvPr id="125303" name="Line 5495"/>
              <p:cNvSpPr>
                <a:spLocks noChangeShapeType="1"/>
              </p:cNvSpPr>
              <p:nvPr/>
            </p:nvSpPr>
            <p:spPr bwMode="auto">
              <a:xfrm flipV="1">
                <a:off x="3765" y="1235"/>
                <a:ext cx="1" cy="1"/>
              </a:xfrm>
              <a:prstGeom prst="line">
                <a:avLst/>
              </a:prstGeom>
              <a:noFill/>
              <a:ln w="0">
                <a:solidFill>
                  <a:srgbClr val="FFDF7F"/>
                </a:solidFill>
                <a:round/>
                <a:headEnd/>
                <a:tailEnd/>
              </a:ln>
            </p:spPr>
            <p:txBody>
              <a:bodyPr/>
              <a:lstStyle/>
              <a:p>
                <a:endParaRPr lang="en-US"/>
              </a:p>
            </p:txBody>
          </p:sp>
          <p:sp>
            <p:nvSpPr>
              <p:cNvPr id="125304" name="Line 5496"/>
              <p:cNvSpPr>
                <a:spLocks noChangeShapeType="1"/>
              </p:cNvSpPr>
              <p:nvPr/>
            </p:nvSpPr>
            <p:spPr bwMode="auto">
              <a:xfrm flipV="1">
                <a:off x="3763" y="1236"/>
                <a:ext cx="2" cy="1"/>
              </a:xfrm>
              <a:prstGeom prst="line">
                <a:avLst/>
              </a:prstGeom>
              <a:noFill/>
              <a:ln w="0">
                <a:solidFill>
                  <a:srgbClr val="FFDF7F"/>
                </a:solidFill>
                <a:round/>
                <a:headEnd/>
                <a:tailEnd/>
              </a:ln>
            </p:spPr>
            <p:txBody>
              <a:bodyPr/>
              <a:lstStyle/>
              <a:p>
                <a:endParaRPr lang="en-US"/>
              </a:p>
            </p:txBody>
          </p:sp>
          <p:sp>
            <p:nvSpPr>
              <p:cNvPr id="125305" name="Line 5497"/>
              <p:cNvSpPr>
                <a:spLocks noChangeShapeType="1"/>
              </p:cNvSpPr>
              <p:nvPr/>
            </p:nvSpPr>
            <p:spPr bwMode="auto">
              <a:xfrm>
                <a:off x="3761" y="1236"/>
                <a:ext cx="2" cy="1"/>
              </a:xfrm>
              <a:prstGeom prst="line">
                <a:avLst/>
              </a:prstGeom>
              <a:noFill/>
              <a:ln w="0">
                <a:solidFill>
                  <a:srgbClr val="FFDF7F"/>
                </a:solidFill>
                <a:round/>
                <a:headEnd/>
                <a:tailEnd/>
              </a:ln>
            </p:spPr>
            <p:txBody>
              <a:bodyPr/>
              <a:lstStyle/>
              <a:p>
                <a:endParaRPr lang="en-US"/>
              </a:p>
            </p:txBody>
          </p:sp>
          <p:sp>
            <p:nvSpPr>
              <p:cNvPr id="125306" name="Line 5498"/>
              <p:cNvSpPr>
                <a:spLocks noChangeShapeType="1"/>
              </p:cNvSpPr>
              <p:nvPr/>
            </p:nvSpPr>
            <p:spPr bwMode="auto">
              <a:xfrm>
                <a:off x="3794" y="1210"/>
                <a:ext cx="1" cy="3"/>
              </a:xfrm>
              <a:prstGeom prst="line">
                <a:avLst/>
              </a:prstGeom>
              <a:noFill/>
              <a:ln w="0">
                <a:solidFill>
                  <a:srgbClr val="FFDF7F"/>
                </a:solidFill>
                <a:round/>
                <a:headEnd/>
                <a:tailEnd/>
              </a:ln>
            </p:spPr>
            <p:txBody>
              <a:bodyPr/>
              <a:lstStyle/>
              <a:p>
                <a:endParaRPr lang="en-US"/>
              </a:p>
            </p:txBody>
          </p:sp>
          <p:sp>
            <p:nvSpPr>
              <p:cNvPr id="125307" name="Line 5499"/>
              <p:cNvSpPr>
                <a:spLocks noChangeShapeType="1"/>
              </p:cNvSpPr>
              <p:nvPr/>
            </p:nvSpPr>
            <p:spPr bwMode="auto">
              <a:xfrm>
                <a:off x="3794" y="1213"/>
                <a:ext cx="2" cy="2"/>
              </a:xfrm>
              <a:prstGeom prst="line">
                <a:avLst/>
              </a:prstGeom>
              <a:noFill/>
              <a:ln w="0">
                <a:solidFill>
                  <a:srgbClr val="FFDF7F"/>
                </a:solidFill>
                <a:round/>
                <a:headEnd/>
                <a:tailEnd/>
              </a:ln>
            </p:spPr>
            <p:txBody>
              <a:bodyPr/>
              <a:lstStyle/>
              <a:p>
                <a:endParaRPr lang="en-US"/>
              </a:p>
            </p:txBody>
          </p:sp>
          <p:sp>
            <p:nvSpPr>
              <p:cNvPr id="125308" name="Line 5500"/>
              <p:cNvSpPr>
                <a:spLocks noChangeShapeType="1"/>
              </p:cNvSpPr>
              <p:nvPr/>
            </p:nvSpPr>
            <p:spPr bwMode="auto">
              <a:xfrm>
                <a:off x="3796" y="1215"/>
                <a:ext cx="3" cy="3"/>
              </a:xfrm>
              <a:prstGeom prst="line">
                <a:avLst/>
              </a:prstGeom>
              <a:noFill/>
              <a:ln w="0">
                <a:solidFill>
                  <a:srgbClr val="FFDF7F"/>
                </a:solidFill>
                <a:round/>
                <a:headEnd/>
                <a:tailEnd/>
              </a:ln>
            </p:spPr>
            <p:txBody>
              <a:bodyPr/>
              <a:lstStyle/>
              <a:p>
                <a:endParaRPr lang="en-US"/>
              </a:p>
            </p:txBody>
          </p:sp>
          <p:sp>
            <p:nvSpPr>
              <p:cNvPr id="125309" name="Line 5501"/>
              <p:cNvSpPr>
                <a:spLocks noChangeShapeType="1"/>
              </p:cNvSpPr>
              <p:nvPr/>
            </p:nvSpPr>
            <p:spPr bwMode="auto">
              <a:xfrm flipH="1" flipV="1">
                <a:off x="3799" y="1218"/>
                <a:ext cx="3" cy="3"/>
              </a:xfrm>
              <a:prstGeom prst="line">
                <a:avLst/>
              </a:prstGeom>
              <a:noFill/>
              <a:ln w="0">
                <a:solidFill>
                  <a:srgbClr val="FFDF7F"/>
                </a:solidFill>
                <a:round/>
                <a:headEnd/>
                <a:tailEnd/>
              </a:ln>
            </p:spPr>
            <p:txBody>
              <a:bodyPr/>
              <a:lstStyle/>
              <a:p>
                <a:endParaRPr lang="en-US"/>
              </a:p>
            </p:txBody>
          </p:sp>
          <p:sp>
            <p:nvSpPr>
              <p:cNvPr id="125310" name="Line 5502"/>
              <p:cNvSpPr>
                <a:spLocks noChangeShapeType="1"/>
              </p:cNvSpPr>
              <p:nvPr/>
            </p:nvSpPr>
            <p:spPr bwMode="auto">
              <a:xfrm flipH="1" flipV="1">
                <a:off x="3802" y="1221"/>
                <a:ext cx="3" cy="3"/>
              </a:xfrm>
              <a:prstGeom prst="line">
                <a:avLst/>
              </a:prstGeom>
              <a:noFill/>
              <a:ln w="0">
                <a:solidFill>
                  <a:srgbClr val="FFDF7F"/>
                </a:solidFill>
                <a:round/>
                <a:headEnd/>
                <a:tailEnd/>
              </a:ln>
            </p:spPr>
            <p:txBody>
              <a:bodyPr/>
              <a:lstStyle/>
              <a:p>
                <a:endParaRPr lang="en-US"/>
              </a:p>
            </p:txBody>
          </p:sp>
          <p:sp>
            <p:nvSpPr>
              <p:cNvPr id="125311" name="Line 5503"/>
              <p:cNvSpPr>
                <a:spLocks noChangeShapeType="1"/>
              </p:cNvSpPr>
              <p:nvPr/>
            </p:nvSpPr>
            <p:spPr bwMode="auto">
              <a:xfrm flipH="1" flipV="1">
                <a:off x="3805" y="1224"/>
                <a:ext cx="2" cy="4"/>
              </a:xfrm>
              <a:prstGeom prst="line">
                <a:avLst/>
              </a:prstGeom>
              <a:noFill/>
              <a:ln w="0">
                <a:solidFill>
                  <a:srgbClr val="FFDF7F"/>
                </a:solidFill>
                <a:round/>
                <a:headEnd/>
                <a:tailEnd/>
              </a:ln>
            </p:spPr>
            <p:txBody>
              <a:bodyPr/>
              <a:lstStyle/>
              <a:p>
                <a:endParaRPr lang="en-US"/>
              </a:p>
            </p:txBody>
          </p:sp>
          <p:sp>
            <p:nvSpPr>
              <p:cNvPr id="125312" name="Line 5504"/>
              <p:cNvSpPr>
                <a:spLocks noChangeShapeType="1"/>
              </p:cNvSpPr>
              <p:nvPr/>
            </p:nvSpPr>
            <p:spPr bwMode="auto">
              <a:xfrm flipH="1" flipV="1">
                <a:off x="3807" y="1228"/>
                <a:ext cx="2" cy="6"/>
              </a:xfrm>
              <a:prstGeom prst="line">
                <a:avLst/>
              </a:prstGeom>
              <a:noFill/>
              <a:ln w="0">
                <a:solidFill>
                  <a:srgbClr val="FFDF7F"/>
                </a:solidFill>
                <a:round/>
                <a:headEnd/>
                <a:tailEnd/>
              </a:ln>
            </p:spPr>
            <p:txBody>
              <a:bodyPr/>
              <a:lstStyle/>
              <a:p>
                <a:endParaRPr lang="en-US"/>
              </a:p>
            </p:txBody>
          </p:sp>
          <p:sp>
            <p:nvSpPr>
              <p:cNvPr id="125313" name="Line 5505"/>
              <p:cNvSpPr>
                <a:spLocks noChangeShapeType="1"/>
              </p:cNvSpPr>
              <p:nvPr/>
            </p:nvSpPr>
            <p:spPr bwMode="auto">
              <a:xfrm flipH="1" flipV="1">
                <a:off x="3809" y="1234"/>
                <a:ext cx="2" cy="8"/>
              </a:xfrm>
              <a:prstGeom prst="line">
                <a:avLst/>
              </a:prstGeom>
              <a:noFill/>
              <a:ln w="0">
                <a:solidFill>
                  <a:srgbClr val="FFDF7F"/>
                </a:solidFill>
                <a:round/>
                <a:headEnd/>
                <a:tailEnd/>
              </a:ln>
            </p:spPr>
            <p:txBody>
              <a:bodyPr/>
              <a:lstStyle/>
              <a:p>
                <a:endParaRPr lang="en-US"/>
              </a:p>
            </p:txBody>
          </p:sp>
          <p:sp>
            <p:nvSpPr>
              <p:cNvPr id="125314" name="Line 5506"/>
              <p:cNvSpPr>
                <a:spLocks noChangeShapeType="1"/>
              </p:cNvSpPr>
              <p:nvPr/>
            </p:nvSpPr>
            <p:spPr bwMode="auto">
              <a:xfrm flipV="1">
                <a:off x="3811" y="1242"/>
                <a:ext cx="1" cy="5"/>
              </a:xfrm>
              <a:prstGeom prst="line">
                <a:avLst/>
              </a:prstGeom>
              <a:noFill/>
              <a:ln w="0">
                <a:solidFill>
                  <a:srgbClr val="FFDF7F"/>
                </a:solidFill>
                <a:round/>
                <a:headEnd/>
                <a:tailEnd/>
              </a:ln>
            </p:spPr>
            <p:txBody>
              <a:bodyPr/>
              <a:lstStyle/>
              <a:p>
                <a:endParaRPr lang="en-US"/>
              </a:p>
            </p:txBody>
          </p:sp>
          <p:sp>
            <p:nvSpPr>
              <p:cNvPr id="125315" name="Line 5507"/>
              <p:cNvSpPr>
                <a:spLocks noChangeShapeType="1"/>
              </p:cNvSpPr>
              <p:nvPr/>
            </p:nvSpPr>
            <p:spPr bwMode="auto">
              <a:xfrm>
                <a:off x="3811" y="1247"/>
                <a:ext cx="1" cy="6"/>
              </a:xfrm>
              <a:prstGeom prst="line">
                <a:avLst/>
              </a:prstGeom>
              <a:noFill/>
              <a:ln w="0">
                <a:solidFill>
                  <a:srgbClr val="FFDF7F"/>
                </a:solidFill>
                <a:round/>
                <a:headEnd/>
                <a:tailEnd/>
              </a:ln>
            </p:spPr>
            <p:txBody>
              <a:bodyPr/>
              <a:lstStyle/>
              <a:p>
                <a:endParaRPr lang="en-US"/>
              </a:p>
            </p:txBody>
          </p:sp>
          <p:sp>
            <p:nvSpPr>
              <p:cNvPr id="125316" name="Line 5508"/>
              <p:cNvSpPr>
                <a:spLocks noChangeShapeType="1"/>
              </p:cNvSpPr>
              <p:nvPr/>
            </p:nvSpPr>
            <p:spPr bwMode="auto">
              <a:xfrm>
                <a:off x="3811" y="1253"/>
                <a:ext cx="3" cy="4"/>
              </a:xfrm>
              <a:prstGeom prst="line">
                <a:avLst/>
              </a:prstGeom>
              <a:noFill/>
              <a:ln w="0">
                <a:solidFill>
                  <a:srgbClr val="FFDF7F"/>
                </a:solidFill>
                <a:round/>
                <a:headEnd/>
                <a:tailEnd/>
              </a:ln>
            </p:spPr>
            <p:txBody>
              <a:bodyPr/>
              <a:lstStyle/>
              <a:p>
                <a:endParaRPr lang="en-US"/>
              </a:p>
            </p:txBody>
          </p:sp>
          <p:sp>
            <p:nvSpPr>
              <p:cNvPr id="125317" name="Line 5509"/>
              <p:cNvSpPr>
                <a:spLocks noChangeShapeType="1"/>
              </p:cNvSpPr>
              <p:nvPr/>
            </p:nvSpPr>
            <p:spPr bwMode="auto">
              <a:xfrm>
                <a:off x="3814" y="1257"/>
                <a:ext cx="2" cy="5"/>
              </a:xfrm>
              <a:prstGeom prst="line">
                <a:avLst/>
              </a:prstGeom>
              <a:noFill/>
              <a:ln w="0">
                <a:solidFill>
                  <a:srgbClr val="FFDF7F"/>
                </a:solidFill>
                <a:round/>
                <a:headEnd/>
                <a:tailEnd/>
              </a:ln>
            </p:spPr>
            <p:txBody>
              <a:bodyPr/>
              <a:lstStyle/>
              <a:p>
                <a:endParaRPr lang="en-US"/>
              </a:p>
            </p:txBody>
          </p:sp>
          <p:sp>
            <p:nvSpPr>
              <p:cNvPr id="125318" name="Line 5510"/>
              <p:cNvSpPr>
                <a:spLocks noChangeShapeType="1"/>
              </p:cNvSpPr>
              <p:nvPr/>
            </p:nvSpPr>
            <p:spPr bwMode="auto">
              <a:xfrm>
                <a:off x="3816" y="1262"/>
                <a:ext cx="1" cy="3"/>
              </a:xfrm>
              <a:prstGeom prst="line">
                <a:avLst/>
              </a:prstGeom>
              <a:noFill/>
              <a:ln w="0">
                <a:solidFill>
                  <a:srgbClr val="FFDF7F"/>
                </a:solidFill>
                <a:round/>
                <a:headEnd/>
                <a:tailEnd/>
              </a:ln>
            </p:spPr>
            <p:txBody>
              <a:bodyPr/>
              <a:lstStyle/>
              <a:p>
                <a:endParaRPr lang="en-US"/>
              </a:p>
            </p:txBody>
          </p:sp>
          <p:sp>
            <p:nvSpPr>
              <p:cNvPr id="125319" name="Line 5511"/>
              <p:cNvSpPr>
                <a:spLocks noChangeShapeType="1"/>
              </p:cNvSpPr>
              <p:nvPr/>
            </p:nvSpPr>
            <p:spPr bwMode="auto">
              <a:xfrm flipH="1" flipV="1">
                <a:off x="3817" y="1265"/>
                <a:ext cx="1" cy="2"/>
              </a:xfrm>
              <a:prstGeom prst="line">
                <a:avLst/>
              </a:prstGeom>
              <a:noFill/>
              <a:ln w="0">
                <a:solidFill>
                  <a:srgbClr val="FFDF7F"/>
                </a:solidFill>
                <a:round/>
                <a:headEnd/>
                <a:tailEnd/>
              </a:ln>
            </p:spPr>
            <p:txBody>
              <a:bodyPr/>
              <a:lstStyle/>
              <a:p>
                <a:endParaRPr lang="en-US"/>
              </a:p>
            </p:txBody>
          </p:sp>
          <p:sp>
            <p:nvSpPr>
              <p:cNvPr id="125320" name="Line 5512"/>
              <p:cNvSpPr>
                <a:spLocks noChangeShapeType="1"/>
              </p:cNvSpPr>
              <p:nvPr/>
            </p:nvSpPr>
            <p:spPr bwMode="auto">
              <a:xfrm flipH="1" flipV="1">
                <a:off x="3818" y="1267"/>
                <a:ext cx="1" cy="3"/>
              </a:xfrm>
              <a:prstGeom prst="line">
                <a:avLst/>
              </a:prstGeom>
              <a:noFill/>
              <a:ln w="0">
                <a:solidFill>
                  <a:srgbClr val="FFDF7F"/>
                </a:solidFill>
                <a:round/>
                <a:headEnd/>
                <a:tailEnd/>
              </a:ln>
            </p:spPr>
            <p:txBody>
              <a:bodyPr/>
              <a:lstStyle/>
              <a:p>
                <a:endParaRPr lang="en-US"/>
              </a:p>
            </p:txBody>
          </p:sp>
          <p:sp>
            <p:nvSpPr>
              <p:cNvPr id="125321" name="Line 5513"/>
              <p:cNvSpPr>
                <a:spLocks noChangeShapeType="1"/>
              </p:cNvSpPr>
              <p:nvPr/>
            </p:nvSpPr>
            <p:spPr bwMode="auto">
              <a:xfrm flipH="1" flipV="1">
                <a:off x="3819" y="1270"/>
                <a:ext cx="1" cy="2"/>
              </a:xfrm>
              <a:prstGeom prst="line">
                <a:avLst/>
              </a:prstGeom>
              <a:noFill/>
              <a:ln w="0">
                <a:solidFill>
                  <a:srgbClr val="FFDF7F"/>
                </a:solidFill>
                <a:round/>
                <a:headEnd/>
                <a:tailEnd/>
              </a:ln>
            </p:spPr>
            <p:txBody>
              <a:bodyPr/>
              <a:lstStyle/>
              <a:p>
                <a:endParaRPr lang="en-US"/>
              </a:p>
            </p:txBody>
          </p:sp>
          <p:sp>
            <p:nvSpPr>
              <p:cNvPr id="125322" name="Line 5514"/>
              <p:cNvSpPr>
                <a:spLocks noChangeShapeType="1"/>
              </p:cNvSpPr>
              <p:nvPr/>
            </p:nvSpPr>
            <p:spPr bwMode="auto">
              <a:xfrm>
                <a:off x="3814" y="1223"/>
                <a:ext cx="1" cy="5"/>
              </a:xfrm>
              <a:prstGeom prst="line">
                <a:avLst/>
              </a:prstGeom>
              <a:noFill/>
              <a:ln w="0">
                <a:solidFill>
                  <a:srgbClr val="FFDF7F"/>
                </a:solidFill>
                <a:round/>
                <a:headEnd/>
                <a:tailEnd/>
              </a:ln>
            </p:spPr>
            <p:txBody>
              <a:bodyPr/>
              <a:lstStyle/>
              <a:p>
                <a:endParaRPr lang="en-US"/>
              </a:p>
            </p:txBody>
          </p:sp>
          <p:sp>
            <p:nvSpPr>
              <p:cNvPr id="125323" name="Line 5515"/>
              <p:cNvSpPr>
                <a:spLocks noChangeShapeType="1"/>
              </p:cNvSpPr>
              <p:nvPr/>
            </p:nvSpPr>
            <p:spPr bwMode="auto">
              <a:xfrm>
                <a:off x="3815" y="1228"/>
                <a:ext cx="2" cy="4"/>
              </a:xfrm>
              <a:prstGeom prst="line">
                <a:avLst/>
              </a:prstGeom>
              <a:noFill/>
              <a:ln w="0">
                <a:solidFill>
                  <a:srgbClr val="FFDF7F"/>
                </a:solidFill>
                <a:round/>
                <a:headEnd/>
                <a:tailEnd/>
              </a:ln>
            </p:spPr>
            <p:txBody>
              <a:bodyPr/>
              <a:lstStyle/>
              <a:p>
                <a:endParaRPr lang="en-US"/>
              </a:p>
            </p:txBody>
          </p:sp>
          <p:sp>
            <p:nvSpPr>
              <p:cNvPr id="125324" name="Line 5516"/>
              <p:cNvSpPr>
                <a:spLocks noChangeShapeType="1"/>
              </p:cNvSpPr>
              <p:nvPr/>
            </p:nvSpPr>
            <p:spPr bwMode="auto">
              <a:xfrm>
                <a:off x="3817" y="1232"/>
                <a:ext cx="1" cy="4"/>
              </a:xfrm>
              <a:prstGeom prst="line">
                <a:avLst/>
              </a:prstGeom>
              <a:noFill/>
              <a:ln w="0">
                <a:solidFill>
                  <a:srgbClr val="FFDF7F"/>
                </a:solidFill>
                <a:round/>
                <a:headEnd/>
                <a:tailEnd/>
              </a:ln>
            </p:spPr>
            <p:txBody>
              <a:bodyPr/>
              <a:lstStyle/>
              <a:p>
                <a:endParaRPr lang="en-US"/>
              </a:p>
            </p:txBody>
          </p:sp>
          <p:sp>
            <p:nvSpPr>
              <p:cNvPr id="125325" name="Line 5517"/>
              <p:cNvSpPr>
                <a:spLocks noChangeShapeType="1"/>
              </p:cNvSpPr>
              <p:nvPr/>
            </p:nvSpPr>
            <p:spPr bwMode="auto">
              <a:xfrm>
                <a:off x="3818" y="1236"/>
                <a:ext cx="1" cy="3"/>
              </a:xfrm>
              <a:prstGeom prst="line">
                <a:avLst/>
              </a:prstGeom>
              <a:noFill/>
              <a:ln w="0">
                <a:solidFill>
                  <a:srgbClr val="FFDF7F"/>
                </a:solidFill>
                <a:round/>
                <a:headEnd/>
                <a:tailEnd/>
              </a:ln>
            </p:spPr>
            <p:txBody>
              <a:bodyPr/>
              <a:lstStyle/>
              <a:p>
                <a:endParaRPr lang="en-US"/>
              </a:p>
            </p:txBody>
          </p:sp>
          <p:sp>
            <p:nvSpPr>
              <p:cNvPr id="125326" name="Line 5518"/>
              <p:cNvSpPr>
                <a:spLocks noChangeShapeType="1"/>
              </p:cNvSpPr>
              <p:nvPr/>
            </p:nvSpPr>
            <p:spPr bwMode="auto">
              <a:xfrm>
                <a:off x="3819" y="1239"/>
                <a:ext cx="3" cy="4"/>
              </a:xfrm>
              <a:prstGeom prst="line">
                <a:avLst/>
              </a:prstGeom>
              <a:noFill/>
              <a:ln w="0">
                <a:solidFill>
                  <a:srgbClr val="FFDF7F"/>
                </a:solidFill>
                <a:round/>
                <a:headEnd/>
                <a:tailEnd/>
              </a:ln>
            </p:spPr>
            <p:txBody>
              <a:bodyPr/>
              <a:lstStyle/>
              <a:p>
                <a:endParaRPr lang="en-US"/>
              </a:p>
            </p:txBody>
          </p:sp>
          <p:sp>
            <p:nvSpPr>
              <p:cNvPr id="125327" name="Line 5519"/>
              <p:cNvSpPr>
                <a:spLocks noChangeShapeType="1"/>
              </p:cNvSpPr>
              <p:nvPr/>
            </p:nvSpPr>
            <p:spPr bwMode="auto">
              <a:xfrm flipH="1" flipV="1">
                <a:off x="3822" y="1243"/>
                <a:ext cx="4" cy="4"/>
              </a:xfrm>
              <a:prstGeom prst="line">
                <a:avLst/>
              </a:prstGeom>
              <a:noFill/>
              <a:ln w="0">
                <a:solidFill>
                  <a:srgbClr val="FFDF7F"/>
                </a:solidFill>
                <a:round/>
                <a:headEnd/>
                <a:tailEnd/>
              </a:ln>
            </p:spPr>
            <p:txBody>
              <a:bodyPr/>
              <a:lstStyle/>
              <a:p>
                <a:endParaRPr lang="en-US"/>
              </a:p>
            </p:txBody>
          </p:sp>
          <p:sp>
            <p:nvSpPr>
              <p:cNvPr id="125328" name="Line 5520"/>
              <p:cNvSpPr>
                <a:spLocks noChangeShapeType="1"/>
              </p:cNvSpPr>
              <p:nvPr/>
            </p:nvSpPr>
            <p:spPr bwMode="auto">
              <a:xfrm flipH="1" flipV="1">
                <a:off x="3826" y="1247"/>
                <a:ext cx="3" cy="5"/>
              </a:xfrm>
              <a:prstGeom prst="line">
                <a:avLst/>
              </a:prstGeom>
              <a:noFill/>
              <a:ln w="0">
                <a:solidFill>
                  <a:srgbClr val="FFDF7F"/>
                </a:solidFill>
                <a:round/>
                <a:headEnd/>
                <a:tailEnd/>
              </a:ln>
            </p:spPr>
            <p:txBody>
              <a:bodyPr/>
              <a:lstStyle/>
              <a:p>
                <a:endParaRPr lang="en-US"/>
              </a:p>
            </p:txBody>
          </p:sp>
          <p:sp>
            <p:nvSpPr>
              <p:cNvPr id="125329" name="Line 5521"/>
              <p:cNvSpPr>
                <a:spLocks noChangeShapeType="1"/>
              </p:cNvSpPr>
              <p:nvPr/>
            </p:nvSpPr>
            <p:spPr bwMode="auto">
              <a:xfrm flipH="1" flipV="1">
                <a:off x="3829" y="1252"/>
                <a:ext cx="2" cy="6"/>
              </a:xfrm>
              <a:prstGeom prst="line">
                <a:avLst/>
              </a:prstGeom>
              <a:noFill/>
              <a:ln w="0">
                <a:solidFill>
                  <a:srgbClr val="FFDF7F"/>
                </a:solidFill>
                <a:round/>
                <a:headEnd/>
                <a:tailEnd/>
              </a:ln>
            </p:spPr>
            <p:txBody>
              <a:bodyPr/>
              <a:lstStyle/>
              <a:p>
                <a:endParaRPr lang="en-US"/>
              </a:p>
            </p:txBody>
          </p:sp>
          <p:sp>
            <p:nvSpPr>
              <p:cNvPr id="125330" name="Line 5522"/>
              <p:cNvSpPr>
                <a:spLocks noChangeShapeType="1"/>
              </p:cNvSpPr>
              <p:nvPr/>
            </p:nvSpPr>
            <p:spPr bwMode="auto">
              <a:xfrm flipH="1" flipV="1">
                <a:off x="3831" y="1258"/>
                <a:ext cx="1" cy="3"/>
              </a:xfrm>
              <a:prstGeom prst="line">
                <a:avLst/>
              </a:prstGeom>
              <a:noFill/>
              <a:ln w="0">
                <a:solidFill>
                  <a:srgbClr val="FFDF7F"/>
                </a:solidFill>
                <a:round/>
                <a:headEnd/>
                <a:tailEnd/>
              </a:ln>
            </p:spPr>
            <p:txBody>
              <a:bodyPr/>
              <a:lstStyle/>
              <a:p>
                <a:endParaRPr lang="en-US"/>
              </a:p>
            </p:txBody>
          </p:sp>
          <p:sp>
            <p:nvSpPr>
              <p:cNvPr id="125331" name="Line 5523"/>
              <p:cNvSpPr>
                <a:spLocks noChangeShapeType="1"/>
              </p:cNvSpPr>
              <p:nvPr/>
            </p:nvSpPr>
            <p:spPr bwMode="auto">
              <a:xfrm flipH="1" flipV="1">
                <a:off x="3832" y="1261"/>
                <a:ext cx="1" cy="3"/>
              </a:xfrm>
              <a:prstGeom prst="line">
                <a:avLst/>
              </a:prstGeom>
              <a:noFill/>
              <a:ln w="0">
                <a:solidFill>
                  <a:srgbClr val="FFDF7F"/>
                </a:solidFill>
                <a:round/>
                <a:headEnd/>
                <a:tailEnd/>
              </a:ln>
            </p:spPr>
            <p:txBody>
              <a:bodyPr/>
              <a:lstStyle/>
              <a:p>
                <a:endParaRPr lang="en-US"/>
              </a:p>
            </p:txBody>
          </p:sp>
          <p:sp>
            <p:nvSpPr>
              <p:cNvPr id="125332" name="Line 5524"/>
              <p:cNvSpPr>
                <a:spLocks noChangeShapeType="1"/>
              </p:cNvSpPr>
              <p:nvPr/>
            </p:nvSpPr>
            <p:spPr bwMode="auto">
              <a:xfrm>
                <a:off x="3828" y="1232"/>
                <a:ext cx="1" cy="3"/>
              </a:xfrm>
              <a:prstGeom prst="line">
                <a:avLst/>
              </a:prstGeom>
              <a:noFill/>
              <a:ln w="0">
                <a:solidFill>
                  <a:srgbClr val="FFDF7F"/>
                </a:solidFill>
                <a:round/>
                <a:headEnd/>
                <a:tailEnd/>
              </a:ln>
            </p:spPr>
            <p:txBody>
              <a:bodyPr/>
              <a:lstStyle/>
              <a:p>
                <a:endParaRPr lang="en-US"/>
              </a:p>
            </p:txBody>
          </p:sp>
          <p:sp>
            <p:nvSpPr>
              <p:cNvPr id="125333" name="Line 5525"/>
              <p:cNvSpPr>
                <a:spLocks noChangeShapeType="1"/>
              </p:cNvSpPr>
              <p:nvPr/>
            </p:nvSpPr>
            <p:spPr bwMode="auto">
              <a:xfrm>
                <a:off x="3829" y="1235"/>
                <a:ext cx="1" cy="3"/>
              </a:xfrm>
              <a:prstGeom prst="line">
                <a:avLst/>
              </a:prstGeom>
              <a:noFill/>
              <a:ln w="0">
                <a:solidFill>
                  <a:srgbClr val="FFDF7F"/>
                </a:solidFill>
                <a:round/>
                <a:headEnd/>
                <a:tailEnd/>
              </a:ln>
            </p:spPr>
            <p:txBody>
              <a:bodyPr/>
              <a:lstStyle/>
              <a:p>
                <a:endParaRPr lang="en-US"/>
              </a:p>
            </p:txBody>
          </p:sp>
          <p:sp>
            <p:nvSpPr>
              <p:cNvPr id="125334" name="Line 5526"/>
              <p:cNvSpPr>
                <a:spLocks noChangeShapeType="1"/>
              </p:cNvSpPr>
              <p:nvPr/>
            </p:nvSpPr>
            <p:spPr bwMode="auto">
              <a:xfrm>
                <a:off x="3830" y="1238"/>
                <a:ext cx="2" cy="3"/>
              </a:xfrm>
              <a:prstGeom prst="line">
                <a:avLst/>
              </a:prstGeom>
              <a:noFill/>
              <a:ln w="0">
                <a:solidFill>
                  <a:srgbClr val="FFDF7F"/>
                </a:solidFill>
                <a:round/>
                <a:headEnd/>
                <a:tailEnd/>
              </a:ln>
            </p:spPr>
            <p:txBody>
              <a:bodyPr/>
              <a:lstStyle/>
              <a:p>
                <a:endParaRPr lang="en-US"/>
              </a:p>
            </p:txBody>
          </p:sp>
          <p:sp>
            <p:nvSpPr>
              <p:cNvPr id="125335" name="Line 5527"/>
              <p:cNvSpPr>
                <a:spLocks noChangeShapeType="1"/>
              </p:cNvSpPr>
              <p:nvPr/>
            </p:nvSpPr>
            <p:spPr bwMode="auto">
              <a:xfrm>
                <a:off x="3832" y="1241"/>
                <a:ext cx="3" cy="2"/>
              </a:xfrm>
              <a:prstGeom prst="line">
                <a:avLst/>
              </a:prstGeom>
              <a:noFill/>
              <a:ln w="0">
                <a:solidFill>
                  <a:srgbClr val="FFDF7F"/>
                </a:solidFill>
                <a:round/>
                <a:headEnd/>
                <a:tailEnd/>
              </a:ln>
            </p:spPr>
            <p:txBody>
              <a:bodyPr/>
              <a:lstStyle/>
              <a:p>
                <a:endParaRPr lang="en-US"/>
              </a:p>
            </p:txBody>
          </p:sp>
          <p:sp>
            <p:nvSpPr>
              <p:cNvPr id="125336" name="Line 5528"/>
              <p:cNvSpPr>
                <a:spLocks noChangeShapeType="1"/>
              </p:cNvSpPr>
              <p:nvPr/>
            </p:nvSpPr>
            <p:spPr bwMode="auto">
              <a:xfrm>
                <a:off x="3835" y="1243"/>
                <a:ext cx="4" cy="2"/>
              </a:xfrm>
              <a:prstGeom prst="line">
                <a:avLst/>
              </a:prstGeom>
              <a:noFill/>
              <a:ln w="0">
                <a:solidFill>
                  <a:srgbClr val="FFDF7F"/>
                </a:solidFill>
                <a:round/>
                <a:headEnd/>
                <a:tailEnd/>
              </a:ln>
            </p:spPr>
            <p:txBody>
              <a:bodyPr/>
              <a:lstStyle/>
              <a:p>
                <a:endParaRPr lang="en-US"/>
              </a:p>
            </p:txBody>
          </p:sp>
          <p:sp>
            <p:nvSpPr>
              <p:cNvPr id="125337" name="Line 5529"/>
              <p:cNvSpPr>
                <a:spLocks noChangeShapeType="1"/>
              </p:cNvSpPr>
              <p:nvPr/>
            </p:nvSpPr>
            <p:spPr bwMode="auto">
              <a:xfrm flipH="1" flipV="1">
                <a:off x="3839" y="1245"/>
                <a:ext cx="5" cy="2"/>
              </a:xfrm>
              <a:prstGeom prst="line">
                <a:avLst/>
              </a:prstGeom>
              <a:noFill/>
              <a:ln w="0">
                <a:solidFill>
                  <a:srgbClr val="FFDF7F"/>
                </a:solidFill>
                <a:round/>
                <a:headEnd/>
                <a:tailEnd/>
              </a:ln>
            </p:spPr>
            <p:txBody>
              <a:bodyPr/>
              <a:lstStyle/>
              <a:p>
                <a:endParaRPr lang="en-US"/>
              </a:p>
            </p:txBody>
          </p:sp>
          <p:sp>
            <p:nvSpPr>
              <p:cNvPr id="125338" name="Line 5530"/>
              <p:cNvSpPr>
                <a:spLocks noChangeShapeType="1"/>
              </p:cNvSpPr>
              <p:nvPr/>
            </p:nvSpPr>
            <p:spPr bwMode="auto">
              <a:xfrm flipH="1" flipV="1">
                <a:off x="3844" y="1247"/>
                <a:ext cx="1" cy="2"/>
              </a:xfrm>
              <a:prstGeom prst="line">
                <a:avLst/>
              </a:prstGeom>
              <a:noFill/>
              <a:ln w="0">
                <a:solidFill>
                  <a:srgbClr val="FFDF7F"/>
                </a:solidFill>
                <a:round/>
                <a:headEnd/>
                <a:tailEnd/>
              </a:ln>
            </p:spPr>
            <p:txBody>
              <a:bodyPr/>
              <a:lstStyle/>
              <a:p>
                <a:endParaRPr lang="en-US"/>
              </a:p>
            </p:txBody>
          </p:sp>
          <p:sp>
            <p:nvSpPr>
              <p:cNvPr id="125339" name="Line 5531"/>
              <p:cNvSpPr>
                <a:spLocks noChangeShapeType="1"/>
              </p:cNvSpPr>
              <p:nvPr/>
            </p:nvSpPr>
            <p:spPr bwMode="auto">
              <a:xfrm flipH="1" flipV="1">
                <a:off x="3845" y="1249"/>
                <a:ext cx="1" cy="3"/>
              </a:xfrm>
              <a:prstGeom prst="line">
                <a:avLst/>
              </a:prstGeom>
              <a:noFill/>
              <a:ln w="0">
                <a:solidFill>
                  <a:srgbClr val="FFDF7F"/>
                </a:solidFill>
                <a:round/>
                <a:headEnd/>
                <a:tailEnd/>
              </a:ln>
            </p:spPr>
            <p:txBody>
              <a:bodyPr/>
              <a:lstStyle/>
              <a:p>
                <a:endParaRPr lang="en-US"/>
              </a:p>
            </p:txBody>
          </p:sp>
          <p:sp>
            <p:nvSpPr>
              <p:cNvPr id="125340" name="Line 5532"/>
              <p:cNvSpPr>
                <a:spLocks noChangeShapeType="1"/>
              </p:cNvSpPr>
              <p:nvPr/>
            </p:nvSpPr>
            <p:spPr bwMode="auto">
              <a:xfrm flipH="1" flipV="1">
                <a:off x="3845" y="1252"/>
                <a:ext cx="1" cy="2"/>
              </a:xfrm>
              <a:prstGeom prst="line">
                <a:avLst/>
              </a:prstGeom>
              <a:noFill/>
              <a:ln w="0">
                <a:solidFill>
                  <a:srgbClr val="FFDF7F"/>
                </a:solidFill>
                <a:round/>
                <a:headEnd/>
                <a:tailEnd/>
              </a:ln>
            </p:spPr>
            <p:txBody>
              <a:bodyPr/>
              <a:lstStyle/>
              <a:p>
                <a:endParaRPr lang="en-US"/>
              </a:p>
            </p:txBody>
          </p:sp>
          <p:sp>
            <p:nvSpPr>
              <p:cNvPr id="125341" name="Line 5533"/>
              <p:cNvSpPr>
                <a:spLocks noChangeShapeType="1"/>
              </p:cNvSpPr>
              <p:nvPr/>
            </p:nvSpPr>
            <p:spPr bwMode="auto">
              <a:xfrm flipH="1" flipV="1">
                <a:off x="3846" y="1254"/>
                <a:ext cx="1" cy="3"/>
              </a:xfrm>
              <a:prstGeom prst="line">
                <a:avLst/>
              </a:prstGeom>
              <a:noFill/>
              <a:ln w="0">
                <a:solidFill>
                  <a:srgbClr val="FFDF7F"/>
                </a:solidFill>
                <a:round/>
                <a:headEnd/>
                <a:tailEnd/>
              </a:ln>
            </p:spPr>
            <p:txBody>
              <a:bodyPr/>
              <a:lstStyle/>
              <a:p>
                <a:endParaRPr lang="en-US"/>
              </a:p>
            </p:txBody>
          </p:sp>
          <p:sp>
            <p:nvSpPr>
              <p:cNvPr id="125342" name="Line 5534"/>
              <p:cNvSpPr>
                <a:spLocks noChangeShapeType="1"/>
              </p:cNvSpPr>
              <p:nvPr/>
            </p:nvSpPr>
            <p:spPr bwMode="auto">
              <a:xfrm>
                <a:off x="3959" y="1131"/>
                <a:ext cx="1" cy="94"/>
              </a:xfrm>
              <a:prstGeom prst="line">
                <a:avLst/>
              </a:prstGeom>
              <a:noFill/>
              <a:ln w="0">
                <a:solidFill>
                  <a:srgbClr val="FFDF7F"/>
                </a:solidFill>
                <a:round/>
                <a:headEnd/>
                <a:tailEnd/>
              </a:ln>
            </p:spPr>
            <p:txBody>
              <a:bodyPr/>
              <a:lstStyle/>
              <a:p>
                <a:endParaRPr lang="en-US"/>
              </a:p>
            </p:txBody>
          </p:sp>
          <p:sp>
            <p:nvSpPr>
              <p:cNvPr id="125343" name="Line 5535"/>
              <p:cNvSpPr>
                <a:spLocks noChangeShapeType="1"/>
              </p:cNvSpPr>
              <p:nvPr/>
            </p:nvSpPr>
            <p:spPr bwMode="auto">
              <a:xfrm flipV="1">
                <a:off x="3851" y="1179"/>
                <a:ext cx="108" cy="67"/>
              </a:xfrm>
              <a:prstGeom prst="line">
                <a:avLst/>
              </a:prstGeom>
              <a:noFill/>
              <a:ln w="0">
                <a:solidFill>
                  <a:srgbClr val="FFDF7F"/>
                </a:solidFill>
                <a:round/>
                <a:headEnd/>
                <a:tailEnd/>
              </a:ln>
            </p:spPr>
            <p:txBody>
              <a:bodyPr/>
              <a:lstStyle/>
              <a:p>
                <a:endParaRPr lang="en-US"/>
              </a:p>
            </p:txBody>
          </p:sp>
          <p:sp>
            <p:nvSpPr>
              <p:cNvPr id="125344" name="Line 5536"/>
              <p:cNvSpPr>
                <a:spLocks noChangeShapeType="1"/>
              </p:cNvSpPr>
              <p:nvPr/>
            </p:nvSpPr>
            <p:spPr bwMode="auto">
              <a:xfrm flipV="1">
                <a:off x="3877" y="1225"/>
                <a:ext cx="82" cy="50"/>
              </a:xfrm>
              <a:prstGeom prst="line">
                <a:avLst/>
              </a:prstGeom>
              <a:noFill/>
              <a:ln w="0">
                <a:solidFill>
                  <a:srgbClr val="FFDF7F"/>
                </a:solidFill>
                <a:round/>
                <a:headEnd/>
                <a:tailEnd/>
              </a:ln>
            </p:spPr>
            <p:txBody>
              <a:bodyPr/>
              <a:lstStyle/>
              <a:p>
                <a:endParaRPr lang="en-US"/>
              </a:p>
            </p:txBody>
          </p:sp>
          <p:sp>
            <p:nvSpPr>
              <p:cNvPr id="125345" name="Line 5537"/>
              <p:cNvSpPr>
                <a:spLocks noChangeShapeType="1"/>
              </p:cNvSpPr>
              <p:nvPr/>
            </p:nvSpPr>
            <p:spPr bwMode="auto">
              <a:xfrm flipH="1" flipV="1">
                <a:off x="3861" y="1295"/>
                <a:ext cx="1" cy="4"/>
              </a:xfrm>
              <a:prstGeom prst="line">
                <a:avLst/>
              </a:prstGeom>
              <a:noFill/>
              <a:ln w="0">
                <a:solidFill>
                  <a:srgbClr val="FFDF7F"/>
                </a:solidFill>
                <a:round/>
                <a:headEnd/>
                <a:tailEnd/>
              </a:ln>
            </p:spPr>
            <p:txBody>
              <a:bodyPr/>
              <a:lstStyle/>
              <a:p>
                <a:endParaRPr lang="en-US"/>
              </a:p>
            </p:txBody>
          </p:sp>
          <p:sp>
            <p:nvSpPr>
              <p:cNvPr id="125346" name="Line 5538"/>
              <p:cNvSpPr>
                <a:spLocks noChangeShapeType="1"/>
              </p:cNvSpPr>
              <p:nvPr/>
            </p:nvSpPr>
            <p:spPr bwMode="auto">
              <a:xfrm flipH="1" flipV="1">
                <a:off x="3858" y="1294"/>
                <a:ext cx="3" cy="1"/>
              </a:xfrm>
              <a:prstGeom prst="line">
                <a:avLst/>
              </a:prstGeom>
              <a:noFill/>
              <a:ln w="0">
                <a:solidFill>
                  <a:srgbClr val="FFDF7F"/>
                </a:solidFill>
                <a:round/>
                <a:headEnd/>
                <a:tailEnd/>
              </a:ln>
            </p:spPr>
            <p:txBody>
              <a:bodyPr/>
              <a:lstStyle/>
              <a:p>
                <a:endParaRPr lang="en-US"/>
              </a:p>
            </p:txBody>
          </p:sp>
          <p:sp>
            <p:nvSpPr>
              <p:cNvPr id="125347" name="Line 5539"/>
              <p:cNvSpPr>
                <a:spLocks noChangeShapeType="1"/>
              </p:cNvSpPr>
              <p:nvPr/>
            </p:nvSpPr>
            <p:spPr bwMode="auto">
              <a:xfrm flipH="1">
                <a:off x="3854" y="1294"/>
                <a:ext cx="4" cy="1"/>
              </a:xfrm>
              <a:prstGeom prst="line">
                <a:avLst/>
              </a:prstGeom>
              <a:noFill/>
              <a:ln w="0">
                <a:solidFill>
                  <a:srgbClr val="FFDF7F"/>
                </a:solidFill>
                <a:round/>
                <a:headEnd/>
                <a:tailEnd/>
              </a:ln>
            </p:spPr>
            <p:txBody>
              <a:bodyPr/>
              <a:lstStyle/>
              <a:p>
                <a:endParaRPr lang="en-US"/>
              </a:p>
            </p:txBody>
          </p:sp>
          <p:sp>
            <p:nvSpPr>
              <p:cNvPr id="125348" name="Line 5540"/>
              <p:cNvSpPr>
                <a:spLocks noChangeShapeType="1"/>
              </p:cNvSpPr>
              <p:nvPr/>
            </p:nvSpPr>
            <p:spPr bwMode="auto">
              <a:xfrm flipH="1">
                <a:off x="3853" y="1295"/>
                <a:ext cx="1" cy="4"/>
              </a:xfrm>
              <a:prstGeom prst="line">
                <a:avLst/>
              </a:prstGeom>
              <a:noFill/>
              <a:ln w="0">
                <a:solidFill>
                  <a:srgbClr val="FFDF7F"/>
                </a:solidFill>
                <a:round/>
                <a:headEnd/>
                <a:tailEnd/>
              </a:ln>
            </p:spPr>
            <p:txBody>
              <a:bodyPr/>
              <a:lstStyle/>
              <a:p>
                <a:endParaRPr lang="en-US"/>
              </a:p>
            </p:txBody>
          </p:sp>
          <p:sp>
            <p:nvSpPr>
              <p:cNvPr id="125349" name="Line 5541"/>
              <p:cNvSpPr>
                <a:spLocks noChangeShapeType="1"/>
              </p:cNvSpPr>
              <p:nvPr/>
            </p:nvSpPr>
            <p:spPr bwMode="auto">
              <a:xfrm>
                <a:off x="3853" y="1299"/>
                <a:ext cx="1" cy="3"/>
              </a:xfrm>
              <a:prstGeom prst="line">
                <a:avLst/>
              </a:prstGeom>
              <a:noFill/>
              <a:ln w="0">
                <a:solidFill>
                  <a:srgbClr val="FFDF7F"/>
                </a:solidFill>
                <a:round/>
                <a:headEnd/>
                <a:tailEnd/>
              </a:ln>
            </p:spPr>
            <p:txBody>
              <a:bodyPr/>
              <a:lstStyle/>
              <a:p>
                <a:endParaRPr lang="en-US"/>
              </a:p>
            </p:txBody>
          </p:sp>
          <p:sp>
            <p:nvSpPr>
              <p:cNvPr id="125350" name="Line 5542"/>
              <p:cNvSpPr>
                <a:spLocks noChangeShapeType="1"/>
              </p:cNvSpPr>
              <p:nvPr/>
            </p:nvSpPr>
            <p:spPr bwMode="auto">
              <a:xfrm>
                <a:off x="3854" y="1302"/>
                <a:ext cx="4" cy="2"/>
              </a:xfrm>
              <a:prstGeom prst="line">
                <a:avLst/>
              </a:prstGeom>
              <a:noFill/>
              <a:ln w="0">
                <a:solidFill>
                  <a:srgbClr val="FFDF7F"/>
                </a:solidFill>
                <a:round/>
                <a:headEnd/>
                <a:tailEnd/>
              </a:ln>
            </p:spPr>
            <p:txBody>
              <a:bodyPr/>
              <a:lstStyle/>
              <a:p>
                <a:endParaRPr lang="en-US"/>
              </a:p>
            </p:txBody>
          </p:sp>
          <p:sp>
            <p:nvSpPr>
              <p:cNvPr id="125351" name="Line 5543"/>
              <p:cNvSpPr>
                <a:spLocks noChangeShapeType="1"/>
              </p:cNvSpPr>
              <p:nvPr/>
            </p:nvSpPr>
            <p:spPr bwMode="auto">
              <a:xfrm flipV="1">
                <a:off x="3858" y="1302"/>
                <a:ext cx="3" cy="2"/>
              </a:xfrm>
              <a:prstGeom prst="line">
                <a:avLst/>
              </a:prstGeom>
              <a:noFill/>
              <a:ln w="0">
                <a:solidFill>
                  <a:srgbClr val="FFDF7F"/>
                </a:solidFill>
                <a:round/>
                <a:headEnd/>
                <a:tailEnd/>
              </a:ln>
            </p:spPr>
            <p:txBody>
              <a:bodyPr/>
              <a:lstStyle/>
              <a:p>
                <a:endParaRPr lang="en-US"/>
              </a:p>
            </p:txBody>
          </p:sp>
          <p:sp>
            <p:nvSpPr>
              <p:cNvPr id="125352" name="Line 5544"/>
              <p:cNvSpPr>
                <a:spLocks noChangeShapeType="1"/>
              </p:cNvSpPr>
              <p:nvPr/>
            </p:nvSpPr>
            <p:spPr bwMode="auto">
              <a:xfrm flipV="1">
                <a:off x="3861" y="1299"/>
                <a:ext cx="1" cy="3"/>
              </a:xfrm>
              <a:prstGeom prst="line">
                <a:avLst/>
              </a:prstGeom>
              <a:noFill/>
              <a:ln w="0">
                <a:solidFill>
                  <a:srgbClr val="FFDF7F"/>
                </a:solidFill>
                <a:round/>
                <a:headEnd/>
                <a:tailEnd/>
              </a:ln>
            </p:spPr>
            <p:txBody>
              <a:bodyPr/>
              <a:lstStyle/>
              <a:p>
                <a:endParaRPr lang="en-US"/>
              </a:p>
            </p:txBody>
          </p:sp>
          <p:sp>
            <p:nvSpPr>
              <p:cNvPr id="125353" name="Line 5545"/>
              <p:cNvSpPr>
                <a:spLocks noChangeShapeType="1"/>
              </p:cNvSpPr>
              <p:nvPr/>
            </p:nvSpPr>
            <p:spPr bwMode="auto">
              <a:xfrm>
                <a:off x="3848" y="1061"/>
                <a:ext cx="111" cy="70"/>
              </a:xfrm>
              <a:prstGeom prst="line">
                <a:avLst/>
              </a:prstGeom>
              <a:noFill/>
              <a:ln w="0">
                <a:solidFill>
                  <a:srgbClr val="FFDF7F"/>
                </a:solidFill>
                <a:round/>
                <a:headEnd/>
                <a:tailEnd/>
              </a:ln>
            </p:spPr>
            <p:txBody>
              <a:bodyPr/>
              <a:lstStyle/>
              <a:p>
                <a:endParaRPr lang="en-US"/>
              </a:p>
            </p:txBody>
          </p:sp>
          <p:sp>
            <p:nvSpPr>
              <p:cNvPr id="125354" name="Line 5546"/>
              <p:cNvSpPr>
                <a:spLocks noChangeShapeType="1"/>
              </p:cNvSpPr>
              <p:nvPr/>
            </p:nvSpPr>
            <p:spPr bwMode="auto">
              <a:xfrm>
                <a:off x="4089" y="1397"/>
                <a:ext cx="121" cy="77"/>
              </a:xfrm>
              <a:prstGeom prst="line">
                <a:avLst/>
              </a:prstGeom>
              <a:noFill/>
              <a:ln w="0">
                <a:solidFill>
                  <a:srgbClr val="FFDF7F"/>
                </a:solidFill>
                <a:round/>
                <a:headEnd/>
                <a:tailEnd/>
              </a:ln>
            </p:spPr>
            <p:txBody>
              <a:bodyPr/>
              <a:lstStyle/>
              <a:p>
                <a:endParaRPr lang="en-US"/>
              </a:p>
            </p:txBody>
          </p:sp>
          <p:sp>
            <p:nvSpPr>
              <p:cNvPr id="125355" name="Line 5547"/>
              <p:cNvSpPr>
                <a:spLocks noChangeShapeType="1"/>
              </p:cNvSpPr>
              <p:nvPr/>
            </p:nvSpPr>
            <p:spPr bwMode="auto">
              <a:xfrm>
                <a:off x="4065" y="1429"/>
                <a:ext cx="107" cy="68"/>
              </a:xfrm>
              <a:prstGeom prst="line">
                <a:avLst/>
              </a:prstGeom>
              <a:noFill/>
              <a:ln w="0">
                <a:solidFill>
                  <a:srgbClr val="FFDF7F"/>
                </a:solidFill>
                <a:round/>
                <a:headEnd/>
                <a:tailEnd/>
              </a:ln>
            </p:spPr>
            <p:txBody>
              <a:bodyPr/>
              <a:lstStyle/>
              <a:p>
                <a:endParaRPr lang="en-US"/>
              </a:p>
            </p:txBody>
          </p:sp>
          <p:sp>
            <p:nvSpPr>
              <p:cNvPr id="125356" name="Line 5548"/>
              <p:cNvSpPr>
                <a:spLocks noChangeShapeType="1"/>
              </p:cNvSpPr>
              <p:nvPr/>
            </p:nvSpPr>
            <p:spPr bwMode="auto">
              <a:xfrm>
                <a:off x="4146" y="1433"/>
                <a:ext cx="1" cy="3"/>
              </a:xfrm>
              <a:prstGeom prst="line">
                <a:avLst/>
              </a:prstGeom>
              <a:noFill/>
              <a:ln w="0">
                <a:solidFill>
                  <a:srgbClr val="FFDF7F"/>
                </a:solidFill>
                <a:round/>
                <a:headEnd/>
                <a:tailEnd/>
              </a:ln>
            </p:spPr>
            <p:txBody>
              <a:bodyPr/>
              <a:lstStyle/>
              <a:p>
                <a:endParaRPr lang="en-US"/>
              </a:p>
            </p:txBody>
          </p:sp>
          <p:sp>
            <p:nvSpPr>
              <p:cNvPr id="125357" name="Line 5549"/>
              <p:cNvSpPr>
                <a:spLocks noChangeShapeType="1"/>
              </p:cNvSpPr>
              <p:nvPr/>
            </p:nvSpPr>
            <p:spPr bwMode="auto">
              <a:xfrm>
                <a:off x="4146" y="1436"/>
                <a:ext cx="1" cy="3"/>
              </a:xfrm>
              <a:prstGeom prst="line">
                <a:avLst/>
              </a:prstGeom>
              <a:noFill/>
              <a:ln w="0">
                <a:solidFill>
                  <a:srgbClr val="FFDF7F"/>
                </a:solidFill>
                <a:round/>
                <a:headEnd/>
                <a:tailEnd/>
              </a:ln>
            </p:spPr>
            <p:txBody>
              <a:bodyPr/>
              <a:lstStyle/>
              <a:p>
                <a:endParaRPr lang="en-US"/>
              </a:p>
            </p:txBody>
          </p:sp>
          <p:sp>
            <p:nvSpPr>
              <p:cNvPr id="125358" name="Line 5550"/>
              <p:cNvSpPr>
                <a:spLocks noChangeShapeType="1"/>
              </p:cNvSpPr>
              <p:nvPr/>
            </p:nvSpPr>
            <p:spPr bwMode="auto">
              <a:xfrm>
                <a:off x="4147" y="1439"/>
                <a:ext cx="4" cy="3"/>
              </a:xfrm>
              <a:prstGeom prst="line">
                <a:avLst/>
              </a:prstGeom>
              <a:noFill/>
              <a:ln w="0">
                <a:solidFill>
                  <a:srgbClr val="FFDF7F"/>
                </a:solidFill>
                <a:round/>
                <a:headEnd/>
                <a:tailEnd/>
              </a:ln>
            </p:spPr>
            <p:txBody>
              <a:bodyPr/>
              <a:lstStyle/>
              <a:p>
                <a:endParaRPr lang="en-US"/>
              </a:p>
            </p:txBody>
          </p:sp>
          <p:sp>
            <p:nvSpPr>
              <p:cNvPr id="125359" name="Line 5551"/>
              <p:cNvSpPr>
                <a:spLocks noChangeShapeType="1"/>
              </p:cNvSpPr>
              <p:nvPr/>
            </p:nvSpPr>
            <p:spPr bwMode="auto">
              <a:xfrm flipH="1" flipV="1">
                <a:off x="4151" y="1442"/>
                <a:ext cx="3" cy="2"/>
              </a:xfrm>
              <a:prstGeom prst="line">
                <a:avLst/>
              </a:prstGeom>
              <a:noFill/>
              <a:ln w="0">
                <a:solidFill>
                  <a:srgbClr val="FFDF7F"/>
                </a:solidFill>
                <a:round/>
                <a:headEnd/>
                <a:tailEnd/>
              </a:ln>
            </p:spPr>
            <p:txBody>
              <a:bodyPr/>
              <a:lstStyle/>
              <a:p>
                <a:endParaRPr lang="en-US"/>
              </a:p>
            </p:txBody>
          </p:sp>
          <p:sp>
            <p:nvSpPr>
              <p:cNvPr id="125360" name="Line 5552"/>
              <p:cNvSpPr>
                <a:spLocks noChangeShapeType="1"/>
              </p:cNvSpPr>
              <p:nvPr/>
            </p:nvSpPr>
            <p:spPr bwMode="auto">
              <a:xfrm flipH="1" flipV="1">
                <a:off x="4154" y="1444"/>
                <a:ext cx="2" cy="3"/>
              </a:xfrm>
              <a:prstGeom prst="line">
                <a:avLst/>
              </a:prstGeom>
              <a:noFill/>
              <a:ln w="0">
                <a:solidFill>
                  <a:srgbClr val="FFDF7F"/>
                </a:solidFill>
                <a:round/>
                <a:headEnd/>
                <a:tailEnd/>
              </a:ln>
            </p:spPr>
            <p:txBody>
              <a:bodyPr/>
              <a:lstStyle/>
              <a:p>
                <a:endParaRPr lang="en-US"/>
              </a:p>
            </p:txBody>
          </p:sp>
          <p:sp>
            <p:nvSpPr>
              <p:cNvPr id="125361" name="Line 5553"/>
              <p:cNvSpPr>
                <a:spLocks noChangeShapeType="1"/>
              </p:cNvSpPr>
              <p:nvPr/>
            </p:nvSpPr>
            <p:spPr bwMode="auto">
              <a:xfrm flipH="1" flipV="1">
                <a:off x="4156" y="1447"/>
                <a:ext cx="2" cy="4"/>
              </a:xfrm>
              <a:prstGeom prst="line">
                <a:avLst/>
              </a:prstGeom>
              <a:noFill/>
              <a:ln w="0">
                <a:solidFill>
                  <a:srgbClr val="FFDF7F"/>
                </a:solidFill>
                <a:round/>
                <a:headEnd/>
                <a:tailEnd/>
              </a:ln>
            </p:spPr>
            <p:txBody>
              <a:bodyPr/>
              <a:lstStyle/>
              <a:p>
                <a:endParaRPr lang="en-US"/>
              </a:p>
            </p:txBody>
          </p:sp>
          <p:sp>
            <p:nvSpPr>
              <p:cNvPr id="125362" name="Line 5554"/>
              <p:cNvSpPr>
                <a:spLocks noChangeShapeType="1"/>
              </p:cNvSpPr>
              <p:nvPr/>
            </p:nvSpPr>
            <p:spPr bwMode="auto">
              <a:xfrm flipH="1" flipV="1">
                <a:off x="4158" y="1451"/>
                <a:ext cx="3" cy="7"/>
              </a:xfrm>
              <a:prstGeom prst="line">
                <a:avLst/>
              </a:prstGeom>
              <a:noFill/>
              <a:ln w="0">
                <a:solidFill>
                  <a:srgbClr val="FFDF7F"/>
                </a:solidFill>
                <a:round/>
                <a:headEnd/>
                <a:tailEnd/>
              </a:ln>
            </p:spPr>
            <p:txBody>
              <a:bodyPr/>
              <a:lstStyle/>
              <a:p>
                <a:endParaRPr lang="en-US"/>
              </a:p>
            </p:txBody>
          </p:sp>
          <p:sp>
            <p:nvSpPr>
              <p:cNvPr id="125363" name="Line 5555"/>
              <p:cNvSpPr>
                <a:spLocks noChangeShapeType="1"/>
              </p:cNvSpPr>
              <p:nvPr/>
            </p:nvSpPr>
            <p:spPr bwMode="auto">
              <a:xfrm flipH="1" flipV="1">
                <a:off x="4161" y="1458"/>
                <a:ext cx="2" cy="7"/>
              </a:xfrm>
              <a:prstGeom prst="line">
                <a:avLst/>
              </a:prstGeom>
              <a:noFill/>
              <a:ln w="0">
                <a:solidFill>
                  <a:srgbClr val="FFDF7F"/>
                </a:solidFill>
                <a:round/>
                <a:headEnd/>
                <a:tailEnd/>
              </a:ln>
            </p:spPr>
            <p:txBody>
              <a:bodyPr/>
              <a:lstStyle/>
              <a:p>
                <a:endParaRPr lang="en-US"/>
              </a:p>
            </p:txBody>
          </p:sp>
          <p:sp>
            <p:nvSpPr>
              <p:cNvPr id="125364" name="Line 5556"/>
              <p:cNvSpPr>
                <a:spLocks noChangeShapeType="1"/>
              </p:cNvSpPr>
              <p:nvPr/>
            </p:nvSpPr>
            <p:spPr bwMode="auto">
              <a:xfrm flipV="1">
                <a:off x="4163" y="1465"/>
                <a:ext cx="1" cy="6"/>
              </a:xfrm>
              <a:prstGeom prst="line">
                <a:avLst/>
              </a:prstGeom>
              <a:noFill/>
              <a:ln w="0">
                <a:solidFill>
                  <a:srgbClr val="FFDF7F"/>
                </a:solidFill>
                <a:round/>
                <a:headEnd/>
                <a:tailEnd/>
              </a:ln>
            </p:spPr>
            <p:txBody>
              <a:bodyPr/>
              <a:lstStyle/>
              <a:p>
                <a:endParaRPr lang="en-US"/>
              </a:p>
            </p:txBody>
          </p:sp>
          <p:sp>
            <p:nvSpPr>
              <p:cNvPr id="125365" name="Line 5557"/>
              <p:cNvSpPr>
                <a:spLocks noChangeShapeType="1"/>
              </p:cNvSpPr>
              <p:nvPr/>
            </p:nvSpPr>
            <p:spPr bwMode="auto">
              <a:xfrm>
                <a:off x="4163" y="1471"/>
                <a:ext cx="1" cy="5"/>
              </a:xfrm>
              <a:prstGeom prst="line">
                <a:avLst/>
              </a:prstGeom>
              <a:noFill/>
              <a:ln w="0">
                <a:solidFill>
                  <a:srgbClr val="FFDF7F"/>
                </a:solidFill>
                <a:round/>
                <a:headEnd/>
                <a:tailEnd/>
              </a:ln>
            </p:spPr>
            <p:txBody>
              <a:bodyPr/>
              <a:lstStyle/>
              <a:p>
                <a:endParaRPr lang="en-US"/>
              </a:p>
            </p:txBody>
          </p:sp>
          <p:sp>
            <p:nvSpPr>
              <p:cNvPr id="125366" name="Line 5558"/>
              <p:cNvSpPr>
                <a:spLocks noChangeShapeType="1"/>
              </p:cNvSpPr>
              <p:nvPr/>
            </p:nvSpPr>
            <p:spPr bwMode="auto">
              <a:xfrm>
                <a:off x="4163" y="1476"/>
                <a:ext cx="2" cy="5"/>
              </a:xfrm>
              <a:prstGeom prst="line">
                <a:avLst/>
              </a:prstGeom>
              <a:noFill/>
              <a:ln w="0">
                <a:solidFill>
                  <a:srgbClr val="FFDF7F"/>
                </a:solidFill>
                <a:round/>
                <a:headEnd/>
                <a:tailEnd/>
              </a:ln>
            </p:spPr>
            <p:txBody>
              <a:bodyPr/>
              <a:lstStyle/>
              <a:p>
                <a:endParaRPr lang="en-US"/>
              </a:p>
            </p:txBody>
          </p:sp>
          <p:sp>
            <p:nvSpPr>
              <p:cNvPr id="125367" name="Line 5559"/>
              <p:cNvSpPr>
                <a:spLocks noChangeShapeType="1"/>
              </p:cNvSpPr>
              <p:nvPr/>
            </p:nvSpPr>
            <p:spPr bwMode="auto">
              <a:xfrm>
                <a:off x="4165" y="1481"/>
                <a:ext cx="2" cy="4"/>
              </a:xfrm>
              <a:prstGeom prst="line">
                <a:avLst/>
              </a:prstGeom>
              <a:noFill/>
              <a:ln w="0">
                <a:solidFill>
                  <a:srgbClr val="FFDF7F"/>
                </a:solidFill>
                <a:round/>
                <a:headEnd/>
                <a:tailEnd/>
              </a:ln>
            </p:spPr>
            <p:txBody>
              <a:bodyPr/>
              <a:lstStyle/>
              <a:p>
                <a:endParaRPr lang="en-US"/>
              </a:p>
            </p:txBody>
          </p:sp>
          <p:sp>
            <p:nvSpPr>
              <p:cNvPr id="125368" name="Line 5560"/>
              <p:cNvSpPr>
                <a:spLocks noChangeShapeType="1"/>
              </p:cNvSpPr>
              <p:nvPr/>
            </p:nvSpPr>
            <p:spPr bwMode="auto">
              <a:xfrm>
                <a:off x="4167" y="1485"/>
                <a:ext cx="2" cy="3"/>
              </a:xfrm>
              <a:prstGeom prst="line">
                <a:avLst/>
              </a:prstGeom>
              <a:noFill/>
              <a:ln w="0">
                <a:solidFill>
                  <a:srgbClr val="FFDF7F"/>
                </a:solidFill>
                <a:round/>
                <a:headEnd/>
                <a:tailEnd/>
              </a:ln>
            </p:spPr>
            <p:txBody>
              <a:bodyPr/>
              <a:lstStyle/>
              <a:p>
                <a:endParaRPr lang="en-US"/>
              </a:p>
            </p:txBody>
          </p:sp>
          <p:sp>
            <p:nvSpPr>
              <p:cNvPr id="125369" name="Line 5561"/>
              <p:cNvSpPr>
                <a:spLocks noChangeShapeType="1"/>
              </p:cNvSpPr>
              <p:nvPr/>
            </p:nvSpPr>
            <p:spPr bwMode="auto">
              <a:xfrm flipH="1" flipV="1">
                <a:off x="4169" y="1488"/>
                <a:ext cx="1" cy="3"/>
              </a:xfrm>
              <a:prstGeom prst="line">
                <a:avLst/>
              </a:prstGeom>
              <a:noFill/>
              <a:ln w="0">
                <a:solidFill>
                  <a:srgbClr val="FFDF7F"/>
                </a:solidFill>
                <a:round/>
                <a:headEnd/>
                <a:tailEnd/>
              </a:ln>
            </p:spPr>
            <p:txBody>
              <a:bodyPr/>
              <a:lstStyle/>
              <a:p>
                <a:endParaRPr lang="en-US"/>
              </a:p>
            </p:txBody>
          </p:sp>
          <p:sp>
            <p:nvSpPr>
              <p:cNvPr id="125370" name="Line 5562"/>
              <p:cNvSpPr>
                <a:spLocks noChangeShapeType="1"/>
              </p:cNvSpPr>
              <p:nvPr/>
            </p:nvSpPr>
            <p:spPr bwMode="auto">
              <a:xfrm flipH="1" flipV="1">
                <a:off x="4170" y="1491"/>
                <a:ext cx="1" cy="2"/>
              </a:xfrm>
              <a:prstGeom prst="line">
                <a:avLst/>
              </a:prstGeom>
              <a:noFill/>
              <a:ln w="0">
                <a:solidFill>
                  <a:srgbClr val="FFDF7F"/>
                </a:solidFill>
                <a:round/>
                <a:headEnd/>
                <a:tailEnd/>
              </a:ln>
            </p:spPr>
            <p:txBody>
              <a:bodyPr/>
              <a:lstStyle/>
              <a:p>
                <a:endParaRPr lang="en-US"/>
              </a:p>
            </p:txBody>
          </p:sp>
          <p:sp>
            <p:nvSpPr>
              <p:cNvPr id="125371" name="Line 5563"/>
              <p:cNvSpPr>
                <a:spLocks noChangeShapeType="1"/>
              </p:cNvSpPr>
              <p:nvPr/>
            </p:nvSpPr>
            <p:spPr bwMode="auto">
              <a:xfrm flipH="1" flipV="1">
                <a:off x="4171" y="1493"/>
                <a:ext cx="1" cy="2"/>
              </a:xfrm>
              <a:prstGeom prst="line">
                <a:avLst/>
              </a:prstGeom>
              <a:noFill/>
              <a:ln w="0">
                <a:solidFill>
                  <a:srgbClr val="FFDF7F"/>
                </a:solidFill>
                <a:round/>
                <a:headEnd/>
                <a:tailEnd/>
              </a:ln>
            </p:spPr>
            <p:txBody>
              <a:bodyPr/>
              <a:lstStyle/>
              <a:p>
                <a:endParaRPr lang="en-US"/>
              </a:p>
            </p:txBody>
          </p:sp>
          <p:sp>
            <p:nvSpPr>
              <p:cNvPr id="125372" name="Line 5564"/>
              <p:cNvSpPr>
                <a:spLocks noChangeShapeType="1"/>
              </p:cNvSpPr>
              <p:nvPr/>
            </p:nvSpPr>
            <p:spPr bwMode="auto">
              <a:xfrm>
                <a:off x="4063" y="1430"/>
                <a:ext cx="1" cy="217"/>
              </a:xfrm>
              <a:prstGeom prst="line">
                <a:avLst/>
              </a:prstGeom>
              <a:noFill/>
              <a:ln w="0">
                <a:solidFill>
                  <a:srgbClr val="FFDF7F"/>
                </a:solidFill>
                <a:round/>
                <a:headEnd/>
                <a:tailEnd/>
              </a:ln>
            </p:spPr>
            <p:txBody>
              <a:bodyPr/>
              <a:lstStyle/>
              <a:p>
                <a:endParaRPr lang="en-US"/>
              </a:p>
            </p:txBody>
          </p:sp>
          <p:sp>
            <p:nvSpPr>
              <p:cNvPr id="125373" name="Line 5565"/>
              <p:cNvSpPr>
                <a:spLocks noChangeShapeType="1"/>
              </p:cNvSpPr>
              <p:nvPr/>
            </p:nvSpPr>
            <p:spPr bwMode="auto">
              <a:xfrm flipV="1">
                <a:off x="4065" y="1406"/>
                <a:ext cx="37" cy="23"/>
              </a:xfrm>
              <a:prstGeom prst="line">
                <a:avLst/>
              </a:prstGeom>
              <a:noFill/>
              <a:ln w="0">
                <a:solidFill>
                  <a:srgbClr val="FFDF7F"/>
                </a:solidFill>
                <a:round/>
                <a:headEnd/>
                <a:tailEnd/>
              </a:ln>
            </p:spPr>
            <p:txBody>
              <a:bodyPr/>
              <a:lstStyle/>
              <a:p>
                <a:endParaRPr lang="en-US"/>
              </a:p>
            </p:txBody>
          </p:sp>
          <p:sp>
            <p:nvSpPr>
              <p:cNvPr id="125374" name="Line 5566"/>
              <p:cNvSpPr>
                <a:spLocks noChangeShapeType="1"/>
              </p:cNvSpPr>
              <p:nvPr/>
            </p:nvSpPr>
            <p:spPr bwMode="auto">
              <a:xfrm flipH="1" flipV="1">
                <a:off x="4080" y="1420"/>
                <a:ext cx="2" cy="1"/>
              </a:xfrm>
              <a:prstGeom prst="line">
                <a:avLst/>
              </a:prstGeom>
              <a:noFill/>
              <a:ln w="0">
                <a:solidFill>
                  <a:srgbClr val="FFDF7F"/>
                </a:solidFill>
                <a:round/>
                <a:headEnd/>
                <a:tailEnd/>
              </a:ln>
            </p:spPr>
            <p:txBody>
              <a:bodyPr/>
              <a:lstStyle/>
              <a:p>
                <a:endParaRPr lang="en-US"/>
              </a:p>
            </p:txBody>
          </p:sp>
          <p:sp>
            <p:nvSpPr>
              <p:cNvPr id="125375" name="Line 5567"/>
              <p:cNvSpPr>
                <a:spLocks noChangeShapeType="1"/>
              </p:cNvSpPr>
              <p:nvPr/>
            </p:nvSpPr>
            <p:spPr bwMode="auto">
              <a:xfrm>
                <a:off x="4082" y="1421"/>
                <a:ext cx="2" cy="2"/>
              </a:xfrm>
              <a:prstGeom prst="line">
                <a:avLst/>
              </a:prstGeom>
              <a:noFill/>
              <a:ln w="0">
                <a:solidFill>
                  <a:srgbClr val="FFDF7F"/>
                </a:solidFill>
                <a:round/>
                <a:headEnd/>
                <a:tailEnd/>
              </a:ln>
            </p:spPr>
            <p:txBody>
              <a:bodyPr/>
              <a:lstStyle/>
              <a:p>
                <a:endParaRPr lang="en-US"/>
              </a:p>
            </p:txBody>
          </p:sp>
          <p:sp>
            <p:nvSpPr>
              <p:cNvPr id="125376" name="Line 5568"/>
              <p:cNvSpPr>
                <a:spLocks noChangeShapeType="1"/>
              </p:cNvSpPr>
              <p:nvPr/>
            </p:nvSpPr>
            <p:spPr bwMode="auto">
              <a:xfrm flipH="1" flipV="1">
                <a:off x="4084" y="1423"/>
                <a:ext cx="1" cy="1"/>
              </a:xfrm>
              <a:prstGeom prst="line">
                <a:avLst/>
              </a:prstGeom>
              <a:noFill/>
              <a:ln w="0">
                <a:solidFill>
                  <a:srgbClr val="FFDF7F"/>
                </a:solidFill>
                <a:round/>
                <a:headEnd/>
                <a:tailEnd/>
              </a:ln>
            </p:spPr>
            <p:txBody>
              <a:bodyPr/>
              <a:lstStyle/>
              <a:p>
                <a:endParaRPr lang="en-US"/>
              </a:p>
            </p:txBody>
          </p:sp>
          <p:sp>
            <p:nvSpPr>
              <p:cNvPr id="125377" name="Line 5569"/>
              <p:cNvSpPr>
                <a:spLocks noChangeShapeType="1"/>
              </p:cNvSpPr>
              <p:nvPr/>
            </p:nvSpPr>
            <p:spPr bwMode="auto">
              <a:xfrm flipH="1" flipV="1">
                <a:off x="4084" y="1424"/>
                <a:ext cx="2" cy="1"/>
              </a:xfrm>
              <a:prstGeom prst="line">
                <a:avLst/>
              </a:prstGeom>
              <a:noFill/>
              <a:ln w="0">
                <a:solidFill>
                  <a:srgbClr val="FFDF7F"/>
                </a:solidFill>
                <a:round/>
                <a:headEnd/>
                <a:tailEnd/>
              </a:ln>
            </p:spPr>
            <p:txBody>
              <a:bodyPr/>
              <a:lstStyle/>
              <a:p>
                <a:endParaRPr lang="en-US"/>
              </a:p>
            </p:txBody>
          </p:sp>
          <p:sp>
            <p:nvSpPr>
              <p:cNvPr id="125378" name="Line 5570"/>
              <p:cNvSpPr>
                <a:spLocks noChangeShapeType="1"/>
              </p:cNvSpPr>
              <p:nvPr/>
            </p:nvSpPr>
            <p:spPr bwMode="auto">
              <a:xfrm flipH="1" flipV="1">
                <a:off x="4086" y="1425"/>
                <a:ext cx="1" cy="2"/>
              </a:xfrm>
              <a:prstGeom prst="line">
                <a:avLst/>
              </a:prstGeom>
              <a:noFill/>
              <a:ln w="0">
                <a:solidFill>
                  <a:srgbClr val="FFDF7F"/>
                </a:solidFill>
                <a:round/>
                <a:headEnd/>
                <a:tailEnd/>
              </a:ln>
            </p:spPr>
            <p:txBody>
              <a:bodyPr/>
              <a:lstStyle/>
              <a:p>
                <a:endParaRPr lang="en-US"/>
              </a:p>
            </p:txBody>
          </p:sp>
          <p:sp>
            <p:nvSpPr>
              <p:cNvPr id="125379" name="Line 5571"/>
              <p:cNvSpPr>
                <a:spLocks noChangeShapeType="1"/>
              </p:cNvSpPr>
              <p:nvPr/>
            </p:nvSpPr>
            <p:spPr bwMode="auto">
              <a:xfrm>
                <a:off x="4087" y="1427"/>
                <a:ext cx="1" cy="3"/>
              </a:xfrm>
              <a:prstGeom prst="line">
                <a:avLst/>
              </a:prstGeom>
              <a:noFill/>
              <a:ln w="0">
                <a:solidFill>
                  <a:srgbClr val="FFDF7F"/>
                </a:solidFill>
                <a:round/>
                <a:headEnd/>
                <a:tailEnd/>
              </a:ln>
            </p:spPr>
            <p:txBody>
              <a:bodyPr/>
              <a:lstStyle/>
              <a:p>
                <a:endParaRPr lang="en-US"/>
              </a:p>
            </p:txBody>
          </p:sp>
          <p:sp>
            <p:nvSpPr>
              <p:cNvPr id="125380" name="Line 5572"/>
              <p:cNvSpPr>
                <a:spLocks noChangeShapeType="1"/>
              </p:cNvSpPr>
              <p:nvPr/>
            </p:nvSpPr>
            <p:spPr bwMode="auto">
              <a:xfrm>
                <a:off x="4087" y="1430"/>
                <a:ext cx="3" cy="1"/>
              </a:xfrm>
              <a:prstGeom prst="line">
                <a:avLst/>
              </a:prstGeom>
              <a:noFill/>
              <a:ln w="0">
                <a:solidFill>
                  <a:srgbClr val="FFDF7F"/>
                </a:solidFill>
                <a:round/>
                <a:headEnd/>
                <a:tailEnd/>
              </a:ln>
            </p:spPr>
            <p:txBody>
              <a:bodyPr/>
              <a:lstStyle/>
              <a:p>
                <a:endParaRPr lang="en-US"/>
              </a:p>
            </p:txBody>
          </p:sp>
          <p:sp>
            <p:nvSpPr>
              <p:cNvPr id="125381" name="Line 5573"/>
              <p:cNvSpPr>
                <a:spLocks noChangeShapeType="1"/>
              </p:cNvSpPr>
              <p:nvPr/>
            </p:nvSpPr>
            <p:spPr bwMode="auto">
              <a:xfrm flipH="1" flipV="1">
                <a:off x="4090" y="1431"/>
                <a:ext cx="3" cy="2"/>
              </a:xfrm>
              <a:prstGeom prst="line">
                <a:avLst/>
              </a:prstGeom>
              <a:noFill/>
              <a:ln w="0">
                <a:solidFill>
                  <a:srgbClr val="FFDF7F"/>
                </a:solidFill>
                <a:round/>
                <a:headEnd/>
                <a:tailEnd/>
              </a:ln>
            </p:spPr>
            <p:txBody>
              <a:bodyPr/>
              <a:lstStyle/>
              <a:p>
                <a:endParaRPr lang="en-US"/>
              </a:p>
            </p:txBody>
          </p:sp>
          <p:sp>
            <p:nvSpPr>
              <p:cNvPr id="125382" name="Line 5574"/>
              <p:cNvSpPr>
                <a:spLocks noChangeShapeType="1"/>
              </p:cNvSpPr>
              <p:nvPr/>
            </p:nvSpPr>
            <p:spPr bwMode="auto">
              <a:xfrm flipH="1" flipV="1">
                <a:off x="4093" y="1433"/>
                <a:ext cx="1" cy="4"/>
              </a:xfrm>
              <a:prstGeom prst="line">
                <a:avLst/>
              </a:prstGeom>
              <a:noFill/>
              <a:ln w="0">
                <a:solidFill>
                  <a:srgbClr val="FFDF7F"/>
                </a:solidFill>
                <a:round/>
                <a:headEnd/>
                <a:tailEnd/>
              </a:ln>
            </p:spPr>
            <p:txBody>
              <a:bodyPr/>
              <a:lstStyle/>
              <a:p>
                <a:endParaRPr lang="en-US"/>
              </a:p>
            </p:txBody>
          </p:sp>
          <p:sp>
            <p:nvSpPr>
              <p:cNvPr id="125383" name="Line 5575"/>
              <p:cNvSpPr>
                <a:spLocks noChangeShapeType="1"/>
              </p:cNvSpPr>
              <p:nvPr/>
            </p:nvSpPr>
            <p:spPr bwMode="auto">
              <a:xfrm flipV="1">
                <a:off x="4092" y="1439"/>
                <a:ext cx="1" cy="1"/>
              </a:xfrm>
              <a:prstGeom prst="line">
                <a:avLst/>
              </a:prstGeom>
              <a:noFill/>
              <a:ln w="0">
                <a:solidFill>
                  <a:srgbClr val="FFDF7F"/>
                </a:solidFill>
                <a:round/>
                <a:headEnd/>
                <a:tailEnd/>
              </a:ln>
            </p:spPr>
            <p:txBody>
              <a:bodyPr/>
              <a:lstStyle/>
              <a:p>
                <a:endParaRPr lang="en-US"/>
              </a:p>
            </p:txBody>
          </p:sp>
          <p:sp>
            <p:nvSpPr>
              <p:cNvPr id="125384" name="Line 5576"/>
              <p:cNvSpPr>
                <a:spLocks noChangeShapeType="1"/>
              </p:cNvSpPr>
              <p:nvPr/>
            </p:nvSpPr>
            <p:spPr bwMode="auto">
              <a:xfrm flipV="1">
                <a:off x="4093" y="1437"/>
                <a:ext cx="1" cy="2"/>
              </a:xfrm>
              <a:prstGeom prst="line">
                <a:avLst/>
              </a:prstGeom>
              <a:noFill/>
              <a:ln w="0">
                <a:solidFill>
                  <a:srgbClr val="FFDF7F"/>
                </a:solidFill>
                <a:round/>
                <a:headEnd/>
                <a:tailEnd/>
              </a:ln>
            </p:spPr>
            <p:txBody>
              <a:bodyPr/>
              <a:lstStyle/>
              <a:p>
                <a:endParaRPr lang="en-US"/>
              </a:p>
            </p:txBody>
          </p:sp>
          <p:sp>
            <p:nvSpPr>
              <p:cNvPr id="125385" name="Line 5577"/>
              <p:cNvSpPr>
                <a:spLocks noChangeShapeType="1"/>
              </p:cNvSpPr>
              <p:nvPr/>
            </p:nvSpPr>
            <p:spPr bwMode="auto">
              <a:xfrm flipV="1">
                <a:off x="4090" y="1440"/>
                <a:ext cx="2" cy="1"/>
              </a:xfrm>
              <a:prstGeom prst="line">
                <a:avLst/>
              </a:prstGeom>
              <a:noFill/>
              <a:ln w="0">
                <a:solidFill>
                  <a:srgbClr val="FFDF7F"/>
                </a:solidFill>
                <a:round/>
                <a:headEnd/>
                <a:tailEnd/>
              </a:ln>
            </p:spPr>
            <p:txBody>
              <a:bodyPr/>
              <a:lstStyle/>
              <a:p>
                <a:endParaRPr lang="en-US"/>
              </a:p>
            </p:txBody>
          </p:sp>
          <p:sp>
            <p:nvSpPr>
              <p:cNvPr id="125386" name="Line 5578"/>
              <p:cNvSpPr>
                <a:spLocks noChangeShapeType="1"/>
              </p:cNvSpPr>
              <p:nvPr/>
            </p:nvSpPr>
            <p:spPr bwMode="auto">
              <a:xfrm flipV="1">
                <a:off x="4087" y="1440"/>
                <a:ext cx="3" cy="1"/>
              </a:xfrm>
              <a:prstGeom prst="line">
                <a:avLst/>
              </a:prstGeom>
              <a:noFill/>
              <a:ln w="0">
                <a:solidFill>
                  <a:srgbClr val="FFDF7F"/>
                </a:solidFill>
                <a:round/>
                <a:headEnd/>
                <a:tailEnd/>
              </a:ln>
            </p:spPr>
            <p:txBody>
              <a:bodyPr/>
              <a:lstStyle/>
              <a:p>
                <a:endParaRPr lang="en-US"/>
              </a:p>
            </p:txBody>
          </p:sp>
          <p:sp>
            <p:nvSpPr>
              <p:cNvPr id="125387" name="Line 5579"/>
              <p:cNvSpPr>
                <a:spLocks noChangeShapeType="1"/>
              </p:cNvSpPr>
              <p:nvPr/>
            </p:nvSpPr>
            <p:spPr bwMode="auto">
              <a:xfrm flipH="1">
                <a:off x="4085" y="1440"/>
                <a:ext cx="2" cy="1"/>
              </a:xfrm>
              <a:prstGeom prst="line">
                <a:avLst/>
              </a:prstGeom>
              <a:noFill/>
              <a:ln w="0">
                <a:solidFill>
                  <a:srgbClr val="FFDF7F"/>
                </a:solidFill>
                <a:round/>
                <a:headEnd/>
                <a:tailEnd/>
              </a:ln>
            </p:spPr>
            <p:txBody>
              <a:bodyPr/>
              <a:lstStyle/>
              <a:p>
                <a:endParaRPr lang="en-US"/>
              </a:p>
            </p:txBody>
          </p:sp>
          <p:sp>
            <p:nvSpPr>
              <p:cNvPr id="125388" name="Line 5580"/>
              <p:cNvSpPr>
                <a:spLocks noChangeShapeType="1"/>
              </p:cNvSpPr>
              <p:nvPr/>
            </p:nvSpPr>
            <p:spPr bwMode="auto">
              <a:xfrm>
                <a:off x="4083" y="1440"/>
                <a:ext cx="2" cy="1"/>
              </a:xfrm>
              <a:prstGeom prst="line">
                <a:avLst/>
              </a:prstGeom>
              <a:noFill/>
              <a:ln w="0">
                <a:solidFill>
                  <a:srgbClr val="FFDF7F"/>
                </a:solidFill>
                <a:round/>
                <a:headEnd/>
                <a:tailEnd/>
              </a:ln>
            </p:spPr>
            <p:txBody>
              <a:bodyPr/>
              <a:lstStyle/>
              <a:p>
                <a:endParaRPr lang="en-US"/>
              </a:p>
            </p:txBody>
          </p:sp>
          <p:sp>
            <p:nvSpPr>
              <p:cNvPr id="125389" name="Line 5581"/>
              <p:cNvSpPr>
                <a:spLocks noChangeShapeType="1"/>
              </p:cNvSpPr>
              <p:nvPr/>
            </p:nvSpPr>
            <p:spPr bwMode="auto">
              <a:xfrm flipH="1">
                <a:off x="4089" y="1414"/>
                <a:ext cx="3" cy="1"/>
              </a:xfrm>
              <a:prstGeom prst="line">
                <a:avLst/>
              </a:prstGeom>
              <a:noFill/>
              <a:ln w="0">
                <a:solidFill>
                  <a:srgbClr val="FFDF7F"/>
                </a:solidFill>
                <a:round/>
                <a:headEnd/>
                <a:tailEnd/>
              </a:ln>
            </p:spPr>
            <p:txBody>
              <a:bodyPr/>
              <a:lstStyle/>
              <a:p>
                <a:endParaRPr lang="en-US"/>
              </a:p>
            </p:txBody>
          </p:sp>
          <p:sp>
            <p:nvSpPr>
              <p:cNvPr id="125390" name="Line 5582"/>
              <p:cNvSpPr>
                <a:spLocks noChangeShapeType="1"/>
              </p:cNvSpPr>
              <p:nvPr/>
            </p:nvSpPr>
            <p:spPr bwMode="auto">
              <a:xfrm flipH="1" flipV="1">
                <a:off x="4092" y="1414"/>
                <a:ext cx="3" cy="3"/>
              </a:xfrm>
              <a:prstGeom prst="line">
                <a:avLst/>
              </a:prstGeom>
              <a:noFill/>
              <a:ln w="0">
                <a:solidFill>
                  <a:srgbClr val="FFDF7F"/>
                </a:solidFill>
                <a:round/>
                <a:headEnd/>
                <a:tailEnd/>
              </a:ln>
            </p:spPr>
            <p:txBody>
              <a:bodyPr/>
              <a:lstStyle/>
              <a:p>
                <a:endParaRPr lang="en-US"/>
              </a:p>
            </p:txBody>
          </p:sp>
          <p:sp>
            <p:nvSpPr>
              <p:cNvPr id="125391" name="Line 5583"/>
              <p:cNvSpPr>
                <a:spLocks noChangeShapeType="1"/>
              </p:cNvSpPr>
              <p:nvPr/>
            </p:nvSpPr>
            <p:spPr bwMode="auto">
              <a:xfrm flipH="1" flipV="1">
                <a:off x="4095" y="1417"/>
                <a:ext cx="1" cy="2"/>
              </a:xfrm>
              <a:prstGeom prst="line">
                <a:avLst/>
              </a:prstGeom>
              <a:noFill/>
              <a:ln w="0">
                <a:solidFill>
                  <a:srgbClr val="FFDF7F"/>
                </a:solidFill>
                <a:round/>
                <a:headEnd/>
                <a:tailEnd/>
              </a:ln>
            </p:spPr>
            <p:txBody>
              <a:bodyPr/>
              <a:lstStyle/>
              <a:p>
                <a:endParaRPr lang="en-US"/>
              </a:p>
            </p:txBody>
          </p:sp>
          <p:sp>
            <p:nvSpPr>
              <p:cNvPr id="125392" name="Line 5584"/>
              <p:cNvSpPr>
                <a:spLocks noChangeShapeType="1"/>
              </p:cNvSpPr>
              <p:nvPr/>
            </p:nvSpPr>
            <p:spPr bwMode="auto">
              <a:xfrm flipH="1" flipV="1">
                <a:off x="4096" y="1419"/>
                <a:ext cx="2" cy="3"/>
              </a:xfrm>
              <a:prstGeom prst="line">
                <a:avLst/>
              </a:prstGeom>
              <a:noFill/>
              <a:ln w="0">
                <a:solidFill>
                  <a:srgbClr val="FFDF7F"/>
                </a:solidFill>
                <a:round/>
                <a:headEnd/>
                <a:tailEnd/>
              </a:ln>
            </p:spPr>
            <p:txBody>
              <a:bodyPr/>
              <a:lstStyle/>
              <a:p>
                <a:endParaRPr lang="en-US"/>
              </a:p>
            </p:txBody>
          </p:sp>
          <p:sp>
            <p:nvSpPr>
              <p:cNvPr id="125393" name="Line 5585"/>
              <p:cNvSpPr>
                <a:spLocks noChangeShapeType="1"/>
              </p:cNvSpPr>
              <p:nvPr/>
            </p:nvSpPr>
            <p:spPr bwMode="auto">
              <a:xfrm flipH="1" flipV="1">
                <a:off x="4098" y="1422"/>
                <a:ext cx="1" cy="2"/>
              </a:xfrm>
              <a:prstGeom prst="line">
                <a:avLst/>
              </a:prstGeom>
              <a:noFill/>
              <a:ln w="0">
                <a:solidFill>
                  <a:srgbClr val="FFDF7F"/>
                </a:solidFill>
                <a:round/>
                <a:headEnd/>
                <a:tailEnd/>
              </a:ln>
            </p:spPr>
            <p:txBody>
              <a:bodyPr/>
              <a:lstStyle/>
              <a:p>
                <a:endParaRPr lang="en-US"/>
              </a:p>
            </p:txBody>
          </p:sp>
          <p:sp>
            <p:nvSpPr>
              <p:cNvPr id="125394" name="Line 5586"/>
              <p:cNvSpPr>
                <a:spLocks noChangeShapeType="1"/>
              </p:cNvSpPr>
              <p:nvPr/>
            </p:nvSpPr>
            <p:spPr bwMode="auto">
              <a:xfrm>
                <a:off x="4099" y="1424"/>
                <a:ext cx="1" cy="2"/>
              </a:xfrm>
              <a:prstGeom prst="line">
                <a:avLst/>
              </a:prstGeom>
              <a:noFill/>
              <a:ln w="0">
                <a:solidFill>
                  <a:srgbClr val="FFDF7F"/>
                </a:solidFill>
                <a:round/>
                <a:headEnd/>
                <a:tailEnd/>
              </a:ln>
            </p:spPr>
            <p:txBody>
              <a:bodyPr/>
              <a:lstStyle/>
              <a:p>
                <a:endParaRPr lang="en-US"/>
              </a:p>
            </p:txBody>
          </p:sp>
          <p:sp>
            <p:nvSpPr>
              <p:cNvPr id="125395" name="Line 5587"/>
              <p:cNvSpPr>
                <a:spLocks noChangeShapeType="1"/>
              </p:cNvSpPr>
              <p:nvPr/>
            </p:nvSpPr>
            <p:spPr bwMode="auto">
              <a:xfrm>
                <a:off x="4099" y="1426"/>
                <a:ext cx="2" cy="3"/>
              </a:xfrm>
              <a:prstGeom prst="line">
                <a:avLst/>
              </a:prstGeom>
              <a:noFill/>
              <a:ln w="0">
                <a:solidFill>
                  <a:srgbClr val="FFDF7F"/>
                </a:solidFill>
                <a:round/>
                <a:headEnd/>
                <a:tailEnd/>
              </a:ln>
            </p:spPr>
            <p:txBody>
              <a:bodyPr/>
              <a:lstStyle/>
              <a:p>
                <a:endParaRPr lang="en-US"/>
              </a:p>
            </p:txBody>
          </p:sp>
          <p:sp>
            <p:nvSpPr>
              <p:cNvPr id="125396" name="Line 5588"/>
              <p:cNvSpPr>
                <a:spLocks noChangeShapeType="1"/>
              </p:cNvSpPr>
              <p:nvPr/>
            </p:nvSpPr>
            <p:spPr bwMode="auto">
              <a:xfrm>
                <a:off x="4101" y="1429"/>
                <a:ext cx="2" cy="3"/>
              </a:xfrm>
              <a:prstGeom prst="line">
                <a:avLst/>
              </a:prstGeom>
              <a:noFill/>
              <a:ln w="0">
                <a:solidFill>
                  <a:srgbClr val="FFDF7F"/>
                </a:solidFill>
                <a:round/>
                <a:headEnd/>
                <a:tailEnd/>
              </a:ln>
            </p:spPr>
            <p:txBody>
              <a:bodyPr/>
              <a:lstStyle/>
              <a:p>
                <a:endParaRPr lang="en-US"/>
              </a:p>
            </p:txBody>
          </p:sp>
          <p:sp>
            <p:nvSpPr>
              <p:cNvPr id="125397" name="Line 5589"/>
              <p:cNvSpPr>
                <a:spLocks noChangeShapeType="1"/>
              </p:cNvSpPr>
              <p:nvPr/>
            </p:nvSpPr>
            <p:spPr bwMode="auto">
              <a:xfrm>
                <a:off x="4103" y="1432"/>
                <a:ext cx="3" cy="3"/>
              </a:xfrm>
              <a:prstGeom prst="line">
                <a:avLst/>
              </a:prstGeom>
              <a:noFill/>
              <a:ln w="0">
                <a:solidFill>
                  <a:srgbClr val="FFDF7F"/>
                </a:solidFill>
                <a:round/>
                <a:headEnd/>
                <a:tailEnd/>
              </a:ln>
            </p:spPr>
            <p:txBody>
              <a:bodyPr/>
              <a:lstStyle/>
              <a:p>
                <a:endParaRPr lang="en-US"/>
              </a:p>
            </p:txBody>
          </p:sp>
          <p:sp>
            <p:nvSpPr>
              <p:cNvPr id="125398" name="Line 5590"/>
              <p:cNvSpPr>
                <a:spLocks noChangeShapeType="1"/>
              </p:cNvSpPr>
              <p:nvPr/>
            </p:nvSpPr>
            <p:spPr bwMode="auto">
              <a:xfrm>
                <a:off x="4106" y="1435"/>
                <a:ext cx="2" cy="3"/>
              </a:xfrm>
              <a:prstGeom prst="line">
                <a:avLst/>
              </a:prstGeom>
              <a:noFill/>
              <a:ln w="0">
                <a:solidFill>
                  <a:srgbClr val="FFDF7F"/>
                </a:solidFill>
                <a:round/>
                <a:headEnd/>
                <a:tailEnd/>
              </a:ln>
            </p:spPr>
            <p:txBody>
              <a:bodyPr/>
              <a:lstStyle/>
              <a:p>
                <a:endParaRPr lang="en-US"/>
              </a:p>
            </p:txBody>
          </p:sp>
          <p:sp>
            <p:nvSpPr>
              <p:cNvPr id="125399" name="Line 5591"/>
              <p:cNvSpPr>
                <a:spLocks noChangeShapeType="1"/>
              </p:cNvSpPr>
              <p:nvPr/>
            </p:nvSpPr>
            <p:spPr bwMode="auto">
              <a:xfrm>
                <a:off x="4108" y="1438"/>
                <a:ext cx="4" cy="2"/>
              </a:xfrm>
              <a:prstGeom prst="line">
                <a:avLst/>
              </a:prstGeom>
              <a:noFill/>
              <a:ln w="0">
                <a:solidFill>
                  <a:srgbClr val="FFDF7F"/>
                </a:solidFill>
                <a:round/>
                <a:headEnd/>
                <a:tailEnd/>
              </a:ln>
            </p:spPr>
            <p:txBody>
              <a:bodyPr/>
              <a:lstStyle/>
              <a:p>
                <a:endParaRPr lang="en-US"/>
              </a:p>
            </p:txBody>
          </p:sp>
          <p:sp>
            <p:nvSpPr>
              <p:cNvPr id="125400" name="Line 5592"/>
              <p:cNvSpPr>
                <a:spLocks noChangeShapeType="1"/>
              </p:cNvSpPr>
              <p:nvPr/>
            </p:nvSpPr>
            <p:spPr bwMode="auto">
              <a:xfrm flipH="1" flipV="1">
                <a:off x="4112" y="1440"/>
                <a:ext cx="4" cy="3"/>
              </a:xfrm>
              <a:prstGeom prst="line">
                <a:avLst/>
              </a:prstGeom>
              <a:noFill/>
              <a:ln w="0">
                <a:solidFill>
                  <a:srgbClr val="FFDF7F"/>
                </a:solidFill>
                <a:round/>
                <a:headEnd/>
                <a:tailEnd/>
              </a:ln>
            </p:spPr>
            <p:txBody>
              <a:bodyPr/>
              <a:lstStyle/>
              <a:p>
                <a:endParaRPr lang="en-US"/>
              </a:p>
            </p:txBody>
          </p:sp>
          <p:sp>
            <p:nvSpPr>
              <p:cNvPr id="125401" name="Line 5593"/>
              <p:cNvSpPr>
                <a:spLocks noChangeShapeType="1"/>
              </p:cNvSpPr>
              <p:nvPr/>
            </p:nvSpPr>
            <p:spPr bwMode="auto">
              <a:xfrm flipH="1" flipV="1">
                <a:off x="4116" y="1443"/>
                <a:ext cx="1" cy="4"/>
              </a:xfrm>
              <a:prstGeom prst="line">
                <a:avLst/>
              </a:prstGeom>
              <a:noFill/>
              <a:ln w="0">
                <a:solidFill>
                  <a:srgbClr val="FFDF7F"/>
                </a:solidFill>
                <a:round/>
                <a:headEnd/>
                <a:tailEnd/>
              </a:ln>
            </p:spPr>
            <p:txBody>
              <a:bodyPr/>
              <a:lstStyle/>
              <a:p>
                <a:endParaRPr lang="en-US"/>
              </a:p>
            </p:txBody>
          </p:sp>
          <p:sp>
            <p:nvSpPr>
              <p:cNvPr id="125402" name="Line 5594"/>
              <p:cNvSpPr>
                <a:spLocks noChangeShapeType="1"/>
              </p:cNvSpPr>
              <p:nvPr/>
            </p:nvSpPr>
            <p:spPr bwMode="auto">
              <a:xfrm flipH="1" flipV="1">
                <a:off x="4117" y="1447"/>
                <a:ext cx="2" cy="3"/>
              </a:xfrm>
              <a:prstGeom prst="line">
                <a:avLst/>
              </a:prstGeom>
              <a:noFill/>
              <a:ln w="0">
                <a:solidFill>
                  <a:srgbClr val="FFDF7F"/>
                </a:solidFill>
                <a:round/>
                <a:headEnd/>
                <a:tailEnd/>
              </a:ln>
            </p:spPr>
            <p:txBody>
              <a:bodyPr/>
              <a:lstStyle/>
              <a:p>
                <a:endParaRPr lang="en-US"/>
              </a:p>
            </p:txBody>
          </p:sp>
          <p:sp>
            <p:nvSpPr>
              <p:cNvPr id="125403" name="Line 5595"/>
              <p:cNvSpPr>
                <a:spLocks noChangeShapeType="1"/>
              </p:cNvSpPr>
              <p:nvPr/>
            </p:nvSpPr>
            <p:spPr bwMode="auto">
              <a:xfrm>
                <a:off x="4119" y="1450"/>
                <a:ext cx="1" cy="3"/>
              </a:xfrm>
              <a:prstGeom prst="line">
                <a:avLst/>
              </a:prstGeom>
              <a:noFill/>
              <a:ln w="0">
                <a:solidFill>
                  <a:srgbClr val="FFDF7F"/>
                </a:solidFill>
                <a:round/>
                <a:headEnd/>
                <a:tailEnd/>
              </a:ln>
            </p:spPr>
            <p:txBody>
              <a:bodyPr/>
              <a:lstStyle/>
              <a:p>
                <a:endParaRPr lang="en-US"/>
              </a:p>
            </p:txBody>
          </p:sp>
          <p:sp>
            <p:nvSpPr>
              <p:cNvPr id="125404" name="Line 5596"/>
              <p:cNvSpPr>
                <a:spLocks noChangeShapeType="1"/>
              </p:cNvSpPr>
              <p:nvPr/>
            </p:nvSpPr>
            <p:spPr bwMode="auto">
              <a:xfrm flipH="1" flipV="1">
                <a:off x="4119" y="1453"/>
                <a:ext cx="1" cy="2"/>
              </a:xfrm>
              <a:prstGeom prst="line">
                <a:avLst/>
              </a:prstGeom>
              <a:noFill/>
              <a:ln w="0">
                <a:solidFill>
                  <a:srgbClr val="FFDF7F"/>
                </a:solidFill>
                <a:round/>
                <a:headEnd/>
                <a:tailEnd/>
              </a:ln>
            </p:spPr>
            <p:txBody>
              <a:bodyPr/>
              <a:lstStyle/>
              <a:p>
                <a:endParaRPr lang="en-US"/>
              </a:p>
            </p:txBody>
          </p:sp>
          <p:sp>
            <p:nvSpPr>
              <p:cNvPr id="125405" name="Line 5597"/>
              <p:cNvSpPr>
                <a:spLocks noChangeShapeType="1"/>
              </p:cNvSpPr>
              <p:nvPr/>
            </p:nvSpPr>
            <p:spPr bwMode="auto">
              <a:xfrm flipV="1">
                <a:off x="4120" y="1455"/>
                <a:ext cx="1" cy="1"/>
              </a:xfrm>
              <a:prstGeom prst="line">
                <a:avLst/>
              </a:prstGeom>
              <a:noFill/>
              <a:ln w="0">
                <a:solidFill>
                  <a:srgbClr val="FFDF7F"/>
                </a:solidFill>
                <a:round/>
                <a:headEnd/>
                <a:tailEnd/>
              </a:ln>
            </p:spPr>
            <p:txBody>
              <a:bodyPr/>
              <a:lstStyle/>
              <a:p>
                <a:endParaRPr lang="en-US"/>
              </a:p>
            </p:txBody>
          </p:sp>
          <p:sp>
            <p:nvSpPr>
              <p:cNvPr id="125406" name="Line 5598"/>
              <p:cNvSpPr>
                <a:spLocks noChangeShapeType="1"/>
              </p:cNvSpPr>
              <p:nvPr/>
            </p:nvSpPr>
            <p:spPr bwMode="auto">
              <a:xfrm flipV="1">
                <a:off x="4120" y="1456"/>
                <a:ext cx="1" cy="1"/>
              </a:xfrm>
              <a:prstGeom prst="line">
                <a:avLst/>
              </a:prstGeom>
              <a:noFill/>
              <a:ln w="0">
                <a:solidFill>
                  <a:srgbClr val="FFDF7F"/>
                </a:solidFill>
                <a:round/>
                <a:headEnd/>
                <a:tailEnd/>
              </a:ln>
            </p:spPr>
            <p:txBody>
              <a:bodyPr/>
              <a:lstStyle/>
              <a:p>
                <a:endParaRPr lang="en-US"/>
              </a:p>
            </p:txBody>
          </p:sp>
          <p:sp>
            <p:nvSpPr>
              <p:cNvPr id="125407" name="Line 5599"/>
              <p:cNvSpPr>
                <a:spLocks noChangeShapeType="1"/>
              </p:cNvSpPr>
              <p:nvPr/>
            </p:nvSpPr>
            <p:spPr bwMode="auto">
              <a:xfrm flipV="1">
                <a:off x="4119" y="1456"/>
                <a:ext cx="1" cy="1"/>
              </a:xfrm>
              <a:prstGeom prst="line">
                <a:avLst/>
              </a:prstGeom>
              <a:noFill/>
              <a:ln w="0">
                <a:solidFill>
                  <a:srgbClr val="FFDF7F"/>
                </a:solidFill>
                <a:round/>
                <a:headEnd/>
                <a:tailEnd/>
              </a:ln>
            </p:spPr>
            <p:txBody>
              <a:bodyPr/>
              <a:lstStyle/>
              <a:p>
                <a:endParaRPr lang="en-US"/>
              </a:p>
            </p:txBody>
          </p:sp>
          <p:sp>
            <p:nvSpPr>
              <p:cNvPr id="125408" name="Line 5600"/>
              <p:cNvSpPr>
                <a:spLocks noChangeShapeType="1"/>
              </p:cNvSpPr>
              <p:nvPr/>
            </p:nvSpPr>
            <p:spPr bwMode="auto">
              <a:xfrm flipH="1">
                <a:off x="4119" y="1457"/>
                <a:ext cx="1" cy="1"/>
              </a:xfrm>
              <a:prstGeom prst="line">
                <a:avLst/>
              </a:prstGeom>
              <a:noFill/>
              <a:ln w="0">
                <a:solidFill>
                  <a:srgbClr val="FFDF7F"/>
                </a:solidFill>
                <a:round/>
                <a:headEnd/>
                <a:tailEnd/>
              </a:ln>
            </p:spPr>
            <p:txBody>
              <a:bodyPr/>
              <a:lstStyle/>
              <a:p>
                <a:endParaRPr lang="en-US"/>
              </a:p>
            </p:txBody>
          </p:sp>
          <p:sp>
            <p:nvSpPr>
              <p:cNvPr id="125409" name="Line 5601"/>
              <p:cNvSpPr>
                <a:spLocks noChangeShapeType="1"/>
              </p:cNvSpPr>
              <p:nvPr/>
            </p:nvSpPr>
            <p:spPr bwMode="auto">
              <a:xfrm flipH="1">
                <a:off x="4117" y="1457"/>
                <a:ext cx="2" cy="1"/>
              </a:xfrm>
              <a:prstGeom prst="line">
                <a:avLst/>
              </a:prstGeom>
              <a:noFill/>
              <a:ln w="0">
                <a:solidFill>
                  <a:srgbClr val="FFDF7F"/>
                </a:solidFill>
                <a:round/>
                <a:headEnd/>
                <a:tailEnd/>
              </a:ln>
            </p:spPr>
            <p:txBody>
              <a:bodyPr/>
              <a:lstStyle/>
              <a:p>
                <a:endParaRPr lang="en-US"/>
              </a:p>
            </p:txBody>
          </p:sp>
          <p:sp>
            <p:nvSpPr>
              <p:cNvPr id="125410" name="Line 5602"/>
              <p:cNvSpPr>
                <a:spLocks noChangeShapeType="1"/>
              </p:cNvSpPr>
              <p:nvPr/>
            </p:nvSpPr>
            <p:spPr bwMode="auto">
              <a:xfrm flipV="1">
                <a:off x="4117" y="1458"/>
                <a:ext cx="1" cy="1"/>
              </a:xfrm>
              <a:prstGeom prst="line">
                <a:avLst/>
              </a:prstGeom>
              <a:noFill/>
              <a:ln w="0">
                <a:solidFill>
                  <a:srgbClr val="FFDF7F"/>
                </a:solidFill>
                <a:round/>
                <a:headEnd/>
                <a:tailEnd/>
              </a:ln>
            </p:spPr>
            <p:txBody>
              <a:bodyPr/>
              <a:lstStyle/>
              <a:p>
                <a:endParaRPr lang="en-US"/>
              </a:p>
            </p:txBody>
          </p:sp>
          <p:sp>
            <p:nvSpPr>
              <p:cNvPr id="125411" name="Line 5603"/>
              <p:cNvSpPr>
                <a:spLocks noChangeShapeType="1"/>
              </p:cNvSpPr>
              <p:nvPr/>
            </p:nvSpPr>
            <p:spPr bwMode="auto">
              <a:xfrm flipV="1">
                <a:off x="4114" y="1459"/>
                <a:ext cx="3" cy="1"/>
              </a:xfrm>
              <a:prstGeom prst="line">
                <a:avLst/>
              </a:prstGeom>
              <a:noFill/>
              <a:ln w="0">
                <a:solidFill>
                  <a:srgbClr val="FFDF7F"/>
                </a:solidFill>
                <a:round/>
                <a:headEnd/>
                <a:tailEnd/>
              </a:ln>
            </p:spPr>
            <p:txBody>
              <a:bodyPr/>
              <a:lstStyle/>
              <a:p>
                <a:endParaRPr lang="en-US"/>
              </a:p>
            </p:txBody>
          </p:sp>
          <p:sp>
            <p:nvSpPr>
              <p:cNvPr id="125412" name="Line 5604"/>
              <p:cNvSpPr>
                <a:spLocks noChangeShapeType="1"/>
              </p:cNvSpPr>
              <p:nvPr/>
            </p:nvSpPr>
            <p:spPr bwMode="auto">
              <a:xfrm>
                <a:off x="4113" y="1459"/>
                <a:ext cx="1" cy="1"/>
              </a:xfrm>
              <a:prstGeom prst="line">
                <a:avLst/>
              </a:prstGeom>
              <a:noFill/>
              <a:ln w="0">
                <a:solidFill>
                  <a:srgbClr val="FFDF7F"/>
                </a:solidFill>
                <a:round/>
                <a:headEnd/>
                <a:tailEnd/>
              </a:ln>
            </p:spPr>
            <p:txBody>
              <a:bodyPr/>
              <a:lstStyle/>
              <a:p>
                <a:endParaRPr lang="en-US"/>
              </a:p>
            </p:txBody>
          </p:sp>
          <p:sp>
            <p:nvSpPr>
              <p:cNvPr id="125413" name="Line 5605"/>
              <p:cNvSpPr>
                <a:spLocks noChangeShapeType="1"/>
              </p:cNvSpPr>
              <p:nvPr/>
            </p:nvSpPr>
            <p:spPr bwMode="auto">
              <a:xfrm flipH="1" flipV="1">
                <a:off x="4102" y="1406"/>
                <a:ext cx="1" cy="3"/>
              </a:xfrm>
              <a:prstGeom prst="line">
                <a:avLst/>
              </a:prstGeom>
              <a:noFill/>
              <a:ln w="0">
                <a:solidFill>
                  <a:srgbClr val="FFDF7F"/>
                </a:solidFill>
                <a:round/>
                <a:headEnd/>
                <a:tailEnd/>
              </a:ln>
            </p:spPr>
            <p:txBody>
              <a:bodyPr/>
              <a:lstStyle/>
              <a:p>
                <a:endParaRPr lang="en-US"/>
              </a:p>
            </p:txBody>
          </p:sp>
          <p:sp>
            <p:nvSpPr>
              <p:cNvPr id="125414" name="Line 5606"/>
              <p:cNvSpPr>
                <a:spLocks noChangeShapeType="1"/>
              </p:cNvSpPr>
              <p:nvPr/>
            </p:nvSpPr>
            <p:spPr bwMode="auto">
              <a:xfrm>
                <a:off x="4102" y="1409"/>
                <a:ext cx="2" cy="3"/>
              </a:xfrm>
              <a:prstGeom prst="line">
                <a:avLst/>
              </a:prstGeom>
              <a:noFill/>
              <a:ln w="0">
                <a:solidFill>
                  <a:srgbClr val="FFDF7F"/>
                </a:solidFill>
                <a:round/>
                <a:headEnd/>
                <a:tailEnd/>
              </a:ln>
            </p:spPr>
            <p:txBody>
              <a:bodyPr/>
              <a:lstStyle/>
              <a:p>
                <a:endParaRPr lang="en-US"/>
              </a:p>
            </p:txBody>
          </p:sp>
          <p:sp>
            <p:nvSpPr>
              <p:cNvPr id="125415" name="Line 5607"/>
              <p:cNvSpPr>
                <a:spLocks noChangeShapeType="1"/>
              </p:cNvSpPr>
              <p:nvPr/>
            </p:nvSpPr>
            <p:spPr bwMode="auto">
              <a:xfrm>
                <a:off x="4104" y="1412"/>
                <a:ext cx="3" cy="2"/>
              </a:xfrm>
              <a:prstGeom prst="line">
                <a:avLst/>
              </a:prstGeom>
              <a:noFill/>
              <a:ln w="0">
                <a:solidFill>
                  <a:srgbClr val="FFDF7F"/>
                </a:solidFill>
                <a:round/>
                <a:headEnd/>
                <a:tailEnd/>
              </a:ln>
            </p:spPr>
            <p:txBody>
              <a:bodyPr/>
              <a:lstStyle/>
              <a:p>
                <a:endParaRPr lang="en-US"/>
              </a:p>
            </p:txBody>
          </p:sp>
          <p:sp>
            <p:nvSpPr>
              <p:cNvPr id="125416" name="Line 5608"/>
              <p:cNvSpPr>
                <a:spLocks noChangeShapeType="1"/>
              </p:cNvSpPr>
              <p:nvPr/>
            </p:nvSpPr>
            <p:spPr bwMode="auto">
              <a:xfrm>
                <a:off x="4107" y="1414"/>
                <a:ext cx="3" cy="2"/>
              </a:xfrm>
              <a:prstGeom prst="line">
                <a:avLst/>
              </a:prstGeom>
              <a:noFill/>
              <a:ln w="0">
                <a:solidFill>
                  <a:srgbClr val="FFDF7F"/>
                </a:solidFill>
                <a:round/>
                <a:headEnd/>
                <a:tailEnd/>
              </a:ln>
            </p:spPr>
            <p:txBody>
              <a:bodyPr/>
              <a:lstStyle/>
              <a:p>
                <a:endParaRPr lang="en-US"/>
              </a:p>
            </p:txBody>
          </p:sp>
          <p:sp>
            <p:nvSpPr>
              <p:cNvPr id="125417" name="Line 5609"/>
              <p:cNvSpPr>
                <a:spLocks noChangeShapeType="1"/>
              </p:cNvSpPr>
              <p:nvPr/>
            </p:nvSpPr>
            <p:spPr bwMode="auto">
              <a:xfrm>
                <a:off x="4110" y="1416"/>
                <a:ext cx="6" cy="4"/>
              </a:xfrm>
              <a:prstGeom prst="line">
                <a:avLst/>
              </a:prstGeom>
              <a:noFill/>
              <a:ln w="0">
                <a:solidFill>
                  <a:srgbClr val="FFDF7F"/>
                </a:solidFill>
                <a:round/>
                <a:headEnd/>
                <a:tailEnd/>
              </a:ln>
            </p:spPr>
            <p:txBody>
              <a:bodyPr/>
              <a:lstStyle/>
              <a:p>
                <a:endParaRPr lang="en-US"/>
              </a:p>
            </p:txBody>
          </p:sp>
          <p:sp>
            <p:nvSpPr>
              <p:cNvPr id="125418" name="Line 5610"/>
              <p:cNvSpPr>
                <a:spLocks noChangeShapeType="1"/>
              </p:cNvSpPr>
              <p:nvPr/>
            </p:nvSpPr>
            <p:spPr bwMode="auto">
              <a:xfrm flipH="1" flipV="1">
                <a:off x="4116" y="1420"/>
                <a:ext cx="5" cy="3"/>
              </a:xfrm>
              <a:prstGeom prst="line">
                <a:avLst/>
              </a:prstGeom>
              <a:noFill/>
              <a:ln w="0">
                <a:solidFill>
                  <a:srgbClr val="FFDF7F"/>
                </a:solidFill>
                <a:round/>
                <a:headEnd/>
                <a:tailEnd/>
              </a:ln>
            </p:spPr>
            <p:txBody>
              <a:bodyPr/>
              <a:lstStyle/>
              <a:p>
                <a:endParaRPr lang="en-US"/>
              </a:p>
            </p:txBody>
          </p:sp>
          <p:sp>
            <p:nvSpPr>
              <p:cNvPr id="125419" name="Line 5611"/>
              <p:cNvSpPr>
                <a:spLocks noChangeShapeType="1"/>
              </p:cNvSpPr>
              <p:nvPr/>
            </p:nvSpPr>
            <p:spPr bwMode="auto">
              <a:xfrm flipH="1" flipV="1">
                <a:off x="4121" y="1423"/>
                <a:ext cx="3" cy="4"/>
              </a:xfrm>
              <a:prstGeom prst="line">
                <a:avLst/>
              </a:prstGeom>
              <a:noFill/>
              <a:ln w="0">
                <a:solidFill>
                  <a:srgbClr val="FFDF7F"/>
                </a:solidFill>
                <a:round/>
                <a:headEnd/>
                <a:tailEnd/>
              </a:ln>
            </p:spPr>
            <p:txBody>
              <a:bodyPr/>
              <a:lstStyle/>
              <a:p>
                <a:endParaRPr lang="en-US"/>
              </a:p>
            </p:txBody>
          </p:sp>
          <p:sp>
            <p:nvSpPr>
              <p:cNvPr id="125420" name="Line 5612"/>
              <p:cNvSpPr>
                <a:spLocks noChangeShapeType="1"/>
              </p:cNvSpPr>
              <p:nvPr/>
            </p:nvSpPr>
            <p:spPr bwMode="auto">
              <a:xfrm flipH="1" flipV="1">
                <a:off x="4124" y="1427"/>
                <a:ext cx="2" cy="5"/>
              </a:xfrm>
              <a:prstGeom prst="line">
                <a:avLst/>
              </a:prstGeom>
              <a:noFill/>
              <a:ln w="0">
                <a:solidFill>
                  <a:srgbClr val="FFDF7F"/>
                </a:solidFill>
                <a:round/>
                <a:headEnd/>
                <a:tailEnd/>
              </a:ln>
            </p:spPr>
            <p:txBody>
              <a:bodyPr/>
              <a:lstStyle/>
              <a:p>
                <a:endParaRPr lang="en-US"/>
              </a:p>
            </p:txBody>
          </p:sp>
          <p:sp>
            <p:nvSpPr>
              <p:cNvPr id="125421" name="Line 5613"/>
              <p:cNvSpPr>
                <a:spLocks noChangeShapeType="1"/>
              </p:cNvSpPr>
              <p:nvPr/>
            </p:nvSpPr>
            <p:spPr bwMode="auto">
              <a:xfrm flipH="1" flipV="1">
                <a:off x="4126" y="1432"/>
                <a:ext cx="2" cy="5"/>
              </a:xfrm>
              <a:prstGeom prst="line">
                <a:avLst/>
              </a:prstGeom>
              <a:noFill/>
              <a:ln w="0">
                <a:solidFill>
                  <a:srgbClr val="FFDF7F"/>
                </a:solidFill>
                <a:round/>
                <a:headEnd/>
                <a:tailEnd/>
              </a:ln>
            </p:spPr>
            <p:txBody>
              <a:bodyPr/>
              <a:lstStyle/>
              <a:p>
                <a:endParaRPr lang="en-US"/>
              </a:p>
            </p:txBody>
          </p:sp>
          <p:sp>
            <p:nvSpPr>
              <p:cNvPr id="125422" name="Line 5614"/>
              <p:cNvSpPr>
                <a:spLocks noChangeShapeType="1"/>
              </p:cNvSpPr>
              <p:nvPr/>
            </p:nvSpPr>
            <p:spPr bwMode="auto">
              <a:xfrm flipH="1" flipV="1">
                <a:off x="4128" y="1437"/>
                <a:ext cx="3" cy="6"/>
              </a:xfrm>
              <a:prstGeom prst="line">
                <a:avLst/>
              </a:prstGeom>
              <a:noFill/>
              <a:ln w="0">
                <a:solidFill>
                  <a:srgbClr val="FFDF7F"/>
                </a:solidFill>
                <a:round/>
                <a:headEnd/>
                <a:tailEnd/>
              </a:ln>
            </p:spPr>
            <p:txBody>
              <a:bodyPr/>
              <a:lstStyle/>
              <a:p>
                <a:endParaRPr lang="en-US"/>
              </a:p>
            </p:txBody>
          </p:sp>
          <p:sp>
            <p:nvSpPr>
              <p:cNvPr id="125423" name="Line 5615"/>
              <p:cNvSpPr>
                <a:spLocks noChangeShapeType="1"/>
              </p:cNvSpPr>
              <p:nvPr/>
            </p:nvSpPr>
            <p:spPr bwMode="auto">
              <a:xfrm flipH="1" flipV="1">
                <a:off x="4131" y="1443"/>
                <a:ext cx="1" cy="4"/>
              </a:xfrm>
              <a:prstGeom prst="line">
                <a:avLst/>
              </a:prstGeom>
              <a:noFill/>
              <a:ln w="0">
                <a:solidFill>
                  <a:srgbClr val="FFDF7F"/>
                </a:solidFill>
                <a:round/>
                <a:headEnd/>
                <a:tailEnd/>
              </a:ln>
            </p:spPr>
            <p:txBody>
              <a:bodyPr/>
              <a:lstStyle/>
              <a:p>
                <a:endParaRPr lang="en-US"/>
              </a:p>
            </p:txBody>
          </p:sp>
          <p:sp>
            <p:nvSpPr>
              <p:cNvPr id="125424" name="Line 5616"/>
              <p:cNvSpPr>
                <a:spLocks noChangeShapeType="1"/>
              </p:cNvSpPr>
              <p:nvPr/>
            </p:nvSpPr>
            <p:spPr bwMode="auto">
              <a:xfrm>
                <a:off x="4132" y="1447"/>
                <a:ext cx="2" cy="3"/>
              </a:xfrm>
              <a:prstGeom prst="line">
                <a:avLst/>
              </a:prstGeom>
              <a:noFill/>
              <a:ln w="0">
                <a:solidFill>
                  <a:srgbClr val="FFDF7F"/>
                </a:solidFill>
                <a:round/>
                <a:headEnd/>
                <a:tailEnd/>
              </a:ln>
            </p:spPr>
            <p:txBody>
              <a:bodyPr/>
              <a:lstStyle/>
              <a:p>
                <a:endParaRPr lang="en-US"/>
              </a:p>
            </p:txBody>
          </p:sp>
          <p:sp>
            <p:nvSpPr>
              <p:cNvPr id="125425" name="Line 5617"/>
              <p:cNvSpPr>
                <a:spLocks noChangeShapeType="1"/>
              </p:cNvSpPr>
              <p:nvPr/>
            </p:nvSpPr>
            <p:spPr bwMode="auto">
              <a:xfrm>
                <a:off x="4134" y="1450"/>
                <a:ext cx="2" cy="5"/>
              </a:xfrm>
              <a:prstGeom prst="line">
                <a:avLst/>
              </a:prstGeom>
              <a:noFill/>
              <a:ln w="0">
                <a:solidFill>
                  <a:srgbClr val="FFDF7F"/>
                </a:solidFill>
                <a:round/>
                <a:headEnd/>
                <a:tailEnd/>
              </a:ln>
            </p:spPr>
            <p:txBody>
              <a:bodyPr/>
              <a:lstStyle/>
              <a:p>
                <a:endParaRPr lang="en-US"/>
              </a:p>
            </p:txBody>
          </p:sp>
          <p:sp>
            <p:nvSpPr>
              <p:cNvPr id="125426" name="Line 5618"/>
              <p:cNvSpPr>
                <a:spLocks noChangeShapeType="1"/>
              </p:cNvSpPr>
              <p:nvPr/>
            </p:nvSpPr>
            <p:spPr bwMode="auto">
              <a:xfrm flipH="1" flipV="1">
                <a:off x="4136" y="1455"/>
                <a:ext cx="3" cy="4"/>
              </a:xfrm>
              <a:prstGeom prst="line">
                <a:avLst/>
              </a:prstGeom>
              <a:noFill/>
              <a:ln w="0">
                <a:solidFill>
                  <a:srgbClr val="FFDF7F"/>
                </a:solidFill>
                <a:round/>
                <a:headEnd/>
                <a:tailEnd/>
              </a:ln>
            </p:spPr>
            <p:txBody>
              <a:bodyPr/>
              <a:lstStyle/>
              <a:p>
                <a:endParaRPr lang="en-US"/>
              </a:p>
            </p:txBody>
          </p:sp>
          <p:sp>
            <p:nvSpPr>
              <p:cNvPr id="125427" name="Line 5619"/>
              <p:cNvSpPr>
                <a:spLocks noChangeShapeType="1"/>
              </p:cNvSpPr>
              <p:nvPr/>
            </p:nvSpPr>
            <p:spPr bwMode="auto">
              <a:xfrm>
                <a:off x="4139" y="1459"/>
                <a:ext cx="2" cy="3"/>
              </a:xfrm>
              <a:prstGeom prst="line">
                <a:avLst/>
              </a:prstGeom>
              <a:noFill/>
              <a:ln w="0">
                <a:solidFill>
                  <a:srgbClr val="FFDF7F"/>
                </a:solidFill>
                <a:round/>
                <a:headEnd/>
                <a:tailEnd/>
              </a:ln>
            </p:spPr>
            <p:txBody>
              <a:bodyPr/>
              <a:lstStyle/>
              <a:p>
                <a:endParaRPr lang="en-US"/>
              </a:p>
            </p:txBody>
          </p:sp>
          <p:sp>
            <p:nvSpPr>
              <p:cNvPr id="125428" name="Line 5620"/>
              <p:cNvSpPr>
                <a:spLocks noChangeShapeType="1"/>
              </p:cNvSpPr>
              <p:nvPr/>
            </p:nvSpPr>
            <p:spPr bwMode="auto">
              <a:xfrm flipH="1" flipV="1">
                <a:off x="4141" y="1462"/>
                <a:ext cx="2" cy="2"/>
              </a:xfrm>
              <a:prstGeom prst="line">
                <a:avLst/>
              </a:prstGeom>
              <a:noFill/>
              <a:ln w="0">
                <a:solidFill>
                  <a:srgbClr val="FFDF7F"/>
                </a:solidFill>
                <a:round/>
                <a:headEnd/>
                <a:tailEnd/>
              </a:ln>
            </p:spPr>
            <p:txBody>
              <a:bodyPr/>
              <a:lstStyle/>
              <a:p>
                <a:endParaRPr lang="en-US"/>
              </a:p>
            </p:txBody>
          </p:sp>
          <p:sp>
            <p:nvSpPr>
              <p:cNvPr id="125429" name="Line 5621"/>
              <p:cNvSpPr>
                <a:spLocks noChangeShapeType="1"/>
              </p:cNvSpPr>
              <p:nvPr/>
            </p:nvSpPr>
            <p:spPr bwMode="auto">
              <a:xfrm flipH="1" flipV="1">
                <a:off x="4143" y="1464"/>
                <a:ext cx="4" cy="7"/>
              </a:xfrm>
              <a:prstGeom prst="line">
                <a:avLst/>
              </a:prstGeom>
              <a:noFill/>
              <a:ln w="0">
                <a:solidFill>
                  <a:srgbClr val="FFDF7F"/>
                </a:solidFill>
                <a:round/>
                <a:headEnd/>
                <a:tailEnd/>
              </a:ln>
            </p:spPr>
            <p:txBody>
              <a:bodyPr/>
              <a:lstStyle/>
              <a:p>
                <a:endParaRPr lang="en-US"/>
              </a:p>
            </p:txBody>
          </p:sp>
          <p:sp>
            <p:nvSpPr>
              <p:cNvPr id="125430" name="Line 5622"/>
              <p:cNvSpPr>
                <a:spLocks noChangeShapeType="1"/>
              </p:cNvSpPr>
              <p:nvPr/>
            </p:nvSpPr>
            <p:spPr bwMode="auto">
              <a:xfrm flipH="1" flipV="1">
                <a:off x="4147" y="1471"/>
                <a:ext cx="3" cy="8"/>
              </a:xfrm>
              <a:prstGeom prst="line">
                <a:avLst/>
              </a:prstGeom>
              <a:noFill/>
              <a:ln w="0">
                <a:solidFill>
                  <a:srgbClr val="FFDF7F"/>
                </a:solidFill>
                <a:round/>
                <a:headEnd/>
                <a:tailEnd/>
              </a:ln>
            </p:spPr>
            <p:txBody>
              <a:bodyPr/>
              <a:lstStyle/>
              <a:p>
                <a:endParaRPr lang="en-US"/>
              </a:p>
            </p:txBody>
          </p:sp>
          <p:sp>
            <p:nvSpPr>
              <p:cNvPr id="125431" name="Line 5623"/>
              <p:cNvSpPr>
                <a:spLocks noChangeShapeType="1"/>
              </p:cNvSpPr>
              <p:nvPr/>
            </p:nvSpPr>
            <p:spPr bwMode="auto">
              <a:xfrm flipH="1" flipV="1">
                <a:off x="4150" y="1479"/>
                <a:ext cx="1" cy="2"/>
              </a:xfrm>
              <a:prstGeom prst="line">
                <a:avLst/>
              </a:prstGeom>
              <a:noFill/>
              <a:ln w="0">
                <a:solidFill>
                  <a:srgbClr val="FFDF7F"/>
                </a:solidFill>
                <a:round/>
                <a:headEnd/>
                <a:tailEnd/>
              </a:ln>
            </p:spPr>
            <p:txBody>
              <a:bodyPr/>
              <a:lstStyle/>
              <a:p>
                <a:endParaRPr lang="en-US"/>
              </a:p>
            </p:txBody>
          </p:sp>
          <p:sp>
            <p:nvSpPr>
              <p:cNvPr id="125432" name="Line 5624"/>
              <p:cNvSpPr>
                <a:spLocks noChangeShapeType="1"/>
              </p:cNvSpPr>
              <p:nvPr/>
            </p:nvSpPr>
            <p:spPr bwMode="auto">
              <a:xfrm flipH="1" flipV="1">
                <a:off x="4150" y="1481"/>
                <a:ext cx="1" cy="2"/>
              </a:xfrm>
              <a:prstGeom prst="line">
                <a:avLst/>
              </a:prstGeom>
              <a:noFill/>
              <a:ln w="0">
                <a:solidFill>
                  <a:srgbClr val="FFDF7F"/>
                </a:solidFill>
                <a:round/>
                <a:headEnd/>
                <a:tailEnd/>
              </a:ln>
            </p:spPr>
            <p:txBody>
              <a:bodyPr/>
              <a:lstStyle/>
              <a:p>
                <a:endParaRPr lang="en-US"/>
              </a:p>
            </p:txBody>
          </p:sp>
          <p:sp>
            <p:nvSpPr>
              <p:cNvPr id="125433" name="Line 5625"/>
              <p:cNvSpPr>
                <a:spLocks noChangeShapeType="1"/>
              </p:cNvSpPr>
              <p:nvPr/>
            </p:nvSpPr>
            <p:spPr bwMode="auto">
              <a:xfrm flipV="1">
                <a:off x="4172" y="1474"/>
                <a:ext cx="38" cy="23"/>
              </a:xfrm>
              <a:prstGeom prst="line">
                <a:avLst/>
              </a:prstGeom>
              <a:noFill/>
              <a:ln w="0">
                <a:solidFill>
                  <a:srgbClr val="FFDF7F"/>
                </a:solidFill>
                <a:round/>
                <a:headEnd/>
                <a:tailEnd/>
              </a:ln>
            </p:spPr>
            <p:txBody>
              <a:bodyPr/>
              <a:lstStyle/>
              <a:p>
                <a:endParaRPr lang="en-US"/>
              </a:p>
            </p:txBody>
          </p:sp>
          <p:sp>
            <p:nvSpPr>
              <p:cNvPr id="125434" name="Line 5626"/>
              <p:cNvSpPr>
                <a:spLocks noChangeShapeType="1"/>
              </p:cNvSpPr>
              <p:nvPr/>
            </p:nvSpPr>
            <p:spPr bwMode="auto">
              <a:xfrm>
                <a:off x="4210" y="1474"/>
                <a:ext cx="1" cy="81"/>
              </a:xfrm>
              <a:prstGeom prst="line">
                <a:avLst/>
              </a:prstGeom>
              <a:noFill/>
              <a:ln w="0">
                <a:solidFill>
                  <a:srgbClr val="FFDF7F"/>
                </a:solidFill>
                <a:round/>
                <a:headEnd/>
                <a:tailEnd/>
              </a:ln>
            </p:spPr>
            <p:txBody>
              <a:bodyPr/>
              <a:lstStyle/>
              <a:p>
                <a:endParaRPr lang="en-US"/>
              </a:p>
            </p:txBody>
          </p:sp>
          <p:sp>
            <p:nvSpPr>
              <p:cNvPr id="125435" name="Line 5627"/>
              <p:cNvSpPr>
                <a:spLocks noChangeShapeType="1"/>
              </p:cNvSpPr>
              <p:nvPr/>
            </p:nvSpPr>
            <p:spPr bwMode="auto">
              <a:xfrm>
                <a:off x="4172" y="1497"/>
                <a:ext cx="1" cy="84"/>
              </a:xfrm>
              <a:prstGeom prst="line">
                <a:avLst/>
              </a:prstGeom>
              <a:noFill/>
              <a:ln w="0">
                <a:solidFill>
                  <a:srgbClr val="FFDF7F"/>
                </a:solidFill>
                <a:round/>
                <a:headEnd/>
                <a:tailEnd/>
              </a:ln>
            </p:spPr>
            <p:txBody>
              <a:bodyPr/>
              <a:lstStyle/>
              <a:p>
                <a:endParaRPr lang="en-US"/>
              </a:p>
            </p:txBody>
          </p:sp>
          <p:sp>
            <p:nvSpPr>
              <p:cNvPr id="125436" name="Line 5628"/>
              <p:cNvSpPr>
                <a:spLocks noChangeShapeType="1"/>
              </p:cNvSpPr>
              <p:nvPr/>
            </p:nvSpPr>
            <p:spPr bwMode="auto">
              <a:xfrm>
                <a:off x="4165" y="1446"/>
                <a:ext cx="2" cy="5"/>
              </a:xfrm>
              <a:prstGeom prst="line">
                <a:avLst/>
              </a:prstGeom>
              <a:noFill/>
              <a:ln w="0">
                <a:solidFill>
                  <a:srgbClr val="FFDF7F"/>
                </a:solidFill>
                <a:round/>
                <a:headEnd/>
                <a:tailEnd/>
              </a:ln>
            </p:spPr>
            <p:txBody>
              <a:bodyPr/>
              <a:lstStyle/>
              <a:p>
                <a:endParaRPr lang="en-US"/>
              </a:p>
            </p:txBody>
          </p:sp>
          <p:sp>
            <p:nvSpPr>
              <p:cNvPr id="125437" name="Line 5629"/>
              <p:cNvSpPr>
                <a:spLocks noChangeShapeType="1"/>
              </p:cNvSpPr>
              <p:nvPr/>
            </p:nvSpPr>
            <p:spPr bwMode="auto">
              <a:xfrm>
                <a:off x="4167" y="1451"/>
                <a:ext cx="1" cy="5"/>
              </a:xfrm>
              <a:prstGeom prst="line">
                <a:avLst/>
              </a:prstGeom>
              <a:noFill/>
              <a:ln w="0">
                <a:solidFill>
                  <a:srgbClr val="FFDF7F"/>
                </a:solidFill>
                <a:round/>
                <a:headEnd/>
                <a:tailEnd/>
              </a:ln>
            </p:spPr>
            <p:txBody>
              <a:bodyPr/>
              <a:lstStyle/>
              <a:p>
                <a:endParaRPr lang="en-US"/>
              </a:p>
            </p:txBody>
          </p:sp>
          <p:sp>
            <p:nvSpPr>
              <p:cNvPr id="125438" name="Line 5630"/>
              <p:cNvSpPr>
                <a:spLocks noChangeShapeType="1"/>
              </p:cNvSpPr>
              <p:nvPr/>
            </p:nvSpPr>
            <p:spPr bwMode="auto">
              <a:xfrm>
                <a:off x="4168" y="1456"/>
                <a:ext cx="2" cy="3"/>
              </a:xfrm>
              <a:prstGeom prst="line">
                <a:avLst/>
              </a:prstGeom>
              <a:noFill/>
              <a:ln w="0">
                <a:solidFill>
                  <a:srgbClr val="FFDF7F"/>
                </a:solidFill>
                <a:round/>
                <a:headEnd/>
                <a:tailEnd/>
              </a:ln>
            </p:spPr>
            <p:txBody>
              <a:bodyPr/>
              <a:lstStyle/>
              <a:p>
                <a:endParaRPr lang="en-US"/>
              </a:p>
            </p:txBody>
          </p:sp>
          <p:sp>
            <p:nvSpPr>
              <p:cNvPr id="125439" name="Line 5631"/>
              <p:cNvSpPr>
                <a:spLocks noChangeShapeType="1"/>
              </p:cNvSpPr>
              <p:nvPr/>
            </p:nvSpPr>
            <p:spPr bwMode="auto">
              <a:xfrm>
                <a:off x="4170" y="1459"/>
                <a:ext cx="1" cy="3"/>
              </a:xfrm>
              <a:prstGeom prst="line">
                <a:avLst/>
              </a:prstGeom>
              <a:noFill/>
              <a:ln w="0">
                <a:solidFill>
                  <a:srgbClr val="FFDF7F"/>
                </a:solidFill>
                <a:round/>
                <a:headEnd/>
                <a:tailEnd/>
              </a:ln>
            </p:spPr>
            <p:txBody>
              <a:bodyPr/>
              <a:lstStyle/>
              <a:p>
                <a:endParaRPr lang="en-US"/>
              </a:p>
            </p:txBody>
          </p:sp>
          <p:sp>
            <p:nvSpPr>
              <p:cNvPr id="125440" name="Line 5632"/>
              <p:cNvSpPr>
                <a:spLocks noChangeShapeType="1"/>
              </p:cNvSpPr>
              <p:nvPr/>
            </p:nvSpPr>
            <p:spPr bwMode="auto">
              <a:xfrm>
                <a:off x="4171" y="1462"/>
                <a:ext cx="3" cy="4"/>
              </a:xfrm>
              <a:prstGeom prst="line">
                <a:avLst/>
              </a:prstGeom>
              <a:noFill/>
              <a:ln w="0">
                <a:solidFill>
                  <a:srgbClr val="FFDF7F"/>
                </a:solidFill>
                <a:round/>
                <a:headEnd/>
                <a:tailEnd/>
              </a:ln>
            </p:spPr>
            <p:txBody>
              <a:bodyPr/>
              <a:lstStyle/>
              <a:p>
                <a:endParaRPr lang="en-US"/>
              </a:p>
            </p:txBody>
          </p:sp>
          <p:sp>
            <p:nvSpPr>
              <p:cNvPr id="125441" name="Line 5633"/>
              <p:cNvSpPr>
                <a:spLocks noChangeShapeType="1"/>
              </p:cNvSpPr>
              <p:nvPr/>
            </p:nvSpPr>
            <p:spPr bwMode="auto">
              <a:xfrm flipH="1" flipV="1">
                <a:off x="4174" y="1466"/>
                <a:ext cx="3" cy="4"/>
              </a:xfrm>
              <a:prstGeom prst="line">
                <a:avLst/>
              </a:prstGeom>
              <a:noFill/>
              <a:ln w="0">
                <a:solidFill>
                  <a:srgbClr val="FFDF7F"/>
                </a:solidFill>
                <a:round/>
                <a:headEnd/>
                <a:tailEnd/>
              </a:ln>
            </p:spPr>
            <p:txBody>
              <a:bodyPr/>
              <a:lstStyle/>
              <a:p>
                <a:endParaRPr lang="en-US"/>
              </a:p>
            </p:txBody>
          </p:sp>
          <p:sp>
            <p:nvSpPr>
              <p:cNvPr id="125442" name="Line 5634"/>
              <p:cNvSpPr>
                <a:spLocks noChangeShapeType="1"/>
              </p:cNvSpPr>
              <p:nvPr/>
            </p:nvSpPr>
            <p:spPr bwMode="auto">
              <a:xfrm flipH="1" flipV="1">
                <a:off x="4177" y="1470"/>
                <a:ext cx="3" cy="6"/>
              </a:xfrm>
              <a:prstGeom prst="line">
                <a:avLst/>
              </a:prstGeom>
              <a:noFill/>
              <a:ln w="0">
                <a:solidFill>
                  <a:srgbClr val="FFDF7F"/>
                </a:solidFill>
                <a:round/>
                <a:headEnd/>
                <a:tailEnd/>
              </a:ln>
            </p:spPr>
            <p:txBody>
              <a:bodyPr/>
              <a:lstStyle/>
              <a:p>
                <a:endParaRPr lang="en-US"/>
              </a:p>
            </p:txBody>
          </p:sp>
          <p:sp>
            <p:nvSpPr>
              <p:cNvPr id="125443" name="Line 5635"/>
              <p:cNvSpPr>
                <a:spLocks noChangeShapeType="1"/>
              </p:cNvSpPr>
              <p:nvPr/>
            </p:nvSpPr>
            <p:spPr bwMode="auto">
              <a:xfrm flipH="1" flipV="1">
                <a:off x="4180" y="1476"/>
                <a:ext cx="2" cy="6"/>
              </a:xfrm>
              <a:prstGeom prst="line">
                <a:avLst/>
              </a:prstGeom>
              <a:noFill/>
              <a:ln w="0">
                <a:solidFill>
                  <a:srgbClr val="FFDF7F"/>
                </a:solidFill>
                <a:round/>
                <a:headEnd/>
                <a:tailEnd/>
              </a:ln>
            </p:spPr>
            <p:txBody>
              <a:bodyPr/>
              <a:lstStyle/>
              <a:p>
                <a:endParaRPr lang="en-US"/>
              </a:p>
            </p:txBody>
          </p:sp>
          <p:sp>
            <p:nvSpPr>
              <p:cNvPr id="125444" name="Line 5636"/>
              <p:cNvSpPr>
                <a:spLocks noChangeShapeType="1"/>
              </p:cNvSpPr>
              <p:nvPr/>
            </p:nvSpPr>
            <p:spPr bwMode="auto">
              <a:xfrm flipH="1" flipV="1">
                <a:off x="4182" y="1482"/>
                <a:ext cx="1" cy="3"/>
              </a:xfrm>
              <a:prstGeom prst="line">
                <a:avLst/>
              </a:prstGeom>
              <a:noFill/>
              <a:ln w="0">
                <a:solidFill>
                  <a:srgbClr val="FFDF7F"/>
                </a:solidFill>
                <a:round/>
                <a:headEnd/>
                <a:tailEnd/>
              </a:ln>
            </p:spPr>
            <p:txBody>
              <a:bodyPr/>
              <a:lstStyle/>
              <a:p>
                <a:endParaRPr lang="en-US"/>
              </a:p>
            </p:txBody>
          </p:sp>
          <p:sp>
            <p:nvSpPr>
              <p:cNvPr id="125445" name="Line 5637"/>
              <p:cNvSpPr>
                <a:spLocks noChangeShapeType="1"/>
              </p:cNvSpPr>
              <p:nvPr/>
            </p:nvSpPr>
            <p:spPr bwMode="auto">
              <a:xfrm flipH="1" flipV="1">
                <a:off x="4183" y="1485"/>
                <a:ext cx="1" cy="2"/>
              </a:xfrm>
              <a:prstGeom prst="line">
                <a:avLst/>
              </a:prstGeom>
              <a:noFill/>
              <a:ln w="0">
                <a:solidFill>
                  <a:srgbClr val="FFDF7F"/>
                </a:solidFill>
                <a:round/>
                <a:headEnd/>
                <a:tailEnd/>
              </a:ln>
            </p:spPr>
            <p:txBody>
              <a:bodyPr/>
              <a:lstStyle/>
              <a:p>
                <a:endParaRPr lang="en-US"/>
              </a:p>
            </p:txBody>
          </p:sp>
          <p:sp>
            <p:nvSpPr>
              <p:cNvPr id="125446" name="Line 5638"/>
              <p:cNvSpPr>
                <a:spLocks noChangeShapeType="1"/>
              </p:cNvSpPr>
              <p:nvPr/>
            </p:nvSpPr>
            <p:spPr bwMode="auto">
              <a:xfrm>
                <a:off x="4179" y="1455"/>
                <a:ext cx="1" cy="3"/>
              </a:xfrm>
              <a:prstGeom prst="line">
                <a:avLst/>
              </a:prstGeom>
              <a:noFill/>
              <a:ln w="0">
                <a:solidFill>
                  <a:srgbClr val="FFDF7F"/>
                </a:solidFill>
                <a:round/>
                <a:headEnd/>
                <a:tailEnd/>
              </a:ln>
            </p:spPr>
            <p:txBody>
              <a:bodyPr/>
              <a:lstStyle/>
              <a:p>
                <a:endParaRPr lang="en-US"/>
              </a:p>
            </p:txBody>
          </p:sp>
          <p:sp>
            <p:nvSpPr>
              <p:cNvPr id="125447" name="Line 5639"/>
              <p:cNvSpPr>
                <a:spLocks noChangeShapeType="1"/>
              </p:cNvSpPr>
              <p:nvPr/>
            </p:nvSpPr>
            <p:spPr bwMode="auto">
              <a:xfrm>
                <a:off x="4180" y="1458"/>
                <a:ext cx="2" cy="3"/>
              </a:xfrm>
              <a:prstGeom prst="line">
                <a:avLst/>
              </a:prstGeom>
              <a:noFill/>
              <a:ln w="0">
                <a:solidFill>
                  <a:srgbClr val="FFDF7F"/>
                </a:solidFill>
                <a:round/>
                <a:headEnd/>
                <a:tailEnd/>
              </a:ln>
            </p:spPr>
            <p:txBody>
              <a:bodyPr/>
              <a:lstStyle/>
              <a:p>
                <a:endParaRPr lang="en-US"/>
              </a:p>
            </p:txBody>
          </p:sp>
          <p:sp>
            <p:nvSpPr>
              <p:cNvPr id="125448" name="Line 5640"/>
              <p:cNvSpPr>
                <a:spLocks noChangeShapeType="1"/>
              </p:cNvSpPr>
              <p:nvPr/>
            </p:nvSpPr>
            <p:spPr bwMode="auto">
              <a:xfrm>
                <a:off x="4182" y="1461"/>
                <a:ext cx="2" cy="3"/>
              </a:xfrm>
              <a:prstGeom prst="line">
                <a:avLst/>
              </a:prstGeom>
              <a:noFill/>
              <a:ln w="0">
                <a:solidFill>
                  <a:srgbClr val="FFDF7F"/>
                </a:solidFill>
                <a:round/>
                <a:headEnd/>
                <a:tailEnd/>
              </a:ln>
            </p:spPr>
            <p:txBody>
              <a:bodyPr/>
              <a:lstStyle/>
              <a:p>
                <a:endParaRPr lang="en-US"/>
              </a:p>
            </p:txBody>
          </p:sp>
          <p:sp>
            <p:nvSpPr>
              <p:cNvPr id="125449" name="Line 5641"/>
              <p:cNvSpPr>
                <a:spLocks noChangeShapeType="1"/>
              </p:cNvSpPr>
              <p:nvPr/>
            </p:nvSpPr>
            <p:spPr bwMode="auto">
              <a:xfrm>
                <a:off x="4184" y="1464"/>
                <a:ext cx="3" cy="3"/>
              </a:xfrm>
              <a:prstGeom prst="line">
                <a:avLst/>
              </a:prstGeom>
              <a:noFill/>
              <a:ln w="0">
                <a:solidFill>
                  <a:srgbClr val="FFDF7F"/>
                </a:solidFill>
                <a:round/>
                <a:headEnd/>
                <a:tailEnd/>
              </a:ln>
            </p:spPr>
            <p:txBody>
              <a:bodyPr/>
              <a:lstStyle/>
              <a:p>
                <a:endParaRPr lang="en-US"/>
              </a:p>
            </p:txBody>
          </p:sp>
          <p:sp>
            <p:nvSpPr>
              <p:cNvPr id="125450" name="Line 5642"/>
              <p:cNvSpPr>
                <a:spLocks noChangeShapeType="1"/>
              </p:cNvSpPr>
              <p:nvPr/>
            </p:nvSpPr>
            <p:spPr bwMode="auto">
              <a:xfrm>
                <a:off x="4187" y="1467"/>
                <a:ext cx="4" cy="1"/>
              </a:xfrm>
              <a:prstGeom prst="line">
                <a:avLst/>
              </a:prstGeom>
              <a:noFill/>
              <a:ln w="0">
                <a:solidFill>
                  <a:srgbClr val="FFDF7F"/>
                </a:solidFill>
                <a:round/>
                <a:headEnd/>
                <a:tailEnd/>
              </a:ln>
            </p:spPr>
            <p:txBody>
              <a:bodyPr/>
              <a:lstStyle/>
              <a:p>
                <a:endParaRPr lang="en-US"/>
              </a:p>
            </p:txBody>
          </p:sp>
          <p:sp>
            <p:nvSpPr>
              <p:cNvPr id="125451" name="Line 5643"/>
              <p:cNvSpPr>
                <a:spLocks noChangeShapeType="1"/>
              </p:cNvSpPr>
              <p:nvPr/>
            </p:nvSpPr>
            <p:spPr bwMode="auto">
              <a:xfrm flipH="1" flipV="1">
                <a:off x="4191" y="1468"/>
                <a:ext cx="4" cy="3"/>
              </a:xfrm>
              <a:prstGeom prst="line">
                <a:avLst/>
              </a:prstGeom>
              <a:noFill/>
              <a:ln w="0">
                <a:solidFill>
                  <a:srgbClr val="FFDF7F"/>
                </a:solidFill>
                <a:round/>
                <a:headEnd/>
                <a:tailEnd/>
              </a:ln>
            </p:spPr>
            <p:txBody>
              <a:bodyPr/>
              <a:lstStyle/>
              <a:p>
                <a:endParaRPr lang="en-US"/>
              </a:p>
            </p:txBody>
          </p:sp>
          <p:sp>
            <p:nvSpPr>
              <p:cNvPr id="125452" name="Line 5644"/>
              <p:cNvSpPr>
                <a:spLocks noChangeShapeType="1"/>
              </p:cNvSpPr>
              <p:nvPr/>
            </p:nvSpPr>
            <p:spPr bwMode="auto">
              <a:xfrm flipH="1" flipV="1">
                <a:off x="4195" y="1471"/>
                <a:ext cx="2" cy="2"/>
              </a:xfrm>
              <a:prstGeom prst="line">
                <a:avLst/>
              </a:prstGeom>
              <a:noFill/>
              <a:ln w="0">
                <a:solidFill>
                  <a:srgbClr val="FFDF7F"/>
                </a:solidFill>
                <a:round/>
                <a:headEnd/>
                <a:tailEnd/>
              </a:ln>
            </p:spPr>
            <p:txBody>
              <a:bodyPr/>
              <a:lstStyle/>
              <a:p>
                <a:endParaRPr lang="en-US"/>
              </a:p>
            </p:txBody>
          </p:sp>
          <p:sp>
            <p:nvSpPr>
              <p:cNvPr id="125453" name="Line 5645"/>
              <p:cNvSpPr>
                <a:spLocks noChangeShapeType="1"/>
              </p:cNvSpPr>
              <p:nvPr/>
            </p:nvSpPr>
            <p:spPr bwMode="auto">
              <a:xfrm flipH="1" flipV="1">
                <a:off x="4197" y="1473"/>
                <a:ext cx="1" cy="2"/>
              </a:xfrm>
              <a:prstGeom prst="line">
                <a:avLst/>
              </a:prstGeom>
              <a:noFill/>
              <a:ln w="0">
                <a:solidFill>
                  <a:srgbClr val="FFDF7F"/>
                </a:solidFill>
                <a:round/>
                <a:headEnd/>
                <a:tailEnd/>
              </a:ln>
            </p:spPr>
            <p:txBody>
              <a:bodyPr/>
              <a:lstStyle/>
              <a:p>
                <a:endParaRPr lang="en-US"/>
              </a:p>
            </p:txBody>
          </p:sp>
          <p:sp>
            <p:nvSpPr>
              <p:cNvPr id="125454" name="Line 5646"/>
              <p:cNvSpPr>
                <a:spLocks noChangeShapeType="1"/>
              </p:cNvSpPr>
              <p:nvPr/>
            </p:nvSpPr>
            <p:spPr bwMode="auto">
              <a:xfrm flipH="1" flipV="1">
                <a:off x="4197" y="1475"/>
                <a:ext cx="1" cy="3"/>
              </a:xfrm>
              <a:prstGeom prst="line">
                <a:avLst/>
              </a:prstGeom>
              <a:noFill/>
              <a:ln w="0">
                <a:solidFill>
                  <a:srgbClr val="FFDF7F"/>
                </a:solidFill>
                <a:round/>
                <a:headEnd/>
                <a:tailEnd/>
              </a:ln>
            </p:spPr>
            <p:txBody>
              <a:bodyPr/>
              <a:lstStyle/>
              <a:p>
                <a:endParaRPr lang="en-US"/>
              </a:p>
            </p:txBody>
          </p:sp>
          <p:sp>
            <p:nvSpPr>
              <p:cNvPr id="125455" name="Line 5647"/>
              <p:cNvSpPr>
                <a:spLocks noChangeShapeType="1"/>
              </p:cNvSpPr>
              <p:nvPr/>
            </p:nvSpPr>
            <p:spPr bwMode="auto">
              <a:xfrm flipH="1" flipV="1">
                <a:off x="4198" y="1478"/>
                <a:ext cx="1" cy="2"/>
              </a:xfrm>
              <a:prstGeom prst="line">
                <a:avLst/>
              </a:prstGeom>
              <a:noFill/>
              <a:ln w="0">
                <a:solidFill>
                  <a:srgbClr val="FFDF7F"/>
                </a:solidFill>
                <a:round/>
                <a:headEnd/>
                <a:tailEnd/>
              </a:ln>
            </p:spPr>
            <p:txBody>
              <a:bodyPr/>
              <a:lstStyle/>
              <a:p>
                <a:endParaRPr lang="en-US"/>
              </a:p>
            </p:txBody>
          </p:sp>
          <p:sp>
            <p:nvSpPr>
              <p:cNvPr id="125456" name="Freeform 5648"/>
              <p:cNvSpPr>
                <a:spLocks/>
              </p:cNvSpPr>
              <p:nvPr/>
            </p:nvSpPr>
            <p:spPr bwMode="auto">
              <a:xfrm>
                <a:off x="4610" y="3216"/>
                <a:ext cx="26" cy="16"/>
              </a:xfrm>
              <a:custGeom>
                <a:avLst/>
                <a:gdLst/>
                <a:ahLst/>
                <a:cxnLst>
                  <a:cxn ang="0">
                    <a:pos x="0" y="48"/>
                  </a:cxn>
                  <a:cxn ang="0">
                    <a:pos x="77" y="0"/>
                  </a:cxn>
                  <a:cxn ang="0">
                    <a:pos x="77" y="1"/>
                  </a:cxn>
                  <a:cxn ang="0">
                    <a:pos x="0" y="48"/>
                  </a:cxn>
                </a:cxnLst>
                <a:rect l="0" t="0" r="r" b="b"/>
                <a:pathLst>
                  <a:path w="77" h="48">
                    <a:moveTo>
                      <a:pt x="0" y="48"/>
                    </a:moveTo>
                    <a:lnTo>
                      <a:pt x="77" y="0"/>
                    </a:lnTo>
                    <a:lnTo>
                      <a:pt x="77" y="1"/>
                    </a:lnTo>
                    <a:lnTo>
                      <a:pt x="0" y="48"/>
                    </a:lnTo>
                    <a:close/>
                  </a:path>
                </a:pathLst>
              </a:custGeom>
              <a:solidFill>
                <a:srgbClr val="FFDF7F"/>
              </a:solidFill>
              <a:ln w="0">
                <a:solidFill>
                  <a:srgbClr val="FFDF7F"/>
                </a:solidFill>
                <a:prstDash val="solid"/>
                <a:round/>
                <a:headEnd/>
                <a:tailEnd/>
              </a:ln>
            </p:spPr>
            <p:txBody>
              <a:bodyPr/>
              <a:lstStyle/>
              <a:p>
                <a:endParaRPr lang="en-US"/>
              </a:p>
            </p:txBody>
          </p:sp>
          <p:sp>
            <p:nvSpPr>
              <p:cNvPr id="125457" name="Freeform 5649"/>
              <p:cNvSpPr>
                <a:spLocks/>
              </p:cNvSpPr>
              <p:nvPr/>
            </p:nvSpPr>
            <p:spPr bwMode="auto">
              <a:xfrm>
                <a:off x="4611" y="3217"/>
                <a:ext cx="25" cy="65"/>
              </a:xfrm>
              <a:custGeom>
                <a:avLst/>
                <a:gdLst/>
                <a:ahLst/>
                <a:cxnLst>
                  <a:cxn ang="0">
                    <a:pos x="75" y="0"/>
                  </a:cxn>
                  <a:cxn ang="0">
                    <a:pos x="0" y="197"/>
                  </a:cxn>
                  <a:cxn ang="0">
                    <a:pos x="0" y="197"/>
                  </a:cxn>
                  <a:cxn ang="0">
                    <a:pos x="75" y="0"/>
                  </a:cxn>
                </a:cxnLst>
                <a:rect l="0" t="0" r="r" b="b"/>
                <a:pathLst>
                  <a:path w="75" h="197">
                    <a:moveTo>
                      <a:pt x="75" y="0"/>
                    </a:moveTo>
                    <a:lnTo>
                      <a:pt x="0" y="197"/>
                    </a:lnTo>
                    <a:lnTo>
                      <a:pt x="0" y="197"/>
                    </a:lnTo>
                    <a:lnTo>
                      <a:pt x="75" y="0"/>
                    </a:lnTo>
                    <a:close/>
                  </a:path>
                </a:pathLst>
              </a:custGeom>
              <a:solidFill>
                <a:srgbClr val="FFDF7F"/>
              </a:solidFill>
              <a:ln w="0">
                <a:solidFill>
                  <a:srgbClr val="FFDF7F"/>
                </a:solidFill>
                <a:prstDash val="solid"/>
                <a:round/>
                <a:headEnd/>
                <a:tailEnd/>
              </a:ln>
            </p:spPr>
            <p:txBody>
              <a:bodyPr/>
              <a:lstStyle/>
              <a:p>
                <a:endParaRPr lang="en-US"/>
              </a:p>
            </p:txBody>
          </p:sp>
          <p:sp>
            <p:nvSpPr>
              <p:cNvPr id="125458" name="Line 5650"/>
              <p:cNvSpPr>
                <a:spLocks noChangeShapeType="1"/>
              </p:cNvSpPr>
              <p:nvPr/>
            </p:nvSpPr>
            <p:spPr bwMode="auto">
              <a:xfrm>
                <a:off x="4621" y="3226"/>
                <a:ext cx="2" cy="1"/>
              </a:xfrm>
              <a:prstGeom prst="line">
                <a:avLst/>
              </a:prstGeom>
              <a:noFill/>
              <a:ln w="0">
                <a:solidFill>
                  <a:srgbClr val="FFDF7F"/>
                </a:solidFill>
                <a:round/>
                <a:headEnd/>
                <a:tailEnd/>
              </a:ln>
            </p:spPr>
            <p:txBody>
              <a:bodyPr/>
              <a:lstStyle/>
              <a:p>
                <a:endParaRPr lang="en-US"/>
              </a:p>
            </p:txBody>
          </p:sp>
          <p:sp>
            <p:nvSpPr>
              <p:cNvPr id="125459" name="Line 5651"/>
              <p:cNvSpPr>
                <a:spLocks noChangeShapeType="1"/>
              </p:cNvSpPr>
              <p:nvPr/>
            </p:nvSpPr>
            <p:spPr bwMode="auto">
              <a:xfrm flipH="1" flipV="1">
                <a:off x="4623" y="3227"/>
                <a:ext cx="1" cy="2"/>
              </a:xfrm>
              <a:prstGeom prst="line">
                <a:avLst/>
              </a:prstGeom>
              <a:noFill/>
              <a:ln w="0">
                <a:solidFill>
                  <a:srgbClr val="FFDF7F"/>
                </a:solidFill>
                <a:round/>
                <a:headEnd/>
                <a:tailEnd/>
              </a:ln>
            </p:spPr>
            <p:txBody>
              <a:bodyPr/>
              <a:lstStyle/>
              <a:p>
                <a:endParaRPr lang="en-US"/>
              </a:p>
            </p:txBody>
          </p:sp>
          <p:sp>
            <p:nvSpPr>
              <p:cNvPr id="125460" name="Line 5652"/>
              <p:cNvSpPr>
                <a:spLocks noChangeShapeType="1"/>
              </p:cNvSpPr>
              <p:nvPr/>
            </p:nvSpPr>
            <p:spPr bwMode="auto">
              <a:xfrm flipH="1" flipV="1">
                <a:off x="4624" y="3229"/>
                <a:ext cx="1" cy="4"/>
              </a:xfrm>
              <a:prstGeom prst="line">
                <a:avLst/>
              </a:prstGeom>
              <a:noFill/>
              <a:ln w="0">
                <a:solidFill>
                  <a:srgbClr val="FFDF7F"/>
                </a:solidFill>
                <a:round/>
                <a:headEnd/>
                <a:tailEnd/>
              </a:ln>
            </p:spPr>
            <p:txBody>
              <a:bodyPr/>
              <a:lstStyle/>
              <a:p>
                <a:endParaRPr lang="en-US"/>
              </a:p>
            </p:txBody>
          </p:sp>
          <p:sp>
            <p:nvSpPr>
              <p:cNvPr id="125461" name="Line 5653"/>
              <p:cNvSpPr>
                <a:spLocks noChangeShapeType="1"/>
              </p:cNvSpPr>
              <p:nvPr/>
            </p:nvSpPr>
            <p:spPr bwMode="auto">
              <a:xfrm flipV="1">
                <a:off x="4625" y="3233"/>
                <a:ext cx="1" cy="4"/>
              </a:xfrm>
              <a:prstGeom prst="line">
                <a:avLst/>
              </a:prstGeom>
              <a:noFill/>
              <a:ln w="0">
                <a:solidFill>
                  <a:srgbClr val="FFDF7F"/>
                </a:solidFill>
                <a:round/>
                <a:headEnd/>
                <a:tailEnd/>
              </a:ln>
            </p:spPr>
            <p:txBody>
              <a:bodyPr/>
              <a:lstStyle/>
              <a:p>
                <a:endParaRPr lang="en-US"/>
              </a:p>
            </p:txBody>
          </p:sp>
          <p:sp>
            <p:nvSpPr>
              <p:cNvPr id="125462" name="Line 5654"/>
              <p:cNvSpPr>
                <a:spLocks noChangeShapeType="1"/>
              </p:cNvSpPr>
              <p:nvPr/>
            </p:nvSpPr>
            <p:spPr bwMode="auto">
              <a:xfrm flipV="1">
                <a:off x="4624" y="3237"/>
                <a:ext cx="1" cy="2"/>
              </a:xfrm>
              <a:prstGeom prst="line">
                <a:avLst/>
              </a:prstGeom>
              <a:noFill/>
              <a:ln w="0">
                <a:solidFill>
                  <a:srgbClr val="FFDF7F"/>
                </a:solidFill>
                <a:round/>
                <a:headEnd/>
                <a:tailEnd/>
              </a:ln>
            </p:spPr>
            <p:txBody>
              <a:bodyPr/>
              <a:lstStyle/>
              <a:p>
                <a:endParaRPr lang="en-US"/>
              </a:p>
            </p:txBody>
          </p:sp>
          <p:sp>
            <p:nvSpPr>
              <p:cNvPr id="125463" name="Line 5655"/>
              <p:cNvSpPr>
                <a:spLocks noChangeShapeType="1"/>
              </p:cNvSpPr>
              <p:nvPr/>
            </p:nvSpPr>
            <p:spPr bwMode="auto">
              <a:xfrm flipV="1">
                <a:off x="4624" y="3239"/>
                <a:ext cx="1" cy="2"/>
              </a:xfrm>
              <a:prstGeom prst="line">
                <a:avLst/>
              </a:prstGeom>
              <a:noFill/>
              <a:ln w="0">
                <a:solidFill>
                  <a:srgbClr val="FFDF7F"/>
                </a:solidFill>
                <a:round/>
                <a:headEnd/>
                <a:tailEnd/>
              </a:ln>
            </p:spPr>
            <p:txBody>
              <a:bodyPr/>
              <a:lstStyle/>
              <a:p>
                <a:endParaRPr lang="en-US"/>
              </a:p>
            </p:txBody>
          </p:sp>
          <p:sp>
            <p:nvSpPr>
              <p:cNvPr id="125464" name="Line 5656"/>
              <p:cNvSpPr>
                <a:spLocks noChangeShapeType="1"/>
              </p:cNvSpPr>
              <p:nvPr/>
            </p:nvSpPr>
            <p:spPr bwMode="auto">
              <a:xfrm flipV="1">
                <a:off x="4622" y="3241"/>
                <a:ext cx="2" cy="4"/>
              </a:xfrm>
              <a:prstGeom prst="line">
                <a:avLst/>
              </a:prstGeom>
              <a:noFill/>
              <a:ln w="0">
                <a:solidFill>
                  <a:srgbClr val="FFDF7F"/>
                </a:solidFill>
                <a:round/>
                <a:headEnd/>
                <a:tailEnd/>
              </a:ln>
            </p:spPr>
            <p:txBody>
              <a:bodyPr/>
              <a:lstStyle/>
              <a:p>
                <a:endParaRPr lang="en-US"/>
              </a:p>
            </p:txBody>
          </p:sp>
          <p:sp>
            <p:nvSpPr>
              <p:cNvPr id="125465" name="Line 5657"/>
              <p:cNvSpPr>
                <a:spLocks noChangeShapeType="1"/>
              </p:cNvSpPr>
              <p:nvPr/>
            </p:nvSpPr>
            <p:spPr bwMode="auto">
              <a:xfrm flipH="1">
                <a:off x="4620" y="3245"/>
                <a:ext cx="2" cy="4"/>
              </a:xfrm>
              <a:prstGeom prst="line">
                <a:avLst/>
              </a:prstGeom>
              <a:noFill/>
              <a:ln w="0">
                <a:solidFill>
                  <a:srgbClr val="FFDF7F"/>
                </a:solidFill>
                <a:round/>
                <a:headEnd/>
                <a:tailEnd/>
              </a:ln>
            </p:spPr>
            <p:txBody>
              <a:bodyPr/>
              <a:lstStyle/>
              <a:p>
                <a:endParaRPr lang="en-US"/>
              </a:p>
            </p:txBody>
          </p:sp>
          <p:sp>
            <p:nvSpPr>
              <p:cNvPr id="125466" name="Line 5658"/>
              <p:cNvSpPr>
                <a:spLocks noChangeShapeType="1"/>
              </p:cNvSpPr>
              <p:nvPr/>
            </p:nvSpPr>
            <p:spPr bwMode="auto">
              <a:xfrm flipH="1">
                <a:off x="4618" y="3249"/>
                <a:ext cx="2" cy="4"/>
              </a:xfrm>
              <a:prstGeom prst="line">
                <a:avLst/>
              </a:prstGeom>
              <a:noFill/>
              <a:ln w="0">
                <a:solidFill>
                  <a:srgbClr val="FFDF7F"/>
                </a:solidFill>
                <a:round/>
                <a:headEnd/>
                <a:tailEnd/>
              </a:ln>
            </p:spPr>
            <p:txBody>
              <a:bodyPr/>
              <a:lstStyle/>
              <a:p>
                <a:endParaRPr lang="en-US"/>
              </a:p>
            </p:txBody>
          </p:sp>
          <p:sp>
            <p:nvSpPr>
              <p:cNvPr id="125467" name="Line 5659"/>
              <p:cNvSpPr>
                <a:spLocks noChangeShapeType="1"/>
              </p:cNvSpPr>
              <p:nvPr/>
            </p:nvSpPr>
            <p:spPr bwMode="auto">
              <a:xfrm flipH="1">
                <a:off x="4617" y="3253"/>
                <a:ext cx="1" cy="4"/>
              </a:xfrm>
              <a:prstGeom prst="line">
                <a:avLst/>
              </a:prstGeom>
              <a:noFill/>
              <a:ln w="0">
                <a:solidFill>
                  <a:srgbClr val="FFDF7F"/>
                </a:solidFill>
                <a:round/>
                <a:headEnd/>
                <a:tailEnd/>
              </a:ln>
            </p:spPr>
            <p:txBody>
              <a:bodyPr/>
              <a:lstStyle/>
              <a:p>
                <a:endParaRPr lang="en-US"/>
              </a:p>
            </p:txBody>
          </p:sp>
          <p:sp>
            <p:nvSpPr>
              <p:cNvPr id="125468" name="Line 5660"/>
              <p:cNvSpPr>
                <a:spLocks noChangeShapeType="1"/>
              </p:cNvSpPr>
              <p:nvPr/>
            </p:nvSpPr>
            <p:spPr bwMode="auto">
              <a:xfrm flipH="1">
                <a:off x="4616" y="3257"/>
                <a:ext cx="1" cy="6"/>
              </a:xfrm>
              <a:prstGeom prst="line">
                <a:avLst/>
              </a:prstGeom>
              <a:noFill/>
              <a:ln w="0">
                <a:solidFill>
                  <a:srgbClr val="FFDF7F"/>
                </a:solidFill>
                <a:round/>
                <a:headEnd/>
                <a:tailEnd/>
              </a:ln>
            </p:spPr>
            <p:txBody>
              <a:bodyPr/>
              <a:lstStyle/>
              <a:p>
                <a:endParaRPr lang="en-US"/>
              </a:p>
            </p:txBody>
          </p:sp>
          <p:sp>
            <p:nvSpPr>
              <p:cNvPr id="125469" name="Line 5661"/>
              <p:cNvSpPr>
                <a:spLocks noChangeShapeType="1"/>
              </p:cNvSpPr>
              <p:nvPr/>
            </p:nvSpPr>
            <p:spPr bwMode="auto">
              <a:xfrm flipH="1">
                <a:off x="4615" y="3263"/>
                <a:ext cx="1" cy="5"/>
              </a:xfrm>
              <a:prstGeom prst="line">
                <a:avLst/>
              </a:prstGeom>
              <a:noFill/>
              <a:ln w="0">
                <a:solidFill>
                  <a:srgbClr val="FFDF7F"/>
                </a:solidFill>
                <a:round/>
                <a:headEnd/>
                <a:tailEnd/>
              </a:ln>
            </p:spPr>
            <p:txBody>
              <a:bodyPr/>
              <a:lstStyle/>
              <a:p>
                <a:endParaRPr lang="en-US"/>
              </a:p>
            </p:txBody>
          </p:sp>
          <p:sp>
            <p:nvSpPr>
              <p:cNvPr id="125470" name="Line 5662"/>
              <p:cNvSpPr>
                <a:spLocks noChangeShapeType="1"/>
              </p:cNvSpPr>
              <p:nvPr/>
            </p:nvSpPr>
            <p:spPr bwMode="auto">
              <a:xfrm flipH="1">
                <a:off x="4614" y="3268"/>
                <a:ext cx="1" cy="5"/>
              </a:xfrm>
              <a:prstGeom prst="line">
                <a:avLst/>
              </a:prstGeom>
              <a:noFill/>
              <a:ln w="0">
                <a:solidFill>
                  <a:srgbClr val="FFDF7F"/>
                </a:solidFill>
                <a:round/>
                <a:headEnd/>
                <a:tailEnd/>
              </a:ln>
            </p:spPr>
            <p:txBody>
              <a:bodyPr/>
              <a:lstStyle/>
              <a:p>
                <a:endParaRPr lang="en-US"/>
              </a:p>
            </p:txBody>
          </p:sp>
          <p:sp>
            <p:nvSpPr>
              <p:cNvPr id="125471" name="Line 5663"/>
              <p:cNvSpPr>
                <a:spLocks noChangeShapeType="1"/>
              </p:cNvSpPr>
              <p:nvPr/>
            </p:nvSpPr>
            <p:spPr bwMode="auto">
              <a:xfrm flipV="1">
                <a:off x="4614" y="3273"/>
                <a:ext cx="1" cy="4"/>
              </a:xfrm>
              <a:prstGeom prst="line">
                <a:avLst/>
              </a:prstGeom>
              <a:noFill/>
              <a:ln w="0">
                <a:solidFill>
                  <a:srgbClr val="FFDF7F"/>
                </a:solidFill>
                <a:round/>
                <a:headEnd/>
                <a:tailEnd/>
              </a:ln>
            </p:spPr>
            <p:txBody>
              <a:bodyPr/>
              <a:lstStyle/>
              <a:p>
                <a:endParaRPr lang="en-US"/>
              </a:p>
            </p:txBody>
          </p:sp>
          <p:sp>
            <p:nvSpPr>
              <p:cNvPr id="125472" name="Line 5664"/>
              <p:cNvSpPr>
                <a:spLocks noChangeShapeType="1"/>
              </p:cNvSpPr>
              <p:nvPr/>
            </p:nvSpPr>
            <p:spPr bwMode="auto">
              <a:xfrm flipV="1">
                <a:off x="4613" y="3277"/>
                <a:ext cx="1" cy="2"/>
              </a:xfrm>
              <a:prstGeom prst="line">
                <a:avLst/>
              </a:prstGeom>
              <a:noFill/>
              <a:ln w="0">
                <a:solidFill>
                  <a:srgbClr val="FFDF7F"/>
                </a:solidFill>
                <a:round/>
                <a:headEnd/>
                <a:tailEnd/>
              </a:ln>
            </p:spPr>
            <p:txBody>
              <a:bodyPr/>
              <a:lstStyle/>
              <a:p>
                <a:endParaRPr lang="en-US"/>
              </a:p>
            </p:txBody>
          </p:sp>
          <p:sp>
            <p:nvSpPr>
              <p:cNvPr id="125473" name="Line 5665"/>
              <p:cNvSpPr>
                <a:spLocks noChangeShapeType="1"/>
              </p:cNvSpPr>
              <p:nvPr/>
            </p:nvSpPr>
            <p:spPr bwMode="auto">
              <a:xfrm flipH="1">
                <a:off x="4612" y="3279"/>
                <a:ext cx="1" cy="3"/>
              </a:xfrm>
              <a:prstGeom prst="line">
                <a:avLst/>
              </a:prstGeom>
              <a:noFill/>
              <a:ln w="0">
                <a:solidFill>
                  <a:srgbClr val="FFDF7F"/>
                </a:solidFill>
                <a:round/>
                <a:headEnd/>
                <a:tailEnd/>
              </a:ln>
            </p:spPr>
            <p:txBody>
              <a:bodyPr/>
              <a:lstStyle/>
              <a:p>
                <a:endParaRPr lang="en-US"/>
              </a:p>
            </p:txBody>
          </p:sp>
          <p:sp>
            <p:nvSpPr>
              <p:cNvPr id="125474" name="Line 5666"/>
              <p:cNvSpPr>
                <a:spLocks noChangeShapeType="1"/>
              </p:cNvSpPr>
              <p:nvPr/>
            </p:nvSpPr>
            <p:spPr bwMode="auto">
              <a:xfrm flipH="1">
                <a:off x="4611" y="3282"/>
                <a:ext cx="1" cy="4"/>
              </a:xfrm>
              <a:prstGeom prst="line">
                <a:avLst/>
              </a:prstGeom>
              <a:noFill/>
              <a:ln w="0">
                <a:solidFill>
                  <a:srgbClr val="FFDF7F"/>
                </a:solidFill>
                <a:round/>
                <a:headEnd/>
                <a:tailEnd/>
              </a:ln>
            </p:spPr>
            <p:txBody>
              <a:bodyPr/>
              <a:lstStyle/>
              <a:p>
                <a:endParaRPr lang="en-US"/>
              </a:p>
            </p:txBody>
          </p:sp>
          <p:sp>
            <p:nvSpPr>
              <p:cNvPr id="125475" name="Line 5667"/>
              <p:cNvSpPr>
                <a:spLocks noChangeShapeType="1"/>
              </p:cNvSpPr>
              <p:nvPr/>
            </p:nvSpPr>
            <p:spPr bwMode="auto">
              <a:xfrm flipH="1">
                <a:off x="4611" y="3286"/>
                <a:ext cx="1" cy="4"/>
              </a:xfrm>
              <a:prstGeom prst="line">
                <a:avLst/>
              </a:prstGeom>
              <a:noFill/>
              <a:ln w="0">
                <a:solidFill>
                  <a:srgbClr val="FFDF7F"/>
                </a:solidFill>
                <a:round/>
                <a:headEnd/>
                <a:tailEnd/>
              </a:ln>
            </p:spPr>
            <p:txBody>
              <a:bodyPr/>
              <a:lstStyle/>
              <a:p>
                <a:endParaRPr lang="en-US"/>
              </a:p>
            </p:txBody>
          </p:sp>
          <p:sp>
            <p:nvSpPr>
              <p:cNvPr id="125476" name="Rectangle 5668"/>
              <p:cNvSpPr>
                <a:spLocks noChangeArrowheads="1"/>
              </p:cNvSpPr>
              <p:nvPr/>
            </p:nvSpPr>
            <p:spPr bwMode="auto">
              <a:xfrm>
                <a:off x="4524" y="3279"/>
                <a:ext cx="1" cy="84"/>
              </a:xfrm>
              <a:prstGeom prst="rect">
                <a:avLst/>
              </a:prstGeom>
              <a:solidFill>
                <a:srgbClr val="FFDF7F"/>
              </a:solidFill>
              <a:ln w="0">
                <a:solidFill>
                  <a:srgbClr val="FFDF7F"/>
                </a:solidFill>
                <a:miter lim="800000"/>
                <a:headEnd/>
                <a:tailEnd/>
              </a:ln>
            </p:spPr>
            <p:txBody>
              <a:bodyPr/>
              <a:lstStyle/>
              <a:p>
                <a:endParaRPr lang="en-US"/>
              </a:p>
            </p:txBody>
          </p:sp>
          <p:sp>
            <p:nvSpPr>
              <p:cNvPr id="125477" name="Rectangle 5669"/>
              <p:cNvSpPr>
                <a:spLocks noChangeArrowheads="1"/>
              </p:cNvSpPr>
              <p:nvPr/>
            </p:nvSpPr>
            <p:spPr bwMode="auto">
              <a:xfrm>
                <a:off x="4549" y="3263"/>
                <a:ext cx="1" cy="84"/>
              </a:xfrm>
              <a:prstGeom prst="rect">
                <a:avLst/>
              </a:prstGeom>
              <a:solidFill>
                <a:srgbClr val="FFDF7F"/>
              </a:solidFill>
              <a:ln w="0">
                <a:solidFill>
                  <a:srgbClr val="FFDF7F"/>
                </a:solidFill>
                <a:miter lim="800000"/>
                <a:headEnd/>
                <a:tailEnd/>
              </a:ln>
            </p:spPr>
            <p:txBody>
              <a:bodyPr/>
              <a:lstStyle/>
              <a:p>
                <a:endParaRPr lang="en-US"/>
              </a:p>
            </p:txBody>
          </p:sp>
        </p:grpSp>
        <p:grpSp>
          <p:nvGrpSpPr>
            <p:cNvPr id="125679" name="Group 5871"/>
            <p:cNvGrpSpPr>
              <a:grpSpLocks/>
            </p:cNvGrpSpPr>
            <p:nvPr/>
          </p:nvGrpSpPr>
          <p:grpSpPr bwMode="auto">
            <a:xfrm>
              <a:off x="4389" y="3098"/>
              <a:ext cx="223" cy="265"/>
              <a:chOff x="4389" y="3098"/>
              <a:chExt cx="223" cy="265"/>
            </a:xfrm>
          </p:grpSpPr>
          <p:sp>
            <p:nvSpPr>
              <p:cNvPr id="125479" name="Rectangle 5671"/>
              <p:cNvSpPr>
                <a:spLocks noChangeArrowheads="1"/>
              </p:cNvSpPr>
              <p:nvPr/>
            </p:nvSpPr>
            <p:spPr bwMode="auto">
              <a:xfrm>
                <a:off x="4585" y="3248"/>
                <a:ext cx="1" cy="84"/>
              </a:xfrm>
              <a:prstGeom prst="rect">
                <a:avLst/>
              </a:prstGeom>
              <a:solidFill>
                <a:srgbClr val="FFDF7F"/>
              </a:solidFill>
              <a:ln w="0">
                <a:solidFill>
                  <a:srgbClr val="FFDF7F"/>
                </a:solidFill>
                <a:miter lim="800000"/>
                <a:headEnd/>
                <a:tailEnd/>
              </a:ln>
            </p:spPr>
            <p:txBody>
              <a:bodyPr/>
              <a:lstStyle/>
              <a:p>
                <a:endParaRPr lang="en-US"/>
              </a:p>
            </p:txBody>
          </p:sp>
          <p:sp>
            <p:nvSpPr>
              <p:cNvPr id="125480" name="Rectangle 5672"/>
              <p:cNvSpPr>
                <a:spLocks noChangeArrowheads="1"/>
              </p:cNvSpPr>
              <p:nvPr/>
            </p:nvSpPr>
            <p:spPr bwMode="auto">
              <a:xfrm>
                <a:off x="4611" y="3233"/>
                <a:ext cx="1" cy="83"/>
              </a:xfrm>
              <a:prstGeom prst="rect">
                <a:avLst/>
              </a:prstGeom>
              <a:solidFill>
                <a:srgbClr val="FFDF7F"/>
              </a:solidFill>
              <a:ln w="0">
                <a:solidFill>
                  <a:srgbClr val="FFDF7F"/>
                </a:solidFill>
                <a:miter lim="800000"/>
                <a:headEnd/>
                <a:tailEnd/>
              </a:ln>
            </p:spPr>
            <p:txBody>
              <a:bodyPr/>
              <a:lstStyle/>
              <a:p>
                <a:endParaRPr lang="en-US"/>
              </a:p>
            </p:txBody>
          </p:sp>
          <p:sp>
            <p:nvSpPr>
              <p:cNvPr id="125481" name="Line 5673"/>
              <p:cNvSpPr>
                <a:spLocks noChangeShapeType="1"/>
              </p:cNvSpPr>
              <p:nvPr/>
            </p:nvSpPr>
            <p:spPr bwMode="auto">
              <a:xfrm>
                <a:off x="4585" y="3248"/>
                <a:ext cx="1" cy="84"/>
              </a:xfrm>
              <a:prstGeom prst="line">
                <a:avLst/>
              </a:prstGeom>
              <a:noFill/>
              <a:ln w="0">
                <a:solidFill>
                  <a:srgbClr val="FFDF7F"/>
                </a:solidFill>
                <a:round/>
                <a:headEnd/>
                <a:tailEnd/>
              </a:ln>
            </p:spPr>
            <p:txBody>
              <a:bodyPr/>
              <a:lstStyle/>
              <a:p>
                <a:endParaRPr lang="en-US"/>
              </a:p>
            </p:txBody>
          </p:sp>
          <p:sp>
            <p:nvSpPr>
              <p:cNvPr id="125482" name="Line 5674"/>
              <p:cNvSpPr>
                <a:spLocks noChangeShapeType="1"/>
              </p:cNvSpPr>
              <p:nvPr/>
            </p:nvSpPr>
            <p:spPr bwMode="auto">
              <a:xfrm flipH="1" flipV="1">
                <a:off x="4530" y="3276"/>
                <a:ext cx="1" cy="1"/>
              </a:xfrm>
              <a:prstGeom prst="line">
                <a:avLst/>
              </a:prstGeom>
              <a:noFill/>
              <a:ln w="0">
                <a:solidFill>
                  <a:srgbClr val="FFDF7F"/>
                </a:solidFill>
                <a:round/>
                <a:headEnd/>
                <a:tailEnd/>
              </a:ln>
            </p:spPr>
            <p:txBody>
              <a:bodyPr/>
              <a:lstStyle/>
              <a:p>
                <a:endParaRPr lang="en-US"/>
              </a:p>
            </p:txBody>
          </p:sp>
          <p:sp>
            <p:nvSpPr>
              <p:cNvPr id="125483" name="Line 5675"/>
              <p:cNvSpPr>
                <a:spLocks noChangeShapeType="1"/>
              </p:cNvSpPr>
              <p:nvPr/>
            </p:nvSpPr>
            <p:spPr bwMode="auto">
              <a:xfrm flipH="1" flipV="1">
                <a:off x="4531" y="3277"/>
                <a:ext cx="1" cy="1"/>
              </a:xfrm>
              <a:prstGeom prst="line">
                <a:avLst/>
              </a:prstGeom>
              <a:noFill/>
              <a:ln w="0">
                <a:solidFill>
                  <a:srgbClr val="FFDF7F"/>
                </a:solidFill>
                <a:round/>
                <a:headEnd/>
                <a:tailEnd/>
              </a:ln>
            </p:spPr>
            <p:txBody>
              <a:bodyPr/>
              <a:lstStyle/>
              <a:p>
                <a:endParaRPr lang="en-US"/>
              </a:p>
            </p:txBody>
          </p:sp>
          <p:sp>
            <p:nvSpPr>
              <p:cNvPr id="125484" name="Line 5676"/>
              <p:cNvSpPr>
                <a:spLocks noChangeShapeType="1"/>
              </p:cNvSpPr>
              <p:nvPr/>
            </p:nvSpPr>
            <p:spPr bwMode="auto">
              <a:xfrm flipH="1" flipV="1">
                <a:off x="4532" y="3277"/>
                <a:ext cx="1" cy="2"/>
              </a:xfrm>
              <a:prstGeom prst="line">
                <a:avLst/>
              </a:prstGeom>
              <a:noFill/>
              <a:ln w="0">
                <a:solidFill>
                  <a:srgbClr val="FFDF7F"/>
                </a:solidFill>
                <a:round/>
                <a:headEnd/>
                <a:tailEnd/>
              </a:ln>
            </p:spPr>
            <p:txBody>
              <a:bodyPr/>
              <a:lstStyle/>
              <a:p>
                <a:endParaRPr lang="en-US"/>
              </a:p>
            </p:txBody>
          </p:sp>
          <p:sp>
            <p:nvSpPr>
              <p:cNvPr id="125485" name="Line 5677"/>
              <p:cNvSpPr>
                <a:spLocks noChangeShapeType="1"/>
              </p:cNvSpPr>
              <p:nvPr/>
            </p:nvSpPr>
            <p:spPr bwMode="auto">
              <a:xfrm flipH="1" flipV="1">
                <a:off x="4533" y="3279"/>
                <a:ext cx="1" cy="1"/>
              </a:xfrm>
              <a:prstGeom prst="line">
                <a:avLst/>
              </a:prstGeom>
              <a:noFill/>
              <a:ln w="0">
                <a:solidFill>
                  <a:srgbClr val="FFDF7F"/>
                </a:solidFill>
                <a:round/>
                <a:headEnd/>
                <a:tailEnd/>
              </a:ln>
            </p:spPr>
            <p:txBody>
              <a:bodyPr/>
              <a:lstStyle/>
              <a:p>
                <a:endParaRPr lang="en-US"/>
              </a:p>
            </p:txBody>
          </p:sp>
          <p:sp>
            <p:nvSpPr>
              <p:cNvPr id="125486" name="Line 5678"/>
              <p:cNvSpPr>
                <a:spLocks noChangeShapeType="1"/>
              </p:cNvSpPr>
              <p:nvPr/>
            </p:nvSpPr>
            <p:spPr bwMode="auto">
              <a:xfrm flipH="1" flipV="1">
                <a:off x="4534" y="3280"/>
                <a:ext cx="1" cy="2"/>
              </a:xfrm>
              <a:prstGeom prst="line">
                <a:avLst/>
              </a:prstGeom>
              <a:noFill/>
              <a:ln w="0">
                <a:solidFill>
                  <a:srgbClr val="FFDF7F"/>
                </a:solidFill>
                <a:round/>
                <a:headEnd/>
                <a:tailEnd/>
              </a:ln>
            </p:spPr>
            <p:txBody>
              <a:bodyPr/>
              <a:lstStyle/>
              <a:p>
                <a:endParaRPr lang="en-US"/>
              </a:p>
            </p:txBody>
          </p:sp>
          <p:sp>
            <p:nvSpPr>
              <p:cNvPr id="125487" name="Line 5679"/>
              <p:cNvSpPr>
                <a:spLocks noChangeShapeType="1"/>
              </p:cNvSpPr>
              <p:nvPr/>
            </p:nvSpPr>
            <p:spPr bwMode="auto">
              <a:xfrm flipH="1" flipV="1">
                <a:off x="4535" y="3282"/>
                <a:ext cx="1" cy="2"/>
              </a:xfrm>
              <a:prstGeom prst="line">
                <a:avLst/>
              </a:prstGeom>
              <a:noFill/>
              <a:ln w="0">
                <a:solidFill>
                  <a:srgbClr val="FFDF7F"/>
                </a:solidFill>
                <a:round/>
                <a:headEnd/>
                <a:tailEnd/>
              </a:ln>
            </p:spPr>
            <p:txBody>
              <a:bodyPr/>
              <a:lstStyle/>
              <a:p>
                <a:endParaRPr lang="en-US"/>
              </a:p>
            </p:txBody>
          </p:sp>
          <p:sp>
            <p:nvSpPr>
              <p:cNvPr id="125488" name="Line 5680"/>
              <p:cNvSpPr>
                <a:spLocks noChangeShapeType="1"/>
              </p:cNvSpPr>
              <p:nvPr/>
            </p:nvSpPr>
            <p:spPr bwMode="auto">
              <a:xfrm flipH="1" flipV="1">
                <a:off x="4536" y="3284"/>
                <a:ext cx="1" cy="3"/>
              </a:xfrm>
              <a:prstGeom prst="line">
                <a:avLst/>
              </a:prstGeom>
              <a:noFill/>
              <a:ln w="0">
                <a:solidFill>
                  <a:srgbClr val="FFDF7F"/>
                </a:solidFill>
                <a:round/>
                <a:headEnd/>
                <a:tailEnd/>
              </a:ln>
            </p:spPr>
            <p:txBody>
              <a:bodyPr/>
              <a:lstStyle/>
              <a:p>
                <a:endParaRPr lang="en-US"/>
              </a:p>
            </p:txBody>
          </p:sp>
          <p:sp>
            <p:nvSpPr>
              <p:cNvPr id="125489" name="Line 5681"/>
              <p:cNvSpPr>
                <a:spLocks noChangeShapeType="1"/>
              </p:cNvSpPr>
              <p:nvPr/>
            </p:nvSpPr>
            <p:spPr bwMode="auto">
              <a:xfrm>
                <a:off x="4536" y="3287"/>
                <a:ext cx="1" cy="3"/>
              </a:xfrm>
              <a:prstGeom prst="line">
                <a:avLst/>
              </a:prstGeom>
              <a:noFill/>
              <a:ln w="0">
                <a:solidFill>
                  <a:srgbClr val="FFDF7F"/>
                </a:solidFill>
                <a:round/>
                <a:headEnd/>
                <a:tailEnd/>
              </a:ln>
            </p:spPr>
            <p:txBody>
              <a:bodyPr/>
              <a:lstStyle/>
              <a:p>
                <a:endParaRPr lang="en-US"/>
              </a:p>
            </p:txBody>
          </p:sp>
          <p:sp>
            <p:nvSpPr>
              <p:cNvPr id="125490" name="Line 5682"/>
              <p:cNvSpPr>
                <a:spLocks noChangeShapeType="1"/>
              </p:cNvSpPr>
              <p:nvPr/>
            </p:nvSpPr>
            <p:spPr bwMode="auto">
              <a:xfrm>
                <a:off x="4537" y="3290"/>
                <a:ext cx="1" cy="3"/>
              </a:xfrm>
              <a:prstGeom prst="line">
                <a:avLst/>
              </a:prstGeom>
              <a:noFill/>
              <a:ln w="0">
                <a:solidFill>
                  <a:srgbClr val="FFDF7F"/>
                </a:solidFill>
                <a:round/>
                <a:headEnd/>
                <a:tailEnd/>
              </a:ln>
            </p:spPr>
            <p:txBody>
              <a:bodyPr/>
              <a:lstStyle/>
              <a:p>
                <a:endParaRPr lang="en-US"/>
              </a:p>
            </p:txBody>
          </p:sp>
          <p:sp>
            <p:nvSpPr>
              <p:cNvPr id="125491" name="Line 5683"/>
              <p:cNvSpPr>
                <a:spLocks noChangeShapeType="1"/>
              </p:cNvSpPr>
              <p:nvPr/>
            </p:nvSpPr>
            <p:spPr bwMode="auto">
              <a:xfrm flipH="1" flipV="1">
                <a:off x="4538" y="3293"/>
                <a:ext cx="1" cy="3"/>
              </a:xfrm>
              <a:prstGeom prst="line">
                <a:avLst/>
              </a:prstGeom>
              <a:noFill/>
              <a:ln w="0">
                <a:solidFill>
                  <a:srgbClr val="FFDF7F"/>
                </a:solidFill>
                <a:round/>
                <a:headEnd/>
                <a:tailEnd/>
              </a:ln>
            </p:spPr>
            <p:txBody>
              <a:bodyPr/>
              <a:lstStyle/>
              <a:p>
                <a:endParaRPr lang="en-US"/>
              </a:p>
            </p:txBody>
          </p:sp>
          <p:sp>
            <p:nvSpPr>
              <p:cNvPr id="125492" name="Line 5684"/>
              <p:cNvSpPr>
                <a:spLocks noChangeShapeType="1"/>
              </p:cNvSpPr>
              <p:nvPr/>
            </p:nvSpPr>
            <p:spPr bwMode="auto">
              <a:xfrm flipH="1" flipV="1">
                <a:off x="4539" y="3296"/>
                <a:ext cx="1" cy="2"/>
              </a:xfrm>
              <a:prstGeom prst="line">
                <a:avLst/>
              </a:prstGeom>
              <a:noFill/>
              <a:ln w="0">
                <a:solidFill>
                  <a:srgbClr val="FFDF7F"/>
                </a:solidFill>
                <a:round/>
                <a:headEnd/>
                <a:tailEnd/>
              </a:ln>
            </p:spPr>
            <p:txBody>
              <a:bodyPr/>
              <a:lstStyle/>
              <a:p>
                <a:endParaRPr lang="en-US"/>
              </a:p>
            </p:txBody>
          </p:sp>
          <p:sp>
            <p:nvSpPr>
              <p:cNvPr id="125493" name="Line 5685"/>
              <p:cNvSpPr>
                <a:spLocks noChangeShapeType="1"/>
              </p:cNvSpPr>
              <p:nvPr/>
            </p:nvSpPr>
            <p:spPr bwMode="auto">
              <a:xfrm>
                <a:off x="4539" y="3298"/>
                <a:ext cx="1" cy="3"/>
              </a:xfrm>
              <a:prstGeom prst="line">
                <a:avLst/>
              </a:prstGeom>
              <a:noFill/>
              <a:ln w="0">
                <a:solidFill>
                  <a:srgbClr val="FFDF7F"/>
                </a:solidFill>
                <a:round/>
                <a:headEnd/>
                <a:tailEnd/>
              </a:ln>
            </p:spPr>
            <p:txBody>
              <a:bodyPr/>
              <a:lstStyle/>
              <a:p>
                <a:endParaRPr lang="en-US"/>
              </a:p>
            </p:txBody>
          </p:sp>
          <p:sp>
            <p:nvSpPr>
              <p:cNvPr id="125494" name="Line 5686"/>
              <p:cNvSpPr>
                <a:spLocks noChangeShapeType="1"/>
              </p:cNvSpPr>
              <p:nvPr/>
            </p:nvSpPr>
            <p:spPr bwMode="auto">
              <a:xfrm>
                <a:off x="4540" y="3301"/>
                <a:ext cx="1" cy="3"/>
              </a:xfrm>
              <a:prstGeom prst="line">
                <a:avLst/>
              </a:prstGeom>
              <a:noFill/>
              <a:ln w="0">
                <a:solidFill>
                  <a:srgbClr val="FFDF7F"/>
                </a:solidFill>
                <a:round/>
                <a:headEnd/>
                <a:tailEnd/>
              </a:ln>
            </p:spPr>
            <p:txBody>
              <a:bodyPr/>
              <a:lstStyle/>
              <a:p>
                <a:endParaRPr lang="en-US"/>
              </a:p>
            </p:txBody>
          </p:sp>
          <p:sp>
            <p:nvSpPr>
              <p:cNvPr id="125495" name="Line 5687"/>
              <p:cNvSpPr>
                <a:spLocks noChangeShapeType="1"/>
              </p:cNvSpPr>
              <p:nvPr/>
            </p:nvSpPr>
            <p:spPr bwMode="auto">
              <a:xfrm flipH="1" flipV="1">
                <a:off x="4541" y="3304"/>
                <a:ext cx="1" cy="4"/>
              </a:xfrm>
              <a:prstGeom prst="line">
                <a:avLst/>
              </a:prstGeom>
              <a:noFill/>
              <a:ln w="0">
                <a:solidFill>
                  <a:srgbClr val="FFDF7F"/>
                </a:solidFill>
                <a:round/>
                <a:headEnd/>
                <a:tailEnd/>
              </a:ln>
            </p:spPr>
            <p:txBody>
              <a:bodyPr/>
              <a:lstStyle/>
              <a:p>
                <a:endParaRPr lang="en-US"/>
              </a:p>
            </p:txBody>
          </p:sp>
          <p:sp>
            <p:nvSpPr>
              <p:cNvPr id="125496" name="Line 5688"/>
              <p:cNvSpPr>
                <a:spLocks noChangeShapeType="1"/>
              </p:cNvSpPr>
              <p:nvPr/>
            </p:nvSpPr>
            <p:spPr bwMode="auto">
              <a:xfrm flipH="1" flipV="1">
                <a:off x="4542" y="3308"/>
                <a:ext cx="1" cy="2"/>
              </a:xfrm>
              <a:prstGeom prst="line">
                <a:avLst/>
              </a:prstGeom>
              <a:noFill/>
              <a:ln w="0">
                <a:solidFill>
                  <a:srgbClr val="FFDF7F"/>
                </a:solidFill>
                <a:round/>
                <a:headEnd/>
                <a:tailEnd/>
              </a:ln>
            </p:spPr>
            <p:txBody>
              <a:bodyPr/>
              <a:lstStyle/>
              <a:p>
                <a:endParaRPr lang="en-US"/>
              </a:p>
            </p:txBody>
          </p:sp>
          <p:sp>
            <p:nvSpPr>
              <p:cNvPr id="125497" name="Line 5689"/>
              <p:cNvSpPr>
                <a:spLocks noChangeShapeType="1"/>
              </p:cNvSpPr>
              <p:nvPr/>
            </p:nvSpPr>
            <p:spPr bwMode="auto">
              <a:xfrm>
                <a:off x="4543" y="3310"/>
                <a:ext cx="1" cy="2"/>
              </a:xfrm>
              <a:prstGeom prst="line">
                <a:avLst/>
              </a:prstGeom>
              <a:noFill/>
              <a:ln w="0">
                <a:solidFill>
                  <a:srgbClr val="FFDF7F"/>
                </a:solidFill>
                <a:round/>
                <a:headEnd/>
                <a:tailEnd/>
              </a:ln>
            </p:spPr>
            <p:txBody>
              <a:bodyPr/>
              <a:lstStyle/>
              <a:p>
                <a:endParaRPr lang="en-US"/>
              </a:p>
            </p:txBody>
          </p:sp>
          <p:sp>
            <p:nvSpPr>
              <p:cNvPr id="125498" name="Line 5690"/>
              <p:cNvSpPr>
                <a:spLocks noChangeShapeType="1"/>
              </p:cNvSpPr>
              <p:nvPr/>
            </p:nvSpPr>
            <p:spPr bwMode="auto">
              <a:xfrm>
                <a:off x="4543" y="3312"/>
                <a:ext cx="1" cy="2"/>
              </a:xfrm>
              <a:prstGeom prst="line">
                <a:avLst/>
              </a:prstGeom>
              <a:noFill/>
              <a:ln w="0">
                <a:solidFill>
                  <a:srgbClr val="FFDF7F"/>
                </a:solidFill>
                <a:round/>
                <a:headEnd/>
                <a:tailEnd/>
              </a:ln>
            </p:spPr>
            <p:txBody>
              <a:bodyPr/>
              <a:lstStyle/>
              <a:p>
                <a:endParaRPr lang="en-US"/>
              </a:p>
            </p:txBody>
          </p:sp>
          <p:sp>
            <p:nvSpPr>
              <p:cNvPr id="125499" name="Line 5691"/>
              <p:cNvSpPr>
                <a:spLocks noChangeShapeType="1"/>
              </p:cNvSpPr>
              <p:nvPr/>
            </p:nvSpPr>
            <p:spPr bwMode="auto">
              <a:xfrm flipH="1" flipV="1">
                <a:off x="4544" y="3314"/>
                <a:ext cx="1" cy="2"/>
              </a:xfrm>
              <a:prstGeom prst="line">
                <a:avLst/>
              </a:prstGeom>
              <a:noFill/>
              <a:ln w="0">
                <a:solidFill>
                  <a:srgbClr val="FFDF7F"/>
                </a:solidFill>
                <a:round/>
                <a:headEnd/>
                <a:tailEnd/>
              </a:ln>
            </p:spPr>
            <p:txBody>
              <a:bodyPr/>
              <a:lstStyle/>
              <a:p>
                <a:endParaRPr lang="en-US"/>
              </a:p>
            </p:txBody>
          </p:sp>
          <p:sp>
            <p:nvSpPr>
              <p:cNvPr id="125500" name="Line 5692"/>
              <p:cNvSpPr>
                <a:spLocks noChangeShapeType="1"/>
              </p:cNvSpPr>
              <p:nvPr/>
            </p:nvSpPr>
            <p:spPr bwMode="auto">
              <a:xfrm flipH="1" flipV="1">
                <a:off x="4545" y="3316"/>
                <a:ext cx="1" cy="2"/>
              </a:xfrm>
              <a:prstGeom prst="line">
                <a:avLst/>
              </a:prstGeom>
              <a:noFill/>
              <a:ln w="0">
                <a:solidFill>
                  <a:srgbClr val="FFDF7F"/>
                </a:solidFill>
                <a:round/>
                <a:headEnd/>
                <a:tailEnd/>
              </a:ln>
            </p:spPr>
            <p:txBody>
              <a:bodyPr/>
              <a:lstStyle/>
              <a:p>
                <a:endParaRPr lang="en-US"/>
              </a:p>
            </p:txBody>
          </p:sp>
          <p:sp>
            <p:nvSpPr>
              <p:cNvPr id="125501" name="Line 5693"/>
              <p:cNvSpPr>
                <a:spLocks noChangeShapeType="1"/>
              </p:cNvSpPr>
              <p:nvPr/>
            </p:nvSpPr>
            <p:spPr bwMode="auto">
              <a:xfrm flipH="1" flipV="1">
                <a:off x="4546" y="3318"/>
                <a:ext cx="1" cy="3"/>
              </a:xfrm>
              <a:prstGeom prst="line">
                <a:avLst/>
              </a:prstGeom>
              <a:noFill/>
              <a:ln w="0">
                <a:solidFill>
                  <a:srgbClr val="FFDF7F"/>
                </a:solidFill>
                <a:round/>
                <a:headEnd/>
                <a:tailEnd/>
              </a:ln>
            </p:spPr>
            <p:txBody>
              <a:bodyPr/>
              <a:lstStyle/>
              <a:p>
                <a:endParaRPr lang="en-US"/>
              </a:p>
            </p:txBody>
          </p:sp>
          <p:sp>
            <p:nvSpPr>
              <p:cNvPr id="125502" name="Line 5694"/>
              <p:cNvSpPr>
                <a:spLocks noChangeShapeType="1"/>
              </p:cNvSpPr>
              <p:nvPr/>
            </p:nvSpPr>
            <p:spPr bwMode="auto">
              <a:xfrm flipV="1">
                <a:off x="4546" y="3321"/>
                <a:ext cx="1" cy="2"/>
              </a:xfrm>
              <a:prstGeom prst="line">
                <a:avLst/>
              </a:prstGeom>
              <a:noFill/>
              <a:ln w="0">
                <a:solidFill>
                  <a:srgbClr val="FFDF7F"/>
                </a:solidFill>
                <a:round/>
                <a:headEnd/>
                <a:tailEnd/>
              </a:ln>
            </p:spPr>
            <p:txBody>
              <a:bodyPr/>
              <a:lstStyle/>
              <a:p>
                <a:endParaRPr lang="en-US"/>
              </a:p>
            </p:txBody>
          </p:sp>
          <p:sp>
            <p:nvSpPr>
              <p:cNvPr id="125503" name="Line 5695"/>
              <p:cNvSpPr>
                <a:spLocks noChangeShapeType="1"/>
              </p:cNvSpPr>
              <p:nvPr/>
            </p:nvSpPr>
            <p:spPr bwMode="auto">
              <a:xfrm>
                <a:off x="4546" y="3323"/>
                <a:ext cx="1" cy="3"/>
              </a:xfrm>
              <a:prstGeom prst="line">
                <a:avLst/>
              </a:prstGeom>
              <a:noFill/>
              <a:ln w="0">
                <a:solidFill>
                  <a:srgbClr val="FFDF7F"/>
                </a:solidFill>
                <a:round/>
                <a:headEnd/>
                <a:tailEnd/>
              </a:ln>
            </p:spPr>
            <p:txBody>
              <a:bodyPr/>
              <a:lstStyle/>
              <a:p>
                <a:endParaRPr lang="en-US"/>
              </a:p>
            </p:txBody>
          </p:sp>
          <p:sp>
            <p:nvSpPr>
              <p:cNvPr id="125504" name="Line 5696"/>
              <p:cNvSpPr>
                <a:spLocks noChangeShapeType="1"/>
              </p:cNvSpPr>
              <p:nvPr/>
            </p:nvSpPr>
            <p:spPr bwMode="auto">
              <a:xfrm>
                <a:off x="4546" y="3326"/>
                <a:ext cx="1" cy="2"/>
              </a:xfrm>
              <a:prstGeom prst="line">
                <a:avLst/>
              </a:prstGeom>
              <a:noFill/>
              <a:ln w="0">
                <a:solidFill>
                  <a:srgbClr val="FFDF7F"/>
                </a:solidFill>
                <a:round/>
                <a:headEnd/>
                <a:tailEnd/>
              </a:ln>
            </p:spPr>
            <p:txBody>
              <a:bodyPr/>
              <a:lstStyle/>
              <a:p>
                <a:endParaRPr lang="en-US"/>
              </a:p>
            </p:txBody>
          </p:sp>
          <p:sp>
            <p:nvSpPr>
              <p:cNvPr id="125505" name="Line 5697"/>
              <p:cNvSpPr>
                <a:spLocks noChangeShapeType="1"/>
              </p:cNvSpPr>
              <p:nvPr/>
            </p:nvSpPr>
            <p:spPr bwMode="auto">
              <a:xfrm flipH="1" flipV="1">
                <a:off x="4547" y="3328"/>
                <a:ext cx="1" cy="2"/>
              </a:xfrm>
              <a:prstGeom prst="line">
                <a:avLst/>
              </a:prstGeom>
              <a:noFill/>
              <a:ln w="0">
                <a:solidFill>
                  <a:srgbClr val="FFDF7F"/>
                </a:solidFill>
                <a:round/>
                <a:headEnd/>
                <a:tailEnd/>
              </a:ln>
            </p:spPr>
            <p:txBody>
              <a:bodyPr/>
              <a:lstStyle/>
              <a:p>
                <a:endParaRPr lang="en-US"/>
              </a:p>
            </p:txBody>
          </p:sp>
          <p:sp>
            <p:nvSpPr>
              <p:cNvPr id="125506" name="Line 5698"/>
              <p:cNvSpPr>
                <a:spLocks noChangeShapeType="1"/>
              </p:cNvSpPr>
              <p:nvPr/>
            </p:nvSpPr>
            <p:spPr bwMode="auto">
              <a:xfrm flipV="1">
                <a:off x="4547" y="3330"/>
                <a:ext cx="1" cy="3"/>
              </a:xfrm>
              <a:prstGeom prst="line">
                <a:avLst/>
              </a:prstGeom>
              <a:noFill/>
              <a:ln w="0">
                <a:solidFill>
                  <a:srgbClr val="FFDF7F"/>
                </a:solidFill>
                <a:round/>
                <a:headEnd/>
                <a:tailEnd/>
              </a:ln>
            </p:spPr>
            <p:txBody>
              <a:bodyPr/>
              <a:lstStyle/>
              <a:p>
                <a:endParaRPr lang="en-US"/>
              </a:p>
            </p:txBody>
          </p:sp>
          <p:sp>
            <p:nvSpPr>
              <p:cNvPr id="125507" name="Line 5699"/>
              <p:cNvSpPr>
                <a:spLocks noChangeShapeType="1"/>
              </p:cNvSpPr>
              <p:nvPr/>
            </p:nvSpPr>
            <p:spPr bwMode="auto">
              <a:xfrm>
                <a:off x="4547" y="3333"/>
                <a:ext cx="1" cy="2"/>
              </a:xfrm>
              <a:prstGeom prst="line">
                <a:avLst/>
              </a:prstGeom>
              <a:noFill/>
              <a:ln w="0">
                <a:solidFill>
                  <a:srgbClr val="FFDF7F"/>
                </a:solidFill>
                <a:round/>
                <a:headEnd/>
                <a:tailEnd/>
              </a:ln>
            </p:spPr>
            <p:txBody>
              <a:bodyPr/>
              <a:lstStyle/>
              <a:p>
                <a:endParaRPr lang="en-US"/>
              </a:p>
            </p:txBody>
          </p:sp>
          <p:sp>
            <p:nvSpPr>
              <p:cNvPr id="125508" name="Line 5700"/>
              <p:cNvSpPr>
                <a:spLocks noChangeShapeType="1"/>
              </p:cNvSpPr>
              <p:nvPr/>
            </p:nvSpPr>
            <p:spPr bwMode="auto">
              <a:xfrm>
                <a:off x="4548" y="3335"/>
                <a:ext cx="1" cy="4"/>
              </a:xfrm>
              <a:prstGeom prst="line">
                <a:avLst/>
              </a:prstGeom>
              <a:noFill/>
              <a:ln w="0">
                <a:solidFill>
                  <a:srgbClr val="FFDF7F"/>
                </a:solidFill>
                <a:round/>
                <a:headEnd/>
                <a:tailEnd/>
              </a:ln>
            </p:spPr>
            <p:txBody>
              <a:bodyPr/>
              <a:lstStyle/>
              <a:p>
                <a:endParaRPr lang="en-US"/>
              </a:p>
            </p:txBody>
          </p:sp>
          <p:sp>
            <p:nvSpPr>
              <p:cNvPr id="125509" name="Line 5701"/>
              <p:cNvSpPr>
                <a:spLocks noChangeShapeType="1"/>
              </p:cNvSpPr>
              <p:nvPr/>
            </p:nvSpPr>
            <p:spPr bwMode="auto">
              <a:xfrm>
                <a:off x="4548" y="3339"/>
                <a:ext cx="1" cy="1"/>
              </a:xfrm>
              <a:prstGeom prst="line">
                <a:avLst/>
              </a:prstGeom>
              <a:noFill/>
              <a:ln w="0">
                <a:solidFill>
                  <a:srgbClr val="FFDF7F"/>
                </a:solidFill>
                <a:round/>
                <a:headEnd/>
                <a:tailEnd/>
              </a:ln>
            </p:spPr>
            <p:txBody>
              <a:bodyPr/>
              <a:lstStyle/>
              <a:p>
                <a:endParaRPr lang="en-US"/>
              </a:p>
            </p:txBody>
          </p:sp>
          <p:sp>
            <p:nvSpPr>
              <p:cNvPr id="125510" name="Line 5702"/>
              <p:cNvSpPr>
                <a:spLocks noChangeShapeType="1"/>
              </p:cNvSpPr>
              <p:nvPr/>
            </p:nvSpPr>
            <p:spPr bwMode="auto">
              <a:xfrm>
                <a:off x="4548" y="3340"/>
                <a:ext cx="1" cy="1"/>
              </a:xfrm>
              <a:prstGeom prst="line">
                <a:avLst/>
              </a:prstGeom>
              <a:noFill/>
              <a:ln w="0">
                <a:solidFill>
                  <a:srgbClr val="FFDF7F"/>
                </a:solidFill>
                <a:round/>
                <a:headEnd/>
                <a:tailEnd/>
              </a:ln>
            </p:spPr>
            <p:txBody>
              <a:bodyPr/>
              <a:lstStyle/>
              <a:p>
                <a:endParaRPr lang="en-US"/>
              </a:p>
            </p:txBody>
          </p:sp>
          <p:sp>
            <p:nvSpPr>
              <p:cNvPr id="125511" name="Line 5703"/>
              <p:cNvSpPr>
                <a:spLocks noChangeShapeType="1"/>
              </p:cNvSpPr>
              <p:nvPr/>
            </p:nvSpPr>
            <p:spPr bwMode="auto">
              <a:xfrm flipH="1" flipV="1">
                <a:off x="4539" y="3270"/>
                <a:ext cx="1" cy="1"/>
              </a:xfrm>
              <a:prstGeom prst="line">
                <a:avLst/>
              </a:prstGeom>
              <a:noFill/>
              <a:ln w="0">
                <a:solidFill>
                  <a:srgbClr val="FFDF7F"/>
                </a:solidFill>
                <a:round/>
                <a:headEnd/>
                <a:tailEnd/>
              </a:ln>
            </p:spPr>
            <p:txBody>
              <a:bodyPr/>
              <a:lstStyle/>
              <a:p>
                <a:endParaRPr lang="en-US"/>
              </a:p>
            </p:txBody>
          </p:sp>
          <p:sp>
            <p:nvSpPr>
              <p:cNvPr id="125512" name="Line 5704"/>
              <p:cNvSpPr>
                <a:spLocks noChangeShapeType="1"/>
              </p:cNvSpPr>
              <p:nvPr/>
            </p:nvSpPr>
            <p:spPr bwMode="auto">
              <a:xfrm flipH="1" flipV="1">
                <a:off x="4540" y="3271"/>
                <a:ext cx="1" cy="1"/>
              </a:xfrm>
              <a:prstGeom prst="line">
                <a:avLst/>
              </a:prstGeom>
              <a:noFill/>
              <a:ln w="0">
                <a:solidFill>
                  <a:srgbClr val="FFDF7F"/>
                </a:solidFill>
                <a:round/>
                <a:headEnd/>
                <a:tailEnd/>
              </a:ln>
            </p:spPr>
            <p:txBody>
              <a:bodyPr/>
              <a:lstStyle/>
              <a:p>
                <a:endParaRPr lang="en-US"/>
              </a:p>
            </p:txBody>
          </p:sp>
          <p:sp>
            <p:nvSpPr>
              <p:cNvPr id="125513" name="Line 5705"/>
              <p:cNvSpPr>
                <a:spLocks noChangeShapeType="1"/>
              </p:cNvSpPr>
              <p:nvPr/>
            </p:nvSpPr>
            <p:spPr bwMode="auto">
              <a:xfrm flipH="1" flipV="1">
                <a:off x="4541" y="3271"/>
                <a:ext cx="1" cy="1"/>
              </a:xfrm>
              <a:prstGeom prst="line">
                <a:avLst/>
              </a:prstGeom>
              <a:noFill/>
              <a:ln w="0">
                <a:solidFill>
                  <a:srgbClr val="FFDF7F"/>
                </a:solidFill>
                <a:round/>
                <a:headEnd/>
                <a:tailEnd/>
              </a:ln>
            </p:spPr>
            <p:txBody>
              <a:bodyPr/>
              <a:lstStyle/>
              <a:p>
                <a:endParaRPr lang="en-US"/>
              </a:p>
            </p:txBody>
          </p:sp>
          <p:sp>
            <p:nvSpPr>
              <p:cNvPr id="125514" name="Line 5706"/>
              <p:cNvSpPr>
                <a:spLocks noChangeShapeType="1"/>
              </p:cNvSpPr>
              <p:nvPr/>
            </p:nvSpPr>
            <p:spPr bwMode="auto">
              <a:xfrm flipH="1" flipV="1">
                <a:off x="4542" y="3272"/>
                <a:ext cx="1" cy="1"/>
              </a:xfrm>
              <a:prstGeom prst="line">
                <a:avLst/>
              </a:prstGeom>
              <a:noFill/>
              <a:ln w="0">
                <a:solidFill>
                  <a:srgbClr val="FFDF7F"/>
                </a:solidFill>
                <a:round/>
                <a:headEnd/>
                <a:tailEnd/>
              </a:ln>
            </p:spPr>
            <p:txBody>
              <a:bodyPr/>
              <a:lstStyle/>
              <a:p>
                <a:endParaRPr lang="en-US"/>
              </a:p>
            </p:txBody>
          </p:sp>
          <p:sp>
            <p:nvSpPr>
              <p:cNvPr id="125515" name="Line 5707"/>
              <p:cNvSpPr>
                <a:spLocks noChangeShapeType="1"/>
              </p:cNvSpPr>
              <p:nvPr/>
            </p:nvSpPr>
            <p:spPr bwMode="auto">
              <a:xfrm flipH="1" flipV="1">
                <a:off x="4543" y="3273"/>
                <a:ext cx="1" cy="1"/>
              </a:xfrm>
              <a:prstGeom prst="line">
                <a:avLst/>
              </a:prstGeom>
              <a:noFill/>
              <a:ln w="0">
                <a:solidFill>
                  <a:srgbClr val="FFDF7F"/>
                </a:solidFill>
                <a:round/>
                <a:headEnd/>
                <a:tailEnd/>
              </a:ln>
            </p:spPr>
            <p:txBody>
              <a:bodyPr/>
              <a:lstStyle/>
              <a:p>
                <a:endParaRPr lang="en-US"/>
              </a:p>
            </p:txBody>
          </p:sp>
          <p:sp>
            <p:nvSpPr>
              <p:cNvPr id="125516" name="Line 5708"/>
              <p:cNvSpPr>
                <a:spLocks noChangeShapeType="1"/>
              </p:cNvSpPr>
              <p:nvPr/>
            </p:nvSpPr>
            <p:spPr bwMode="auto">
              <a:xfrm flipH="1" flipV="1">
                <a:off x="4544" y="3274"/>
                <a:ext cx="1" cy="1"/>
              </a:xfrm>
              <a:prstGeom prst="line">
                <a:avLst/>
              </a:prstGeom>
              <a:noFill/>
              <a:ln w="0">
                <a:solidFill>
                  <a:srgbClr val="FFDF7F"/>
                </a:solidFill>
                <a:round/>
                <a:headEnd/>
                <a:tailEnd/>
              </a:ln>
            </p:spPr>
            <p:txBody>
              <a:bodyPr/>
              <a:lstStyle/>
              <a:p>
                <a:endParaRPr lang="en-US"/>
              </a:p>
            </p:txBody>
          </p:sp>
          <p:sp>
            <p:nvSpPr>
              <p:cNvPr id="125517" name="Line 5709"/>
              <p:cNvSpPr>
                <a:spLocks noChangeShapeType="1"/>
              </p:cNvSpPr>
              <p:nvPr/>
            </p:nvSpPr>
            <p:spPr bwMode="auto">
              <a:xfrm flipH="1" flipV="1">
                <a:off x="4545" y="3275"/>
                <a:ext cx="1" cy="2"/>
              </a:xfrm>
              <a:prstGeom prst="line">
                <a:avLst/>
              </a:prstGeom>
              <a:noFill/>
              <a:ln w="0">
                <a:solidFill>
                  <a:srgbClr val="FFDF7F"/>
                </a:solidFill>
                <a:round/>
                <a:headEnd/>
                <a:tailEnd/>
              </a:ln>
            </p:spPr>
            <p:txBody>
              <a:bodyPr/>
              <a:lstStyle/>
              <a:p>
                <a:endParaRPr lang="en-US"/>
              </a:p>
            </p:txBody>
          </p:sp>
          <p:sp>
            <p:nvSpPr>
              <p:cNvPr id="125518" name="Line 5710"/>
              <p:cNvSpPr>
                <a:spLocks noChangeShapeType="1"/>
              </p:cNvSpPr>
              <p:nvPr/>
            </p:nvSpPr>
            <p:spPr bwMode="auto">
              <a:xfrm>
                <a:off x="4545" y="3277"/>
                <a:ext cx="1" cy="2"/>
              </a:xfrm>
              <a:prstGeom prst="line">
                <a:avLst/>
              </a:prstGeom>
              <a:noFill/>
              <a:ln w="0">
                <a:solidFill>
                  <a:srgbClr val="FFDF7F"/>
                </a:solidFill>
                <a:round/>
                <a:headEnd/>
                <a:tailEnd/>
              </a:ln>
            </p:spPr>
            <p:txBody>
              <a:bodyPr/>
              <a:lstStyle/>
              <a:p>
                <a:endParaRPr lang="en-US"/>
              </a:p>
            </p:txBody>
          </p:sp>
          <p:sp>
            <p:nvSpPr>
              <p:cNvPr id="125519" name="Line 5711"/>
              <p:cNvSpPr>
                <a:spLocks noChangeShapeType="1"/>
              </p:cNvSpPr>
              <p:nvPr/>
            </p:nvSpPr>
            <p:spPr bwMode="auto">
              <a:xfrm>
                <a:off x="4545" y="3279"/>
                <a:ext cx="1" cy="2"/>
              </a:xfrm>
              <a:prstGeom prst="line">
                <a:avLst/>
              </a:prstGeom>
              <a:noFill/>
              <a:ln w="0">
                <a:solidFill>
                  <a:srgbClr val="FFDF7F"/>
                </a:solidFill>
                <a:round/>
                <a:headEnd/>
                <a:tailEnd/>
              </a:ln>
            </p:spPr>
            <p:txBody>
              <a:bodyPr/>
              <a:lstStyle/>
              <a:p>
                <a:endParaRPr lang="en-US"/>
              </a:p>
            </p:txBody>
          </p:sp>
          <p:sp>
            <p:nvSpPr>
              <p:cNvPr id="125520" name="Line 5712"/>
              <p:cNvSpPr>
                <a:spLocks noChangeShapeType="1"/>
              </p:cNvSpPr>
              <p:nvPr/>
            </p:nvSpPr>
            <p:spPr bwMode="auto">
              <a:xfrm flipH="1" flipV="1">
                <a:off x="4545" y="3281"/>
                <a:ext cx="1" cy="1"/>
              </a:xfrm>
              <a:prstGeom prst="line">
                <a:avLst/>
              </a:prstGeom>
              <a:noFill/>
              <a:ln w="0">
                <a:solidFill>
                  <a:srgbClr val="FFDF7F"/>
                </a:solidFill>
                <a:round/>
                <a:headEnd/>
                <a:tailEnd/>
              </a:ln>
            </p:spPr>
            <p:txBody>
              <a:bodyPr/>
              <a:lstStyle/>
              <a:p>
                <a:endParaRPr lang="en-US"/>
              </a:p>
            </p:txBody>
          </p:sp>
          <p:sp>
            <p:nvSpPr>
              <p:cNvPr id="125521" name="Line 5713"/>
              <p:cNvSpPr>
                <a:spLocks noChangeShapeType="1"/>
              </p:cNvSpPr>
              <p:nvPr/>
            </p:nvSpPr>
            <p:spPr bwMode="auto">
              <a:xfrm flipH="1" flipV="1">
                <a:off x="4546" y="3282"/>
                <a:ext cx="1" cy="2"/>
              </a:xfrm>
              <a:prstGeom prst="line">
                <a:avLst/>
              </a:prstGeom>
              <a:noFill/>
              <a:ln w="0">
                <a:solidFill>
                  <a:srgbClr val="FFDF7F"/>
                </a:solidFill>
                <a:round/>
                <a:headEnd/>
                <a:tailEnd/>
              </a:ln>
            </p:spPr>
            <p:txBody>
              <a:bodyPr/>
              <a:lstStyle/>
              <a:p>
                <a:endParaRPr lang="en-US"/>
              </a:p>
            </p:txBody>
          </p:sp>
          <p:sp>
            <p:nvSpPr>
              <p:cNvPr id="125522" name="Line 5714"/>
              <p:cNvSpPr>
                <a:spLocks noChangeShapeType="1"/>
              </p:cNvSpPr>
              <p:nvPr/>
            </p:nvSpPr>
            <p:spPr bwMode="auto">
              <a:xfrm>
                <a:off x="4546" y="3284"/>
                <a:ext cx="1" cy="3"/>
              </a:xfrm>
              <a:prstGeom prst="line">
                <a:avLst/>
              </a:prstGeom>
              <a:noFill/>
              <a:ln w="0">
                <a:solidFill>
                  <a:srgbClr val="FFDF7F"/>
                </a:solidFill>
                <a:round/>
                <a:headEnd/>
                <a:tailEnd/>
              </a:ln>
            </p:spPr>
            <p:txBody>
              <a:bodyPr/>
              <a:lstStyle/>
              <a:p>
                <a:endParaRPr lang="en-US"/>
              </a:p>
            </p:txBody>
          </p:sp>
          <p:sp>
            <p:nvSpPr>
              <p:cNvPr id="125523" name="Line 5715"/>
              <p:cNvSpPr>
                <a:spLocks noChangeShapeType="1"/>
              </p:cNvSpPr>
              <p:nvPr/>
            </p:nvSpPr>
            <p:spPr bwMode="auto">
              <a:xfrm>
                <a:off x="4546" y="3287"/>
                <a:ext cx="1" cy="2"/>
              </a:xfrm>
              <a:prstGeom prst="line">
                <a:avLst/>
              </a:prstGeom>
              <a:noFill/>
              <a:ln w="0">
                <a:solidFill>
                  <a:srgbClr val="FFDF7F"/>
                </a:solidFill>
                <a:round/>
                <a:headEnd/>
                <a:tailEnd/>
              </a:ln>
            </p:spPr>
            <p:txBody>
              <a:bodyPr/>
              <a:lstStyle/>
              <a:p>
                <a:endParaRPr lang="en-US"/>
              </a:p>
            </p:txBody>
          </p:sp>
          <p:sp>
            <p:nvSpPr>
              <p:cNvPr id="125524" name="Line 5716"/>
              <p:cNvSpPr>
                <a:spLocks noChangeShapeType="1"/>
              </p:cNvSpPr>
              <p:nvPr/>
            </p:nvSpPr>
            <p:spPr bwMode="auto">
              <a:xfrm flipH="1" flipV="1">
                <a:off x="4547" y="3289"/>
                <a:ext cx="1" cy="2"/>
              </a:xfrm>
              <a:prstGeom prst="line">
                <a:avLst/>
              </a:prstGeom>
              <a:noFill/>
              <a:ln w="0">
                <a:solidFill>
                  <a:srgbClr val="FFDF7F"/>
                </a:solidFill>
                <a:round/>
                <a:headEnd/>
                <a:tailEnd/>
              </a:ln>
            </p:spPr>
            <p:txBody>
              <a:bodyPr/>
              <a:lstStyle/>
              <a:p>
                <a:endParaRPr lang="en-US"/>
              </a:p>
            </p:txBody>
          </p:sp>
          <p:sp>
            <p:nvSpPr>
              <p:cNvPr id="125525" name="Line 5717"/>
              <p:cNvSpPr>
                <a:spLocks noChangeShapeType="1"/>
              </p:cNvSpPr>
              <p:nvPr/>
            </p:nvSpPr>
            <p:spPr bwMode="auto">
              <a:xfrm flipH="1" flipV="1">
                <a:off x="4547" y="3291"/>
                <a:ext cx="1" cy="2"/>
              </a:xfrm>
              <a:prstGeom prst="line">
                <a:avLst/>
              </a:prstGeom>
              <a:noFill/>
              <a:ln w="0">
                <a:solidFill>
                  <a:srgbClr val="FFDF7F"/>
                </a:solidFill>
                <a:round/>
                <a:headEnd/>
                <a:tailEnd/>
              </a:ln>
            </p:spPr>
            <p:txBody>
              <a:bodyPr/>
              <a:lstStyle/>
              <a:p>
                <a:endParaRPr lang="en-US"/>
              </a:p>
            </p:txBody>
          </p:sp>
          <p:sp>
            <p:nvSpPr>
              <p:cNvPr id="125526" name="Line 5718"/>
              <p:cNvSpPr>
                <a:spLocks noChangeShapeType="1"/>
              </p:cNvSpPr>
              <p:nvPr/>
            </p:nvSpPr>
            <p:spPr bwMode="auto">
              <a:xfrm>
                <a:off x="4548" y="3293"/>
                <a:ext cx="1" cy="2"/>
              </a:xfrm>
              <a:prstGeom prst="line">
                <a:avLst/>
              </a:prstGeom>
              <a:noFill/>
              <a:ln w="0">
                <a:solidFill>
                  <a:srgbClr val="FFDF7F"/>
                </a:solidFill>
                <a:round/>
                <a:headEnd/>
                <a:tailEnd/>
              </a:ln>
            </p:spPr>
            <p:txBody>
              <a:bodyPr/>
              <a:lstStyle/>
              <a:p>
                <a:endParaRPr lang="en-US"/>
              </a:p>
            </p:txBody>
          </p:sp>
          <p:sp>
            <p:nvSpPr>
              <p:cNvPr id="125527" name="Line 5719"/>
              <p:cNvSpPr>
                <a:spLocks noChangeShapeType="1"/>
              </p:cNvSpPr>
              <p:nvPr/>
            </p:nvSpPr>
            <p:spPr bwMode="auto">
              <a:xfrm>
                <a:off x="4548" y="3295"/>
                <a:ext cx="1" cy="1"/>
              </a:xfrm>
              <a:prstGeom prst="line">
                <a:avLst/>
              </a:prstGeom>
              <a:noFill/>
              <a:ln w="0">
                <a:solidFill>
                  <a:srgbClr val="FFDF7F"/>
                </a:solidFill>
                <a:round/>
                <a:headEnd/>
                <a:tailEnd/>
              </a:ln>
            </p:spPr>
            <p:txBody>
              <a:bodyPr/>
              <a:lstStyle/>
              <a:p>
                <a:endParaRPr lang="en-US"/>
              </a:p>
            </p:txBody>
          </p:sp>
          <p:sp>
            <p:nvSpPr>
              <p:cNvPr id="125528" name="Line 5720"/>
              <p:cNvSpPr>
                <a:spLocks noChangeShapeType="1"/>
              </p:cNvSpPr>
              <p:nvPr/>
            </p:nvSpPr>
            <p:spPr bwMode="auto">
              <a:xfrm flipV="1">
                <a:off x="4548" y="3296"/>
                <a:ext cx="1" cy="1"/>
              </a:xfrm>
              <a:prstGeom prst="line">
                <a:avLst/>
              </a:prstGeom>
              <a:noFill/>
              <a:ln w="0">
                <a:solidFill>
                  <a:srgbClr val="FFDF7F"/>
                </a:solidFill>
                <a:round/>
                <a:headEnd/>
                <a:tailEnd/>
              </a:ln>
            </p:spPr>
            <p:txBody>
              <a:bodyPr/>
              <a:lstStyle/>
              <a:p>
                <a:endParaRPr lang="en-US"/>
              </a:p>
            </p:txBody>
          </p:sp>
          <p:sp>
            <p:nvSpPr>
              <p:cNvPr id="125529" name="Line 5721"/>
              <p:cNvSpPr>
                <a:spLocks noChangeShapeType="1"/>
              </p:cNvSpPr>
              <p:nvPr/>
            </p:nvSpPr>
            <p:spPr bwMode="auto">
              <a:xfrm flipV="1">
                <a:off x="4548" y="3297"/>
                <a:ext cx="1" cy="1"/>
              </a:xfrm>
              <a:prstGeom prst="line">
                <a:avLst/>
              </a:prstGeom>
              <a:noFill/>
              <a:ln w="0">
                <a:solidFill>
                  <a:srgbClr val="FFDF7F"/>
                </a:solidFill>
                <a:round/>
                <a:headEnd/>
                <a:tailEnd/>
              </a:ln>
            </p:spPr>
            <p:txBody>
              <a:bodyPr/>
              <a:lstStyle/>
              <a:p>
                <a:endParaRPr lang="en-US"/>
              </a:p>
            </p:txBody>
          </p:sp>
          <p:sp>
            <p:nvSpPr>
              <p:cNvPr id="125530" name="Line 5722"/>
              <p:cNvSpPr>
                <a:spLocks noChangeShapeType="1"/>
              </p:cNvSpPr>
              <p:nvPr/>
            </p:nvSpPr>
            <p:spPr bwMode="auto">
              <a:xfrm>
                <a:off x="4548" y="3298"/>
                <a:ext cx="1" cy="1"/>
              </a:xfrm>
              <a:prstGeom prst="line">
                <a:avLst/>
              </a:prstGeom>
              <a:noFill/>
              <a:ln w="0">
                <a:solidFill>
                  <a:srgbClr val="FFDF7F"/>
                </a:solidFill>
                <a:round/>
                <a:headEnd/>
                <a:tailEnd/>
              </a:ln>
            </p:spPr>
            <p:txBody>
              <a:bodyPr/>
              <a:lstStyle/>
              <a:p>
                <a:endParaRPr lang="en-US"/>
              </a:p>
            </p:txBody>
          </p:sp>
          <p:sp>
            <p:nvSpPr>
              <p:cNvPr id="125531" name="Line 5723"/>
              <p:cNvSpPr>
                <a:spLocks noChangeShapeType="1"/>
              </p:cNvSpPr>
              <p:nvPr/>
            </p:nvSpPr>
            <p:spPr bwMode="auto">
              <a:xfrm>
                <a:off x="4548" y="3298"/>
                <a:ext cx="1" cy="1"/>
              </a:xfrm>
              <a:prstGeom prst="line">
                <a:avLst/>
              </a:prstGeom>
              <a:noFill/>
              <a:ln w="0">
                <a:solidFill>
                  <a:srgbClr val="FFDF7F"/>
                </a:solidFill>
                <a:round/>
                <a:headEnd/>
                <a:tailEnd/>
              </a:ln>
            </p:spPr>
            <p:txBody>
              <a:bodyPr/>
              <a:lstStyle/>
              <a:p>
                <a:endParaRPr lang="en-US"/>
              </a:p>
            </p:txBody>
          </p:sp>
          <p:sp>
            <p:nvSpPr>
              <p:cNvPr id="125532" name="Line 5724"/>
              <p:cNvSpPr>
                <a:spLocks noChangeShapeType="1"/>
              </p:cNvSpPr>
              <p:nvPr/>
            </p:nvSpPr>
            <p:spPr bwMode="auto">
              <a:xfrm>
                <a:off x="4549" y="3299"/>
                <a:ext cx="1" cy="1"/>
              </a:xfrm>
              <a:prstGeom prst="line">
                <a:avLst/>
              </a:prstGeom>
              <a:noFill/>
              <a:ln w="0">
                <a:solidFill>
                  <a:srgbClr val="FFDF7F"/>
                </a:solidFill>
                <a:round/>
                <a:headEnd/>
                <a:tailEnd/>
              </a:ln>
            </p:spPr>
            <p:txBody>
              <a:bodyPr/>
              <a:lstStyle/>
              <a:p>
                <a:endParaRPr lang="en-US"/>
              </a:p>
            </p:txBody>
          </p:sp>
          <p:sp>
            <p:nvSpPr>
              <p:cNvPr id="125533" name="Line 5725"/>
              <p:cNvSpPr>
                <a:spLocks noChangeShapeType="1"/>
              </p:cNvSpPr>
              <p:nvPr/>
            </p:nvSpPr>
            <p:spPr bwMode="auto">
              <a:xfrm>
                <a:off x="4585" y="3321"/>
                <a:ext cx="1" cy="1"/>
              </a:xfrm>
              <a:prstGeom prst="line">
                <a:avLst/>
              </a:prstGeom>
              <a:noFill/>
              <a:ln w="0">
                <a:solidFill>
                  <a:srgbClr val="FFDF7F"/>
                </a:solidFill>
                <a:round/>
                <a:headEnd/>
                <a:tailEnd/>
              </a:ln>
            </p:spPr>
            <p:txBody>
              <a:bodyPr/>
              <a:lstStyle/>
              <a:p>
                <a:endParaRPr lang="en-US"/>
              </a:p>
            </p:txBody>
          </p:sp>
          <p:sp>
            <p:nvSpPr>
              <p:cNvPr id="125534" name="Line 5726"/>
              <p:cNvSpPr>
                <a:spLocks noChangeShapeType="1"/>
              </p:cNvSpPr>
              <p:nvPr/>
            </p:nvSpPr>
            <p:spPr bwMode="auto">
              <a:xfrm>
                <a:off x="4586" y="3322"/>
                <a:ext cx="1" cy="1"/>
              </a:xfrm>
              <a:prstGeom prst="line">
                <a:avLst/>
              </a:prstGeom>
              <a:noFill/>
              <a:ln w="0">
                <a:solidFill>
                  <a:srgbClr val="FFDF7F"/>
                </a:solidFill>
                <a:round/>
                <a:headEnd/>
                <a:tailEnd/>
              </a:ln>
            </p:spPr>
            <p:txBody>
              <a:bodyPr/>
              <a:lstStyle/>
              <a:p>
                <a:endParaRPr lang="en-US"/>
              </a:p>
            </p:txBody>
          </p:sp>
          <p:sp>
            <p:nvSpPr>
              <p:cNvPr id="125535" name="Line 5727"/>
              <p:cNvSpPr>
                <a:spLocks noChangeShapeType="1"/>
              </p:cNvSpPr>
              <p:nvPr/>
            </p:nvSpPr>
            <p:spPr bwMode="auto">
              <a:xfrm>
                <a:off x="4587" y="3322"/>
                <a:ext cx="1" cy="1"/>
              </a:xfrm>
              <a:prstGeom prst="line">
                <a:avLst/>
              </a:prstGeom>
              <a:noFill/>
              <a:ln w="0">
                <a:solidFill>
                  <a:srgbClr val="FFDF7F"/>
                </a:solidFill>
                <a:round/>
                <a:headEnd/>
                <a:tailEnd/>
              </a:ln>
            </p:spPr>
            <p:txBody>
              <a:bodyPr/>
              <a:lstStyle/>
              <a:p>
                <a:endParaRPr lang="en-US"/>
              </a:p>
            </p:txBody>
          </p:sp>
          <p:sp>
            <p:nvSpPr>
              <p:cNvPr id="125536" name="Line 5728"/>
              <p:cNvSpPr>
                <a:spLocks noChangeShapeType="1"/>
              </p:cNvSpPr>
              <p:nvPr/>
            </p:nvSpPr>
            <p:spPr bwMode="auto">
              <a:xfrm>
                <a:off x="4588" y="3323"/>
                <a:ext cx="2" cy="1"/>
              </a:xfrm>
              <a:prstGeom prst="line">
                <a:avLst/>
              </a:prstGeom>
              <a:noFill/>
              <a:ln w="0">
                <a:solidFill>
                  <a:srgbClr val="FFDF7F"/>
                </a:solidFill>
                <a:round/>
                <a:headEnd/>
                <a:tailEnd/>
              </a:ln>
            </p:spPr>
            <p:txBody>
              <a:bodyPr/>
              <a:lstStyle/>
              <a:p>
                <a:endParaRPr lang="en-US"/>
              </a:p>
            </p:txBody>
          </p:sp>
          <p:sp>
            <p:nvSpPr>
              <p:cNvPr id="125537" name="Line 5729"/>
              <p:cNvSpPr>
                <a:spLocks noChangeShapeType="1"/>
              </p:cNvSpPr>
              <p:nvPr/>
            </p:nvSpPr>
            <p:spPr bwMode="auto">
              <a:xfrm flipV="1">
                <a:off x="4590" y="3322"/>
                <a:ext cx="2" cy="1"/>
              </a:xfrm>
              <a:prstGeom prst="line">
                <a:avLst/>
              </a:prstGeom>
              <a:noFill/>
              <a:ln w="0">
                <a:solidFill>
                  <a:srgbClr val="FFDF7F"/>
                </a:solidFill>
                <a:round/>
                <a:headEnd/>
                <a:tailEnd/>
              </a:ln>
            </p:spPr>
            <p:txBody>
              <a:bodyPr/>
              <a:lstStyle/>
              <a:p>
                <a:endParaRPr lang="en-US"/>
              </a:p>
            </p:txBody>
          </p:sp>
          <p:sp>
            <p:nvSpPr>
              <p:cNvPr id="125538" name="Line 5730"/>
              <p:cNvSpPr>
                <a:spLocks noChangeShapeType="1"/>
              </p:cNvSpPr>
              <p:nvPr/>
            </p:nvSpPr>
            <p:spPr bwMode="auto">
              <a:xfrm flipV="1">
                <a:off x="4592" y="3321"/>
                <a:ext cx="2" cy="1"/>
              </a:xfrm>
              <a:prstGeom prst="line">
                <a:avLst/>
              </a:prstGeom>
              <a:noFill/>
              <a:ln w="0">
                <a:solidFill>
                  <a:srgbClr val="FFDF7F"/>
                </a:solidFill>
                <a:round/>
                <a:headEnd/>
                <a:tailEnd/>
              </a:ln>
            </p:spPr>
            <p:txBody>
              <a:bodyPr/>
              <a:lstStyle/>
              <a:p>
                <a:endParaRPr lang="en-US"/>
              </a:p>
            </p:txBody>
          </p:sp>
          <p:sp>
            <p:nvSpPr>
              <p:cNvPr id="125539" name="Line 5731"/>
              <p:cNvSpPr>
                <a:spLocks noChangeShapeType="1"/>
              </p:cNvSpPr>
              <p:nvPr/>
            </p:nvSpPr>
            <p:spPr bwMode="auto">
              <a:xfrm flipH="1">
                <a:off x="4594" y="3320"/>
                <a:ext cx="2" cy="1"/>
              </a:xfrm>
              <a:prstGeom prst="line">
                <a:avLst/>
              </a:prstGeom>
              <a:noFill/>
              <a:ln w="0">
                <a:solidFill>
                  <a:srgbClr val="FFDF7F"/>
                </a:solidFill>
                <a:round/>
                <a:headEnd/>
                <a:tailEnd/>
              </a:ln>
            </p:spPr>
            <p:txBody>
              <a:bodyPr/>
              <a:lstStyle/>
              <a:p>
                <a:endParaRPr lang="en-US"/>
              </a:p>
            </p:txBody>
          </p:sp>
          <p:sp>
            <p:nvSpPr>
              <p:cNvPr id="125540" name="Line 5732"/>
              <p:cNvSpPr>
                <a:spLocks noChangeShapeType="1"/>
              </p:cNvSpPr>
              <p:nvPr/>
            </p:nvSpPr>
            <p:spPr bwMode="auto">
              <a:xfrm flipV="1">
                <a:off x="4596" y="3319"/>
                <a:ext cx="1" cy="1"/>
              </a:xfrm>
              <a:prstGeom prst="line">
                <a:avLst/>
              </a:prstGeom>
              <a:noFill/>
              <a:ln w="0">
                <a:solidFill>
                  <a:srgbClr val="FFDF7F"/>
                </a:solidFill>
                <a:round/>
                <a:headEnd/>
                <a:tailEnd/>
              </a:ln>
            </p:spPr>
            <p:txBody>
              <a:bodyPr/>
              <a:lstStyle/>
              <a:p>
                <a:endParaRPr lang="en-US"/>
              </a:p>
            </p:txBody>
          </p:sp>
          <p:sp>
            <p:nvSpPr>
              <p:cNvPr id="125541" name="Line 5733"/>
              <p:cNvSpPr>
                <a:spLocks noChangeShapeType="1"/>
              </p:cNvSpPr>
              <p:nvPr/>
            </p:nvSpPr>
            <p:spPr bwMode="auto">
              <a:xfrm flipV="1">
                <a:off x="4597" y="3318"/>
                <a:ext cx="1" cy="1"/>
              </a:xfrm>
              <a:prstGeom prst="line">
                <a:avLst/>
              </a:prstGeom>
              <a:noFill/>
              <a:ln w="0">
                <a:solidFill>
                  <a:srgbClr val="FFDF7F"/>
                </a:solidFill>
                <a:round/>
                <a:headEnd/>
                <a:tailEnd/>
              </a:ln>
            </p:spPr>
            <p:txBody>
              <a:bodyPr/>
              <a:lstStyle/>
              <a:p>
                <a:endParaRPr lang="en-US"/>
              </a:p>
            </p:txBody>
          </p:sp>
          <p:sp>
            <p:nvSpPr>
              <p:cNvPr id="125542" name="Line 5734"/>
              <p:cNvSpPr>
                <a:spLocks noChangeShapeType="1"/>
              </p:cNvSpPr>
              <p:nvPr/>
            </p:nvSpPr>
            <p:spPr bwMode="auto">
              <a:xfrm flipH="1">
                <a:off x="4597" y="3316"/>
                <a:ext cx="1" cy="2"/>
              </a:xfrm>
              <a:prstGeom prst="line">
                <a:avLst/>
              </a:prstGeom>
              <a:noFill/>
              <a:ln w="0">
                <a:solidFill>
                  <a:srgbClr val="FFDF7F"/>
                </a:solidFill>
                <a:round/>
                <a:headEnd/>
                <a:tailEnd/>
              </a:ln>
            </p:spPr>
            <p:txBody>
              <a:bodyPr/>
              <a:lstStyle/>
              <a:p>
                <a:endParaRPr lang="en-US"/>
              </a:p>
            </p:txBody>
          </p:sp>
          <p:sp>
            <p:nvSpPr>
              <p:cNvPr id="125543" name="Line 5735"/>
              <p:cNvSpPr>
                <a:spLocks noChangeShapeType="1"/>
              </p:cNvSpPr>
              <p:nvPr/>
            </p:nvSpPr>
            <p:spPr bwMode="auto">
              <a:xfrm flipH="1">
                <a:off x="4598" y="3315"/>
                <a:ext cx="1" cy="1"/>
              </a:xfrm>
              <a:prstGeom prst="line">
                <a:avLst/>
              </a:prstGeom>
              <a:noFill/>
              <a:ln w="0">
                <a:solidFill>
                  <a:srgbClr val="FFDF7F"/>
                </a:solidFill>
                <a:round/>
                <a:headEnd/>
                <a:tailEnd/>
              </a:ln>
            </p:spPr>
            <p:txBody>
              <a:bodyPr/>
              <a:lstStyle/>
              <a:p>
                <a:endParaRPr lang="en-US"/>
              </a:p>
            </p:txBody>
          </p:sp>
          <p:sp>
            <p:nvSpPr>
              <p:cNvPr id="125544" name="Line 5736"/>
              <p:cNvSpPr>
                <a:spLocks noChangeShapeType="1"/>
              </p:cNvSpPr>
              <p:nvPr/>
            </p:nvSpPr>
            <p:spPr bwMode="auto">
              <a:xfrm flipV="1">
                <a:off x="4599" y="3313"/>
                <a:ext cx="1" cy="2"/>
              </a:xfrm>
              <a:prstGeom prst="line">
                <a:avLst/>
              </a:prstGeom>
              <a:noFill/>
              <a:ln w="0">
                <a:solidFill>
                  <a:srgbClr val="FFDF7F"/>
                </a:solidFill>
                <a:round/>
                <a:headEnd/>
                <a:tailEnd/>
              </a:ln>
            </p:spPr>
            <p:txBody>
              <a:bodyPr/>
              <a:lstStyle/>
              <a:p>
                <a:endParaRPr lang="en-US"/>
              </a:p>
            </p:txBody>
          </p:sp>
          <p:sp>
            <p:nvSpPr>
              <p:cNvPr id="125545" name="Line 5737"/>
              <p:cNvSpPr>
                <a:spLocks noChangeShapeType="1"/>
              </p:cNvSpPr>
              <p:nvPr/>
            </p:nvSpPr>
            <p:spPr bwMode="auto">
              <a:xfrm flipV="1">
                <a:off x="4600" y="3311"/>
                <a:ext cx="1" cy="2"/>
              </a:xfrm>
              <a:prstGeom prst="line">
                <a:avLst/>
              </a:prstGeom>
              <a:noFill/>
              <a:ln w="0">
                <a:solidFill>
                  <a:srgbClr val="FFDF7F"/>
                </a:solidFill>
                <a:round/>
                <a:headEnd/>
                <a:tailEnd/>
              </a:ln>
            </p:spPr>
            <p:txBody>
              <a:bodyPr/>
              <a:lstStyle/>
              <a:p>
                <a:endParaRPr lang="en-US"/>
              </a:p>
            </p:txBody>
          </p:sp>
          <p:sp>
            <p:nvSpPr>
              <p:cNvPr id="125546" name="Line 5738"/>
              <p:cNvSpPr>
                <a:spLocks noChangeShapeType="1"/>
              </p:cNvSpPr>
              <p:nvPr/>
            </p:nvSpPr>
            <p:spPr bwMode="auto">
              <a:xfrm flipH="1">
                <a:off x="4601" y="3309"/>
                <a:ext cx="1" cy="2"/>
              </a:xfrm>
              <a:prstGeom prst="line">
                <a:avLst/>
              </a:prstGeom>
              <a:noFill/>
              <a:ln w="0">
                <a:solidFill>
                  <a:srgbClr val="FFDF7F"/>
                </a:solidFill>
                <a:round/>
                <a:headEnd/>
                <a:tailEnd/>
              </a:ln>
            </p:spPr>
            <p:txBody>
              <a:bodyPr/>
              <a:lstStyle/>
              <a:p>
                <a:endParaRPr lang="en-US"/>
              </a:p>
            </p:txBody>
          </p:sp>
          <p:sp>
            <p:nvSpPr>
              <p:cNvPr id="125547" name="Line 5739"/>
              <p:cNvSpPr>
                <a:spLocks noChangeShapeType="1"/>
              </p:cNvSpPr>
              <p:nvPr/>
            </p:nvSpPr>
            <p:spPr bwMode="auto">
              <a:xfrm flipH="1">
                <a:off x="4602" y="3307"/>
                <a:ext cx="1" cy="2"/>
              </a:xfrm>
              <a:prstGeom prst="line">
                <a:avLst/>
              </a:prstGeom>
              <a:noFill/>
              <a:ln w="0">
                <a:solidFill>
                  <a:srgbClr val="FFDF7F"/>
                </a:solidFill>
                <a:round/>
                <a:headEnd/>
                <a:tailEnd/>
              </a:ln>
            </p:spPr>
            <p:txBody>
              <a:bodyPr/>
              <a:lstStyle/>
              <a:p>
                <a:endParaRPr lang="en-US"/>
              </a:p>
            </p:txBody>
          </p:sp>
          <p:sp>
            <p:nvSpPr>
              <p:cNvPr id="125548" name="Line 5740"/>
              <p:cNvSpPr>
                <a:spLocks noChangeShapeType="1"/>
              </p:cNvSpPr>
              <p:nvPr/>
            </p:nvSpPr>
            <p:spPr bwMode="auto">
              <a:xfrm flipV="1">
                <a:off x="4603" y="3306"/>
                <a:ext cx="1" cy="1"/>
              </a:xfrm>
              <a:prstGeom prst="line">
                <a:avLst/>
              </a:prstGeom>
              <a:noFill/>
              <a:ln w="0">
                <a:solidFill>
                  <a:srgbClr val="FFDF7F"/>
                </a:solidFill>
                <a:round/>
                <a:headEnd/>
                <a:tailEnd/>
              </a:ln>
            </p:spPr>
            <p:txBody>
              <a:bodyPr/>
              <a:lstStyle/>
              <a:p>
                <a:endParaRPr lang="en-US"/>
              </a:p>
            </p:txBody>
          </p:sp>
          <p:sp>
            <p:nvSpPr>
              <p:cNvPr id="125549" name="Line 5741"/>
              <p:cNvSpPr>
                <a:spLocks noChangeShapeType="1"/>
              </p:cNvSpPr>
              <p:nvPr/>
            </p:nvSpPr>
            <p:spPr bwMode="auto">
              <a:xfrm flipV="1">
                <a:off x="4604" y="3305"/>
                <a:ext cx="1" cy="1"/>
              </a:xfrm>
              <a:prstGeom prst="line">
                <a:avLst/>
              </a:prstGeom>
              <a:noFill/>
              <a:ln w="0">
                <a:solidFill>
                  <a:srgbClr val="FFDF7F"/>
                </a:solidFill>
                <a:round/>
                <a:headEnd/>
                <a:tailEnd/>
              </a:ln>
            </p:spPr>
            <p:txBody>
              <a:bodyPr/>
              <a:lstStyle/>
              <a:p>
                <a:endParaRPr lang="en-US"/>
              </a:p>
            </p:txBody>
          </p:sp>
          <p:sp>
            <p:nvSpPr>
              <p:cNvPr id="125550" name="Line 5742"/>
              <p:cNvSpPr>
                <a:spLocks noChangeShapeType="1"/>
              </p:cNvSpPr>
              <p:nvPr/>
            </p:nvSpPr>
            <p:spPr bwMode="auto">
              <a:xfrm flipH="1">
                <a:off x="4604" y="3303"/>
                <a:ext cx="1" cy="2"/>
              </a:xfrm>
              <a:prstGeom prst="line">
                <a:avLst/>
              </a:prstGeom>
              <a:noFill/>
              <a:ln w="0">
                <a:solidFill>
                  <a:srgbClr val="FFDF7F"/>
                </a:solidFill>
                <a:round/>
                <a:headEnd/>
                <a:tailEnd/>
              </a:ln>
            </p:spPr>
            <p:txBody>
              <a:bodyPr/>
              <a:lstStyle/>
              <a:p>
                <a:endParaRPr lang="en-US"/>
              </a:p>
            </p:txBody>
          </p:sp>
          <p:sp>
            <p:nvSpPr>
              <p:cNvPr id="125551" name="Line 5743"/>
              <p:cNvSpPr>
                <a:spLocks noChangeShapeType="1"/>
              </p:cNvSpPr>
              <p:nvPr/>
            </p:nvSpPr>
            <p:spPr bwMode="auto">
              <a:xfrm flipH="1">
                <a:off x="4604" y="3301"/>
                <a:ext cx="1" cy="2"/>
              </a:xfrm>
              <a:prstGeom prst="line">
                <a:avLst/>
              </a:prstGeom>
              <a:noFill/>
              <a:ln w="0">
                <a:solidFill>
                  <a:srgbClr val="FFDF7F"/>
                </a:solidFill>
                <a:round/>
                <a:headEnd/>
                <a:tailEnd/>
              </a:ln>
            </p:spPr>
            <p:txBody>
              <a:bodyPr/>
              <a:lstStyle/>
              <a:p>
                <a:endParaRPr lang="en-US"/>
              </a:p>
            </p:txBody>
          </p:sp>
          <p:sp>
            <p:nvSpPr>
              <p:cNvPr id="125552" name="Line 5744"/>
              <p:cNvSpPr>
                <a:spLocks noChangeShapeType="1"/>
              </p:cNvSpPr>
              <p:nvPr/>
            </p:nvSpPr>
            <p:spPr bwMode="auto">
              <a:xfrm flipV="1">
                <a:off x="4605" y="3299"/>
                <a:ext cx="1" cy="2"/>
              </a:xfrm>
              <a:prstGeom prst="line">
                <a:avLst/>
              </a:prstGeom>
              <a:noFill/>
              <a:ln w="0">
                <a:solidFill>
                  <a:srgbClr val="FFDF7F"/>
                </a:solidFill>
                <a:round/>
                <a:headEnd/>
                <a:tailEnd/>
              </a:ln>
            </p:spPr>
            <p:txBody>
              <a:bodyPr/>
              <a:lstStyle/>
              <a:p>
                <a:endParaRPr lang="en-US"/>
              </a:p>
            </p:txBody>
          </p:sp>
          <p:sp>
            <p:nvSpPr>
              <p:cNvPr id="125553" name="Line 5745"/>
              <p:cNvSpPr>
                <a:spLocks noChangeShapeType="1"/>
              </p:cNvSpPr>
              <p:nvPr/>
            </p:nvSpPr>
            <p:spPr bwMode="auto">
              <a:xfrm flipV="1">
                <a:off x="4606" y="3297"/>
                <a:ext cx="1" cy="2"/>
              </a:xfrm>
              <a:prstGeom prst="line">
                <a:avLst/>
              </a:prstGeom>
              <a:noFill/>
              <a:ln w="0">
                <a:solidFill>
                  <a:srgbClr val="FFDF7F"/>
                </a:solidFill>
                <a:round/>
                <a:headEnd/>
                <a:tailEnd/>
              </a:ln>
            </p:spPr>
            <p:txBody>
              <a:bodyPr/>
              <a:lstStyle/>
              <a:p>
                <a:endParaRPr lang="en-US"/>
              </a:p>
            </p:txBody>
          </p:sp>
          <p:sp>
            <p:nvSpPr>
              <p:cNvPr id="125554" name="Line 5746"/>
              <p:cNvSpPr>
                <a:spLocks noChangeShapeType="1"/>
              </p:cNvSpPr>
              <p:nvPr/>
            </p:nvSpPr>
            <p:spPr bwMode="auto">
              <a:xfrm flipH="1">
                <a:off x="4606" y="3295"/>
                <a:ext cx="1" cy="2"/>
              </a:xfrm>
              <a:prstGeom prst="line">
                <a:avLst/>
              </a:prstGeom>
              <a:noFill/>
              <a:ln w="0">
                <a:solidFill>
                  <a:srgbClr val="FFDF7F"/>
                </a:solidFill>
                <a:round/>
                <a:headEnd/>
                <a:tailEnd/>
              </a:ln>
            </p:spPr>
            <p:txBody>
              <a:bodyPr/>
              <a:lstStyle/>
              <a:p>
                <a:endParaRPr lang="en-US"/>
              </a:p>
            </p:txBody>
          </p:sp>
          <p:sp>
            <p:nvSpPr>
              <p:cNvPr id="125555" name="Line 5747"/>
              <p:cNvSpPr>
                <a:spLocks noChangeShapeType="1"/>
              </p:cNvSpPr>
              <p:nvPr/>
            </p:nvSpPr>
            <p:spPr bwMode="auto">
              <a:xfrm flipH="1">
                <a:off x="4607" y="3294"/>
                <a:ext cx="1" cy="1"/>
              </a:xfrm>
              <a:prstGeom prst="line">
                <a:avLst/>
              </a:prstGeom>
              <a:noFill/>
              <a:ln w="0">
                <a:solidFill>
                  <a:srgbClr val="FFDF7F"/>
                </a:solidFill>
                <a:round/>
                <a:headEnd/>
                <a:tailEnd/>
              </a:ln>
            </p:spPr>
            <p:txBody>
              <a:bodyPr/>
              <a:lstStyle/>
              <a:p>
                <a:endParaRPr lang="en-US"/>
              </a:p>
            </p:txBody>
          </p:sp>
          <p:sp>
            <p:nvSpPr>
              <p:cNvPr id="125556" name="Line 5748"/>
              <p:cNvSpPr>
                <a:spLocks noChangeShapeType="1"/>
              </p:cNvSpPr>
              <p:nvPr/>
            </p:nvSpPr>
            <p:spPr bwMode="auto">
              <a:xfrm flipV="1">
                <a:off x="4608" y="3293"/>
                <a:ext cx="1" cy="1"/>
              </a:xfrm>
              <a:prstGeom prst="line">
                <a:avLst/>
              </a:prstGeom>
              <a:noFill/>
              <a:ln w="0">
                <a:solidFill>
                  <a:srgbClr val="FFDF7F"/>
                </a:solidFill>
                <a:round/>
                <a:headEnd/>
                <a:tailEnd/>
              </a:ln>
            </p:spPr>
            <p:txBody>
              <a:bodyPr/>
              <a:lstStyle/>
              <a:p>
                <a:endParaRPr lang="en-US"/>
              </a:p>
            </p:txBody>
          </p:sp>
          <p:sp>
            <p:nvSpPr>
              <p:cNvPr id="125557" name="Line 5749"/>
              <p:cNvSpPr>
                <a:spLocks noChangeShapeType="1"/>
              </p:cNvSpPr>
              <p:nvPr/>
            </p:nvSpPr>
            <p:spPr bwMode="auto">
              <a:xfrm flipV="1">
                <a:off x="4608" y="3291"/>
                <a:ext cx="1" cy="2"/>
              </a:xfrm>
              <a:prstGeom prst="line">
                <a:avLst/>
              </a:prstGeom>
              <a:noFill/>
              <a:ln w="0">
                <a:solidFill>
                  <a:srgbClr val="FFDF7F"/>
                </a:solidFill>
                <a:round/>
                <a:headEnd/>
                <a:tailEnd/>
              </a:ln>
            </p:spPr>
            <p:txBody>
              <a:bodyPr/>
              <a:lstStyle/>
              <a:p>
                <a:endParaRPr lang="en-US"/>
              </a:p>
            </p:txBody>
          </p:sp>
          <p:sp>
            <p:nvSpPr>
              <p:cNvPr id="125558" name="Line 5750"/>
              <p:cNvSpPr>
                <a:spLocks noChangeShapeType="1"/>
              </p:cNvSpPr>
              <p:nvPr/>
            </p:nvSpPr>
            <p:spPr bwMode="auto">
              <a:xfrm flipH="1">
                <a:off x="4609" y="3289"/>
                <a:ext cx="1" cy="2"/>
              </a:xfrm>
              <a:prstGeom prst="line">
                <a:avLst/>
              </a:prstGeom>
              <a:noFill/>
              <a:ln w="0">
                <a:solidFill>
                  <a:srgbClr val="FFDF7F"/>
                </a:solidFill>
                <a:round/>
                <a:headEnd/>
                <a:tailEnd/>
              </a:ln>
            </p:spPr>
            <p:txBody>
              <a:bodyPr/>
              <a:lstStyle/>
              <a:p>
                <a:endParaRPr lang="en-US"/>
              </a:p>
            </p:txBody>
          </p:sp>
          <p:sp>
            <p:nvSpPr>
              <p:cNvPr id="125559" name="Line 5751"/>
              <p:cNvSpPr>
                <a:spLocks noChangeShapeType="1"/>
              </p:cNvSpPr>
              <p:nvPr/>
            </p:nvSpPr>
            <p:spPr bwMode="auto">
              <a:xfrm flipH="1">
                <a:off x="4609" y="3287"/>
                <a:ext cx="1" cy="2"/>
              </a:xfrm>
              <a:prstGeom prst="line">
                <a:avLst/>
              </a:prstGeom>
              <a:noFill/>
              <a:ln w="0">
                <a:solidFill>
                  <a:srgbClr val="FFDF7F"/>
                </a:solidFill>
                <a:round/>
                <a:headEnd/>
                <a:tailEnd/>
              </a:ln>
            </p:spPr>
            <p:txBody>
              <a:bodyPr/>
              <a:lstStyle/>
              <a:p>
                <a:endParaRPr lang="en-US"/>
              </a:p>
            </p:txBody>
          </p:sp>
          <p:sp>
            <p:nvSpPr>
              <p:cNvPr id="125560" name="Line 5752"/>
              <p:cNvSpPr>
                <a:spLocks noChangeShapeType="1"/>
              </p:cNvSpPr>
              <p:nvPr/>
            </p:nvSpPr>
            <p:spPr bwMode="auto">
              <a:xfrm flipH="1">
                <a:off x="4609" y="3286"/>
                <a:ext cx="1" cy="1"/>
              </a:xfrm>
              <a:prstGeom prst="line">
                <a:avLst/>
              </a:prstGeom>
              <a:noFill/>
              <a:ln w="0">
                <a:solidFill>
                  <a:srgbClr val="FFDF7F"/>
                </a:solidFill>
                <a:round/>
                <a:headEnd/>
                <a:tailEnd/>
              </a:ln>
            </p:spPr>
            <p:txBody>
              <a:bodyPr/>
              <a:lstStyle/>
              <a:p>
                <a:endParaRPr lang="en-US"/>
              </a:p>
            </p:txBody>
          </p:sp>
          <p:sp>
            <p:nvSpPr>
              <p:cNvPr id="125561" name="Freeform 5753"/>
              <p:cNvSpPr>
                <a:spLocks/>
              </p:cNvSpPr>
              <p:nvPr/>
            </p:nvSpPr>
            <p:spPr bwMode="auto">
              <a:xfrm>
                <a:off x="4524" y="3347"/>
                <a:ext cx="25" cy="16"/>
              </a:xfrm>
              <a:custGeom>
                <a:avLst/>
                <a:gdLst/>
                <a:ahLst/>
                <a:cxnLst>
                  <a:cxn ang="0">
                    <a:pos x="0" y="48"/>
                  </a:cxn>
                  <a:cxn ang="0">
                    <a:pos x="76" y="0"/>
                  </a:cxn>
                  <a:cxn ang="0">
                    <a:pos x="76" y="1"/>
                  </a:cxn>
                  <a:cxn ang="0">
                    <a:pos x="1" y="48"/>
                  </a:cxn>
                  <a:cxn ang="0">
                    <a:pos x="0" y="48"/>
                  </a:cxn>
                </a:cxnLst>
                <a:rect l="0" t="0" r="r" b="b"/>
                <a:pathLst>
                  <a:path w="76" h="48">
                    <a:moveTo>
                      <a:pt x="0" y="48"/>
                    </a:moveTo>
                    <a:lnTo>
                      <a:pt x="76" y="0"/>
                    </a:lnTo>
                    <a:lnTo>
                      <a:pt x="76" y="1"/>
                    </a:lnTo>
                    <a:lnTo>
                      <a:pt x="1" y="48"/>
                    </a:lnTo>
                    <a:lnTo>
                      <a:pt x="0" y="48"/>
                    </a:lnTo>
                    <a:close/>
                  </a:path>
                </a:pathLst>
              </a:custGeom>
              <a:solidFill>
                <a:srgbClr val="FFDF7F"/>
              </a:solidFill>
              <a:ln w="0">
                <a:solidFill>
                  <a:srgbClr val="FFDF7F"/>
                </a:solidFill>
                <a:prstDash val="solid"/>
                <a:round/>
                <a:headEnd/>
                <a:tailEnd/>
              </a:ln>
            </p:spPr>
            <p:txBody>
              <a:bodyPr/>
              <a:lstStyle/>
              <a:p>
                <a:endParaRPr lang="en-US"/>
              </a:p>
            </p:txBody>
          </p:sp>
          <p:sp>
            <p:nvSpPr>
              <p:cNvPr id="125562" name="Line 5754"/>
              <p:cNvSpPr>
                <a:spLocks noChangeShapeType="1"/>
              </p:cNvSpPr>
              <p:nvPr/>
            </p:nvSpPr>
            <p:spPr bwMode="auto">
              <a:xfrm flipH="1">
                <a:off x="4524" y="3326"/>
                <a:ext cx="1" cy="1"/>
              </a:xfrm>
              <a:prstGeom prst="line">
                <a:avLst/>
              </a:prstGeom>
              <a:noFill/>
              <a:ln w="0">
                <a:solidFill>
                  <a:srgbClr val="FFDF7F"/>
                </a:solidFill>
                <a:round/>
                <a:headEnd/>
                <a:tailEnd/>
              </a:ln>
            </p:spPr>
            <p:txBody>
              <a:bodyPr/>
              <a:lstStyle/>
              <a:p>
                <a:endParaRPr lang="en-US"/>
              </a:p>
            </p:txBody>
          </p:sp>
          <p:sp>
            <p:nvSpPr>
              <p:cNvPr id="125563" name="Line 5755"/>
              <p:cNvSpPr>
                <a:spLocks noChangeShapeType="1"/>
              </p:cNvSpPr>
              <p:nvPr/>
            </p:nvSpPr>
            <p:spPr bwMode="auto">
              <a:xfrm flipH="1">
                <a:off x="4524" y="3325"/>
                <a:ext cx="1" cy="1"/>
              </a:xfrm>
              <a:prstGeom prst="line">
                <a:avLst/>
              </a:prstGeom>
              <a:noFill/>
              <a:ln w="0">
                <a:solidFill>
                  <a:srgbClr val="FFDF7F"/>
                </a:solidFill>
                <a:round/>
                <a:headEnd/>
                <a:tailEnd/>
              </a:ln>
            </p:spPr>
            <p:txBody>
              <a:bodyPr/>
              <a:lstStyle/>
              <a:p>
                <a:endParaRPr lang="en-US"/>
              </a:p>
            </p:txBody>
          </p:sp>
          <p:sp>
            <p:nvSpPr>
              <p:cNvPr id="125564" name="Line 5756"/>
              <p:cNvSpPr>
                <a:spLocks noChangeShapeType="1"/>
              </p:cNvSpPr>
              <p:nvPr/>
            </p:nvSpPr>
            <p:spPr bwMode="auto">
              <a:xfrm flipH="1">
                <a:off x="4525" y="3325"/>
                <a:ext cx="1" cy="1"/>
              </a:xfrm>
              <a:prstGeom prst="line">
                <a:avLst/>
              </a:prstGeom>
              <a:noFill/>
              <a:ln w="0">
                <a:solidFill>
                  <a:srgbClr val="FFDF7F"/>
                </a:solidFill>
                <a:round/>
                <a:headEnd/>
                <a:tailEnd/>
              </a:ln>
            </p:spPr>
            <p:txBody>
              <a:bodyPr/>
              <a:lstStyle/>
              <a:p>
                <a:endParaRPr lang="en-US"/>
              </a:p>
            </p:txBody>
          </p:sp>
          <p:sp>
            <p:nvSpPr>
              <p:cNvPr id="125565" name="Line 5757"/>
              <p:cNvSpPr>
                <a:spLocks noChangeShapeType="1"/>
              </p:cNvSpPr>
              <p:nvPr/>
            </p:nvSpPr>
            <p:spPr bwMode="auto">
              <a:xfrm flipH="1">
                <a:off x="4526" y="3325"/>
                <a:ext cx="1" cy="1"/>
              </a:xfrm>
              <a:prstGeom prst="line">
                <a:avLst/>
              </a:prstGeom>
              <a:noFill/>
              <a:ln w="0">
                <a:solidFill>
                  <a:srgbClr val="FFDF7F"/>
                </a:solidFill>
                <a:round/>
                <a:headEnd/>
                <a:tailEnd/>
              </a:ln>
            </p:spPr>
            <p:txBody>
              <a:bodyPr/>
              <a:lstStyle/>
              <a:p>
                <a:endParaRPr lang="en-US"/>
              </a:p>
            </p:txBody>
          </p:sp>
          <p:sp>
            <p:nvSpPr>
              <p:cNvPr id="125566" name="Line 5758"/>
              <p:cNvSpPr>
                <a:spLocks noChangeShapeType="1"/>
              </p:cNvSpPr>
              <p:nvPr/>
            </p:nvSpPr>
            <p:spPr bwMode="auto">
              <a:xfrm flipH="1">
                <a:off x="4527" y="3325"/>
                <a:ext cx="1" cy="1"/>
              </a:xfrm>
              <a:prstGeom prst="line">
                <a:avLst/>
              </a:prstGeom>
              <a:noFill/>
              <a:ln w="0">
                <a:solidFill>
                  <a:srgbClr val="FFDF7F"/>
                </a:solidFill>
                <a:round/>
                <a:headEnd/>
                <a:tailEnd/>
              </a:ln>
            </p:spPr>
            <p:txBody>
              <a:bodyPr/>
              <a:lstStyle/>
              <a:p>
                <a:endParaRPr lang="en-US"/>
              </a:p>
            </p:txBody>
          </p:sp>
          <p:sp>
            <p:nvSpPr>
              <p:cNvPr id="125567" name="Line 5759"/>
              <p:cNvSpPr>
                <a:spLocks noChangeShapeType="1"/>
              </p:cNvSpPr>
              <p:nvPr/>
            </p:nvSpPr>
            <p:spPr bwMode="auto">
              <a:xfrm flipH="1">
                <a:off x="4528" y="3325"/>
                <a:ext cx="1" cy="1"/>
              </a:xfrm>
              <a:prstGeom prst="line">
                <a:avLst/>
              </a:prstGeom>
              <a:noFill/>
              <a:ln w="0">
                <a:solidFill>
                  <a:srgbClr val="FFDF7F"/>
                </a:solidFill>
                <a:round/>
                <a:headEnd/>
                <a:tailEnd/>
              </a:ln>
            </p:spPr>
            <p:txBody>
              <a:bodyPr/>
              <a:lstStyle/>
              <a:p>
                <a:endParaRPr lang="en-US"/>
              </a:p>
            </p:txBody>
          </p:sp>
          <p:sp>
            <p:nvSpPr>
              <p:cNvPr id="125568" name="Line 5760"/>
              <p:cNvSpPr>
                <a:spLocks noChangeShapeType="1"/>
              </p:cNvSpPr>
              <p:nvPr/>
            </p:nvSpPr>
            <p:spPr bwMode="auto">
              <a:xfrm flipH="1">
                <a:off x="4529" y="3325"/>
                <a:ext cx="1" cy="1"/>
              </a:xfrm>
              <a:prstGeom prst="line">
                <a:avLst/>
              </a:prstGeom>
              <a:noFill/>
              <a:ln w="0">
                <a:solidFill>
                  <a:srgbClr val="FFDF7F"/>
                </a:solidFill>
                <a:round/>
                <a:headEnd/>
                <a:tailEnd/>
              </a:ln>
            </p:spPr>
            <p:txBody>
              <a:bodyPr/>
              <a:lstStyle/>
              <a:p>
                <a:endParaRPr lang="en-US"/>
              </a:p>
            </p:txBody>
          </p:sp>
          <p:sp>
            <p:nvSpPr>
              <p:cNvPr id="125569" name="Line 5761"/>
              <p:cNvSpPr>
                <a:spLocks noChangeShapeType="1"/>
              </p:cNvSpPr>
              <p:nvPr/>
            </p:nvSpPr>
            <p:spPr bwMode="auto">
              <a:xfrm flipH="1" flipV="1">
                <a:off x="4530" y="3325"/>
                <a:ext cx="1" cy="1"/>
              </a:xfrm>
              <a:prstGeom prst="line">
                <a:avLst/>
              </a:prstGeom>
              <a:noFill/>
              <a:ln w="0">
                <a:solidFill>
                  <a:srgbClr val="FFDF7F"/>
                </a:solidFill>
                <a:round/>
                <a:headEnd/>
                <a:tailEnd/>
              </a:ln>
            </p:spPr>
            <p:txBody>
              <a:bodyPr/>
              <a:lstStyle/>
              <a:p>
                <a:endParaRPr lang="en-US"/>
              </a:p>
            </p:txBody>
          </p:sp>
          <p:sp>
            <p:nvSpPr>
              <p:cNvPr id="125570" name="Line 5762"/>
              <p:cNvSpPr>
                <a:spLocks noChangeShapeType="1"/>
              </p:cNvSpPr>
              <p:nvPr/>
            </p:nvSpPr>
            <p:spPr bwMode="auto">
              <a:xfrm flipH="1" flipV="1">
                <a:off x="4530" y="3325"/>
                <a:ext cx="1" cy="1"/>
              </a:xfrm>
              <a:prstGeom prst="line">
                <a:avLst/>
              </a:prstGeom>
              <a:noFill/>
              <a:ln w="0">
                <a:solidFill>
                  <a:srgbClr val="FFDF7F"/>
                </a:solidFill>
                <a:round/>
                <a:headEnd/>
                <a:tailEnd/>
              </a:ln>
            </p:spPr>
            <p:txBody>
              <a:bodyPr/>
              <a:lstStyle/>
              <a:p>
                <a:endParaRPr lang="en-US"/>
              </a:p>
            </p:txBody>
          </p:sp>
          <p:sp>
            <p:nvSpPr>
              <p:cNvPr id="125571" name="Line 5763"/>
              <p:cNvSpPr>
                <a:spLocks noChangeShapeType="1"/>
              </p:cNvSpPr>
              <p:nvPr/>
            </p:nvSpPr>
            <p:spPr bwMode="auto">
              <a:xfrm flipH="1" flipV="1">
                <a:off x="4531" y="3326"/>
                <a:ext cx="1" cy="2"/>
              </a:xfrm>
              <a:prstGeom prst="line">
                <a:avLst/>
              </a:prstGeom>
              <a:noFill/>
              <a:ln w="0">
                <a:solidFill>
                  <a:srgbClr val="FFDF7F"/>
                </a:solidFill>
                <a:round/>
                <a:headEnd/>
                <a:tailEnd/>
              </a:ln>
            </p:spPr>
            <p:txBody>
              <a:bodyPr/>
              <a:lstStyle/>
              <a:p>
                <a:endParaRPr lang="en-US"/>
              </a:p>
            </p:txBody>
          </p:sp>
          <p:sp>
            <p:nvSpPr>
              <p:cNvPr id="125572" name="Line 5764"/>
              <p:cNvSpPr>
                <a:spLocks noChangeShapeType="1"/>
              </p:cNvSpPr>
              <p:nvPr/>
            </p:nvSpPr>
            <p:spPr bwMode="auto">
              <a:xfrm flipH="1" flipV="1">
                <a:off x="4532" y="3328"/>
                <a:ext cx="1" cy="1"/>
              </a:xfrm>
              <a:prstGeom prst="line">
                <a:avLst/>
              </a:prstGeom>
              <a:noFill/>
              <a:ln w="0">
                <a:solidFill>
                  <a:srgbClr val="FFDF7F"/>
                </a:solidFill>
                <a:round/>
                <a:headEnd/>
                <a:tailEnd/>
              </a:ln>
            </p:spPr>
            <p:txBody>
              <a:bodyPr/>
              <a:lstStyle/>
              <a:p>
                <a:endParaRPr lang="en-US"/>
              </a:p>
            </p:txBody>
          </p:sp>
          <p:sp>
            <p:nvSpPr>
              <p:cNvPr id="125573" name="Line 5765"/>
              <p:cNvSpPr>
                <a:spLocks noChangeShapeType="1"/>
              </p:cNvSpPr>
              <p:nvPr/>
            </p:nvSpPr>
            <p:spPr bwMode="auto">
              <a:xfrm flipV="1">
                <a:off x="4532" y="3329"/>
                <a:ext cx="1" cy="1"/>
              </a:xfrm>
              <a:prstGeom prst="line">
                <a:avLst/>
              </a:prstGeom>
              <a:noFill/>
              <a:ln w="0">
                <a:solidFill>
                  <a:srgbClr val="FFDF7F"/>
                </a:solidFill>
                <a:round/>
                <a:headEnd/>
                <a:tailEnd/>
              </a:ln>
            </p:spPr>
            <p:txBody>
              <a:bodyPr/>
              <a:lstStyle/>
              <a:p>
                <a:endParaRPr lang="en-US"/>
              </a:p>
            </p:txBody>
          </p:sp>
          <p:sp>
            <p:nvSpPr>
              <p:cNvPr id="125574" name="Line 5766"/>
              <p:cNvSpPr>
                <a:spLocks noChangeShapeType="1"/>
              </p:cNvSpPr>
              <p:nvPr/>
            </p:nvSpPr>
            <p:spPr bwMode="auto">
              <a:xfrm flipH="1" flipV="1">
                <a:off x="4532" y="3330"/>
                <a:ext cx="1" cy="2"/>
              </a:xfrm>
              <a:prstGeom prst="line">
                <a:avLst/>
              </a:prstGeom>
              <a:noFill/>
              <a:ln w="0">
                <a:solidFill>
                  <a:srgbClr val="FFDF7F"/>
                </a:solidFill>
                <a:round/>
                <a:headEnd/>
                <a:tailEnd/>
              </a:ln>
            </p:spPr>
            <p:txBody>
              <a:bodyPr/>
              <a:lstStyle/>
              <a:p>
                <a:endParaRPr lang="en-US"/>
              </a:p>
            </p:txBody>
          </p:sp>
          <p:sp>
            <p:nvSpPr>
              <p:cNvPr id="125575" name="Line 5767"/>
              <p:cNvSpPr>
                <a:spLocks noChangeShapeType="1"/>
              </p:cNvSpPr>
              <p:nvPr/>
            </p:nvSpPr>
            <p:spPr bwMode="auto">
              <a:xfrm>
                <a:off x="4533" y="3332"/>
                <a:ext cx="1" cy="1"/>
              </a:xfrm>
              <a:prstGeom prst="line">
                <a:avLst/>
              </a:prstGeom>
              <a:noFill/>
              <a:ln w="0">
                <a:solidFill>
                  <a:srgbClr val="FFDF7F"/>
                </a:solidFill>
                <a:round/>
                <a:headEnd/>
                <a:tailEnd/>
              </a:ln>
            </p:spPr>
            <p:txBody>
              <a:bodyPr/>
              <a:lstStyle/>
              <a:p>
                <a:endParaRPr lang="en-US"/>
              </a:p>
            </p:txBody>
          </p:sp>
          <p:sp>
            <p:nvSpPr>
              <p:cNvPr id="125576" name="Line 5768"/>
              <p:cNvSpPr>
                <a:spLocks noChangeShapeType="1"/>
              </p:cNvSpPr>
              <p:nvPr/>
            </p:nvSpPr>
            <p:spPr bwMode="auto">
              <a:xfrm>
                <a:off x="4533" y="3333"/>
                <a:ext cx="1" cy="2"/>
              </a:xfrm>
              <a:prstGeom prst="line">
                <a:avLst/>
              </a:prstGeom>
              <a:noFill/>
              <a:ln w="0">
                <a:solidFill>
                  <a:srgbClr val="FFDF7F"/>
                </a:solidFill>
                <a:round/>
                <a:headEnd/>
                <a:tailEnd/>
              </a:ln>
            </p:spPr>
            <p:txBody>
              <a:bodyPr/>
              <a:lstStyle/>
              <a:p>
                <a:endParaRPr lang="en-US"/>
              </a:p>
            </p:txBody>
          </p:sp>
          <p:sp>
            <p:nvSpPr>
              <p:cNvPr id="125577" name="Line 5769"/>
              <p:cNvSpPr>
                <a:spLocks noChangeShapeType="1"/>
              </p:cNvSpPr>
              <p:nvPr/>
            </p:nvSpPr>
            <p:spPr bwMode="auto">
              <a:xfrm>
                <a:off x="4533" y="3335"/>
                <a:ext cx="1" cy="1"/>
              </a:xfrm>
              <a:prstGeom prst="line">
                <a:avLst/>
              </a:prstGeom>
              <a:noFill/>
              <a:ln w="0">
                <a:solidFill>
                  <a:srgbClr val="FFDF7F"/>
                </a:solidFill>
                <a:round/>
                <a:headEnd/>
                <a:tailEnd/>
              </a:ln>
            </p:spPr>
            <p:txBody>
              <a:bodyPr/>
              <a:lstStyle/>
              <a:p>
                <a:endParaRPr lang="en-US"/>
              </a:p>
            </p:txBody>
          </p:sp>
          <p:sp>
            <p:nvSpPr>
              <p:cNvPr id="125578" name="Line 5770"/>
              <p:cNvSpPr>
                <a:spLocks noChangeShapeType="1"/>
              </p:cNvSpPr>
              <p:nvPr/>
            </p:nvSpPr>
            <p:spPr bwMode="auto">
              <a:xfrm>
                <a:off x="4534" y="3336"/>
                <a:ext cx="1" cy="2"/>
              </a:xfrm>
              <a:prstGeom prst="line">
                <a:avLst/>
              </a:prstGeom>
              <a:noFill/>
              <a:ln w="0">
                <a:solidFill>
                  <a:srgbClr val="FFDF7F"/>
                </a:solidFill>
                <a:round/>
                <a:headEnd/>
                <a:tailEnd/>
              </a:ln>
            </p:spPr>
            <p:txBody>
              <a:bodyPr/>
              <a:lstStyle/>
              <a:p>
                <a:endParaRPr lang="en-US"/>
              </a:p>
            </p:txBody>
          </p:sp>
          <p:sp>
            <p:nvSpPr>
              <p:cNvPr id="125579" name="Line 5771"/>
              <p:cNvSpPr>
                <a:spLocks noChangeShapeType="1"/>
              </p:cNvSpPr>
              <p:nvPr/>
            </p:nvSpPr>
            <p:spPr bwMode="auto">
              <a:xfrm>
                <a:off x="4534" y="3338"/>
                <a:ext cx="1" cy="2"/>
              </a:xfrm>
              <a:prstGeom prst="line">
                <a:avLst/>
              </a:prstGeom>
              <a:noFill/>
              <a:ln w="0">
                <a:solidFill>
                  <a:srgbClr val="FFDF7F"/>
                </a:solidFill>
                <a:round/>
                <a:headEnd/>
                <a:tailEnd/>
              </a:ln>
            </p:spPr>
            <p:txBody>
              <a:bodyPr/>
              <a:lstStyle/>
              <a:p>
                <a:endParaRPr lang="en-US"/>
              </a:p>
            </p:txBody>
          </p:sp>
          <p:sp>
            <p:nvSpPr>
              <p:cNvPr id="125580" name="Line 5772"/>
              <p:cNvSpPr>
                <a:spLocks noChangeShapeType="1"/>
              </p:cNvSpPr>
              <p:nvPr/>
            </p:nvSpPr>
            <p:spPr bwMode="auto">
              <a:xfrm>
                <a:off x="4535" y="3340"/>
                <a:ext cx="1" cy="1"/>
              </a:xfrm>
              <a:prstGeom prst="line">
                <a:avLst/>
              </a:prstGeom>
              <a:noFill/>
              <a:ln w="0">
                <a:solidFill>
                  <a:srgbClr val="FFDF7F"/>
                </a:solidFill>
                <a:round/>
                <a:headEnd/>
                <a:tailEnd/>
              </a:ln>
            </p:spPr>
            <p:txBody>
              <a:bodyPr/>
              <a:lstStyle/>
              <a:p>
                <a:endParaRPr lang="en-US"/>
              </a:p>
            </p:txBody>
          </p:sp>
          <p:sp>
            <p:nvSpPr>
              <p:cNvPr id="125581" name="Line 5773"/>
              <p:cNvSpPr>
                <a:spLocks noChangeShapeType="1"/>
              </p:cNvSpPr>
              <p:nvPr/>
            </p:nvSpPr>
            <p:spPr bwMode="auto">
              <a:xfrm flipH="1" flipV="1">
                <a:off x="4536" y="3341"/>
                <a:ext cx="1" cy="1"/>
              </a:xfrm>
              <a:prstGeom prst="line">
                <a:avLst/>
              </a:prstGeom>
              <a:noFill/>
              <a:ln w="0">
                <a:solidFill>
                  <a:srgbClr val="FFDF7F"/>
                </a:solidFill>
                <a:round/>
                <a:headEnd/>
                <a:tailEnd/>
              </a:ln>
            </p:spPr>
            <p:txBody>
              <a:bodyPr/>
              <a:lstStyle/>
              <a:p>
                <a:endParaRPr lang="en-US"/>
              </a:p>
            </p:txBody>
          </p:sp>
          <p:sp>
            <p:nvSpPr>
              <p:cNvPr id="125582" name="Line 5774"/>
              <p:cNvSpPr>
                <a:spLocks noChangeShapeType="1"/>
              </p:cNvSpPr>
              <p:nvPr/>
            </p:nvSpPr>
            <p:spPr bwMode="auto">
              <a:xfrm flipH="1" flipV="1">
                <a:off x="4537" y="3342"/>
                <a:ext cx="2" cy="2"/>
              </a:xfrm>
              <a:prstGeom prst="line">
                <a:avLst/>
              </a:prstGeom>
              <a:noFill/>
              <a:ln w="0">
                <a:solidFill>
                  <a:srgbClr val="FFDF7F"/>
                </a:solidFill>
                <a:round/>
                <a:headEnd/>
                <a:tailEnd/>
              </a:ln>
            </p:spPr>
            <p:txBody>
              <a:bodyPr/>
              <a:lstStyle/>
              <a:p>
                <a:endParaRPr lang="en-US"/>
              </a:p>
            </p:txBody>
          </p:sp>
          <p:sp>
            <p:nvSpPr>
              <p:cNvPr id="125583" name="Line 5775"/>
              <p:cNvSpPr>
                <a:spLocks noChangeShapeType="1"/>
              </p:cNvSpPr>
              <p:nvPr/>
            </p:nvSpPr>
            <p:spPr bwMode="auto">
              <a:xfrm flipH="1" flipV="1">
                <a:off x="4539" y="3344"/>
                <a:ext cx="1" cy="2"/>
              </a:xfrm>
              <a:prstGeom prst="line">
                <a:avLst/>
              </a:prstGeom>
              <a:noFill/>
              <a:ln w="0">
                <a:solidFill>
                  <a:srgbClr val="FFDF7F"/>
                </a:solidFill>
                <a:round/>
                <a:headEnd/>
                <a:tailEnd/>
              </a:ln>
            </p:spPr>
            <p:txBody>
              <a:bodyPr/>
              <a:lstStyle/>
              <a:p>
                <a:endParaRPr lang="en-US"/>
              </a:p>
            </p:txBody>
          </p:sp>
          <p:sp>
            <p:nvSpPr>
              <p:cNvPr id="125584" name="Line 5776"/>
              <p:cNvSpPr>
                <a:spLocks noChangeShapeType="1"/>
              </p:cNvSpPr>
              <p:nvPr/>
            </p:nvSpPr>
            <p:spPr bwMode="auto">
              <a:xfrm flipH="1" flipV="1">
                <a:off x="4539" y="3346"/>
                <a:ext cx="1" cy="1"/>
              </a:xfrm>
              <a:prstGeom prst="line">
                <a:avLst/>
              </a:prstGeom>
              <a:noFill/>
              <a:ln w="0">
                <a:solidFill>
                  <a:srgbClr val="FFDF7F"/>
                </a:solidFill>
                <a:round/>
                <a:headEnd/>
                <a:tailEnd/>
              </a:ln>
            </p:spPr>
            <p:txBody>
              <a:bodyPr/>
              <a:lstStyle/>
              <a:p>
                <a:endParaRPr lang="en-US"/>
              </a:p>
            </p:txBody>
          </p:sp>
          <p:sp>
            <p:nvSpPr>
              <p:cNvPr id="125585" name="Line 5777"/>
              <p:cNvSpPr>
                <a:spLocks noChangeShapeType="1"/>
              </p:cNvSpPr>
              <p:nvPr/>
            </p:nvSpPr>
            <p:spPr bwMode="auto">
              <a:xfrm>
                <a:off x="4540" y="3347"/>
                <a:ext cx="1" cy="1"/>
              </a:xfrm>
              <a:prstGeom prst="line">
                <a:avLst/>
              </a:prstGeom>
              <a:noFill/>
              <a:ln w="0">
                <a:solidFill>
                  <a:srgbClr val="FFDF7F"/>
                </a:solidFill>
                <a:round/>
                <a:headEnd/>
                <a:tailEnd/>
              </a:ln>
            </p:spPr>
            <p:txBody>
              <a:bodyPr/>
              <a:lstStyle/>
              <a:p>
                <a:endParaRPr lang="en-US"/>
              </a:p>
            </p:txBody>
          </p:sp>
          <p:sp>
            <p:nvSpPr>
              <p:cNvPr id="125586" name="Line 5778"/>
              <p:cNvSpPr>
                <a:spLocks noChangeShapeType="1"/>
              </p:cNvSpPr>
              <p:nvPr/>
            </p:nvSpPr>
            <p:spPr bwMode="auto">
              <a:xfrm>
                <a:off x="4540" y="3348"/>
                <a:ext cx="1" cy="1"/>
              </a:xfrm>
              <a:prstGeom prst="line">
                <a:avLst/>
              </a:prstGeom>
              <a:noFill/>
              <a:ln w="0">
                <a:solidFill>
                  <a:srgbClr val="FFDF7F"/>
                </a:solidFill>
                <a:round/>
                <a:headEnd/>
                <a:tailEnd/>
              </a:ln>
            </p:spPr>
            <p:txBody>
              <a:bodyPr/>
              <a:lstStyle/>
              <a:p>
                <a:endParaRPr lang="en-US"/>
              </a:p>
            </p:txBody>
          </p:sp>
          <p:sp>
            <p:nvSpPr>
              <p:cNvPr id="125587" name="Line 5779"/>
              <p:cNvSpPr>
                <a:spLocks noChangeShapeType="1"/>
              </p:cNvSpPr>
              <p:nvPr/>
            </p:nvSpPr>
            <p:spPr bwMode="auto">
              <a:xfrm flipH="1" flipV="1">
                <a:off x="4540" y="3349"/>
                <a:ext cx="1" cy="1"/>
              </a:xfrm>
              <a:prstGeom prst="line">
                <a:avLst/>
              </a:prstGeom>
              <a:noFill/>
              <a:ln w="0">
                <a:solidFill>
                  <a:srgbClr val="FFDF7F"/>
                </a:solidFill>
                <a:round/>
                <a:headEnd/>
                <a:tailEnd/>
              </a:ln>
            </p:spPr>
            <p:txBody>
              <a:bodyPr/>
              <a:lstStyle/>
              <a:p>
                <a:endParaRPr lang="en-US"/>
              </a:p>
            </p:txBody>
          </p:sp>
          <p:sp>
            <p:nvSpPr>
              <p:cNvPr id="125588" name="Line 5780"/>
              <p:cNvSpPr>
                <a:spLocks noChangeShapeType="1"/>
              </p:cNvSpPr>
              <p:nvPr/>
            </p:nvSpPr>
            <p:spPr bwMode="auto">
              <a:xfrm flipV="1">
                <a:off x="4541" y="3350"/>
                <a:ext cx="1" cy="1"/>
              </a:xfrm>
              <a:prstGeom prst="line">
                <a:avLst/>
              </a:prstGeom>
              <a:noFill/>
              <a:ln w="0">
                <a:solidFill>
                  <a:srgbClr val="FFDF7F"/>
                </a:solidFill>
                <a:round/>
                <a:headEnd/>
                <a:tailEnd/>
              </a:ln>
            </p:spPr>
            <p:txBody>
              <a:bodyPr/>
              <a:lstStyle/>
              <a:p>
                <a:endParaRPr lang="en-US"/>
              </a:p>
            </p:txBody>
          </p:sp>
          <p:sp>
            <p:nvSpPr>
              <p:cNvPr id="125589" name="Line 5781"/>
              <p:cNvSpPr>
                <a:spLocks noChangeShapeType="1"/>
              </p:cNvSpPr>
              <p:nvPr/>
            </p:nvSpPr>
            <p:spPr bwMode="auto">
              <a:xfrm flipH="1" flipV="1">
                <a:off x="4541" y="3351"/>
                <a:ext cx="1" cy="1"/>
              </a:xfrm>
              <a:prstGeom prst="line">
                <a:avLst/>
              </a:prstGeom>
              <a:noFill/>
              <a:ln w="0">
                <a:solidFill>
                  <a:srgbClr val="FFDF7F"/>
                </a:solidFill>
                <a:round/>
                <a:headEnd/>
                <a:tailEnd/>
              </a:ln>
            </p:spPr>
            <p:txBody>
              <a:bodyPr/>
              <a:lstStyle/>
              <a:p>
                <a:endParaRPr lang="en-US"/>
              </a:p>
            </p:txBody>
          </p:sp>
          <p:sp>
            <p:nvSpPr>
              <p:cNvPr id="125590" name="Line 5782"/>
              <p:cNvSpPr>
                <a:spLocks noChangeShapeType="1"/>
              </p:cNvSpPr>
              <p:nvPr/>
            </p:nvSpPr>
            <p:spPr bwMode="auto">
              <a:xfrm flipH="1">
                <a:off x="4524" y="3299"/>
                <a:ext cx="1" cy="1"/>
              </a:xfrm>
              <a:prstGeom prst="line">
                <a:avLst/>
              </a:prstGeom>
              <a:noFill/>
              <a:ln w="0">
                <a:solidFill>
                  <a:srgbClr val="FFDF7F"/>
                </a:solidFill>
                <a:round/>
                <a:headEnd/>
                <a:tailEnd/>
              </a:ln>
            </p:spPr>
            <p:txBody>
              <a:bodyPr/>
              <a:lstStyle/>
              <a:p>
                <a:endParaRPr lang="en-US"/>
              </a:p>
            </p:txBody>
          </p:sp>
          <p:sp>
            <p:nvSpPr>
              <p:cNvPr id="125591" name="Line 5783"/>
              <p:cNvSpPr>
                <a:spLocks noChangeShapeType="1"/>
              </p:cNvSpPr>
              <p:nvPr/>
            </p:nvSpPr>
            <p:spPr bwMode="auto">
              <a:xfrm flipH="1">
                <a:off x="4525" y="3299"/>
                <a:ext cx="1" cy="1"/>
              </a:xfrm>
              <a:prstGeom prst="line">
                <a:avLst/>
              </a:prstGeom>
              <a:noFill/>
              <a:ln w="0">
                <a:solidFill>
                  <a:srgbClr val="FFDF7F"/>
                </a:solidFill>
                <a:round/>
                <a:headEnd/>
                <a:tailEnd/>
              </a:ln>
            </p:spPr>
            <p:txBody>
              <a:bodyPr/>
              <a:lstStyle/>
              <a:p>
                <a:endParaRPr lang="en-US"/>
              </a:p>
            </p:txBody>
          </p:sp>
          <p:sp>
            <p:nvSpPr>
              <p:cNvPr id="125592" name="Line 5784"/>
              <p:cNvSpPr>
                <a:spLocks noChangeShapeType="1"/>
              </p:cNvSpPr>
              <p:nvPr/>
            </p:nvSpPr>
            <p:spPr bwMode="auto">
              <a:xfrm flipH="1" flipV="1">
                <a:off x="4525" y="3299"/>
                <a:ext cx="2" cy="1"/>
              </a:xfrm>
              <a:prstGeom prst="line">
                <a:avLst/>
              </a:prstGeom>
              <a:noFill/>
              <a:ln w="0">
                <a:solidFill>
                  <a:srgbClr val="FFDF7F"/>
                </a:solidFill>
                <a:round/>
                <a:headEnd/>
                <a:tailEnd/>
              </a:ln>
            </p:spPr>
            <p:txBody>
              <a:bodyPr/>
              <a:lstStyle/>
              <a:p>
                <a:endParaRPr lang="en-US"/>
              </a:p>
            </p:txBody>
          </p:sp>
          <p:sp>
            <p:nvSpPr>
              <p:cNvPr id="125593" name="Line 5785"/>
              <p:cNvSpPr>
                <a:spLocks noChangeShapeType="1"/>
              </p:cNvSpPr>
              <p:nvPr/>
            </p:nvSpPr>
            <p:spPr bwMode="auto">
              <a:xfrm>
                <a:off x="4527" y="3300"/>
                <a:ext cx="1" cy="1"/>
              </a:xfrm>
              <a:prstGeom prst="line">
                <a:avLst/>
              </a:prstGeom>
              <a:noFill/>
              <a:ln w="0">
                <a:solidFill>
                  <a:srgbClr val="FFDF7F"/>
                </a:solidFill>
                <a:round/>
                <a:headEnd/>
                <a:tailEnd/>
              </a:ln>
            </p:spPr>
            <p:txBody>
              <a:bodyPr/>
              <a:lstStyle/>
              <a:p>
                <a:endParaRPr lang="en-US"/>
              </a:p>
            </p:txBody>
          </p:sp>
          <p:sp>
            <p:nvSpPr>
              <p:cNvPr id="125594" name="Line 5786"/>
              <p:cNvSpPr>
                <a:spLocks noChangeShapeType="1"/>
              </p:cNvSpPr>
              <p:nvPr/>
            </p:nvSpPr>
            <p:spPr bwMode="auto">
              <a:xfrm>
                <a:off x="4528" y="3301"/>
                <a:ext cx="2" cy="1"/>
              </a:xfrm>
              <a:prstGeom prst="line">
                <a:avLst/>
              </a:prstGeom>
              <a:noFill/>
              <a:ln w="0">
                <a:solidFill>
                  <a:srgbClr val="FFDF7F"/>
                </a:solidFill>
                <a:round/>
                <a:headEnd/>
                <a:tailEnd/>
              </a:ln>
            </p:spPr>
            <p:txBody>
              <a:bodyPr/>
              <a:lstStyle/>
              <a:p>
                <a:endParaRPr lang="en-US"/>
              </a:p>
            </p:txBody>
          </p:sp>
          <p:sp>
            <p:nvSpPr>
              <p:cNvPr id="125595" name="Line 5787"/>
              <p:cNvSpPr>
                <a:spLocks noChangeShapeType="1"/>
              </p:cNvSpPr>
              <p:nvPr/>
            </p:nvSpPr>
            <p:spPr bwMode="auto">
              <a:xfrm flipH="1" flipV="1">
                <a:off x="4530" y="3302"/>
                <a:ext cx="1" cy="1"/>
              </a:xfrm>
              <a:prstGeom prst="line">
                <a:avLst/>
              </a:prstGeom>
              <a:noFill/>
              <a:ln w="0">
                <a:solidFill>
                  <a:srgbClr val="FFDF7F"/>
                </a:solidFill>
                <a:round/>
                <a:headEnd/>
                <a:tailEnd/>
              </a:ln>
            </p:spPr>
            <p:txBody>
              <a:bodyPr/>
              <a:lstStyle/>
              <a:p>
                <a:endParaRPr lang="en-US"/>
              </a:p>
            </p:txBody>
          </p:sp>
          <p:sp>
            <p:nvSpPr>
              <p:cNvPr id="125596" name="Line 5788"/>
              <p:cNvSpPr>
                <a:spLocks noChangeShapeType="1"/>
              </p:cNvSpPr>
              <p:nvPr/>
            </p:nvSpPr>
            <p:spPr bwMode="auto">
              <a:xfrm flipH="1" flipV="1">
                <a:off x="4531" y="3303"/>
                <a:ext cx="1" cy="2"/>
              </a:xfrm>
              <a:prstGeom prst="line">
                <a:avLst/>
              </a:prstGeom>
              <a:noFill/>
              <a:ln w="0">
                <a:solidFill>
                  <a:srgbClr val="FFDF7F"/>
                </a:solidFill>
                <a:round/>
                <a:headEnd/>
                <a:tailEnd/>
              </a:ln>
            </p:spPr>
            <p:txBody>
              <a:bodyPr/>
              <a:lstStyle/>
              <a:p>
                <a:endParaRPr lang="en-US"/>
              </a:p>
            </p:txBody>
          </p:sp>
          <p:sp>
            <p:nvSpPr>
              <p:cNvPr id="125597" name="Line 5789"/>
              <p:cNvSpPr>
                <a:spLocks noChangeShapeType="1"/>
              </p:cNvSpPr>
              <p:nvPr/>
            </p:nvSpPr>
            <p:spPr bwMode="auto">
              <a:xfrm>
                <a:off x="4532" y="3305"/>
                <a:ext cx="1" cy="3"/>
              </a:xfrm>
              <a:prstGeom prst="line">
                <a:avLst/>
              </a:prstGeom>
              <a:noFill/>
              <a:ln w="0">
                <a:solidFill>
                  <a:srgbClr val="FFDF7F"/>
                </a:solidFill>
                <a:round/>
                <a:headEnd/>
                <a:tailEnd/>
              </a:ln>
            </p:spPr>
            <p:txBody>
              <a:bodyPr/>
              <a:lstStyle/>
              <a:p>
                <a:endParaRPr lang="en-US"/>
              </a:p>
            </p:txBody>
          </p:sp>
          <p:sp>
            <p:nvSpPr>
              <p:cNvPr id="125598" name="Line 5790"/>
              <p:cNvSpPr>
                <a:spLocks noChangeShapeType="1"/>
              </p:cNvSpPr>
              <p:nvPr/>
            </p:nvSpPr>
            <p:spPr bwMode="auto">
              <a:xfrm>
                <a:off x="4533" y="3308"/>
                <a:ext cx="1" cy="1"/>
              </a:xfrm>
              <a:prstGeom prst="line">
                <a:avLst/>
              </a:prstGeom>
              <a:noFill/>
              <a:ln w="0">
                <a:solidFill>
                  <a:srgbClr val="FFDF7F"/>
                </a:solidFill>
                <a:round/>
                <a:headEnd/>
                <a:tailEnd/>
              </a:ln>
            </p:spPr>
            <p:txBody>
              <a:bodyPr/>
              <a:lstStyle/>
              <a:p>
                <a:endParaRPr lang="en-US"/>
              </a:p>
            </p:txBody>
          </p:sp>
          <p:sp>
            <p:nvSpPr>
              <p:cNvPr id="125599" name="Line 5791"/>
              <p:cNvSpPr>
                <a:spLocks noChangeShapeType="1"/>
              </p:cNvSpPr>
              <p:nvPr/>
            </p:nvSpPr>
            <p:spPr bwMode="auto">
              <a:xfrm flipH="1" flipV="1">
                <a:off x="4533" y="3308"/>
                <a:ext cx="1" cy="1"/>
              </a:xfrm>
              <a:prstGeom prst="line">
                <a:avLst/>
              </a:prstGeom>
              <a:noFill/>
              <a:ln w="0">
                <a:solidFill>
                  <a:srgbClr val="FFDF7F"/>
                </a:solidFill>
                <a:round/>
                <a:headEnd/>
                <a:tailEnd/>
              </a:ln>
            </p:spPr>
            <p:txBody>
              <a:bodyPr/>
              <a:lstStyle/>
              <a:p>
                <a:endParaRPr lang="en-US"/>
              </a:p>
            </p:txBody>
          </p:sp>
          <p:sp>
            <p:nvSpPr>
              <p:cNvPr id="125600" name="Line 5792"/>
              <p:cNvSpPr>
                <a:spLocks noChangeShapeType="1"/>
              </p:cNvSpPr>
              <p:nvPr/>
            </p:nvSpPr>
            <p:spPr bwMode="auto">
              <a:xfrm flipH="1" flipV="1">
                <a:off x="4534" y="3309"/>
                <a:ext cx="1" cy="2"/>
              </a:xfrm>
              <a:prstGeom prst="line">
                <a:avLst/>
              </a:prstGeom>
              <a:noFill/>
              <a:ln w="0">
                <a:solidFill>
                  <a:srgbClr val="FFDF7F"/>
                </a:solidFill>
                <a:round/>
                <a:headEnd/>
                <a:tailEnd/>
              </a:ln>
            </p:spPr>
            <p:txBody>
              <a:bodyPr/>
              <a:lstStyle/>
              <a:p>
                <a:endParaRPr lang="en-US"/>
              </a:p>
            </p:txBody>
          </p:sp>
          <p:sp>
            <p:nvSpPr>
              <p:cNvPr id="125601" name="Line 5793"/>
              <p:cNvSpPr>
                <a:spLocks noChangeShapeType="1"/>
              </p:cNvSpPr>
              <p:nvPr/>
            </p:nvSpPr>
            <p:spPr bwMode="auto">
              <a:xfrm flipH="1" flipV="1">
                <a:off x="4535" y="3311"/>
                <a:ext cx="1" cy="3"/>
              </a:xfrm>
              <a:prstGeom prst="line">
                <a:avLst/>
              </a:prstGeom>
              <a:noFill/>
              <a:ln w="0">
                <a:solidFill>
                  <a:srgbClr val="FFDF7F"/>
                </a:solidFill>
                <a:round/>
                <a:headEnd/>
                <a:tailEnd/>
              </a:ln>
            </p:spPr>
            <p:txBody>
              <a:bodyPr/>
              <a:lstStyle/>
              <a:p>
                <a:endParaRPr lang="en-US"/>
              </a:p>
            </p:txBody>
          </p:sp>
          <p:sp>
            <p:nvSpPr>
              <p:cNvPr id="125602" name="Line 5794"/>
              <p:cNvSpPr>
                <a:spLocks noChangeShapeType="1"/>
              </p:cNvSpPr>
              <p:nvPr/>
            </p:nvSpPr>
            <p:spPr bwMode="auto">
              <a:xfrm flipH="1" flipV="1">
                <a:off x="4536" y="3314"/>
                <a:ext cx="1" cy="2"/>
              </a:xfrm>
              <a:prstGeom prst="line">
                <a:avLst/>
              </a:prstGeom>
              <a:noFill/>
              <a:ln w="0">
                <a:solidFill>
                  <a:srgbClr val="FFDF7F"/>
                </a:solidFill>
                <a:round/>
                <a:headEnd/>
                <a:tailEnd/>
              </a:ln>
            </p:spPr>
            <p:txBody>
              <a:bodyPr/>
              <a:lstStyle/>
              <a:p>
                <a:endParaRPr lang="en-US"/>
              </a:p>
            </p:txBody>
          </p:sp>
          <p:sp>
            <p:nvSpPr>
              <p:cNvPr id="125603" name="Line 5795"/>
              <p:cNvSpPr>
                <a:spLocks noChangeShapeType="1"/>
              </p:cNvSpPr>
              <p:nvPr/>
            </p:nvSpPr>
            <p:spPr bwMode="auto">
              <a:xfrm>
                <a:off x="4537" y="3316"/>
                <a:ext cx="1" cy="3"/>
              </a:xfrm>
              <a:prstGeom prst="line">
                <a:avLst/>
              </a:prstGeom>
              <a:noFill/>
              <a:ln w="0">
                <a:solidFill>
                  <a:srgbClr val="FFDF7F"/>
                </a:solidFill>
                <a:round/>
                <a:headEnd/>
                <a:tailEnd/>
              </a:ln>
            </p:spPr>
            <p:txBody>
              <a:bodyPr/>
              <a:lstStyle/>
              <a:p>
                <a:endParaRPr lang="en-US"/>
              </a:p>
            </p:txBody>
          </p:sp>
          <p:sp>
            <p:nvSpPr>
              <p:cNvPr id="125604" name="Line 5796"/>
              <p:cNvSpPr>
                <a:spLocks noChangeShapeType="1"/>
              </p:cNvSpPr>
              <p:nvPr/>
            </p:nvSpPr>
            <p:spPr bwMode="auto">
              <a:xfrm>
                <a:off x="4537" y="3319"/>
                <a:ext cx="1" cy="2"/>
              </a:xfrm>
              <a:prstGeom prst="line">
                <a:avLst/>
              </a:prstGeom>
              <a:noFill/>
              <a:ln w="0">
                <a:solidFill>
                  <a:srgbClr val="FFDF7F"/>
                </a:solidFill>
                <a:round/>
                <a:headEnd/>
                <a:tailEnd/>
              </a:ln>
            </p:spPr>
            <p:txBody>
              <a:bodyPr/>
              <a:lstStyle/>
              <a:p>
                <a:endParaRPr lang="en-US"/>
              </a:p>
            </p:txBody>
          </p:sp>
          <p:sp>
            <p:nvSpPr>
              <p:cNvPr id="125605" name="Line 5797"/>
              <p:cNvSpPr>
                <a:spLocks noChangeShapeType="1"/>
              </p:cNvSpPr>
              <p:nvPr/>
            </p:nvSpPr>
            <p:spPr bwMode="auto">
              <a:xfrm flipH="1" flipV="1">
                <a:off x="4538" y="3321"/>
                <a:ext cx="1" cy="2"/>
              </a:xfrm>
              <a:prstGeom prst="line">
                <a:avLst/>
              </a:prstGeom>
              <a:noFill/>
              <a:ln w="0">
                <a:solidFill>
                  <a:srgbClr val="FFDF7F"/>
                </a:solidFill>
                <a:round/>
                <a:headEnd/>
                <a:tailEnd/>
              </a:ln>
            </p:spPr>
            <p:txBody>
              <a:bodyPr/>
              <a:lstStyle/>
              <a:p>
                <a:endParaRPr lang="en-US"/>
              </a:p>
            </p:txBody>
          </p:sp>
          <p:sp>
            <p:nvSpPr>
              <p:cNvPr id="125606" name="Line 5798"/>
              <p:cNvSpPr>
                <a:spLocks noChangeShapeType="1"/>
              </p:cNvSpPr>
              <p:nvPr/>
            </p:nvSpPr>
            <p:spPr bwMode="auto">
              <a:xfrm flipH="1" flipV="1">
                <a:off x="4539" y="3323"/>
                <a:ext cx="1" cy="3"/>
              </a:xfrm>
              <a:prstGeom prst="line">
                <a:avLst/>
              </a:prstGeom>
              <a:noFill/>
              <a:ln w="0">
                <a:solidFill>
                  <a:srgbClr val="FFDF7F"/>
                </a:solidFill>
                <a:round/>
                <a:headEnd/>
                <a:tailEnd/>
              </a:ln>
            </p:spPr>
            <p:txBody>
              <a:bodyPr/>
              <a:lstStyle/>
              <a:p>
                <a:endParaRPr lang="en-US"/>
              </a:p>
            </p:txBody>
          </p:sp>
          <p:sp>
            <p:nvSpPr>
              <p:cNvPr id="125607" name="Line 5799"/>
              <p:cNvSpPr>
                <a:spLocks noChangeShapeType="1"/>
              </p:cNvSpPr>
              <p:nvPr/>
            </p:nvSpPr>
            <p:spPr bwMode="auto">
              <a:xfrm>
                <a:off x="4539" y="3326"/>
                <a:ext cx="1" cy="2"/>
              </a:xfrm>
              <a:prstGeom prst="line">
                <a:avLst/>
              </a:prstGeom>
              <a:noFill/>
              <a:ln w="0">
                <a:solidFill>
                  <a:srgbClr val="FFDF7F"/>
                </a:solidFill>
                <a:round/>
                <a:headEnd/>
                <a:tailEnd/>
              </a:ln>
            </p:spPr>
            <p:txBody>
              <a:bodyPr/>
              <a:lstStyle/>
              <a:p>
                <a:endParaRPr lang="en-US"/>
              </a:p>
            </p:txBody>
          </p:sp>
          <p:sp>
            <p:nvSpPr>
              <p:cNvPr id="125608" name="Line 5800"/>
              <p:cNvSpPr>
                <a:spLocks noChangeShapeType="1"/>
              </p:cNvSpPr>
              <p:nvPr/>
            </p:nvSpPr>
            <p:spPr bwMode="auto">
              <a:xfrm>
                <a:off x="4540" y="3328"/>
                <a:ext cx="1" cy="3"/>
              </a:xfrm>
              <a:prstGeom prst="line">
                <a:avLst/>
              </a:prstGeom>
              <a:noFill/>
              <a:ln w="0">
                <a:solidFill>
                  <a:srgbClr val="FFDF7F"/>
                </a:solidFill>
                <a:round/>
                <a:headEnd/>
                <a:tailEnd/>
              </a:ln>
            </p:spPr>
            <p:txBody>
              <a:bodyPr/>
              <a:lstStyle/>
              <a:p>
                <a:endParaRPr lang="en-US"/>
              </a:p>
            </p:txBody>
          </p:sp>
          <p:sp>
            <p:nvSpPr>
              <p:cNvPr id="125609" name="Line 5801"/>
              <p:cNvSpPr>
                <a:spLocks noChangeShapeType="1"/>
              </p:cNvSpPr>
              <p:nvPr/>
            </p:nvSpPr>
            <p:spPr bwMode="auto">
              <a:xfrm flipH="1" flipV="1">
                <a:off x="4541" y="3331"/>
                <a:ext cx="1" cy="4"/>
              </a:xfrm>
              <a:prstGeom prst="line">
                <a:avLst/>
              </a:prstGeom>
              <a:noFill/>
              <a:ln w="0">
                <a:solidFill>
                  <a:srgbClr val="FFDF7F"/>
                </a:solidFill>
                <a:round/>
                <a:headEnd/>
                <a:tailEnd/>
              </a:ln>
            </p:spPr>
            <p:txBody>
              <a:bodyPr/>
              <a:lstStyle/>
              <a:p>
                <a:endParaRPr lang="en-US"/>
              </a:p>
            </p:txBody>
          </p:sp>
          <p:sp>
            <p:nvSpPr>
              <p:cNvPr id="125610" name="Line 5802"/>
              <p:cNvSpPr>
                <a:spLocks noChangeShapeType="1"/>
              </p:cNvSpPr>
              <p:nvPr/>
            </p:nvSpPr>
            <p:spPr bwMode="auto">
              <a:xfrm flipH="1" flipV="1">
                <a:off x="4542" y="3335"/>
                <a:ext cx="1" cy="2"/>
              </a:xfrm>
              <a:prstGeom prst="line">
                <a:avLst/>
              </a:prstGeom>
              <a:noFill/>
              <a:ln w="0">
                <a:solidFill>
                  <a:srgbClr val="FFDF7F"/>
                </a:solidFill>
                <a:round/>
                <a:headEnd/>
                <a:tailEnd/>
              </a:ln>
            </p:spPr>
            <p:txBody>
              <a:bodyPr/>
              <a:lstStyle/>
              <a:p>
                <a:endParaRPr lang="en-US"/>
              </a:p>
            </p:txBody>
          </p:sp>
          <p:sp>
            <p:nvSpPr>
              <p:cNvPr id="125611" name="Line 5803"/>
              <p:cNvSpPr>
                <a:spLocks noChangeShapeType="1"/>
              </p:cNvSpPr>
              <p:nvPr/>
            </p:nvSpPr>
            <p:spPr bwMode="auto">
              <a:xfrm>
                <a:off x="4543" y="3337"/>
                <a:ext cx="1" cy="3"/>
              </a:xfrm>
              <a:prstGeom prst="line">
                <a:avLst/>
              </a:prstGeom>
              <a:noFill/>
              <a:ln w="0">
                <a:solidFill>
                  <a:srgbClr val="FFDF7F"/>
                </a:solidFill>
                <a:round/>
                <a:headEnd/>
                <a:tailEnd/>
              </a:ln>
            </p:spPr>
            <p:txBody>
              <a:bodyPr/>
              <a:lstStyle/>
              <a:p>
                <a:endParaRPr lang="en-US"/>
              </a:p>
            </p:txBody>
          </p:sp>
          <p:sp>
            <p:nvSpPr>
              <p:cNvPr id="125612" name="Line 5804"/>
              <p:cNvSpPr>
                <a:spLocks noChangeShapeType="1"/>
              </p:cNvSpPr>
              <p:nvPr/>
            </p:nvSpPr>
            <p:spPr bwMode="auto">
              <a:xfrm>
                <a:off x="4543" y="3340"/>
                <a:ext cx="1" cy="2"/>
              </a:xfrm>
              <a:prstGeom prst="line">
                <a:avLst/>
              </a:prstGeom>
              <a:noFill/>
              <a:ln w="0">
                <a:solidFill>
                  <a:srgbClr val="FFDF7F"/>
                </a:solidFill>
                <a:round/>
                <a:headEnd/>
                <a:tailEnd/>
              </a:ln>
            </p:spPr>
            <p:txBody>
              <a:bodyPr/>
              <a:lstStyle/>
              <a:p>
                <a:endParaRPr lang="en-US"/>
              </a:p>
            </p:txBody>
          </p:sp>
          <p:sp>
            <p:nvSpPr>
              <p:cNvPr id="125613" name="Line 5805"/>
              <p:cNvSpPr>
                <a:spLocks noChangeShapeType="1"/>
              </p:cNvSpPr>
              <p:nvPr/>
            </p:nvSpPr>
            <p:spPr bwMode="auto">
              <a:xfrm>
                <a:off x="4544" y="3342"/>
                <a:ext cx="1" cy="2"/>
              </a:xfrm>
              <a:prstGeom prst="line">
                <a:avLst/>
              </a:prstGeom>
              <a:noFill/>
              <a:ln w="0">
                <a:solidFill>
                  <a:srgbClr val="FFDF7F"/>
                </a:solidFill>
                <a:round/>
                <a:headEnd/>
                <a:tailEnd/>
              </a:ln>
            </p:spPr>
            <p:txBody>
              <a:bodyPr/>
              <a:lstStyle/>
              <a:p>
                <a:endParaRPr lang="en-US"/>
              </a:p>
            </p:txBody>
          </p:sp>
          <p:sp>
            <p:nvSpPr>
              <p:cNvPr id="125614" name="Line 5806"/>
              <p:cNvSpPr>
                <a:spLocks noChangeShapeType="1"/>
              </p:cNvSpPr>
              <p:nvPr/>
            </p:nvSpPr>
            <p:spPr bwMode="auto">
              <a:xfrm>
                <a:off x="4544" y="3344"/>
                <a:ext cx="1" cy="1"/>
              </a:xfrm>
              <a:prstGeom prst="line">
                <a:avLst/>
              </a:prstGeom>
              <a:noFill/>
              <a:ln w="0">
                <a:solidFill>
                  <a:srgbClr val="FFDF7F"/>
                </a:solidFill>
                <a:round/>
                <a:headEnd/>
                <a:tailEnd/>
              </a:ln>
            </p:spPr>
            <p:txBody>
              <a:bodyPr/>
              <a:lstStyle/>
              <a:p>
                <a:endParaRPr lang="en-US"/>
              </a:p>
            </p:txBody>
          </p:sp>
          <p:sp>
            <p:nvSpPr>
              <p:cNvPr id="125615" name="Line 5807"/>
              <p:cNvSpPr>
                <a:spLocks noChangeShapeType="1"/>
              </p:cNvSpPr>
              <p:nvPr/>
            </p:nvSpPr>
            <p:spPr bwMode="auto">
              <a:xfrm flipH="1" flipV="1">
                <a:off x="4545" y="3345"/>
                <a:ext cx="1" cy="2"/>
              </a:xfrm>
              <a:prstGeom prst="line">
                <a:avLst/>
              </a:prstGeom>
              <a:noFill/>
              <a:ln w="0">
                <a:solidFill>
                  <a:srgbClr val="FFDF7F"/>
                </a:solidFill>
                <a:round/>
                <a:headEnd/>
                <a:tailEnd/>
              </a:ln>
            </p:spPr>
            <p:txBody>
              <a:bodyPr/>
              <a:lstStyle/>
              <a:p>
                <a:endParaRPr lang="en-US"/>
              </a:p>
            </p:txBody>
          </p:sp>
          <p:sp>
            <p:nvSpPr>
              <p:cNvPr id="125616" name="Line 5808"/>
              <p:cNvSpPr>
                <a:spLocks noChangeShapeType="1"/>
              </p:cNvSpPr>
              <p:nvPr/>
            </p:nvSpPr>
            <p:spPr bwMode="auto">
              <a:xfrm flipH="1" flipV="1">
                <a:off x="4545" y="3347"/>
                <a:ext cx="1" cy="1"/>
              </a:xfrm>
              <a:prstGeom prst="line">
                <a:avLst/>
              </a:prstGeom>
              <a:noFill/>
              <a:ln w="0">
                <a:solidFill>
                  <a:srgbClr val="FFDF7F"/>
                </a:solidFill>
                <a:round/>
                <a:headEnd/>
                <a:tailEnd/>
              </a:ln>
            </p:spPr>
            <p:txBody>
              <a:bodyPr/>
              <a:lstStyle/>
              <a:p>
                <a:endParaRPr lang="en-US"/>
              </a:p>
            </p:txBody>
          </p:sp>
          <p:sp>
            <p:nvSpPr>
              <p:cNvPr id="125617" name="Line 5809"/>
              <p:cNvSpPr>
                <a:spLocks noChangeShapeType="1"/>
              </p:cNvSpPr>
              <p:nvPr/>
            </p:nvSpPr>
            <p:spPr bwMode="auto">
              <a:xfrm flipH="1" flipV="1">
                <a:off x="4546" y="3348"/>
                <a:ext cx="1" cy="1"/>
              </a:xfrm>
              <a:prstGeom prst="line">
                <a:avLst/>
              </a:prstGeom>
              <a:noFill/>
              <a:ln w="0">
                <a:solidFill>
                  <a:srgbClr val="FFDF7F"/>
                </a:solidFill>
                <a:round/>
                <a:headEnd/>
                <a:tailEnd/>
              </a:ln>
            </p:spPr>
            <p:txBody>
              <a:bodyPr/>
              <a:lstStyle/>
              <a:p>
                <a:endParaRPr lang="en-US"/>
              </a:p>
            </p:txBody>
          </p:sp>
          <p:sp>
            <p:nvSpPr>
              <p:cNvPr id="125618" name="Freeform 5810"/>
              <p:cNvSpPr>
                <a:spLocks/>
              </p:cNvSpPr>
              <p:nvPr/>
            </p:nvSpPr>
            <p:spPr bwMode="auto">
              <a:xfrm>
                <a:off x="4585" y="3316"/>
                <a:ext cx="26" cy="16"/>
              </a:xfrm>
              <a:custGeom>
                <a:avLst/>
                <a:gdLst/>
                <a:ahLst/>
                <a:cxnLst>
                  <a:cxn ang="0">
                    <a:pos x="0" y="47"/>
                  </a:cxn>
                  <a:cxn ang="0">
                    <a:pos x="77" y="0"/>
                  </a:cxn>
                  <a:cxn ang="0">
                    <a:pos x="77" y="0"/>
                  </a:cxn>
                  <a:cxn ang="0">
                    <a:pos x="1" y="47"/>
                  </a:cxn>
                  <a:cxn ang="0">
                    <a:pos x="0" y="47"/>
                  </a:cxn>
                </a:cxnLst>
                <a:rect l="0" t="0" r="r" b="b"/>
                <a:pathLst>
                  <a:path w="77" h="47">
                    <a:moveTo>
                      <a:pt x="0" y="47"/>
                    </a:moveTo>
                    <a:lnTo>
                      <a:pt x="77" y="0"/>
                    </a:lnTo>
                    <a:lnTo>
                      <a:pt x="77" y="0"/>
                    </a:lnTo>
                    <a:lnTo>
                      <a:pt x="1" y="47"/>
                    </a:lnTo>
                    <a:lnTo>
                      <a:pt x="0" y="47"/>
                    </a:lnTo>
                    <a:close/>
                  </a:path>
                </a:pathLst>
              </a:custGeom>
              <a:solidFill>
                <a:srgbClr val="FFDF7F"/>
              </a:solidFill>
              <a:ln w="0">
                <a:solidFill>
                  <a:srgbClr val="FFDF7F"/>
                </a:solidFill>
                <a:prstDash val="solid"/>
                <a:round/>
                <a:headEnd/>
                <a:tailEnd/>
              </a:ln>
            </p:spPr>
            <p:txBody>
              <a:bodyPr/>
              <a:lstStyle/>
              <a:p>
                <a:endParaRPr lang="en-US"/>
              </a:p>
            </p:txBody>
          </p:sp>
          <p:sp>
            <p:nvSpPr>
              <p:cNvPr id="125619" name="Line 5811"/>
              <p:cNvSpPr>
                <a:spLocks noChangeShapeType="1"/>
              </p:cNvSpPr>
              <p:nvPr/>
            </p:nvSpPr>
            <p:spPr bwMode="auto">
              <a:xfrm>
                <a:off x="4549" y="3310"/>
                <a:ext cx="36" cy="22"/>
              </a:xfrm>
              <a:prstGeom prst="line">
                <a:avLst/>
              </a:prstGeom>
              <a:noFill/>
              <a:ln w="0">
                <a:solidFill>
                  <a:srgbClr val="FFDF7F"/>
                </a:solidFill>
                <a:round/>
                <a:headEnd/>
                <a:tailEnd/>
              </a:ln>
            </p:spPr>
            <p:txBody>
              <a:bodyPr/>
              <a:lstStyle/>
              <a:p>
                <a:endParaRPr lang="en-US"/>
              </a:p>
            </p:txBody>
          </p:sp>
          <p:sp>
            <p:nvSpPr>
              <p:cNvPr id="125620" name="Line 5812"/>
              <p:cNvSpPr>
                <a:spLocks noChangeShapeType="1"/>
              </p:cNvSpPr>
              <p:nvPr/>
            </p:nvSpPr>
            <p:spPr bwMode="auto">
              <a:xfrm>
                <a:off x="4389" y="3098"/>
                <a:ext cx="222" cy="135"/>
              </a:xfrm>
              <a:prstGeom prst="line">
                <a:avLst/>
              </a:prstGeom>
              <a:noFill/>
              <a:ln w="0">
                <a:solidFill>
                  <a:srgbClr val="FFDF7F"/>
                </a:solidFill>
                <a:round/>
                <a:headEnd/>
                <a:tailEnd/>
              </a:ln>
            </p:spPr>
            <p:txBody>
              <a:bodyPr/>
              <a:lstStyle/>
              <a:p>
                <a:endParaRPr lang="en-US"/>
              </a:p>
            </p:txBody>
          </p:sp>
          <p:sp>
            <p:nvSpPr>
              <p:cNvPr id="125621" name="Freeform 5813"/>
              <p:cNvSpPr>
                <a:spLocks/>
              </p:cNvSpPr>
              <p:nvPr/>
            </p:nvSpPr>
            <p:spPr bwMode="auto">
              <a:xfrm>
                <a:off x="4524" y="3263"/>
                <a:ext cx="25" cy="16"/>
              </a:xfrm>
              <a:custGeom>
                <a:avLst/>
                <a:gdLst/>
                <a:ahLst/>
                <a:cxnLst>
                  <a:cxn ang="0">
                    <a:pos x="0" y="47"/>
                  </a:cxn>
                  <a:cxn ang="0">
                    <a:pos x="76" y="0"/>
                  </a:cxn>
                  <a:cxn ang="0">
                    <a:pos x="76" y="0"/>
                  </a:cxn>
                  <a:cxn ang="0">
                    <a:pos x="1" y="47"/>
                  </a:cxn>
                  <a:cxn ang="0">
                    <a:pos x="0" y="47"/>
                  </a:cxn>
                </a:cxnLst>
                <a:rect l="0" t="0" r="r" b="b"/>
                <a:pathLst>
                  <a:path w="76" h="47">
                    <a:moveTo>
                      <a:pt x="0" y="47"/>
                    </a:moveTo>
                    <a:lnTo>
                      <a:pt x="76" y="0"/>
                    </a:lnTo>
                    <a:lnTo>
                      <a:pt x="76" y="0"/>
                    </a:lnTo>
                    <a:lnTo>
                      <a:pt x="1" y="47"/>
                    </a:lnTo>
                    <a:lnTo>
                      <a:pt x="0" y="47"/>
                    </a:lnTo>
                    <a:close/>
                  </a:path>
                </a:pathLst>
              </a:custGeom>
              <a:solidFill>
                <a:srgbClr val="FFDF7F"/>
              </a:solidFill>
              <a:ln w="0">
                <a:solidFill>
                  <a:srgbClr val="FFDF7F"/>
                </a:solidFill>
                <a:prstDash val="solid"/>
                <a:round/>
                <a:headEnd/>
                <a:tailEnd/>
              </a:ln>
            </p:spPr>
            <p:txBody>
              <a:bodyPr/>
              <a:lstStyle/>
              <a:p>
                <a:endParaRPr lang="en-US"/>
              </a:p>
            </p:txBody>
          </p:sp>
          <p:sp>
            <p:nvSpPr>
              <p:cNvPr id="125622" name="Freeform 5814"/>
              <p:cNvSpPr>
                <a:spLocks/>
              </p:cNvSpPr>
              <p:nvPr/>
            </p:nvSpPr>
            <p:spPr bwMode="auto">
              <a:xfrm>
                <a:off x="4524" y="3220"/>
                <a:ext cx="25" cy="16"/>
              </a:xfrm>
              <a:custGeom>
                <a:avLst/>
                <a:gdLst/>
                <a:ahLst/>
                <a:cxnLst>
                  <a:cxn ang="0">
                    <a:pos x="0" y="46"/>
                  </a:cxn>
                  <a:cxn ang="0">
                    <a:pos x="76" y="0"/>
                  </a:cxn>
                  <a:cxn ang="0">
                    <a:pos x="76" y="0"/>
                  </a:cxn>
                  <a:cxn ang="0">
                    <a:pos x="0" y="48"/>
                  </a:cxn>
                  <a:cxn ang="0">
                    <a:pos x="0" y="46"/>
                  </a:cxn>
                </a:cxnLst>
                <a:rect l="0" t="0" r="r" b="b"/>
                <a:pathLst>
                  <a:path w="76" h="48">
                    <a:moveTo>
                      <a:pt x="0" y="46"/>
                    </a:moveTo>
                    <a:lnTo>
                      <a:pt x="76" y="0"/>
                    </a:lnTo>
                    <a:lnTo>
                      <a:pt x="76" y="0"/>
                    </a:lnTo>
                    <a:lnTo>
                      <a:pt x="0" y="48"/>
                    </a:lnTo>
                    <a:lnTo>
                      <a:pt x="0" y="46"/>
                    </a:lnTo>
                    <a:close/>
                  </a:path>
                </a:pathLst>
              </a:custGeom>
              <a:solidFill>
                <a:srgbClr val="FFDF7F"/>
              </a:solidFill>
              <a:ln w="0">
                <a:solidFill>
                  <a:srgbClr val="FFDF7F"/>
                </a:solidFill>
                <a:prstDash val="solid"/>
                <a:round/>
                <a:headEnd/>
                <a:tailEnd/>
              </a:ln>
            </p:spPr>
            <p:txBody>
              <a:bodyPr/>
              <a:lstStyle/>
              <a:p>
                <a:endParaRPr lang="en-US"/>
              </a:p>
            </p:txBody>
          </p:sp>
          <p:sp>
            <p:nvSpPr>
              <p:cNvPr id="125623" name="Freeform 5815"/>
              <p:cNvSpPr>
                <a:spLocks/>
              </p:cNvSpPr>
              <p:nvPr/>
            </p:nvSpPr>
            <p:spPr bwMode="auto">
              <a:xfrm>
                <a:off x="4475" y="3172"/>
                <a:ext cx="74" cy="48"/>
              </a:xfrm>
              <a:custGeom>
                <a:avLst/>
                <a:gdLst/>
                <a:ahLst/>
                <a:cxnLst>
                  <a:cxn ang="0">
                    <a:pos x="1" y="0"/>
                  </a:cxn>
                  <a:cxn ang="0">
                    <a:pos x="223" y="142"/>
                  </a:cxn>
                  <a:cxn ang="0">
                    <a:pos x="223" y="142"/>
                  </a:cxn>
                  <a:cxn ang="0">
                    <a:pos x="0" y="1"/>
                  </a:cxn>
                  <a:cxn ang="0">
                    <a:pos x="1" y="0"/>
                  </a:cxn>
                </a:cxnLst>
                <a:rect l="0" t="0" r="r" b="b"/>
                <a:pathLst>
                  <a:path w="223" h="142">
                    <a:moveTo>
                      <a:pt x="1" y="0"/>
                    </a:moveTo>
                    <a:lnTo>
                      <a:pt x="223" y="142"/>
                    </a:lnTo>
                    <a:lnTo>
                      <a:pt x="223" y="142"/>
                    </a:lnTo>
                    <a:lnTo>
                      <a:pt x="0" y="1"/>
                    </a:lnTo>
                    <a:lnTo>
                      <a:pt x="1" y="0"/>
                    </a:lnTo>
                    <a:close/>
                  </a:path>
                </a:pathLst>
              </a:custGeom>
              <a:solidFill>
                <a:srgbClr val="FFDF7F"/>
              </a:solidFill>
              <a:ln w="0">
                <a:solidFill>
                  <a:srgbClr val="FFDF7F"/>
                </a:solidFill>
                <a:prstDash val="solid"/>
                <a:round/>
                <a:headEnd/>
                <a:tailEnd/>
              </a:ln>
            </p:spPr>
            <p:txBody>
              <a:bodyPr/>
              <a:lstStyle/>
              <a:p>
                <a:endParaRPr lang="en-US"/>
              </a:p>
            </p:txBody>
          </p:sp>
          <p:sp>
            <p:nvSpPr>
              <p:cNvPr id="125624" name="Line 5816"/>
              <p:cNvSpPr>
                <a:spLocks noChangeShapeType="1"/>
              </p:cNvSpPr>
              <p:nvPr/>
            </p:nvSpPr>
            <p:spPr bwMode="auto">
              <a:xfrm>
                <a:off x="4516" y="3229"/>
                <a:ext cx="2" cy="1"/>
              </a:xfrm>
              <a:prstGeom prst="line">
                <a:avLst/>
              </a:prstGeom>
              <a:noFill/>
              <a:ln w="0">
                <a:solidFill>
                  <a:srgbClr val="FFDF7F"/>
                </a:solidFill>
                <a:round/>
                <a:headEnd/>
                <a:tailEnd/>
              </a:ln>
            </p:spPr>
            <p:txBody>
              <a:bodyPr/>
              <a:lstStyle/>
              <a:p>
                <a:endParaRPr lang="en-US"/>
              </a:p>
            </p:txBody>
          </p:sp>
          <p:sp>
            <p:nvSpPr>
              <p:cNvPr id="125625" name="Line 5817"/>
              <p:cNvSpPr>
                <a:spLocks noChangeShapeType="1"/>
              </p:cNvSpPr>
              <p:nvPr/>
            </p:nvSpPr>
            <p:spPr bwMode="auto">
              <a:xfrm>
                <a:off x="4518" y="3229"/>
                <a:ext cx="1" cy="1"/>
              </a:xfrm>
              <a:prstGeom prst="line">
                <a:avLst/>
              </a:prstGeom>
              <a:noFill/>
              <a:ln w="0">
                <a:solidFill>
                  <a:srgbClr val="FFDF7F"/>
                </a:solidFill>
                <a:round/>
                <a:headEnd/>
                <a:tailEnd/>
              </a:ln>
            </p:spPr>
            <p:txBody>
              <a:bodyPr/>
              <a:lstStyle/>
              <a:p>
                <a:endParaRPr lang="en-US"/>
              </a:p>
            </p:txBody>
          </p:sp>
          <p:sp>
            <p:nvSpPr>
              <p:cNvPr id="125626" name="Line 5818"/>
              <p:cNvSpPr>
                <a:spLocks noChangeShapeType="1"/>
              </p:cNvSpPr>
              <p:nvPr/>
            </p:nvSpPr>
            <p:spPr bwMode="auto">
              <a:xfrm>
                <a:off x="4519" y="3230"/>
                <a:ext cx="2" cy="1"/>
              </a:xfrm>
              <a:prstGeom prst="line">
                <a:avLst/>
              </a:prstGeom>
              <a:noFill/>
              <a:ln w="0">
                <a:solidFill>
                  <a:srgbClr val="FFDF7F"/>
                </a:solidFill>
                <a:round/>
                <a:headEnd/>
                <a:tailEnd/>
              </a:ln>
            </p:spPr>
            <p:txBody>
              <a:bodyPr/>
              <a:lstStyle/>
              <a:p>
                <a:endParaRPr lang="en-US"/>
              </a:p>
            </p:txBody>
          </p:sp>
          <p:sp>
            <p:nvSpPr>
              <p:cNvPr id="125627" name="Line 5819"/>
              <p:cNvSpPr>
                <a:spLocks noChangeShapeType="1"/>
              </p:cNvSpPr>
              <p:nvPr/>
            </p:nvSpPr>
            <p:spPr bwMode="auto">
              <a:xfrm>
                <a:off x="4521" y="3230"/>
                <a:ext cx="3" cy="1"/>
              </a:xfrm>
              <a:prstGeom prst="line">
                <a:avLst/>
              </a:prstGeom>
              <a:noFill/>
              <a:ln w="0">
                <a:solidFill>
                  <a:srgbClr val="FFDF7F"/>
                </a:solidFill>
                <a:round/>
                <a:headEnd/>
                <a:tailEnd/>
              </a:ln>
            </p:spPr>
            <p:txBody>
              <a:bodyPr/>
              <a:lstStyle/>
              <a:p>
                <a:endParaRPr lang="en-US"/>
              </a:p>
            </p:txBody>
          </p:sp>
          <p:sp>
            <p:nvSpPr>
              <p:cNvPr id="125628" name="Line 5820"/>
              <p:cNvSpPr>
                <a:spLocks noChangeShapeType="1"/>
              </p:cNvSpPr>
              <p:nvPr/>
            </p:nvSpPr>
            <p:spPr bwMode="auto">
              <a:xfrm>
                <a:off x="4524" y="3230"/>
                <a:ext cx="1" cy="1"/>
              </a:xfrm>
              <a:prstGeom prst="line">
                <a:avLst/>
              </a:prstGeom>
              <a:noFill/>
              <a:ln w="0">
                <a:solidFill>
                  <a:srgbClr val="FFDF7F"/>
                </a:solidFill>
                <a:round/>
                <a:headEnd/>
                <a:tailEnd/>
              </a:ln>
            </p:spPr>
            <p:txBody>
              <a:bodyPr/>
              <a:lstStyle/>
              <a:p>
                <a:endParaRPr lang="en-US"/>
              </a:p>
            </p:txBody>
          </p:sp>
          <p:sp>
            <p:nvSpPr>
              <p:cNvPr id="125629" name="Line 5821"/>
              <p:cNvSpPr>
                <a:spLocks noChangeShapeType="1"/>
              </p:cNvSpPr>
              <p:nvPr/>
            </p:nvSpPr>
            <p:spPr bwMode="auto">
              <a:xfrm>
                <a:off x="4525" y="3230"/>
                <a:ext cx="1" cy="1"/>
              </a:xfrm>
              <a:prstGeom prst="line">
                <a:avLst/>
              </a:prstGeom>
              <a:noFill/>
              <a:ln w="0">
                <a:solidFill>
                  <a:srgbClr val="FFDF7F"/>
                </a:solidFill>
                <a:round/>
                <a:headEnd/>
                <a:tailEnd/>
              </a:ln>
            </p:spPr>
            <p:txBody>
              <a:bodyPr/>
              <a:lstStyle/>
              <a:p>
                <a:endParaRPr lang="en-US"/>
              </a:p>
            </p:txBody>
          </p:sp>
          <p:sp>
            <p:nvSpPr>
              <p:cNvPr id="125630" name="Line 5822"/>
              <p:cNvSpPr>
                <a:spLocks noChangeShapeType="1"/>
              </p:cNvSpPr>
              <p:nvPr/>
            </p:nvSpPr>
            <p:spPr bwMode="auto">
              <a:xfrm flipV="1">
                <a:off x="4526" y="3230"/>
                <a:ext cx="1" cy="1"/>
              </a:xfrm>
              <a:prstGeom prst="line">
                <a:avLst/>
              </a:prstGeom>
              <a:noFill/>
              <a:ln w="0">
                <a:solidFill>
                  <a:srgbClr val="FFDF7F"/>
                </a:solidFill>
                <a:round/>
                <a:headEnd/>
                <a:tailEnd/>
              </a:ln>
            </p:spPr>
            <p:txBody>
              <a:bodyPr/>
              <a:lstStyle/>
              <a:p>
                <a:endParaRPr lang="en-US"/>
              </a:p>
            </p:txBody>
          </p:sp>
          <p:sp>
            <p:nvSpPr>
              <p:cNvPr id="125631" name="Line 5823"/>
              <p:cNvSpPr>
                <a:spLocks noChangeShapeType="1"/>
              </p:cNvSpPr>
              <p:nvPr/>
            </p:nvSpPr>
            <p:spPr bwMode="auto">
              <a:xfrm flipH="1">
                <a:off x="4527" y="3229"/>
                <a:ext cx="1" cy="1"/>
              </a:xfrm>
              <a:prstGeom prst="line">
                <a:avLst/>
              </a:prstGeom>
              <a:noFill/>
              <a:ln w="0">
                <a:solidFill>
                  <a:srgbClr val="FFDF7F"/>
                </a:solidFill>
                <a:round/>
                <a:headEnd/>
                <a:tailEnd/>
              </a:ln>
            </p:spPr>
            <p:txBody>
              <a:bodyPr/>
              <a:lstStyle/>
              <a:p>
                <a:endParaRPr lang="en-US"/>
              </a:p>
            </p:txBody>
          </p:sp>
          <p:sp>
            <p:nvSpPr>
              <p:cNvPr id="125632" name="Line 5824"/>
              <p:cNvSpPr>
                <a:spLocks noChangeShapeType="1"/>
              </p:cNvSpPr>
              <p:nvPr/>
            </p:nvSpPr>
            <p:spPr bwMode="auto">
              <a:xfrm flipH="1">
                <a:off x="4528" y="3228"/>
                <a:ext cx="1" cy="1"/>
              </a:xfrm>
              <a:prstGeom prst="line">
                <a:avLst/>
              </a:prstGeom>
              <a:noFill/>
              <a:ln w="0">
                <a:solidFill>
                  <a:srgbClr val="FFDF7F"/>
                </a:solidFill>
                <a:round/>
                <a:headEnd/>
                <a:tailEnd/>
              </a:ln>
            </p:spPr>
            <p:txBody>
              <a:bodyPr/>
              <a:lstStyle/>
              <a:p>
                <a:endParaRPr lang="en-US"/>
              </a:p>
            </p:txBody>
          </p:sp>
          <p:sp>
            <p:nvSpPr>
              <p:cNvPr id="125633" name="Line 5825"/>
              <p:cNvSpPr>
                <a:spLocks noChangeShapeType="1"/>
              </p:cNvSpPr>
              <p:nvPr/>
            </p:nvSpPr>
            <p:spPr bwMode="auto">
              <a:xfrm flipH="1">
                <a:off x="4529" y="3228"/>
                <a:ext cx="1" cy="1"/>
              </a:xfrm>
              <a:prstGeom prst="line">
                <a:avLst/>
              </a:prstGeom>
              <a:noFill/>
              <a:ln w="0">
                <a:solidFill>
                  <a:srgbClr val="FFDF7F"/>
                </a:solidFill>
                <a:round/>
                <a:headEnd/>
                <a:tailEnd/>
              </a:ln>
            </p:spPr>
            <p:txBody>
              <a:bodyPr/>
              <a:lstStyle/>
              <a:p>
                <a:endParaRPr lang="en-US"/>
              </a:p>
            </p:txBody>
          </p:sp>
          <p:sp>
            <p:nvSpPr>
              <p:cNvPr id="125634" name="Line 5826"/>
              <p:cNvSpPr>
                <a:spLocks noChangeShapeType="1"/>
              </p:cNvSpPr>
              <p:nvPr/>
            </p:nvSpPr>
            <p:spPr bwMode="auto">
              <a:xfrm flipH="1">
                <a:off x="4530" y="3227"/>
                <a:ext cx="2" cy="1"/>
              </a:xfrm>
              <a:prstGeom prst="line">
                <a:avLst/>
              </a:prstGeom>
              <a:noFill/>
              <a:ln w="0">
                <a:solidFill>
                  <a:srgbClr val="FFDF7F"/>
                </a:solidFill>
                <a:round/>
                <a:headEnd/>
                <a:tailEnd/>
              </a:ln>
            </p:spPr>
            <p:txBody>
              <a:bodyPr/>
              <a:lstStyle/>
              <a:p>
                <a:endParaRPr lang="en-US"/>
              </a:p>
            </p:txBody>
          </p:sp>
          <p:sp>
            <p:nvSpPr>
              <p:cNvPr id="125635" name="Line 5827"/>
              <p:cNvSpPr>
                <a:spLocks noChangeShapeType="1"/>
              </p:cNvSpPr>
              <p:nvPr/>
            </p:nvSpPr>
            <p:spPr bwMode="auto">
              <a:xfrm flipH="1">
                <a:off x="4532" y="3227"/>
                <a:ext cx="2" cy="1"/>
              </a:xfrm>
              <a:prstGeom prst="line">
                <a:avLst/>
              </a:prstGeom>
              <a:noFill/>
              <a:ln w="0">
                <a:solidFill>
                  <a:srgbClr val="FFDF7F"/>
                </a:solidFill>
                <a:round/>
                <a:headEnd/>
                <a:tailEnd/>
              </a:ln>
            </p:spPr>
            <p:txBody>
              <a:bodyPr/>
              <a:lstStyle/>
              <a:p>
                <a:endParaRPr lang="en-US"/>
              </a:p>
            </p:txBody>
          </p:sp>
          <p:sp>
            <p:nvSpPr>
              <p:cNvPr id="125636" name="Line 5828"/>
              <p:cNvSpPr>
                <a:spLocks noChangeShapeType="1"/>
              </p:cNvSpPr>
              <p:nvPr/>
            </p:nvSpPr>
            <p:spPr bwMode="auto">
              <a:xfrm flipH="1">
                <a:off x="4534" y="3226"/>
                <a:ext cx="1" cy="1"/>
              </a:xfrm>
              <a:prstGeom prst="line">
                <a:avLst/>
              </a:prstGeom>
              <a:noFill/>
              <a:ln w="0">
                <a:solidFill>
                  <a:srgbClr val="FFDF7F"/>
                </a:solidFill>
                <a:round/>
                <a:headEnd/>
                <a:tailEnd/>
              </a:ln>
            </p:spPr>
            <p:txBody>
              <a:bodyPr/>
              <a:lstStyle/>
              <a:p>
                <a:endParaRPr lang="en-US"/>
              </a:p>
            </p:txBody>
          </p:sp>
          <p:sp>
            <p:nvSpPr>
              <p:cNvPr id="125637" name="Line 5829"/>
              <p:cNvSpPr>
                <a:spLocks noChangeShapeType="1"/>
              </p:cNvSpPr>
              <p:nvPr/>
            </p:nvSpPr>
            <p:spPr bwMode="auto">
              <a:xfrm flipV="1">
                <a:off x="4535" y="3226"/>
                <a:ext cx="2" cy="1"/>
              </a:xfrm>
              <a:prstGeom prst="line">
                <a:avLst/>
              </a:prstGeom>
              <a:noFill/>
              <a:ln w="0">
                <a:solidFill>
                  <a:srgbClr val="FFDF7F"/>
                </a:solidFill>
                <a:round/>
                <a:headEnd/>
                <a:tailEnd/>
              </a:ln>
            </p:spPr>
            <p:txBody>
              <a:bodyPr/>
              <a:lstStyle/>
              <a:p>
                <a:endParaRPr lang="en-US"/>
              </a:p>
            </p:txBody>
          </p:sp>
          <p:sp>
            <p:nvSpPr>
              <p:cNvPr id="125638" name="Line 5830"/>
              <p:cNvSpPr>
                <a:spLocks noChangeShapeType="1"/>
              </p:cNvSpPr>
              <p:nvPr/>
            </p:nvSpPr>
            <p:spPr bwMode="auto">
              <a:xfrm flipV="1">
                <a:off x="4537" y="3226"/>
                <a:ext cx="1" cy="1"/>
              </a:xfrm>
              <a:prstGeom prst="line">
                <a:avLst/>
              </a:prstGeom>
              <a:noFill/>
              <a:ln w="0">
                <a:solidFill>
                  <a:srgbClr val="FFDF7F"/>
                </a:solidFill>
                <a:round/>
                <a:headEnd/>
                <a:tailEnd/>
              </a:ln>
            </p:spPr>
            <p:txBody>
              <a:bodyPr/>
              <a:lstStyle/>
              <a:p>
                <a:endParaRPr lang="en-US"/>
              </a:p>
            </p:txBody>
          </p:sp>
          <p:sp>
            <p:nvSpPr>
              <p:cNvPr id="125639" name="Line 5831"/>
              <p:cNvSpPr>
                <a:spLocks noChangeShapeType="1"/>
              </p:cNvSpPr>
              <p:nvPr/>
            </p:nvSpPr>
            <p:spPr bwMode="auto">
              <a:xfrm flipV="1">
                <a:off x="4538" y="3225"/>
                <a:ext cx="1" cy="1"/>
              </a:xfrm>
              <a:prstGeom prst="line">
                <a:avLst/>
              </a:prstGeom>
              <a:noFill/>
              <a:ln w="0">
                <a:solidFill>
                  <a:srgbClr val="FFDF7F"/>
                </a:solidFill>
                <a:round/>
                <a:headEnd/>
                <a:tailEnd/>
              </a:ln>
            </p:spPr>
            <p:txBody>
              <a:bodyPr/>
              <a:lstStyle/>
              <a:p>
                <a:endParaRPr lang="en-US"/>
              </a:p>
            </p:txBody>
          </p:sp>
          <p:sp>
            <p:nvSpPr>
              <p:cNvPr id="125640" name="Line 5832"/>
              <p:cNvSpPr>
                <a:spLocks noChangeShapeType="1"/>
              </p:cNvSpPr>
              <p:nvPr/>
            </p:nvSpPr>
            <p:spPr bwMode="auto">
              <a:xfrm flipV="1">
                <a:off x="4539" y="3224"/>
                <a:ext cx="1" cy="1"/>
              </a:xfrm>
              <a:prstGeom prst="line">
                <a:avLst/>
              </a:prstGeom>
              <a:noFill/>
              <a:ln w="0">
                <a:solidFill>
                  <a:srgbClr val="FFDF7F"/>
                </a:solidFill>
                <a:round/>
                <a:headEnd/>
                <a:tailEnd/>
              </a:ln>
            </p:spPr>
            <p:txBody>
              <a:bodyPr/>
              <a:lstStyle/>
              <a:p>
                <a:endParaRPr lang="en-US"/>
              </a:p>
            </p:txBody>
          </p:sp>
          <p:sp>
            <p:nvSpPr>
              <p:cNvPr id="125641" name="Line 5833"/>
              <p:cNvSpPr>
                <a:spLocks noChangeShapeType="1"/>
              </p:cNvSpPr>
              <p:nvPr/>
            </p:nvSpPr>
            <p:spPr bwMode="auto">
              <a:xfrm flipH="1">
                <a:off x="4540" y="3222"/>
                <a:ext cx="1" cy="2"/>
              </a:xfrm>
              <a:prstGeom prst="line">
                <a:avLst/>
              </a:prstGeom>
              <a:noFill/>
              <a:ln w="0">
                <a:solidFill>
                  <a:srgbClr val="FFDF7F"/>
                </a:solidFill>
                <a:round/>
                <a:headEnd/>
                <a:tailEnd/>
              </a:ln>
            </p:spPr>
            <p:txBody>
              <a:bodyPr/>
              <a:lstStyle/>
              <a:p>
                <a:endParaRPr lang="en-US"/>
              </a:p>
            </p:txBody>
          </p:sp>
          <p:sp>
            <p:nvSpPr>
              <p:cNvPr id="125642" name="Line 5834"/>
              <p:cNvSpPr>
                <a:spLocks noChangeShapeType="1"/>
              </p:cNvSpPr>
              <p:nvPr/>
            </p:nvSpPr>
            <p:spPr bwMode="auto">
              <a:xfrm flipV="1">
                <a:off x="4541" y="3222"/>
                <a:ext cx="1" cy="1"/>
              </a:xfrm>
              <a:prstGeom prst="line">
                <a:avLst/>
              </a:prstGeom>
              <a:noFill/>
              <a:ln w="0">
                <a:solidFill>
                  <a:srgbClr val="FFDF7F"/>
                </a:solidFill>
                <a:round/>
                <a:headEnd/>
                <a:tailEnd/>
              </a:ln>
            </p:spPr>
            <p:txBody>
              <a:bodyPr/>
              <a:lstStyle/>
              <a:p>
                <a:endParaRPr lang="en-US"/>
              </a:p>
            </p:txBody>
          </p:sp>
          <p:sp>
            <p:nvSpPr>
              <p:cNvPr id="125643" name="Line 5835"/>
              <p:cNvSpPr>
                <a:spLocks noChangeShapeType="1"/>
              </p:cNvSpPr>
              <p:nvPr/>
            </p:nvSpPr>
            <p:spPr bwMode="auto">
              <a:xfrm flipH="1">
                <a:off x="4542" y="3220"/>
                <a:ext cx="1" cy="2"/>
              </a:xfrm>
              <a:prstGeom prst="line">
                <a:avLst/>
              </a:prstGeom>
              <a:noFill/>
              <a:ln w="0">
                <a:solidFill>
                  <a:srgbClr val="FFDF7F"/>
                </a:solidFill>
                <a:round/>
                <a:headEnd/>
                <a:tailEnd/>
              </a:ln>
            </p:spPr>
            <p:txBody>
              <a:bodyPr/>
              <a:lstStyle/>
              <a:p>
                <a:endParaRPr lang="en-US"/>
              </a:p>
            </p:txBody>
          </p:sp>
          <p:sp>
            <p:nvSpPr>
              <p:cNvPr id="125644" name="Line 5836"/>
              <p:cNvSpPr>
                <a:spLocks noChangeShapeType="1"/>
              </p:cNvSpPr>
              <p:nvPr/>
            </p:nvSpPr>
            <p:spPr bwMode="auto">
              <a:xfrm flipH="1">
                <a:off x="4543" y="3220"/>
                <a:ext cx="2" cy="1"/>
              </a:xfrm>
              <a:prstGeom prst="line">
                <a:avLst/>
              </a:prstGeom>
              <a:noFill/>
              <a:ln w="0">
                <a:solidFill>
                  <a:srgbClr val="FFDF7F"/>
                </a:solidFill>
                <a:round/>
                <a:headEnd/>
                <a:tailEnd/>
              </a:ln>
            </p:spPr>
            <p:txBody>
              <a:bodyPr/>
              <a:lstStyle/>
              <a:p>
                <a:endParaRPr lang="en-US"/>
              </a:p>
            </p:txBody>
          </p:sp>
          <p:sp>
            <p:nvSpPr>
              <p:cNvPr id="125645" name="Line 5837"/>
              <p:cNvSpPr>
                <a:spLocks noChangeShapeType="1"/>
              </p:cNvSpPr>
              <p:nvPr/>
            </p:nvSpPr>
            <p:spPr bwMode="auto">
              <a:xfrm flipV="1">
                <a:off x="4545" y="3220"/>
                <a:ext cx="1" cy="1"/>
              </a:xfrm>
              <a:prstGeom prst="line">
                <a:avLst/>
              </a:prstGeom>
              <a:noFill/>
              <a:ln w="0">
                <a:solidFill>
                  <a:srgbClr val="FFDF7F"/>
                </a:solidFill>
                <a:round/>
                <a:headEnd/>
                <a:tailEnd/>
              </a:ln>
            </p:spPr>
            <p:txBody>
              <a:bodyPr/>
              <a:lstStyle/>
              <a:p>
                <a:endParaRPr lang="en-US"/>
              </a:p>
            </p:txBody>
          </p:sp>
          <p:sp>
            <p:nvSpPr>
              <p:cNvPr id="125646" name="Line 5838"/>
              <p:cNvSpPr>
                <a:spLocks noChangeShapeType="1"/>
              </p:cNvSpPr>
              <p:nvPr/>
            </p:nvSpPr>
            <p:spPr bwMode="auto">
              <a:xfrm flipV="1">
                <a:off x="4546" y="3219"/>
                <a:ext cx="1" cy="1"/>
              </a:xfrm>
              <a:prstGeom prst="line">
                <a:avLst/>
              </a:prstGeom>
              <a:noFill/>
              <a:ln w="0">
                <a:solidFill>
                  <a:srgbClr val="FFDF7F"/>
                </a:solidFill>
                <a:round/>
                <a:headEnd/>
                <a:tailEnd/>
              </a:ln>
            </p:spPr>
            <p:txBody>
              <a:bodyPr/>
              <a:lstStyle/>
              <a:p>
                <a:endParaRPr lang="en-US"/>
              </a:p>
            </p:txBody>
          </p:sp>
          <p:sp>
            <p:nvSpPr>
              <p:cNvPr id="125647" name="Line 5839"/>
              <p:cNvSpPr>
                <a:spLocks noChangeShapeType="1"/>
              </p:cNvSpPr>
              <p:nvPr/>
            </p:nvSpPr>
            <p:spPr bwMode="auto">
              <a:xfrm flipV="1">
                <a:off x="4546" y="3219"/>
                <a:ext cx="1" cy="1"/>
              </a:xfrm>
              <a:prstGeom prst="line">
                <a:avLst/>
              </a:prstGeom>
              <a:noFill/>
              <a:ln w="0">
                <a:solidFill>
                  <a:srgbClr val="FFDF7F"/>
                </a:solidFill>
                <a:round/>
                <a:headEnd/>
                <a:tailEnd/>
              </a:ln>
            </p:spPr>
            <p:txBody>
              <a:bodyPr/>
              <a:lstStyle/>
              <a:p>
                <a:endParaRPr lang="en-US"/>
              </a:p>
            </p:txBody>
          </p:sp>
          <p:sp>
            <p:nvSpPr>
              <p:cNvPr id="125648" name="Freeform 5840"/>
              <p:cNvSpPr>
                <a:spLocks/>
              </p:cNvSpPr>
              <p:nvPr/>
            </p:nvSpPr>
            <p:spPr bwMode="auto">
              <a:xfrm>
                <a:off x="4466" y="3172"/>
                <a:ext cx="9" cy="6"/>
              </a:xfrm>
              <a:custGeom>
                <a:avLst/>
                <a:gdLst/>
                <a:ahLst/>
                <a:cxnLst>
                  <a:cxn ang="0">
                    <a:pos x="0" y="15"/>
                  </a:cxn>
                  <a:cxn ang="0">
                    <a:pos x="26" y="0"/>
                  </a:cxn>
                  <a:cxn ang="0">
                    <a:pos x="27" y="1"/>
                  </a:cxn>
                  <a:cxn ang="0">
                    <a:pos x="1" y="16"/>
                  </a:cxn>
                  <a:cxn ang="0">
                    <a:pos x="0" y="15"/>
                  </a:cxn>
                </a:cxnLst>
                <a:rect l="0" t="0" r="r" b="b"/>
                <a:pathLst>
                  <a:path w="27" h="16">
                    <a:moveTo>
                      <a:pt x="0" y="15"/>
                    </a:moveTo>
                    <a:lnTo>
                      <a:pt x="26" y="0"/>
                    </a:lnTo>
                    <a:lnTo>
                      <a:pt x="27" y="1"/>
                    </a:lnTo>
                    <a:lnTo>
                      <a:pt x="1" y="16"/>
                    </a:lnTo>
                    <a:lnTo>
                      <a:pt x="0" y="15"/>
                    </a:lnTo>
                    <a:close/>
                  </a:path>
                </a:pathLst>
              </a:custGeom>
              <a:solidFill>
                <a:srgbClr val="FFDF7F"/>
              </a:solidFill>
              <a:ln w="0">
                <a:solidFill>
                  <a:srgbClr val="FFDF7F"/>
                </a:solidFill>
                <a:prstDash val="solid"/>
                <a:round/>
                <a:headEnd/>
                <a:tailEnd/>
              </a:ln>
            </p:spPr>
            <p:txBody>
              <a:bodyPr/>
              <a:lstStyle/>
              <a:p>
                <a:endParaRPr lang="en-US"/>
              </a:p>
            </p:txBody>
          </p:sp>
          <p:sp>
            <p:nvSpPr>
              <p:cNvPr id="125649" name="Line 5841"/>
              <p:cNvSpPr>
                <a:spLocks noChangeShapeType="1"/>
              </p:cNvSpPr>
              <p:nvPr/>
            </p:nvSpPr>
            <p:spPr bwMode="auto">
              <a:xfrm flipV="1">
                <a:off x="4487" y="3180"/>
                <a:ext cx="1" cy="1"/>
              </a:xfrm>
              <a:prstGeom prst="line">
                <a:avLst/>
              </a:prstGeom>
              <a:noFill/>
              <a:ln w="0">
                <a:solidFill>
                  <a:srgbClr val="FFDF7F"/>
                </a:solidFill>
                <a:round/>
                <a:headEnd/>
                <a:tailEnd/>
              </a:ln>
            </p:spPr>
            <p:txBody>
              <a:bodyPr/>
              <a:lstStyle/>
              <a:p>
                <a:endParaRPr lang="en-US"/>
              </a:p>
            </p:txBody>
          </p:sp>
          <p:sp>
            <p:nvSpPr>
              <p:cNvPr id="125650" name="Line 5842"/>
              <p:cNvSpPr>
                <a:spLocks noChangeShapeType="1"/>
              </p:cNvSpPr>
              <p:nvPr/>
            </p:nvSpPr>
            <p:spPr bwMode="auto">
              <a:xfrm flipV="1">
                <a:off x="4487" y="3181"/>
                <a:ext cx="1" cy="1"/>
              </a:xfrm>
              <a:prstGeom prst="line">
                <a:avLst/>
              </a:prstGeom>
              <a:noFill/>
              <a:ln w="0">
                <a:solidFill>
                  <a:srgbClr val="FFDF7F"/>
                </a:solidFill>
                <a:round/>
                <a:headEnd/>
                <a:tailEnd/>
              </a:ln>
            </p:spPr>
            <p:txBody>
              <a:bodyPr/>
              <a:lstStyle/>
              <a:p>
                <a:endParaRPr lang="en-US"/>
              </a:p>
            </p:txBody>
          </p:sp>
          <p:sp>
            <p:nvSpPr>
              <p:cNvPr id="125651" name="Line 5843"/>
              <p:cNvSpPr>
                <a:spLocks noChangeShapeType="1"/>
              </p:cNvSpPr>
              <p:nvPr/>
            </p:nvSpPr>
            <p:spPr bwMode="auto">
              <a:xfrm flipV="1">
                <a:off x="4486" y="3182"/>
                <a:ext cx="1" cy="2"/>
              </a:xfrm>
              <a:prstGeom prst="line">
                <a:avLst/>
              </a:prstGeom>
              <a:noFill/>
              <a:ln w="0">
                <a:solidFill>
                  <a:srgbClr val="FFDF7F"/>
                </a:solidFill>
                <a:round/>
                <a:headEnd/>
                <a:tailEnd/>
              </a:ln>
            </p:spPr>
            <p:txBody>
              <a:bodyPr/>
              <a:lstStyle/>
              <a:p>
                <a:endParaRPr lang="en-US"/>
              </a:p>
            </p:txBody>
          </p:sp>
          <p:sp>
            <p:nvSpPr>
              <p:cNvPr id="125652" name="Line 5844"/>
              <p:cNvSpPr>
                <a:spLocks noChangeShapeType="1"/>
              </p:cNvSpPr>
              <p:nvPr/>
            </p:nvSpPr>
            <p:spPr bwMode="auto">
              <a:xfrm flipH="1">
                <a:off x="4486" y="3184"/>
                <a:ext cx="1" cy="2"/>
              </a:xfrm>
              <a:prstGeom prst="line">
                <a:avLst/>
              </a:prstGeom>
              <a:noFill/>
              <a:ln w="0">
                <a:solidFill>
                  <a:srgbClr val="FFDF7F"/>
                </a:solidFill>
                <a:round/>
                <a:headEnd/>
                <a:tailEnd/>
              </a:ln>
            </p:spPr>
            <p:txBody>
              <a:bodyPr/>
              <a:lstStyle/>
              <a:p>
                <a:endParaRPr lang="en-US"/>
              </a:p>
            </p:txBody>
          </p:sp>
          <p:sp>
            <p:nvSpPr>
              <p:cNvPr id="125653" name="Line 5845"/>
              <p:cNvSpPr>
                <a:spLocks noChangeShapeType="1"/>
              </p:cNvSpPr>
              <p:nvPr/>
            </p:nvSpPr>
            <p:spPr bwMode="auto">
              <a:xfrm>
                <a:off x="4486" y="3186"/>
                <a:ext cx="1" cy="2"/>
              </a:xfrm>
              <a:prstGeom prst="line">
                <a:avLst/>
              </a:prstGeom>
              <a:noFill/>
              <a:ln w="0">
                <a:solidFill>
                  <a:srgbClr val="FFDF7F"/>
                </a:solidFill>
                <a:round/>
                <a:headEnd/>
                <a:tailEnd/>
              </a:ln>
            </p:spPr>
            <p:txBody>
              <a:bodyPr/>
              <a:lstStyle/>
              <a:p>
                <a:endParaRPr lang="en-US"/>
              </a:p>
            </p:txBody>
          </p:sp>
          <p:sp>
            <p:nvSpPr>
              <p:cNvPr id="125654" name="Line 5846"/>
              <p:cNvSpPr>
                <a:spLocks noChangeShapeType="1"/>
              </p:cNvSpPr>
              <p:nvPr/>
            </p:nvSpPr>
            <p:spPr bwMode="auto">
              <a:xfrm>
                <a:off x="4486" y="3188"/>
                <a:ext cx="1" cy="2"/>
              </a:xfrm>
              <a:prstGeom prst="line">
                <a:avLst/>
              </a:prstGeom>
              <a:noFill/>
              <a:ln w="0">
                <a:solidFill>
                  <a:srgbClr val="FFDF7F"/>
                </a:solidFill>
                <a:round/>
                <a:headEnd/>
                <a:tailEnd/>
              </a:ln>
            </p:spPr>
            <p:txBody>
              <a:bodyPr/>
              <a:lstStyle/>
              <a:p>
                <a:endParaRPr lang="en-US"/>
              </a:p>
            </p:txBody>
          </p:sp>
          <p:sp>
            <p:nvSpPr>
              <p:cNvPr id="125655" name="Line 5847"/>
              <p:cNvSpPr>
                <a:spLocks noChangeShapeType="1"/>
              </p:cNvSpPr>
              <p:nvPr/>
            </p:nvSpPr>
            <p:spPr bwMode="auto">
              <a:xfrm>
                <a:off x="4486" y="3190"/>
                <a:ext cx="2" cy="3"/>
              </a:xfrm>
              <a:prstGeom prst="line">
                <a:avLst/>
              </a:prstGeom>
              <a:noFill/>
              <a:ln w="0">
                <a:solidFill>
                  <a:srgbClr val="FFDF7F"/>
                </a:solidFill>
                <a:round/>
                <a:headEnd/>
                <a:tailEnd/>
              </a:ln>
            </p:spPr>
            <p:txBody>
              <a:bodyPr/>
              <a:lstStyle/>
              <a:p>
                <a:endParaRPr lang="en-US"/>
              </a:p>
            </p:txBody>
          </p:sp>
          <p:sp>
            <p:nvSpPr>
              <p:cNvPr id="125656" name="Line 5848"/>
              <p:cNvSpPr>
                <a:spLocks noChangeShapeType="1"/>
              </p:cNvSpPr>
              <p:nvPr/>
            </p:nvSpPr>
            <p:spPr bwMode="auto">
              <a:xfrm>
                <a:off x="4488" y="3193"/>
                <a:ext cx="2" cy="2"/>
              </a:xfrm>
              <a:prstGeom prst="line">
                <a:avLst/>
              </a:prstGeom>
              <a:noFill/>
              <a:ln w="0">
                <a:solidFill>
                  <a:srgbClr val="FFDF7F"/>
                </a:solidFill>
                <a:round/>
                <a:headEnd/>
                <a:tailEnd/>
              </a:ln>
            </p:spPr>
            <p:txBody>
              <a:bodyPr/>
              <a:lstStyle/>
              <a:p>
                <a:endParaRPr lang="en-US"/>
              </a:p>
            </p:txBody>
          </p:sp>
          <p:sp>
            <p:nvSpPr>
              <p:cNvPr id="125657" name="Line 5849"/>
              <p:cNvSpPr>
                <a:spLocks noChangeShapeType="1"/>
              </p:cNvSpPr>
              <p:nvPr/>
            </p:nvSpPr>
            <p:spPr bwMode="auto">
              <a:xfrm>
                <a:off x="4490" y="3195"/>
                <a:ext cx="1" cy="2"/>
              </a:xfrm>
              <a:prstGeom prst="line">
                <a:avLst/>
              </a:prstGeom>
              <a:noFill/>
              <a:ln w="0">
                <a:solidFill>
                  <a:srgbClr val="FFDF7F"/>
                </a:solidFill>
                <a:round/>
                <a:headEnd/>
                <a:tailEnd/>
              </a:ln>
            </p:spPr>
            <p:txBody>
              <a:bodyPr/>
              <a:lstStyle/>
              <a:p>
                <a:endParaRPr lang="en-US"/>
              </a:p>
            </p:txBody>
          </p:sp>
          <p:sp>
            <p:nvSpPr>
              <p:cNvPr id="125658" name="Line 5850"/>
              <p:cNvSpPr>
                <a:spLocks noChangeShapeType="1"/>
              </p:cNvSpPr>
              <p:nvPr/>
            </p:nvSpPr>
            <p:spPr bwMode="auto">
              <a:xfrm>
                <a:off x="4491" y="3197"/>
                <a:ext cx="1" cy="1"/>
              </a:xfrm>
              <a:prstGeom prst="line">
                <a:avLst/>
              </a:prstGeom>
              <a:noFill/>
              <a:ln w="0">
                <a:solidFill>
                  <a:srgbClr val="FFDF7F"/>
                </a:solidFill>
                <a:round/>
                <a:headEnd/>
                <a:tailEnd/>
              </a:ln>
            </p:spPr>
            <p:txBody>
              <a:bodyPr/>
              <a:lstStyle/>
              <a:p>
                <a:endParaRPr lang="en-US"/>
              </a:p>
            </p:txBody>
          </p:sp>
          <p:sp>
            <p:nvSpPr>
              <p:cNvPr id="125659" name="Line 5851"/>
              <p:cNvSpPr>
                <a:spLocks noChangeShapeType="1"/>
              </p:cNvSpPr>
              <p:nvPr/>
            </p:nvSpPr>
            <p:spPr bwMode="auto">
              <a:xfrm>
                <a:off x="4492" y="3198"/>
                <a:ext cx="2" cy="2"/>
              </a:xfrm>
              <a:prstGeom prst="line">
                <a:avLst/>
              </a:prstGeom>
              <a:noFill/>
              <a:ln w="0">
                <a:solidFill>
                  <a:srgbClr val="FFDF7F"/>
                </a:solidFill>
                <a:round/>
                <a:headEnd/>
                <a:tailEnd/>
              </a:ln>
            </p:spPr>
            <p:txBody>
              <a:bodyPr/>
              <a:lstStyle/>
              <a:p>
                <a:endParaRPr lang="en-US"/>
              </a:p>
            </p:txBody>
          </p:sp>
          <p:sp>
            <p:nvSpPr>
              <p:cNvPr id="125660" name="Line 5852"/>
              <p:cNvSpPr>
                <a:spLocks noChangeShapeType="1"/>
              </p:cNvSpPr>
              <p:nvPr/>
            </p:nvSpPr>
            <p:spPr bwMode="auto">
              <a:xfrm>
                <a:off x="4494" y="3200"/>
                <a:ext cx="2" cy="1"/>
              </a:xfrm>
              <a:prstGeom prst="line">
                <a:avLst/>
              </a:prstGeom>
              <a:noFill/>
              <a:ln w="0">
                <a:solidFill>
                  <a:srgbClr val="FFDF7F"/>
                </a:solidFill>
                <a:round/>
                <a:headEnd/>
                <a:tailEnd/>
              </a:ln>
            </p:spPr>
            <p:txBody>
              <a:bodyPr/>
              <a:lstStyle/>
              <a:p>
                <a:endParaRPr lang="en-US"/>
              </a:p>
            </p:txBody>
          </p:sp>
          <p:sp>
            <p:nvSpPr>
              <p:cNvPr id="125661" name="Line 5853"/>
              <p:cNvSpPr>
                <a:spLocks noChangeShapeType="1"/>
              </p:cNvSpPr>
              <p:nvPr/>
            </p:nvSpPr>
            <p:spPr bwMode="auto">
              <a:xfrm>
                <a:off x="4496" y="3200"/>
                <a:ext cx="2" cy="1"/>
              </a:xfrm>
              <a:prstGeom prst="line">
                <a:avLst/>
              </a:prstGeom>
              <a:noFill/>
              <a:ln w="0">
                <a:solidFill>
                  <a:srgbClr val="FFDF7F"/>
                </a:solidFill>
                <a:round/>
                <a:headEnd/>
                <a:tailEnd/>
              </a:ln>
            </p:spPr>
            <p:txBody>
              <a:bodyPr/>
              <a:lstStyle/>
              <a:p>
                <a:endParaRPr lang="en-US"/>
              </a:p>
            </p:txBody>
          </p:sp>
          <p:sp>
            <p:nvSpPr>
              <p:cNvPr id="125662" name="Line 5854"/>
              <p:cNvSpPr>
                <a:spLocks noChangeShapeType="1"/>
              </p:cNvSpPr>
              <p:nvPr/>
            </p:nvSpPr>
            <p:spPr bwMode="auto">
              <a:xfrm>
                <a:off x="4498" y="3201"/>
                <a:ext cx="3" cy="1"/>
              </a:xfrm>
              <a:prstGeom prst="line">
                <a:avLst/>
              </a:prstGeom>
              <a:noFill/>
              <a:ln w="0">
                <a:solidFill>
                  <a:srgbClr val="FFDF7F"/>
                </a:solidFill>
                <a:round/>
                <a:headEnd/>
                <a:tailEnd/>
              </a:ln>
            </p:spPr>
            <p:txBody>
              <a:bodyPr/>
              <a:lstStyle/>
              <a:p>
                <a:endParaRPr lang="en-US"/>
              </a:p>
            </p:txBody>
          </p:sp>
          <p:sp>
            <p:nvSpPr>
              <p:cNvPr id="125663" name="Line 5855"/>
              <p:cNvSpPr>
                <a:spLocks noChangeShapeType="1"/>
              </p:cNvSpPr>
              <p:nvPr/>
            </p:nvSpPr>
            <p:spPr bwMode="auto">
              <a:xfrm flipV="1">
                <a:off x="4501" y="3200"/>
                <a:ext cx="2" cy="1"/>
              </a:xfrm>
              <a:prstGeom prst="line">
                <a:avLst/>
              </a:prstGeom>
              <a:noFill/>
              <a:ln w="0">
                <a:solidFill>
                  <a:srgbClr val="FFDF7F"/>
                </a:solidFill>
                <a:round/>
                <a:headEnd/>
                <a:tailEnd/>
              </a:ln>
            </p:spPr>
            <p:txBody>
              <a:bodyPr/>
              <a:lstStyle/>
              <a:p>
                <a:endParaRPr lang="en-US"/>
              </a:p>
            </p:txBody>
          </p:sp>
          <p:sp>
            <p:nvSpPr>
              <p:cNvPr id="125664" name="Line 5856"/>
              <p:cNvSpPr>
                <a:spLocks noChangeShapeType="1"/>
              </p:cNvSpPr>
              <p:nvPr/>
            </p:nvSpPr>
            <p:spPr bwMode="auto">
              <a:xfrm flipV="1">
                <a:off x="4503" y="3199"/>
                <a:ext cx="1" cy="1"/>
              </a:xfrm>
              <a:prstGeom prst="line">
                <a:avLst/>
              </a:prstGeom>
              <a:noFill/>
              <a:ln w="0">
                <a:solidFill>
                  <a:srgbClr val="FFDF7F"/>
                </a:solidFill>
                <a:round/>
                <a:headEnd/>
                <a:tailEnd/>
              </a:ln>
            </p:spPr>
            <p:txBody>
              <a:bodyPr/>
              <a:lstStyle/>
              <a:p>
                <a:endParaRPr lang="en-US"/>
              </a:p>
            </p:txBody>
          </p:sp>
          <p:sp>
            <p:nvSpPr>
              <p:cNvPr id="125665" name="Line 5857"/>
              <p:cNvSpPr>
                <a:spLocks noChangeShapeType="1"/>
              </p:cNvSpPr>
              <p:nvPr/>
            </p:nvSpPr>
            <p:spPr bwMode="auto">
              <a:xfrm flipV="1">
                <a:off x="4504" y="3199"/>
                <a:ext cx="1" cy="1"/>
              </a:xfrm>
              <a:prstGeom prst="line">
                <a:avLst/>
              </a:prstGeom>
              <a:noFill/>
              <a:ln w="0">
                <a:solidFill>
                  <a:srgbClr val="FFDF7F"/>
                </a:solidFill>
                <a:round/>
                <a:headEnd/>
                <a:tailEnd/>
              </a:ln>
            </p:spPr>
            <p:txBody>
              <a:bodyPr/>
              <a:lstStyle/>
              <a:p>
                <a:endParaRPr lang="en-US"/>
              </a:p>
            </p:txBody>
          </p:sp>
          <p:sp>
            <p:nvSpPr>
              <p:cNvPr id="125666" name="Line 5858"/>
              <p:cNvSpPr>
                <a:spLocks noChangeShapeType="1"/>
              </p:cNvSpPr>
              <p:nvPr/>
            </p:nvSpPr>
            <p:spPr bwMode="auto">
              <a:xfrm flipV="1">
                <a:off x="4505" y="3198"/>
                <a:ext cx="1" cy="1"/>
              </a:xfrm>
              <a:prstGeom prst="line">
                <a:avLst/>
              </a:prstGeom>
              <a:noFill/>
              <a:ln w="0">
                <a:solidFill>
                  <a:srgbClr val="FFDF7F"/>
                </a:solidFill>
                <a:round/>
                <a:headEnd/>
                <a:tailEnd/>
              </a:ln>
            </p:spPr>
            <p:txBody>
              <a:bodyPr/>
              <a:lstStyle/>
              <a:p>
                <a:endParaRPr lang="en-US"/>
              </a:p>
            </p:txBody>
          </p:sp>
          <p:sp>
            <p:nvSpPr>
              <p:cNvPr id="125667" name="Line 5859"/>
              <p:cNvSpPr>
                <a:spLocks noChangeShapeType="1"/>
              </p:cNvSpPr>
              <p:nvPr/>
            </p:nvSpPr>
            <p:spPr bwMode="auto">
              <a:xfrm flipV="1">
                <a:off x="4505" y="3197"/>
                <a:ext cx="1" cy="1"/>
              </a:xfrm>
              <a:prstGeom prst="line">
                <a:avLst/>
              </a:prstGeom>
              <a:noFill/>
              <a:ln w="0">
                <a:solidFill>
                  <a:srgbClr val="FFDF7F"/>
                </a:solidFill>
                <a:round/>
                <a:headEnd/>
                <a:tailEnd/>
              </a:ln>
            </p:spPr>
            <p:txBody>
              <a:bodyPr/>
              <a:lstStyle/>
              <a:p>
                <a:endParaRPr lang="en-US"/>
              </a:p>
            </p:txBody>
          </p:sp>
          <p:sp>
            <p:nvSpPr>
              <p:cNvPr id="125668" name="Line 5860"/>
              <p:cNvSpPr>
                <a:spLocks noChangeShapeType="1"/>
              </p:cNvSpPr>
              <p:nvPr/>
            </p:nvSpPr>
            <p:spPr bwMode="auto">
              <a:xfrm flipV="1">
                <a:off x="4506" y="3195"/>
                <a:ext cx="1" cy="2"/>
              </a:xfrm>
              <a:prstGeom prst="line">
                <a:avLst/>
              </a:prstGeom>
              <a:noFill/>
              <a:ln w="0">
                <a:solidFill>
                  <a:srgbClr val="FFDF7F"/>
                </a:solidFill>
                <a:round/>
                <a:headEnd/>
                <a:tailEnd/>
              </a:ln>
            </p:spPr>
            <p:txBody>
              <a:bodyPr/>
              <a:lstStyle/>
              <a:p>
                <a:endParaRPr lang="en-US"/>
              </a:p>
            </p:txBody>
          </p:sp>
          <p:sp>
            <p:nvSpPr>
              <p:cNvPr id="125669" name="Line 5861"/>
              <p:cNvSpPr>
                <a:spLocks noChangeShapeType="1"/>
              </p:cNvSpPr>
              <p:nvPr/>
            </p:nvSpPr>
            <p:spPr bwMode="auto">
              <a:xfrm flipV="1">
                <a:off x="4506" y="3194"/>
                <a:ext cx="1" cy="1"/>
              </a:xfrm>
              <a:prstGeom prst="line">
                <a:avLst/>
              </a:prstGeom>
              <a:noFill/>
              <a:ln w="0">
                <a:solidFill>
                  <a:srgbClr val="FFDF7F"/>
                </a:solidFill>
                <a:round/>
                <a:headEnd/>
                <a:tailEnd/>
              </a:ln>
            </p:spPr>
            <p:txBody>
              <a:bodyPr/>
              <a:lstStyle/>
              <a:p>
                <a:endParaRPr lang="en-US"/>
              </a:p>
            </p:txBody>
          </p:sp>
          <p:sp>
            <p:nvSpPr>
              <p:cNvPr id="125670" name="Line 5862"/>
              <p:cNvSpPr>
                <a:spLocks noChangeShapeType="1"/>
              </p:cNvSpPr>
              <p:nvPr/>
            </p:nvSpPr>
            <p:spPr bwMode="auto">
              <a:xfrm flipV="1">
                <a:off x="4506" y="3193"/>
                <a:ext cx="1" cy="1"/>
              </a:xfrm>
              <a:prstGeom prst="line">
                <a:avLst/>
              </a:prstGeom>
              <a:noFill/>
              <a:ln w="0">
                <a:solidFill>
                  <a:srgbClr val="FFDF7F"/>
                </a:solidFill>
                <a:round/>
                <a:headEnd/>
                <a:tailEnd/>
              </a:ln>
            </p:spPr>
            <p:txBody>
              <a:bodyPr/>
              <a:lstStyle/>
              <a:p>
                <a:endParaRPr lang="en-US"/>
              </a:p>
            </p:txBody>
          </p:sp>
          <p:sp>
            <p:nvSpPr>
              <p:cNvPr id="125671" name="Line 5863"/>
              <p:cNvSpPr>
                <a:spLocks noChangeShapeType="1"/>
              </p:cNvSpPr>
              <p:nvPr/>
            </p:nvSpPr>
            <p:spPr bwMode="auto">
              <a:xfrm flipH="1" flipV="1">
                <a:off x="4476" y="3174"/>
                <a:ext cx="1" cy="1"/>
              </a:xfrm>
              <a:prstGeom prst="line">
                <a:avLst/>
              </a:prstGeom>
              <a:noFill/>
              <a:ln w="0">
                <a:solidFill>
                  <a:srgbClr val="FFDF7F"/>
                </a:solidFill>
                <a:round/>
                <a:headEnd/>
                <a:tailEnd/>
              </a:ln>
            </p:spPr>
            <p:txBody>
              <a:bodyPr/>
              <a:lstStyle/>
              <a:p>
                <a:endParaRPr lang="en-US"/>
              </a:p>
            </p:txBody>
          </p:sp>
          <p:sp>
            <p:nvSpPr>
              <p:cNvPr id="125672" name="Line 5864"/>
              <p:cNvSpPr>
                <a:spLocks noChangeShapeType="1"/>
              </p:cNvSpPr>
              <p:nvPr/>
            </p:nvSpPr>
            <p:spPr bwMode="auto">
              <a:xfrm flipV="1">
                <a:off x="4477" y="3175"/>
                <a:ext cx="1" cy="1"/>
              </a:xfrm>
              <a:prstGeom prst="line">
                <a:avLst/>
              </a:prstGeom>
              <a:noFill/>
              <a:ln w="0">
                <a:solidFill>
                  <a:srgbClr val="FFDF7F"/>
                </a:solidFill>
                <a:round/>
                <a:headEnd/>
                <a:tailEnd/>
              </a:ln>
            </p:spPr>
            <p:txBody>
              <a:bodyPr/>
              <a:lstStyle/>
              <a:p>
                <a:endParaRPr lang="en-US"/>
              </a:p>
            </p:txBody>
          </p:sp>
          <p:sp>
            <p:nvSpPr>
              <p:cNvPr id="125673" name="Line 5865"/>
              <p:cNvSpPr>
                <a:spLocks noChangeShapeType="1"/>
              </p:cNvSpPr>
              <p:nvPr/>
            </p:nvSpPr>
            <p:spPr bwMode="auto">
              <a:xfrm flipV="1">
                <a:off x="4477" y="3175"/>
                <a:ext cx="1" cy="2"/>
              </a:xfrm>
              <a:prstGeom prst="line">
                <a:avLst/>
              </a:prstGeom>
              <a:noFill/>
              <a:ln w="0">
                <a:solidFill>
                  <a:srgbClr val="FFDF7F"/>
                </a:solidFill>
                <a:round/>
                <a:headEnd/>
                <a:tailEnd/>
              </a:ln>
            </p:spPr>
            <p:txBody>
              <a:bodyPr/>
              <a:lstStyle/>
              <a:p>
                <a:endParaRPr lang="en-US"/>
              </a:p>
            </p:txBody>
          </p:sp>
          <p:sp>
            <p:nvSpPr>
              <p:cNvPr id="125674" name="Line 5866"/>
              <p:cNvSpPr>
                <a:spLocks noChangeShapeType="1"/>
              </p:cNvSpPr>
              <p:nvPr/>
            </p:nvSpPr>
            <p:spPr bwMode="auto">
              <a:xfrm>
                <a:off x="4477" y="3177"/>
                <a:ext cx="1" cy="2"/>
              </a:xfrm>
              <a:prstGeom prst="line">
                <a:avLst/>
              </a:prstGeom>
              <a:noFill/>
              <a:ln w="0">
                <a:solidFill>
                  <a:srgbClr val="FFDF7F"/>
                </a:solidFill>
                <a:round/>
                <a:headEnd/>
                <a:tailEnd/>
              </a:ln>
            </p:spPr>
            <p:txBody>
              <a:bodyPr/>
              <a:lstStyle/>
              <a:p>
                <a:endParaRPr lang="en-US"/>
              </a:p>
            </p:txBody>
          </p:sp>
          <p:sp>
            <p:nvSpPr>
              <p:cNvPr id="125675" name="Line 5867"/>
              <p:cNvSpPr>
                <a:spLocks noChangeShapeType="1"/>
              </p:cNvSpPr>
              <p:nvPr/>
            </p:nvSpPr>
            <p:spPr bwMode="auto">
              <a:xfrm>
                <a:off x="4477" y="3179"/>
                <a:ext cx="1" cy="2"/>
              </a:xfrm>
              <a:prstGeom prst="line">
                <a:avLst/>
              </a:prstGeom>
              <a:noFill/>
              <a:ln w="0">
                <a:solidFill>
                  <a:srgbClr val="FFDF7F"/>
                </a:solidFill>
                <a:round/>
                <a:headEnd/>
                <a:tailEnd/>
              </a:ln>
            </p:spPr>
            <p:txBody>
              <a:bodyPr/>
              <a:lstStyle/>
              <a:p>
                <a:endParaRPr lang="en-US"/>
              </a:p>
            </p:txBody>
          </p:sp>
          <p:sp>
            <p:nvSpPr>
              <p:cNvPr id="125676" name="Line 5868"/>
              <p:cNvSpPr>
                <a:spLocks noChangeShapeType="1"/>
              </p:cNvSpPr>
              <p:nvPr/>
            </p:nvSpPr>
            <p:spPr bwMode="auto">
              <a:xfrm flipH="1" flipV="1">
                <a:off x="4477" y="3181"/>
                <a:ext cx="1" cy="3"/>
              </a:xfrm>
              <a:prstGeom prst="line">
                <a:avLst/>
              </a:prstGeom>
              <a:noFill/>
              <a:ln w="0">
                <a:solidFill>
                  <a:srgbClr val="FFDF7F"/>
                </a:solidFill>
                <a:round/>
                <a:headEnd/>
                <a:tailEnd/>
              </a:ln>
            </p:spPr>
            <p:txBody>
              <a:bodyPr/>
              <a:lstStyle/>
              <a:p>
                <a:endParaRPr lang="en-US"/>
              </a:p>
            </p:txBody>
          </p:sp>
          <p:sp>
            <p:nvSpPr>
              <p:cNvPr id="125677" name="Line 5869"/>
              <p:cNvSpPr>
                <a:spLocks noChangeShapeType="1"/>
              </p:cNvSpPr>
              <p:nvPr/>
            </p:nvSpPr>
            <p:spPr bwMode="auto">
              <a:xfrm flipV="1">
                <a:off x="4478" y="3184"/>
                <a:ext cx="1" cy="1"/>
              </a:xfrm>
              <a:prstGeom prst="line">
                <a:avLst/>
              </a:prstGeom>
              <a:noFill/>
              <a:ln w="0">
                <a:solidFill>
                  <a:srgbClr val="FFDF7F"/>
                </a:solidFill>
                <a:round/>
                <a:headEnd/>
                <a:tailEnd/>
              </a:ln>
            </p:spPr>
            <p:txBody>
              <a:bodyPr/>
              <a:lstStyle/>
              <a:p>
                <a:endParaRPr lang="en-US"/>
              </a:p>
            </p:txBody>
          </p:sp>
          <p:sp>
            <p:nvSpPr>
              <p:cNvPr id="125678" name="Line 5870"/>
              <p:cNvSpPr>
                <a:spLocks noChangeShapeType="1"/>
              </p:cNvSpPr>
              <p:nvPr/>
            </p:nvSpPr>
            <p:spPr bwMode="auto">
              <a:xfrm>
                <a:off x="4478" y="3185"/>
                <a:ext cx="1" cy="1"/>
              </a:xfrm>
              <a:prstGeom prst="line">
                <a:avLst/>
              </a:prstGeom>
              <a:noFill/>
              <a:ln w="0">
                <a:solidFill>
                  <a:srgbClr val="FFDF7F"/>
                </a:solidFill>
                <a:round/>
                <a:headEnd/>
                <a:tailEnd/>
              </a:ln>
            </p:spPr>
            <p:txBody>
              <a:bodyPr/>
              <a:lstStyle/>
              <a:p>
                <a:endParaRPr lang="en-US"/>
              </a:p>
            </p:txBody>
          </p:sp>
        </p:grpSp>
        <p:grpSp>
          <p:nvGrpSpPr>
            <p:cNvPr id="125880" name="Group 6072"/>
            <p:cNvGrpSpPr>
              <a:grpSpLocks/>
            </p:cNvGrpSpPr>
            <p:nvPr/>
          </p:nvGrpSpPr>
          <p:grpSpPr bwMode="auto">
            <a:xfrm>
              <a:off x="4312" y="518"/>
              <a:ext cx="1307" cy="2776"/>
              <a:chOff x="4312" y="518"/>
              <a:chExt cx="1307" cy="2776"/>
            </a:xfrm>
          </p:grpSpPr>
          <p:sp>
            <p:nvSpPr>
              <p:cNvPr id="125680" name="Line 5872"/>
              <p:cNvSpPr>
                <a:spLocks noChangeShapeType="1"/>
              </p:cNvSpPr>
              <p:nvPr/>
            </p:nvSpPr>
            <p:spPr bwMode="auto">
              <a:xfrm>
                <a:off x="4478" y="3186"/>
                <a:ext cx="1" cy="2"/>
              </a:xfrm>
              <a:prstGeom prst="line">
                <a:avLst/>
              </a:prstGeom>
              <a:noFill/>
              <a:ln w="0">
                <a:solidFill>
                  <a:srgbClr val="FFDF7F"/>
                </a:solidFill>
                <a:round/>
                <a:headEnd/>
                <a:tailEnd/>
              </a:ln>
            </p:spPr>
            <p:txBody>
              <a:bodyPr/>
              <a:lstStyle/>
              <a:p>
                <a:endParaRPr lang="en-US"/>
              </a:p>
            </p:txBody>
          </p:sp>
          <p:sp>
            <p:nvSpPr>
              <p:cNvPr id="125681" name="Line 5873"/>
              <p:cNvSpPr>
                <a:spLocks noChangeShapeType="1"/>
              </p:cNvSpPr>
              <p:nvPr/>
            </p:nvSpPr>
            <p:spPr bwMode="auto">
              <a:xfrm>
                <a:off x="4478" y="3188"/>
                <a:ext cx="1" cy="2"/>
              </a:xfrm>
              <a:prstGeom prst="line">
                <a:avLst/>
              </a:prstGeom>
              <a:noFill/>
              <a:ln w="0">
                <a:solidFill>
                  <a:srgbClr val="FFDF7F"/>
                </a:solidFill>
                <a:round/>
                <a:headEnd/>
                <a:tailEnd/>
              </a:ln>
            </p:spPr>
            <p:txBody>
              <a:bodyPr/>
              <a:lstStyle/>
              <a:p>
                <a:endParaRPr lang="en-US"/>
              </a:p>
            </p:txBody>
          </p:sp>
          <p:sp>
            <p:nvSpPr>
              <p:cNvPr id="125682" name="Line 5874"/>
              <p:cNvSpPr>
                <a:spLocks noChangeShapeType="1"/>
              </p:cNvSpPr>
              <p:nvPr/>
            </p:nvSpPr>
            <p:spPr bwMode="auto">
              <a:xfrm>
                <a:off x="4503" y="3215"/>
                <a:ext cx="1" cy="1"/>
              </a:xfrm>
              <a:prstGeom prst="line">
                <a:avLst/>
              </a:prstGeom>
              <a:noFill/>
              <a:ln w="0">
                <a:solidFill>
                  <a:srgbClr val="FFDF7F"/>
                </a:solidFill>
                <a:round/>
                <a:headEnd/>
                <a:tailEnd/>
              </a:ln>
            </p:spPr>
            <p:txBody>
              <a:bodyPr/>
              <a:lstStyle/>
              <a:p>
                <a:endParaRPr lang="en-US"/>
              </a:p>
            </p:txBody>
          </p:sp>
          <p:sp>
            <p:nvSpPr>
              <p:cNvPr id="125683" name="Line 5875"/>
              <p:cNvSpPr>
                <a:spLocks noChangeShapeType="1"/>
              </p:cNvSpPr>
              <p:nvPr/>
            </p:nvSpPr>
            <p:spPr bwMode="auto">
              <a:xfrm>
                <a:off x="4504" y="3216"/>
                <a:ext cx="1" cy="1"/>
              </a:xfrm>
              <a:prstGeom prst="line">
                <a:avLst/>
              </a:prstGeom>
              <a:noFill/>
              <a:ln w="0">
                <a:solidFill>
                  <a:srgbClr val="FFDF7F"/>
                </a:solidFill>
                <a:round/>
                <a:headEnd/>
                <a:tailEnd/>
              </a:ln>
            </p:spPr>
            <p:txBody>
              <a:bodyPr/>
              <a:lstStyle/>
              <a:p>
                <a:endParaRPr lang="en-US"/>
              </a:p>
            </p:txBody>
          </p:sp>
          <p:sp>
            <p:nvSpPr>
              <p:cNvPr id="125684" name="Line 5876"/>
              <p:cNvSpPr>
                <a:spLocks noChangeShapeType="1"/>
              </p:cNvSpPr>
              <p:nvPr/>
            </p:nvSpPr>
            <p:spPr bwMode="auto">
              <a:xfrm>
                <a:off x="4504" y="3216"/>
                <a:ext cx="2" cy="1"/>
              </a:xfrm>
              <a:prstGeom prst="line">
                <a:avLst/>
              </a:prstGeom>
              <a:noFill/>
              <a:ln w="0">
                <a:solidFill>
                  <a:srgbClr val="FFDF7F"/>
                </a:solidFill>
                <a:round/>
                <a:headEnd/>
                <a:tailEnd/>
              </a:ln>
            </p:spPr>
            <p:txBody>
              <a:bodyPr/>
              <a:lstStyle/>
              <a:p>
                <a:endParaRPr lang="en-US"/>
              </a:p>
            </p:txBody>
          </p:sp>
          <p:sp>
            <p:nvSpPr>
              <p:cNvPr id="125685" name="Line 5877"/>
              <p:cNvSpPr>
                <a:spLocks noChangeShapeType="1"/>
              </p:cNvSpPr>
              <p:nvPr/>
            </p:nvSpPr>
            <p:spPr bwMode="auto">
              <a:xfrm>
                <a:off x="4506" y="3216"/>
                <a:ext cx="1" cy="1"/>
              </a:xfrm>
              <a:prstGeom prst="line">
                <a:avLst/>
              </a:prstGeom>
              <a:noFill/>
              <a:ln w="0">
                <a:solidFill>
                  <a:srgbClr val="FFDF7F"/>
                </a:solidFill>
                <a:round/>
                <a:headEnd/>
                <a:tailEnd/>
              </a:ln>
            </p:spPr>
            <p:txBody>
              <a:bodyPr/>
              <a:lstStyle/>
              <a:p>
                <a:endParaRPr lang="en-US"/>
              </a:p>
            </p:txBody>
          </p:sp>
          <p:sp>
            <p:nvSpPr>
              <p:cNvPr id="125686" name="Line 5878"/>
              <p:cNvSpPr>
                <a:spLocks noChangeShapeType="1"/>
              </p:cNvSpPr>
              <p:nvPr/>
            </p:nvSpPr>
            <p:spPr bwMode="auto">
              <a:xfrm>
                <a:off x="4507" y="3216"/>
                <a:ext cx="2" cy="1"/>
              </a:xfrm>
              <a:prstGeom prst="line">
                <a:avLst/>
              </a:prstGeom>
              <a:noFill/>
              <a:ln w="0">
                <a:solidFill>
                  <a:srgbClr val="FFDF7F"/>
                </a:solidFill>
                <a:round/>
                <a:headEnd/>
                <a:tailEnd/>
              </a:ln>
            </p:spPr>
            <p:txBody>
              <a:bodyPr/>
              <a:lstStyle/>
              <a:p>
                <a:endParaRPr lang="en-US"/>
              </a:p>
            </p:txBody>
          </p:sp>
          <p:sp>
            <p:nvSpPr>
              <p:cNvPr id="125687" name="Line 5879"/>
              <p:cNvSpPr>
                <a:spLocks noChangeShapeType="1"/>
              </p:cNvSpPr>
              <p:nvPr/>
            </p:nvSpPr>
            <p:spPr bwMode="auto">
              <a:xfrm>
                <a:off x="4509" y="3216"/>
                <a:ext cx="1" cy="1"/>
              </a:xfrm>
              <a:prstGeom prst="line">
                <a:avLst/>
              </a:prstGeom>
              <a:noFill/>
              <a:ln w="0">
                <a:solidFill>
                  <a:srgbClr val="FFDF7F"/>
                </a:solidFill>
                <a:round/>
                <a:headEnd/>
                <a:tailEnd/>
              </a:ln>
            </p:spPr>
            <p:txBody>
              <a:bodyPr/>
              <a:lstStyle/>
              <a:p>
                <a:endParaRPr lang="en-US"/>
              </a:p>
            </p:txBody>
          </p:sp>
          <p:sp>
            <p:nvSpPr>
              <p:cNvPr id="125688" name="Line 5880"/>
              <p:cNvSpPr>
                <a:spLocks noChangeShapeType="1"/>
              </p:cNvSpPr>
              <p:nvPr/>
            </p:nvSpPr>
            <p:spPr bwMode="auto">
              <a:xfrm flipV="1">
                <a:off x="4510" y="3216"/>
                <a:ext cx="1" cy="1"/>
              </a:xfrm>
              <a:prstGeom prst="line">
                <a:avLst/>
              </a:prstGeom>
              <a:noFill/>
              <a:ln w="0">
                <a:solidFill>
                  <a:srgbClr val="FFDF7F"/>
                </a:solidFill>
                <a:round/>
                <a:headEnd/>
                <a:tailEnd/>
              </a:ln>
            </p:spPr>
            <p:txBody>
              <a:bodyPr/>
              <a:lstStyle/>
              <a:p>
                <a:endParaRPr lang="en-US"/>
              </a:p>
            </p:txBody>
          </p:sp>
          <p:sp>
            <p:nvSpPr>
              <p:cNvPr id="125689" name="Line 5881"/>
              <p:cNvSpPr>
                <a:spLocks noChangeShapeType="1"/>
              </p:cNvSpPr>
              <p:nvPr/>
            </p:nvSpPr>
            <p:spPr bwMode="auto">
              <a:xfrm flipH="1">
                <a:off x="4511" y="3216"/>
                <a:ext cx="1" cy="1"/>
              </a:xfrm>
              <a:prstGeom prst="line">
                <a:avLst/>
              </a:prstGeom>
              <a:noFill/>
              <a:ln w="0">
                <a:solidFill>
                  <a:srgbClr val="FFDF7F"/>
                </a:solidFill>
                <a:round/>
                <a:headEnd/>
                <a:tailEnd/>
              </a:ln>
            </p:spPr>
            <p:txBody>
              <a:bodyPr/>
              <a:lstStyle/>
              <a:p>
                <a:endParaRPr lang="en-US"/>
              </a:p>
            </p:txBody>
          </p:sp>
          <p:sp>
            <p:nvSpPr>
              <p:cNvPr id="125690" name="Line 5882"/>
              <p:cNvSpPr>
                <a:spLocks noChangeShapeType="1"/>
              </p:cNvSpPr>
              <p:nvPr/>
            </p:nvSpPr>
            <p:spPr bwMode="auto">
              <a:xfrm flipH="1">
                <a:off x="4512" y="3215"/>
                <a:ext cx="2" cy="1"/>
              </a:xfrm>
              <a:prstGeom prst="line">
                <a:avLst/>
              </a:prstGeom>
              <a:noFill/>
              <a:ln w="0">
                <a:solidFill>
                  <a:srgbClr val="FFDF7F"/>
                </a:solidFill>
                <a:round/>
                <a:headEnd/>
                <a:tailEnd/>
              </a:ln>
            </p:spPr>
            <p:txBody>
              <a:bodyPr/>
              <a:lstStyle/>
              <a:p>
                <a:endParaRPr lang="en-US"/>
              </a:p>
            </p:txBody>
          </p:sp>
          <p:sp>
            <p:nvSpPr>
              <p:cNvPr id="125691" name="Line 5883"/>
              <p:cNvSpPr>
                <a:spLocks noChangeShapeType="1"/>
              </p:cNvSpPr>
              <p:nvPr/>
            </p:nvSpPr>
            <p:spPr bwMode="auto">
              <a:xfrm flipV="1">
                <a:off x="4514" y="3215"/>
                <a:ext cx="2" cy="1"/>
              </a:xfrm>
              <a:prstGeom prst="line">
                <a:avLst/>
              </a:prstGeom>
              <a:noFill/>
              <a:ln w="0">
                <a:solidFill>
                  <a:srgbClr val="FFDF7F"/>
                </a:solidFill>
                <a:round/>
                <a:headEnd/>
                <a:tailEnd/>
              </a:ln>
            </p:spPr>
            <p:txBody>
              <a:bodyPr/>
              <a:lstStyle/>
              <a:p>
                <a:endParaRPr lang="en-US"/>
              </a:p>
            </p:txBody>
          </p:sp>
          <p:sp>
            <p:nvSpPr>
              <p:cNvPr id="125692" name="Line 5884"/>
              <p:cNvSpPr>
                <a:spLocks noChangeShapeType="1"/>
              </p:cNvSpPr>
              <p:nvPr/>
            </p:nvSpPr>
            <p:spPr bwMode="auto">
              <a:xfrm flipV="1">
                <a:off x="4516" y="3214"/>
                <a:ext cx="2" cy="1"/>
              </a:xfrm>
              <a:prstGeom prst="line">
                <a:avLst/>
              </a:prstGeom>
              <a:noFill/>
              <a:ln w="0">
                <a:solidFill>
                  <a:srgbClr val="FFDF7F"/>
                </a:solidFill>
                <a:round/>
                <a:headEnd/>
                <a:tailEnd/>
              </a:ln>
            </p:spPr>
            <p:txBody>
              <a:bodyPr/>
              <a:lstStyle/>
              <a:p>
                <a:endParaRPr lang="en-US"/>
              </a:p>
            </p:txBody>
          </p:sp>
          <p:sp>
            <p:nvSpPr>
              <p:cNvPr id="125693" name="Line 5885"/>
              <p:cNvSpPr>
                <a:spLocks noChangeShapeType="1"/>
              </p:cNvSpPr>
              <p:nvPr/>
            </p:nvSpPr>
            <p:spPr bwMode="auto">
              <a:xfrm flipV="1">
                <a:off x="4518" y="3214"/>
                <a:ext cx="1" cy="1"/>
              </a:xfrm>
              <a:prstGeom prst="line">
                <a:avLst/>
              </a:prstGeom>
              <a:noFill/>
              <a:ln w="0">
                <a:solidFill>
                  <a:srgbClr val="FFDF7F"/>
                </a:solidFill>
                <a:round/>
                <a:headEnd/>
                <a:tailEnd/>
              </a:ln>
            </p:spPr>
            <p:txBody>
              <a:bodyPr/>
              <a:lstStyle/>
              <a:p>
                <a:endParaRPr lang="en-US"/>
              </a:p>
            </p:txBody>
          </p:sp>
          <p:sp>
            <p:nvSpPr>
              <p:cNvPr id="125694" name="Line 5886"/>
              <p:cNvSpPr>
                <a:spLocks noChangeShapeType="1"/>
              </p:cNvSpPr>
              <p:nvPr/>
            </p:nvSpPr>
            <p:spPr bwMode="auto">
              <a:xfrm flipV="1">
                <a:off x="4519" y="3213"/>
                <a:ext cx="1" cy="1"/>
              </a:xfrm>
              <a:prstGeom prst="line">
                <a:avLst/>
              </a:prstGeom>
              <a:noFill/>
              <a:ln w="0">
                <a:solidFill>
                  <a:srgbClr val="FFDF7F"/>
                </a:solidFill>
                <a:round/>
                <a:headEnd/>
                <a:tailEnd/>
              </a:ln>
            </p:spPr>
            <p:txBody>
              <a:bodyPr/>
              <a:lstStyle/>
              <a:p>
                <a:endParaRPr lang="en-US"/>
              </a:p>
            </p:txBody>
          </p:sp>
          <p:sp>
            <p:nvSpPr>
              <p:cNvPr id="125695" name="Line 5887"/>
              <p:cNvSpPr>
                <a:spLocks noChangeShapeType="1"/>
              </p:cNvSpPr>
              <p:nvPr/>
            </p:nvSpPr>
            <p:spPr bwMode="auto">
              <a:xfrm flipH="1">
                <a:off x="4520" y="3212"/>
                <a:ext cx="1" cy="1"/>
              </a:xfrm>
              <a:prstGeom prst="line">
                <a:avLst/>
              </a:prstGeom>
              <a:noFill/>
              <a:ln w="0">
                <a:solidFill>
                  <a:srgbClr val="FFDF7F"/>
                </a:solidFill>
                <a:round/>
                <a:headEnd/>
                <a:tailEnd/>
              </a:ln>
            </p:spPr>
            <p:txBody>
              <a:bodyPr/>
              <a:lstStyle/>
              <a:p>
                <a:endParaRPr lang="en-US"/>
              </a:p>
            </p:txBody>
          </p:sp>
          <p:sp>
            <p:nvSpPr>
              <p:cNvPr id="125696" name="Line 5888"/>
              <p:cNvSpPr>
                <a:spLocks noChangeShapeType="1"/>
              </p:cNvSpPr>
              <p:nvPr/>
            </p:nvSpPr>
            <p:spPr bwMode="auto">
              <a:xfrm flipH="1">
                <a:off x="4521" y="3210"/>
                <a:ext cx="1" cy="2"/>
              </a:xfrm>
              <a:prstGeom prst="line">
                <a:avLst/>
              </a:prstGeom>
              <a:noFill/>
              <a:ln w="0">
                <a:solidFill>
                  <a:srgbClr val="FFDF7F"/>
                </a:solidFill>
                <a:round/>
                <a:headEnd/>
                <a:tailEnd/>
              </a:ln>
            </p:spPr>
            <p:txBody>
              <a:bodyPr/>
              <a:lstStyle/>
              <a:p>
                <a:endParaRPr lang="en-US"/>
              </a:p>
            </p:txBody>
          </p:sp>
          <p:sp>
            <p:nvSpPr>
              <p:cNvPr id="125697" name="Line 5889"/>
              <p:cNvSpPr>
                <a:spLocks noChangeShapeType="1"/>
              </p:cNvSpPr>
              <p:nvPr/>
            </p:nvSpPr>
            <p:spPr bwMode="auto">
              <a:xfrm flipH="1">
                <a:off x="4522" y="3210"/>
                <a:ext cx="2" cy="1"/>
              </a:xfrm>
              <a:prstGeom prst="line">
                <a:avLst/>
              </a:prstGeom>
              <a:noFill/>
              <a:ln w="0">
                <a:solidFill>
                  <a:srgbClr val="FFDF7F"/>
                </a:solidFill>
                <a:round/>
                <a:headEnd/>
                <a:tailEnd/>
              </a:ln>
            </p:spPr>
            <p:txBody>
              <a:bodyPr/>
              <a:lstStyle/>
              <a:p>
                <a:endParaRPr lang="en-US"/>
              </a:p>
            </p:txBody>
          </p:sp>
          <p:sp>
            <p:nvSpPr>
              <p:cNvPr id="125698" name="Line 5890"/>
              <p:cNvSpPr>
                <a:spLocks noChangeShapeType="1"/>
              </p:cNvSpPr>
              <p:nvPr/>
            </p:nvSpPr>
            <p:spPr bwMode="auto">
              <a:xfrm flipH="1">
                <a:off x="4524" y="3210"/>
                <a:ext cx="1" cy="1"/>
              </a:xfrm>
              <a:prstGeom prst="line">
                <a:avLst/>
              </a:prstGeom>
              <a:noFill/>
              <a:ln w="0">
                <a:solidFill>
                  <a:srgbClr val="FFDF7F"/>
                </a:solidFill>
                <a:round/>
                <a:headEnd/>
                <a:tailEnd/>
              </a:ln>
            </p:spPr>
            <p:txBody>
              <a:bodyPr/>
              <a:lstStyle/>
              <a:p>
                <a:endParaRPr lang="en-US"/>
              </a:p>
            </p:txBody>
          </p:sp>
          <p:sp>
            <p:nvSpPr>
              <p:cNvPr id="125699" name="Line 5891"/>
              <p:cNvSpPr>
                <a:spLocks noChangeShapeType="1"/>
              </p:cNvSpPr>
              <p:nvPr/>
            </p:nvSpPr>
            <p:spPr bwMode="auto">
              <a:xfrm flipH="1">
                <a:off x="4525" y="3210"/>
                <a:ext cx="2" cy="1"/>
              </a:xfrm>
              <a:prstGeom prst="line">
                <a:avLst/>
              </a:prstGeom>
              <a:noFill/>
              <a:ln w="0">
                <a:solidFill>
                  <a:srgbClr val="FFDF7F"/>
                </a:solidFill>
                <a:round/>
                <a:headEnd/>
                <a:tailEnd/>
              </a:ln>
            </p:spPr>
            <p:txBody>
              <a:bodyPr/>
              <a:lstStyle/>
              <a:p>
                <a:endParaRPr lang="en-US"/>
              </a:p>
            </p:txBody>
          </p:sp>
          <p:sp>
            <p:nvSpPr>
              <p:cNvPr id="125700" name="Line 5892"/>
              <p:cNvSpPr>
                <a:spLocks noChangeShapeType="1"/>
              </p:cNvSpPr>
              <p:nvPr/>
            </p:nvSpPr>
            <p:spPr bwMode="auto">
              <a:xfrm flipH="1" flipV="1">
                <a:off x="4527" y="3210"/>
                <a:ext cx="1" cy="1"/>
              </a:xfrm>
              <a:prstGeom prst="line">
                <a:avLst/>
              </a:prstGeom>
              <a:noFill/>
              <a:ln w="0">
                <a:solidFill>
                  <a:srgbClr val="FFDF7F"/>
                </a:solidFill>
                <a:round/>
                <a:headEnd/>
                <a:tailEnd/>
              </a:ln>
            </p:spPr>
            <p:txBody>
              <a:bodyPr/>
              <a:lstStyle/>
              <a:p>
                <a:endParaRPr lang="en-US"/>
              </a:p>
            </p:txBody>
          </p:sp>
          <p:sp>
            <p:nvSpPr>
              <p:cNvPr id="125701" name="Line 5893"/>
              <p:cNvSpPr>
                <a:spLocks noChangeShapeType="1"/>
              </p:cNvSpPr>
              <p:nvPr/>
            </p:nvSpPr>
            <p:spPr bwMode="auto">
              <a:xfrm>
                <a:off x="4528" y="3210"/>
                <a:ext cx="1" cy="1"/>
              </a:xfrm>
              <a:prstGeom prst="line">
                <a:avLst/>
              </a:prstGeom>
              <a:noFill/>
              <a:ln w="0">
                <a:solidFill>
                  <a:srgbClr val="FFDF7F"/>
                </a:solidFill>
                <a:round/>
                <a:headEnd/>
                <a:tailEnd/>
              </a:ln>
            </p:spPr>
            <p:txBody>
              <a:bodyPr/>
              <a:lstStyle/>
              <a:p>
                <a:endParaRPr lang="en-US"/>
              </a:p>
            </p:txBody>
          </p:sp>
          <p:sp>
            <p:nvSpPr>
              <p:cNvPr id="125702" name="Line 5894"/>
              <p:cNvSpPr>
                <a:spLocks noChangeShapeType="1"/>
              </p:cNvSpPr>
              <p:nvPr/>
            </p:nvSpPr>
            <p:spPr bwMode="auto">
              <a:xfrm flipV="1">
                <a:off x="4529" y="3210"/>
                <a:ext cx="1" cy="1"/>
              </a:xfrm>
              <a:prstGeom prst="line">
                <a:avLst/>
              </a:prstGeom>
              <a:noFill/>
              <a:ln w="0">
                <a:solidFill>
                  <a:srgbClr val="FFDF7F"/>
                </a:solidFill>
                <a:round/>
                <a:headEnd/>
                <a:tailEnd/>
              </a:ln>
            </p:spPr>
            <p:txBody>
              <a:bodyPr/>
              <a:lstStyle/>
              <a:p>
                <a:endParaRPr lang="en-US"/>
              </a:p>
            </p:txBody>
          </p:sp>
          <p:sp>
            <p:nvSpPr>
              <p:cNvPr id="125703" name="Line 5895"/>
              <p:cNvSpPr>
                <a:spLocks noChangeShapeType="1"/>
              </p:cNvSpPr>
              <p:nvPr/>
            </p:nvSpPr>
            <p:spPr bwMode="auto">
              <a:xfrm flipV="1">
                <a:off x="4530" y="3209"/>
                <a:ext cx="1" cy="1"/>
              </a:xfrm>
              <a:prstGeom prst="line">
                <a:avLst/>
              </a:prstGeom>
              <a:noFill/>
              <a:ln w="0">
                <a:solidFill>
                  <a:srgbClr val="FFDF7F"/>
                </a:solidFill>
                <a:round/>
                <a:headEnd/>
                <a:tailEnd/>
              </a:ln>
            </p:spPr>
            <p:txBody>
              <a:bodyPr/>
              <a:lstStyle/>
              <a:p>
                <a:endParaRPr lang="en-US"/>
              </a:p>
            </p:txBody>
          </p:sp>
          <p:sp>
            <p:nvSpPr>
              <p:cNvPr id="125704" name="Freeform 5896"/>
              <p:cNvSpPr>
                <a:spLocks/>
              </p:cNvSpPr>
              <p:nvPr/>
            </p:nvSpPr>
            <p:spPr bwMode="auto">
              <a:xfrm>
                <a:off x="4585" y="3233"/>
                <a:ext cx="26" cy="16"/>
              </a:xfrm>
              <a:custGeom>
                <a:avLst/>
                <a:gdLst/>
                <a:ahLst/>
                <a:cxnLst>
                  <a:cxn ang="0">
                    <a:pos x="0" y="47"/>
                  </a:cxn>
                  <a:cxn ang="0">
                    <a:pos x="77" y="0"/>
                  </a:cxn>
                  <a:cxn ang="0">
                    <a:pos x="77" y="0"/>
                  </a:cxn>
                  <a:cxn ang="0">
                    <a:pos x="1" y="48"/>
                  </a:cxn>
                  <a:cxn ang="0">
                    <a:pos x="0" y="47"/>
                  </a:cxn>
                </a:cxnLst>
                <a:rect l="0" t="0" r="r" b="b"/>
                <a:pathLst>
                  <a:path w="77" h="48">
                    <a:moveTo>
                      <a:pt x="0" y="47"/>
                    </a:moveTo>
                    <a:lnTo>
                      <a:pt x="77" y="0"/>
                    </a:lnTo>
                    <a:lnTo>
                      <a:pt x="77" y="0"/>
                    </a:lnTo>
                    <a:lnTo>
                      <a:pt x="1" y="48"/>
                    </a:lnTo>
                    <a:lnTo>
                      <a:pt x="0" y="47"/>
                    </a:lnTo>
                    <a:close/>
                  </a:path>
                </a:pathLst>
              </a:custGeom>
              <a:solidFill>
                <a:srgbClr val="FFDF7F"/>
              </a:solidFill>
              <a:ln w="0">
                <a:solidFill>
                  <a:srgbClr val="FFDF7F"/>
                </a:solidFill>
                <a:prstDash val="solid"/>
                <a:round/>
                <a:headEnd/>
                <a:tailEnd/>
              </a:ln>
            </p:spPr>
            <p:txBody>
              <a:bodyPr/>
              <a:lstStyle/>
              <a:p>
                <a:endParaRPr lang="en-US"/>
              </a:p>
            </p:txBody>
          </p:sp>
          <p:sp>
            <p:nvSpPr>
              <p:cNvPr id="125705" name="Line 5897"/>
              <p:cNvSpPr>
                <a:spLocks noChangeShapeType="1"/>
              </p:cNvSpPr>
              <p:nvPr/>
            </p:nvSpPr>
            <p:spPr bwMode="auto">
              <a:xfrm>
                <a:off x="4551" y="3227"/>
                <a:ext cx="34" cy="21"/>
              </a:xfrm>
              <a:prstGeom prst="line">
                <a:avLst/>
              </a:prstGeom>
              <a:noFill/>
              <a:ln w="0">
                <a:solidFill>
                  <a:srgbClr val="FFDF7F"/>
                </a:solidFill>
                <a:round/>
                <a:headEnd/>
                <a:tailEnd/>
              </a:ln>
            </p:spPr>
            <p:txBody>
              <a:bodyPr/>
              <a:lstStyle/>
              <a:p>
                <a:endParaRPr lang="en-US"/>
              </a:p>
            </p:txBody>
          </p:sp>
          <p:sp>
            <p:nvSpPr>
              <p:cNvPr id="125706" name="Line 5898"/>
              <p:cNvSpPr>
                <a:spLocks noChangeShapeType="1"/>
              </p:cNvSpPr>
              <p:nvPr/>
            </p:nvSpPr>
            <p:spPr bwMode="auto">
              <a:xfrm>
                <a:off x="4549" y="3220"/>
                <a:ext cx="1" cy="41"/>
              </a:xfrm>
              <a:prstGeom prst="line">
                <a:avLst/>
              </a:prstGeom>
              <a:noFill/>
              <a:ln w="0">
                <a:solidFill>
                  <a:srgbClr val="FFDF7F"/>
                </a:solidFill>
                <a:round/>
                <a:headEnd/>
                <a:tailEnd/>
              </a:ln>
            </p:spPr>
            <p:txBody>
              <a:bodyPr/>
              <a:lstStyle/>
              <a:p>
                <a:endParaRPr lang="en-US"/>
              </a:p>
            </p:txBody>
          </p:sp>
          <p:sp>
            <p:nvSpPr>
              <p:cNvPr id="125707" name="Line 5899"/>
              <p:cNvSpPr>
                <a:spLocks noChangeShapeType="1"/>
              </p:cNvSpPr>
              <p:nvPr/>
            </p:nvSpPr>
            <p:spPr bwMode="auto">
              <a:xfrm>
                <a:off x="4585" y="3261"/>
                <a:ext cx="1" cy="1"/>
              </a:xfrm>
              <a:prstGeom prst="line">
                <a:avLst/>
              </a:prstGeom>
              <a:noFill/>
              <a:ln w="0">
                <a:solidFill>
                  <a:srgbClr val="FFDF7F"/>
                </a:solidFill>
                <a:round/>
                <a:headEnd/>
                <a:tailEnd/>
              </a:ln>
            </p:spPr>
            <p:txBody>
              <a:bodyPr/>
              <a:lstStyle/>
              <a:p>
                <a:endParaRPr lang="en-US"/>
              </a:p>
            </p:txBody>
          </p:sp>
          <p:sp>
            <p:nvSpPr>
              <p:cNvPr id="125708" name="Line 5900"/>
              <p:cNvSpPr>
                <a:spLocks noChangeShapeType="1"/>
              </p:cNvSpPr>
              <p:nvPr/>
            </p:nvSpPr>
            <p:spPr bwMode="auto">
              <a:xfrm>
                <a:off x="4586" y="3262"/>
                <a:ext cx="1" cy="1"/>
              </a:xfrm>
              <a:prstGeom prst="line">
                <a:avLst/>
              </a:prstGeom>
              <a:noFill/>
              <a:ln w="0">
                <a:solidFill>
                  <a:srgbClr val="FFDF7F"/>
                </a:solidFill>
                <a:round/>
                <a:headEnd/>
                <a:tailEnd/>
              </a:ln>
            </p:spPr>
            <p:txBody>
              <a:bodyPr/>
              <a:lstStyle/>
              <a:p>
                <a:endParaRPr lang="en-US"/>
              </a:p>
            </p:txBody>
          </p:sp>
          <p:sp>
            <p:nvSpPr>
              <p:cNvPr id="125709" name="Line 5901"/>
              <p:cNvSpPr>
                <a:spLocks noChangeShapeType="1"/>
              </p:cNvSpPr>
              <p:nvPr/>
            </p:nvSpPr>
            <p:spPr bwMode="auto">
              <a:xfrm>
                <a:off x="4586" y="3263"/>
                <a:ext cx="1" cy="1"/>
              </a:xfrm>
              <a:prstGeom prst="line">
                <a:avLst/>
              </a:prstGeom>
              <a:noFill/>
              <a:ln w="0">
                <a:solidFill>
                  <a:srgbClr val="FFDF7F"/>
                </a:solidFill>
                <a:round/>
                <a:headEnd/>
                <a:tailEnd/>
              </a:ln>
            </p:spPr>
            <p:txBody>
              <a:bodyPr/>
              <a:lstStyle/>
              <a:p>
                <a:endParaRPr lang="en-US"/>
              </a:p>
            </p:txBody>
          </p:sp>
          <p:sp>
            <p:nvSpPr>
              <p:cNvPr id="125710" name="Line 5902"/>
              <p:cNvSpPr>
                <a:spLocks noChangeShapeType="1"/>
              </p:cNvSpPr>
              <p:nvPr/>
            </p:nvSpPr>
            <p:spPr bwMode="auto">
              <a:xfrm>
                <a:off x="4587" y="3264"/>
                <a:ext cx="1" cy="2"/>
              </a:xfrm>
              <a:prstGeom prst="line">
                <a:avLst/>
              </a:prstGeom>
              <a:noFill/>
              <a:ln w="0">
                <a:solidFill>
                  <a:srgbClr val="FFDF7F"/>
                </a:solidFill>
                <a:round/>
                <a:headEnd/>
                <a:tailEnd/>
              </a:ln>
            </p:spPr>
            <p:txBody>
              <a:bodyPr/>
              <a:lstStyle/>
              <a:p>
                <a:endParaRPr lang="en-US"/>
              </a:p>
            </p:txBody>
          </p:sp>
          <p:sp>
            <p:nvSpPr>
              <p:cNvPr id="125711" name="Line 5903"/>
              <p:cNvSpPr>
                <a:spLocks noChangeShapeType="1"/>
              </p:cNvSpPr>
              <p:nvPr/>
            </p:nvSpPr>
            <p:spPr bwMode="auto">
              <a:xfrm>
                <a:off x="4587" y="3266"/>
                <a:ext cx="1" cy="1"/>
              </a:xfrm>
              <a:prstGeom prst="line">
                <a:avLst/>
              </a:prstGeom>
              <a:noFill/>
              <a:ln w="0">
                <a:solidFill>
                  <a:srgbClr val="FFDF7F"/>
                </a:solidFill>
                <a:round/>
                <a:headEnd/>
                <a:tailEnd/>
              </a:ln>
            </p:spPr>
            <p:txBody>
              <a:bodyPr/>
              <a:lstStyle/>
              <a:p>
                <a:endParaRPr lang="en-US"/>
              </a:p>
            </p:txBody>
          </p:sp>
          <p:sp>
            <p:nvSpPr>
              <p:cNvPr id="125712" name="Line 5904"/>
              <p:cNvSpPr>
                <a:spLocks noChangeShapeType="1"/>
              </p:cNvSpPr>
              <p:nvPr/>
            </p:nvSpPr>
            <p:spPr bwMode="auto">
              <a:xfrm>
                <a:off x="4588" y="3267"/>
                <a:ext cx="2" cy="1"/>
              </a:xfrm>
              <a:prstGeom prst="line">
                <a:avLst/>
              </a:prstGeom>
              <a:noFill/>
              <a:ln w="0">
                <a:solidFill>
                  <a:srgbClr val="FFDF7F"/>
                </a:solidFill>
                <a:round/>
                <a:headEnd/>
                <a:tailEnd/>
              </a:ln>
            </p:spPr>
            <p:txBody>
              <a:bodyPr/>
              <a:lstStyle/>
              <a:p>
                <a:endParaRPr lang="en-US"/>
              </a:p>
            </p:txBody>
          </p:sp>
          <p:sp>
            <p:nvSpPr>
              <p:cNvPr id="125713" name="Line 5905"/>
              <p:cNvSpPr>
                <a:spLocks noChangeShapeType="1"/>
              </p:cNvSpPr>
              <p:nvPr/>
            </p:nvSpPr>
            <p:spPr bwMode="auto">
              <a:xfrm>
                <a:off x="4590" y="3267"/>
                <a:ext cx="1" cy="1"/>
              </a:xfrm>
              <a:prstGeom prst="line">
                <a:avLst/>
              </a:prstGeom>
              <a:noFill/>
              <a:ln w="0">
                <a:solidFill>
                  <a:srgbClr val="FFDF7F"/>
                </a:solidFill>
                <a:round/>
                <a:headEnd/>
                <a:tailEnd/>
              </a:ln>
            </p:spPr>
            <p:txBody>
              <a:bodyPr/>
              <a:lstStyle/>
              <a:p>
                <a:endParaRPr lang="en-US"/>
              </a:p>
            </p:txBody>
          </p:sp>
          <p:sp>
            <p:nvSpPr>
              <p:cNvPr id="125714" name="Line 5906"/>
              <p:cNvSpPr>
                <a:spLocks noChangeShapeType="1"/>
              </p:cNvSpPr>
              <p:nvPr/>
            </p:nvSpPr>
            <p:spPr bwMode="auto">
              <a:xfrm>
                <a:off x="4591" y="3268"/>
                <a:ext cx="2" cy="1"/>
              </a:xfrm>
              <a:prstGeom prst="line">
                <a:avLst/>
              </a:prstGeom>
              <a:noFill/>
              <a:ln w="0">
                <a:solidFill>
                  <a:srgbClr val="FFDF7F"/>
                </a:solidFill>
                <a:round/>
                <a:headEnd/>
                <a:tailEnd/>
              </a:ln>
            </p:spPr>
            <p:txBody>
              <a:bodyPr/>
              <a:lstStyle/>
              <a:p>
                <a:endParaRPr lang="en-US"/>
              </a:p>
            </p:txBody>
          </p:sp>
          <p:sp>
            <p:nvSpPr>
              <p:cNvPr id="125715" name="Line 5907"/>
              <p:cNvSpPr>
                <a:spLocks noChangeShapeType="1"/>
              </p:cNvSpPr>
              <p:nvPr/>
            </p:nvSpPr>
            <p:spPr bwMode="auto">
              <a:xfrm flipV="1">
                <a:off x="4593" y="3268"/>
                <a:ext cx="1" cy="1"/>
              </a:xfrm>
              <a:prstGeom prst="line">
                <a:avLst/>
              </a:prstGeom>
              <a:noFill/>
              <a:ln w="0">
                <a:solidFill>
                  <a:srgbClr val="FFDF7F"/>
                </a:solidFill>
                <a:round/>
                <a:headEnd/>
                <a:tailEnd/>
              </a:ln>
            </p:spPr>
            <p:txBody>
              <a:bodyPr/>
              <a:lstStyle/>
              <a:p>
                <a:endParaRPr lang="en-US"/>
              </a:p>
            </p:txBody>
          </p:sp>
          <p:sp>
            <p:nvSpPr>
              <p:cNvPr id="125716" name="Line 5908"/>
              <p:cNvSpPr>
                <a:spLocks noChangeShapeType="1"/>
              </p:cNvSpPr>
              <p:nvPr/>
            </p:nvSpPr>
            <p:spPr bwMode="auto">
              <a:xfrm flipV="1">
                <a:off x="4594" y="3267"/>
                <a:ext cx="2" cy="1"/>
              </a:xfrm>
              <a:prstGeom prst="line">
                <a:avLst/>
              </a:prstGeom>
              <a:noFill/>
              <a:ln w="0">
                <a:solidFill>
                  <a:srgbClr val="FFDF7F"/>
                </a:solidFill>
                <a:round/>
                <a:headEnd/>
                <a:tailEnd/>
              </a:ln>
            </p:spPr>
            <p:txBody>
              <a:bodyPr/>
              <a:lstStyle/>
              <a:p>
                <a:endParaRPr lang="en-US"/>
              </a:p>
            </p:txBody>
          </p:sp>
          <p:sp>
            <p:nvSpPr>
              <p:cNvPr id="125717" name="Line 5909"/>
              <p:cNvSpPr>
                <a:spLocks noChangeShapeType="1"/>
              </p:cNvSpPr>
              <p:nvPr/>
            </p:nvSpPr>
            <p:spPr bwMode="auto">
              <a:xfrm flipV="1">
                <a:off x="4596" y="3265"/>
                <a:ext cx="1" cy="2"/>
              </a:xfrm>
              <a:prstGeom prst="line">
                <a:avLst/>
              </a:prstGeom>
              <a:noFill/>
              <a:ln w="0">
                <a:solidFill>
                  <a:srgbClr val="FFDF7F"/>
                </a:solidFill>
                <a:round/>
                <a:headEnd/>
                <a:tailEnd/>
              </a:ln>
            </p:spPr>
            <p:txBody>
              <a:bodyPr/>
              <a:lstStyle/>
              <a:p>
                <a:endParaRPr lang="en-US"/>
              </a:p>
            </p:txBody>
          </p:sp>
          <p:sp>
            <p:nvSpPr>
              <p:cNvPr id="125718" name="Line 5910"/>
              <p:cNvSpPr>
                <a:spLocks noChangeShapeType="1"/>
              </p:cNvSpPr>
              <p:nvPr/>
            </p:nvSpPr>
            <p:spPr bwMode="auto">
              <a:xfrm flipH="1">
                <a:off x="4596" y="3263"/>
                <a:ext cx="1" cy="2"/>
              </a:xfrm>
              <a:prstGeom prst="line">
                <a:avLst/>
              </a:prstGeom>
              <a:noFill/>
              <a:ln w="0">
                <a:solidFill>
                  <a:srgbClr val="FFDF7F"/>
                </a:solidFill>
                <a:round/>
                <a:headEnd/>
                <a:tailEnd/>
              </a:ln>
            </p:spPr>
            <p:txBody>
              <a:bodyPr/>
              <a:lstStyle/>
              <a:p>
                <a:endParaRPr lang="en-US"/>
              </a:p>
            </p:txBody>
          </p:sp>
          <p:sp>
            <p:nvSpPr>
              <p:cNvPr id="125719" name="Line 5911"/>
              <p:cNvSpPr>
                <a:spLocks noChangeShapeType="1"/>
              </p:cNvSpPr>
              <p:nvPr/>
            </p:nvSpPr>
            <p:spPr bwMode="auto">
              <a:xfrm flipH="1">
                <a:off x="4596" y="3260"/>
                <a:ext cx="1" cy="3"/>
              </a:xfrm>
              <a:prstGeom prst="line">
                <a:avLst/>
              </a:prstGeom>
              <a:noFill/>
              <a:ln w="0">
                <a:solidFill>
                  <a:srgbClr val="FFDF7F"/>
                </a:solidFill>
                <a:round/>
                <a:headEnd/>
                <a:tailEnd/>
              </a:ln>
            </p:spPr>
            <p:txBody>
              <a:bodyPr/>
              <a:lstStyle/>
              <a:p>
                <a:endParaRPr lang="en-US"/>
              </a:p>
            </p:txBody>
          </p:sp>
          <p:sp>
            <p:nvSpPr>
              <p:cNvPr id="125720" name="Line 5912"/>
              <p:cNvSpPr>
                <a:spLocks noChangeShapeType="1"/>
              </p:cNvSpPr>
              <p:nvPr/>
            </p:nvSpPr>
            <p:spPr bwMode="auto">
              <a:xfrm flipV="1">
                <a:off x="4597" y="3258"/>
                <a:ext cx="1" cy="2"/>
              </a:xfrm>
              <a:prstGeom prst="line">
                <a:avLst/>
              </a:prstGeom>
              <a:noFill/>
              <a:ln w="0">
                <a:solidFill>
                  <a:srgbClr val="FFDF7F"/>
                </a:solidFill>
                <a:round/>
                <a:headEnd/>
                <a:tailEnd/>
              </a:ln>
            </p:spPr>
            <p:txBody>
              <a:bodyPr/>
              <a:lstStyle/>
              <a:p>
                <a:endParaRPr lang="en-US"/>
              </a:p>
            </p:txBody>
          </p:sp>
          <p:sp>
            <p:nvSpPr>
              <p:cNvPr id="125721" name="Line 5913"/>
              <p:cNvSpPr>
                <a:spLocks noChangeShapeType="1"/>
              </p:cNvSpPr>
              <p:nvPr/>
            </p:nvSpPr>
            <p:spPr bwMode="auto">
              <a:xfrm flipH="1" flipV="1">
                <a:off x="4597" y="3255"/>
                <a:ext cx="1" cy="3"/>
              </a:xfrm>
              <a:prstGeom prst="line">
                <a:avLst/>
              </a:prstGeom>
              <a:noFill/>
              <a:ln w="0">
                <a:solidFill>
                  <a:srgbClr val="FFDF7F"/>
                </a:solidFill>
                <a:round/>
                <a:headEnd/>
                <a:tailEnd/>
              </a:ln>
            </p:spPr>
            <p:txBody>
              <a:bodyPr/>
              <a:lstStyle/>
              <a:p>
                <a:endParaRPr lang="en-US"/>
              </a:p>
            </p:txBody>
          </p:sp>
          <p:sp>
            <p:nvSpPr>
              <p:cNvPr id="125722" name="Line 5914"/>
              <p:cNvSpPr>
                <a:spLocks noChangeShapeType="1"/>
              </p:cNvSpPr>
              <p:nvPr/>
            </p:nvSpPr>
            <p:spPr bwMode="auto">
              <a:xfrm>
                <a:off x="4597" y="3252"/>
                <a:ext cx="1" cy="3"/>
              </a:xfrm>
              <a:prstGeom prst="line">
                <a:avLst/>
              </a:prstGeom>
              <a:noFill/>
              <a:ln w="0">
                <a:solidFill>
                  <a:srgbClr val="FFDF7F"/>
                </a:solidFill>
                <a:round/>
                <a:headEnd/>
                <a:tailEnd/>
              </a:ln>
            </p:spPr>
            <p:txBody>
              <a:bodyPr/>
              <a:lstStyle/>
              <a:p>
                <a:endParaRPr lang="en-US"/>
              </a:p>
            </p:txBody>
          </p:sp>
          <p:sp>
            <p:nvSpPr>
              <p:cNvPr id="125723" name="Line 5915"/>
              <p:cNvSpPr>
                <a:spLocks noChangeShapeType="1"/>
              </p:cNvSpPr>
              <p:nvPr/>
            </p:nvSpPr>
            <p:spPr bwMode="auto">
              <a:xfrm flipH="1">
                <a:off x="4597" y="3249"/>
                <a:ext cx="1" cy="3"/>
              </a:xfrm>
              <a:prstGeom prst="line">
                <a:avLst/>
              </a:prstGeom>
              <a:noFill/>
              <a:ln w="0">
                <a:solidFill>
                  <a:srgbClr val="FFDF7F"/>
                </a:solidFill>
                <a:round/>
                <a:headEnd/>
                <a:tailEnd/>
              </a:ln>
            </p:spPr>
            <p:txBody>
              <a:bodyPr/>
              <a:lstStyle/>
              <a:p>
                <a:endParaRPr lang="en-US"/>
              </a:p>
            </p:txBody>
          </p:sp>
          <p:sp>
            <p:nvSpPr>
              <p:cNvPr id="125724" name="Line 5916"/>
              <p:cNvSpPr>
                <a:spLocks noChangeShapeType="1"/>
              </p:cNvSpPr>
              <p:nvPr/>
            </p:nvSpPr>
            <p:spPr bwMode="auto">
              <a:xfrm flipV="1">
                <a:off x="4598" y="3247"/>
                <a:ext cx="1" cy="2"/>
              </a:xfrm>
              <a:prstGeom prst="line">
                <a:avLst/>
              </a:prstGeom>
              <a:noFill/>
              <a:ln w="0">
                <a:solidFill>
                  <a:srgbClr val="FFDF7F"/>
                </a:solidFill>
                <a:round/>
                <a:headEnd/>
                <a:tailEnd/>
              </a:ln>
            </p:spPr>
            <p:txBody>
              <a:bodyPr/>
              <a:lstStyle/>
              <a:p>
                <a:endParaRPr lang="en-US"/>
              </a:p>
            </p:txBody>
          </p:sp>
          <p:sp>
            <p:nvSpPr>
              <p:cNvPr id="125725" name="Line 5917"/>
              <p:cNvSpPr>
                <a:spLocks noChangeShapeType="1"/>
              </p:cNvSpPr>
              <p:nvPr/>
            </p:nvSpPr>
            <p:spPr bwMode="auto">
              <a:xfrm flipH="1">
                <a:off x="4599" y="3245"/>
                <a:ext cx="1" cy="2"/>
              </a:xfrm>
              <a:prstGeom prst="line">
                <a:avLst/>
              </a:prstGeom>
              <a:noFill/>
              <a:ln w="0">
                <a:solidFill>
                  <a:srgbClr val="FFDF7F"/>
                </a:solidFill>
                <a:round/>
                <a:headEnd/>
                <a:tailEnd/>
              </a:ln>
            </p:spPr>
            <p:txBody>
              <a:bodyPr/>
              <a:lstStyle/>
              <a:p>
                <a:endParaRPr lang="en-US"/>
              </a:p>
            </p:txBody>
          </p:sp>
          <p:sp>
            <p:nvSpPr>
              <p:cNvPr id="125726" name="Line 5918"/>
              <p:cNvSpPr>
                <a:spLocks noChangeShapeType="1"/>
              </p:cNvSpPr>
              <p:nvPr/>
            </p:nvSpPr>
            <p:spPr bwMode="auto">
              <a:xfrm flipV="1">
                <a:off x="4600" y="3244"/>
                <a:ext cx="1" cy="1"/>
              </a:xfrm>
              <a:prstGeom prst="line">
                <a:avLst/>
              </a:prstGeom>
              <a:noFill/>
              <a:ln w="0">
                <a:solidFill>
                  <a:srgbClr val="FFDF7F"/>
                </a:solidFill>
                <a:round/>
                <a:headEnd/>
                <a:tailEnd/>
              </a:ln>
            </p:spPr>
            <p:txBody>
              <a:bodyPr/>
              <a:lstStyle/>
              <a:p>
                <a:endParaRPr lang="en-US"/>
              </a:p>
            </p:txBody>
          </p:sp>
          <p:sp>
            <p:nvSpPr>
              <p:cNvPr id="125727" name="Line 5919"/>
              <p:cNvSpPr>
                <a:spLocks noChangeShapeType="1"/>
              </p:cNvSpPr>
              <p:nvPr/>
            </p:nvSpPr>
            <p:spPr bwMode="auto">
              <a:xfrm flipV="1">
                <a:off x="4600" y="3242"/>
                <a:ext cx="1" cy="2"/>
              </a:xfrm>
              <a:prstGeom prst="line">
                <a:avLst/>
              </a:prstGeom>
              <a:noFill/>
              <a:ln w="0">
                <a:solidFill>
                  <a:srgbClr val="FFDF7F"/>
                </a:solidFill>
                <a:round/>
                <a:headEnd/>
                <a:tailEnd/>
              </a:ln>
            </p:spPr>
            <p:txBody>
              <a:bodyPr/>
              <a:lstStyle/>
              <a:p>
                <a:endParaRPr lang="en-US"/>
              </a:p>
            </p:txBody>
          </p:sp>
          <p:sp>
            <p:nvSpPr>
              <p:cNvPr id="125728" name="Line 5920"/>
              <p:cNvSpPr>
                <a:spLocks noChangeShapeType="1"/>
              </p:cNvSpPr>
              <p:nvPr/>
            </p:nvSpPr>
            <p:spPr bwMode="auto">
              <a:xfrm flipV="1">
                <a:off x="4601" y="3241"/>
                <a:ext cx="1" cy="1"/>
              </a:xfrm>
              <a:prstGeom prst="line">
                <a:avLst/>
              </a:prstGeom>
              <a:noFill/>
              <a:ln w="0">
                <a:solidFill>
                  <a:srgbClr val="FFDF7F"/>
                </a:solidFill>
                <a:round/>
                <a:headEnd/>
                <a:tailEnd/>
              </a:ln>
            </p:spPr>
            <p:txBody>
              <a:bodyPr/>
              <a:lstStyle/>
              <a:p>
                <a:endParaRPr lang="en-US"/>
              </a:p>
            </p:txBody>
          </p:sp>
          <p:sp>
            <p:nvSpPr>
              <p:cNvPr id="125729" name="Line 5921"/>
              <p:cNvSpPr>
                <a:spLocks noChangeShapeType="1"/>
              </p:cNvSpPr>
              <p:nvPr/>
            </p:nvSpPr>
            <p:spPr bwMode="auto">
              <a:xfrm flipV="1">
                <a:off x="4601" y="3240"/>
                <a:ext cx="1" cy="1"/>
              </a:xfrm>
              <a:prstGeom prst="line">
                <a:avLst/>
              </a:prstGeom>
              <a:noFill/>
              <a:ln w="0">
                <a:solidFill>
                  <a:srgbClr val="FFDF7F"/>
                </a:solidFill>
                <a:round/>
                <a:headEnd/>
                <a:tailEnd/>
              </a:ln>
            </p:spPr>
            <p:txBody>
              <a:bodyPr/>
              <a:lstStyle/>
              <a:p>
                <a:endParaRPr lang="en-US"/>
              </a:p>
            </p:txBody>
          </p:sp>
          <p:sp>
            <p:nvSpPr>
              <p:cNvPr id="125730" name="Line 5922"/>
              <p:cNvSpPr>
                <a:spLocks noChangeShapeType="1"/>
              </p:cNvSpPr>
              <p:nvPr/>
            </p:nvSpPr>
            <p:spPr bwMode="auto">
              <a:xfrm flipV="1">
                <a:off x="4601" y="3238"/>
                <a:ext cx="1" cy="2"/>
              </a:xfrm>
              <a:prstGeom prst="line">
                <a:avLst/>
              </a:prstGeom>
              <a:noFill/>
              <a:ln w="0">
                <a:solidFill>
                  <a:srgbClr val="FFDF7F"/>
                </a:solidFill>
                <a:round/>
                <a:headEnd/>
                <a:tailEnd/>
              </a:ln>
            </p:spPr>
            <p:txBody>
              <a:bodyPr/>
              <a:lstStyle/>
              <a:p>
                <a:endParaRPr lang="en-US"/>
              </a:p>
            </p:txBody>
          </p:sp>
          <p:sp>
            <p:nvSpPr>
              <p:cNvPr id="125731" name="Line 5923"/>
              <p:cNvSpPr>
                <a:spLocks noChangeShapeType="1"/>
              </p:cNvSpPr>
              <p:nvPr/>
            </p:nvSpPr>
            <p:spPr bwMode="auto">
              <a:xfrm>
                <a:off x="4585" y="3288"/>
                <a:ext cx="1" cy="2"/>
              </a:xfrm>
              <a:prstGeom prst="line">
                <a:avLst/>
              </a:prstGeom>
              <a:noFill/>
              <a:ln w="0">
                <a:solidFill>
                  <a:srgbClr val="FFDF7F"/>
                </a:solidFill>
                <a:round/>
                <a:headEnd/>
                <a:tailEnd/>
              </a:ln>
            </p:spPr>
            <p:txBody>
              <a:bodyPr/>
              <a:lstStyle/>
              <a:p>
                <a:endParaRPr lang="en-US"/>
              </a:p>
            </p:txBody>
          </p:sp>
          <p:sp>
            <p:nvSpPr>
              <p:cNvPr id="125732" name="Line 5924"/>
              <p:cNvSpPr>
                <a:spLocks noChangeShapeType="1"/>
              </p:cNvSpPr>
              <p:nvPr/>
            </p:nvSpPr>
            <p:spPr bwMode="auto">
              <a:xfrm>
                <a:off x="4586" y="3290"/>
                <a:ext cx="1" cy="1"/>
              </a:xfrm>
              <a:prstGeom prst="line">
                <a:avLst/>
              </a:prstGeom>
              <a:noFill/>
              <a:ln w="0">
                <a:solidFill>
                  <a:srgbClr val="FFDF7F"/>
                </a:solidFill>
                <a:round/>
                <a:headEnd/>
                <a:tailEnd/>
              </a:ln>
            </p:spPr>
            <p:txBody>
              <a:bodyPr/>
              <a:lstStyle/>
              <a:p>
                <a:endParaRPr lang="en-US"/>
              </a:p>
            </p:txBody>
          </p:sp>
          <p:sp>
            <p:nvSpPr>
              <p:cNvPr id="125733" name="Line 5925"/>
              <p:cNvSpPr>
                <a:spLocks noChangeShapeType="1"/>
              </p:cNvSpPr>
              <p:nvPr/>
            </p:nvSpPr>
            <p:spPr bwMode="auto">
              <a:xfrm>
                <a:off x="4587" y="3291"/>
                <a:ext cx="1" cy="1"/>
              </a:xfrm>
              <a:prstGeom prst="line">
                <a:avLst/>
              </a:prstGeom>
              <a:noFill/>
              <a:ln w="0">
                <a:solidFill>
                  <a:srgbClr val="FFDF7F"/>
                </a:solidFill>
                <a:round/>
                <a:headEnd/>
                <a:tailEnd/>
              </a:ln>
            </p:spPr>
            <p:txBody>
              <a:bodyPr/>
              <a:lstStyle/>
              <a:p>
                <a:endParaRPr lang="en-US"/>
              </a:p>
            </p:txBody>
          </p:sp>
          <p:sp>
            <p:nvSpPr>
              <p:cNvPr id="125734" name="Line 5926"/>
              <p:cNvSpPr>
                <a:spLocks noChangeShapeType="1"/>
              </p:cNvSpPr>
              <p:nvPr/>
            </p:nvSpPr>
            <p:spPr bwMode="auto">
              <a:xfrm>
                <a:off x="4588" y="3292"/>
                <a:ext cx="2" cy="1"/>
              </a:xfrm>
              <a:prstGeom prst="line">
                <a:avLst/>
              </a:prstGeom>
              <a:noFill/>
              <a:ln w="0">
                <a:solidFill>
                  <a:srgbClr val="FFDF7F"/>
                </a:solidFill>
                <a:round/>
                <a:headEnd/>
                <a:tailEnd/>
              </a:ln>
            </p:spPr>
            <p:txBody>
              <a:bodyPr/>
              <a:lstStyle/>
              <a:p>
                <a:endParaRPr lang="en-US"/>
              </a:p>
            </p:txBody>
          </p:sp>
          <p:sp>
            <p:nvSpPr>
              <p:cNvPr id="125735" name="Line 5927"/>
              <p:cNvSpPr>
                <a:spLocks noChangeShapeType="1"/>
              </p:cNvSpPr>
              <p:nvPr/>
            </p:nvSpPr>
            <p:spPr bwMode="auto">
              <a:xfrm>
                <a:off x="4590" y="3293"/>
                <a:ext cx="1" cy="1"/>
              </a:xfrm>
              <a:prstGeom prst="line">
                <a:avLst/>
              </a:prstGeom>
              <a:noFill/>
              <a:ln w="0">
                <a:solidFill>
                  <a:srgbClr val="FFDF7F"/>
                </a:solidFill>
                <a:round/>
                <a:headEnd/>
                <a:tailEnd/>
              </a:ln>
            </p:spPr>
            <p:txBody>
              <a:bodyPr/>
              <a:lstStyle/>
              <a:p>
                <a:endParaRPr lang="en-US"/>
              </a:p>
            </p:txBody>
          </p:sp>
          <p:sp>
            <p:nvSpPr>
              <p:cNvPr id="125736" name="Line 5928"/>
              <p:cNvSpPr>
                <a:spLocks noChangeShapeType="1"/>
              </p:cNvSpPr>
              <p:nvPr/>
            </p:nvSpPr>
            <p:spPr bwMode="auto">
              <a:xfrm flipV="1">
                <a:off x="4591" y="3293"/>
                <a:ext cx="2" cy="1"/>
              </a:xfrm>
              <a:prstGeom prst="line">
                <a:avLst/>
              </a:prstGeom>
              <a:noFill/>
              <a:ln w="0">
                <a:solidFill>
                  <a:srgbClr val="FFDF7F"/>
                </a:solidFill>
                <a:round/>
                <a:headEnd/>
                <a:tailEnd/>
              </a:ln>
            </p:spPr>
            <p:txBody>
              <a:bodyPr/>
              <a:lstStyle/>
              <a:p>
                <a:endParaRPr lang="en-US"/>
              </a:p>
            </p:txBody>
          </p:sp>
          <p:sp>
            <p:nvSpPr>
              <p:cNvPr id="125737" name="Line 5929"/>
              <p:cNvSpPr>
                <a:spLocks noChangeShapeType="1"/>
              </p:cNvSpPr>
              <p:nvPr/>
            </p:nvSpPr>
            <p:spPr bwMode="auto">
              <a:xfrm flipV="1">
                <a:off x="4593" y="3292"/>
                <a:ext cx="1" cy="1"/>
              </a:xfrm>
              <a:prstGeom prst="line">
                <a:avLst/>
              </a:prstGeom>
              <a:noFill/>
              <a:ln w="0">
                <a:solidFill>
                  <a:srgbClr val="FFDF7F"/>
                </a:solidFill>
                <a:round/>
                <a:headEnd/>
                <a:tailEnd/>
              </a:ln>
            </p:spPr>
            <p:txBody>
              <a:bodyPr/>
              <a:lstStyle/>
              <a:p>
                <a:endParaRPr lang="en-US"/>
              </a:p>
            </p:txBody>
          </p:sp>
          <p:sp>
            <p:nvSpPr>
              <p:cNvPr id="125738" name="Line 5930"/>
              <p:cNvSpPr>
                <a:spLocks noChangeShapeType="1"/>
              </p:cNvSpPr>
              <p:nvPr/>
            </p:nvSpPr>
            <p:spPr bwMode="auto">
              <a:xfrm flipH="1">
                <a:off x="4594" y="3291"/>
                <a:ext cx="1" cy="1"/>
              </a:xfrm>
              <a:prstGeom prst="line">
                <a:avLst/>
              </a:prstGeom>
              <a:noFill/>
              <a:ln w="0">
                <a:solidFill>
                  <a:srgbClr val="FFDF7F"/>
                </a:solidFill>
                <a:round/>
                <a:headEnd/>
                <a:tailEnd/>
              </a:ln>
            </p:spPr>
            <p:txBody>
              <a:bodyPr/>
              <a:lstStyle/>
              <a:p>
                <a:endParaRPr lang="en-US"/>
              </a:p>
            </p:txBody>
          </p:sp>
          <p:sp>
            <p:nvSpPr>
              <p:cNvPr id="125739" name="Line 5931"/>
              <p:cNvSpPr>
                <a:spLocks noChangeShapeType="1"/>
              </p:cNvSpPr>
              <p:nvPr/>
            </p:nvSpPr>
            <p:spPr bwMode="auto">
              <a:xfrm flipH="1">
                <a:off x="4594" y="3291"/>
                <a:ext cx="2" cy="1"/>
              </a:xfrm>
              <a:prstGeom prst="line">
                <a:avLst/>
              </a:prstGeom>
              <a:noFill/>
              <a:ln w="0">
                <a:solidFill>
                  <a:srgbClr val="FFDF7F"/>
                </a:solidFill>
                <a:round/>
                <a:headEnd/>
                <a:tailEnd/>
              </a:ln>
            </p:spPr>
            <p:txBody>
              <a:bodyPr/>
              <a:lstStyle/>
              <a:p>
                <a:endParaRPr lang="en-US"/>
              </a:p>
            </p:txBody>
          </p:sp>
          <p:sp>
            <p:nvSpPr>
              <p:cNvPr id="125740" name="Line 5932"/>
              <p:cNvSpPr>
                <a:spLocks noChangeShapeType="1"/>
              </p:cNvSpPr>
              <p:nvPr/>
            </p:nvSpPr>
            <p:spPr bwMode="auto">
              <a:xfrm flipV="1">
                <a:off x="4596" y="3289"/>
                <a:ext cx="1" cy="2"/>
              </a:xfrm>
              <a:prstGeom prst="line">
                <a:avLst/>
              </a:prstGeom>
              <a:noFill/>
              <a:ln w="0">
                <a:solidFill>
                  <a:srgbClr val="FFDF7F"/>
                </a:solidFill>
                <a:round/>
                <a:headEnd/>
                <a:tailEnd/>
              </a:ln>
            </p:spPr>
            <p:txBody>
              <a:bodyPr/>
              <a:lstStyle/>
              <a:p>
                <a:endParaRPr lang="en-US"/>
              </a:p>
            </p:txBody>
          </p:sp>
          <p:sp>
            <p:nvSpPr>
              <p:cNvPr id="125741" name="Line 5933"/>
              <p:cNvSpPr>
                <a:spLocks noChangeShapeType="1"/>
              </p:cNvSpPr>
              <p:nvPr/>
            </p:nvSpPr>
            <p:spPr bwMode="auto">
              <a:xfrm flipV="1">
                <a:off x="4597" y="3287"/>
                <a:ext cx="1" cy="2"/>
              </a:xfrm>
              <a:prstGeom prst="line">
                <a:avLst/>
              </a:prstGeom>
              <a:noFill/>
              <a:ln w="0">
                <a:solidFill>
                  <a:srgbClr val="FFDF7F"/>
                </a:solidFill>
                <a:round/>
                <a:headEnd/>
                <a:tailEnd/>
              </a:ln>
            </p:spPr>
            <p:txBody>
              <a:bodyPr/>
              <a:lstStyle/>
              <a:p>
                <a:endParaRPr lang="en-US"/>
              </a:p>
            </p:txBody>
          </p:sp>
          <p:sp>
            <p:nvSpPr>
              <p:cNvPr id="125742" name="Line 5934"/>
              <p:cNvSpPr>
                <a:spLocks noChangeShapeType="1"/>
              </p:cNvSpPr>
              <p:nvPr/>
            </p:nvSpPr>
            <p:spPr bwMode="auto">
              <a:xfrm flipV="1">
                <a:off x="4598" y="3285"/>
                <a:ext cx="1" cy="2"/>
              </a:xfrm>
              <a:prstGeom prst="line">
                <a:avLst/>
              </a:prstGeom>
              <a:noFill/>
              <a:ln w="0">
                <a:solidFill>
                  <a:srgbClr val="FFDF7F"/>
                </a:solidFill>
                <a:round/>
                <a:headEnd/>
                <a:tailEnd/>
              </a:ln>
            </p:spPr>
            <p:txBody>
              <a:bodyPr/>
              <a:lstStyle/>
              <a:p>
                <a:endParaRPr lang="en-US"/>
              </a:p>
            </p:txBody>
          </p:sp>
          <p:sp>
            <p:nvSpPr>
              <p:cNvPr id="125743" name="Line 5935"/>
              <p:cNvSpPr>
                <a:spLocks noChangeShapeType="1"/>
              </p:cNvSpPr>
              <p:nvPr/>
            </p:nvSpPr>
            <p:spPr bwMode="auto">
              <a:xfrm flipV="1">
                <a:off x="4599" y="3283"/>
                <a:ext cx="1" cy="2"/>
              </a:xfrm>
              <a:prstGeom prst="line">
                <a:avLst/>
              </a:prstGeom>
              <a:noFill/>
              <a:ln w="0">
                <a:solidFill>
                  <a:srgbClr val="FFDF7F"/>
                </a:solidFill>
                <a:round/>
                <a:headEnd/>
                <a:tailEnd/>
              </a:ln>
            </p:spPr>
            <p:txBody>
              <a:bodyPr/>
              <a:lstStyle/>
              <a:p>
                <a:endParaRPr lang="en-US"/>
              </a:p>
            </p:txBody>
          </p:sp>
          <p:sp>
            <p:nvSpPr>
              <p:cNvPr id="125744" name="Line 5936"/>
              <p:cNvSpPr>
                <a:spLocks noChangeShapeType="1"/>
              </p:cNvSpPr>
              <p:nvPr/>
            </p:nvSpPr>
            <p:spPr bwMode="auto">
              <a:xfrm>
                <a:off x="4599" y="3280"/>
                <a:ext cx="1" cy="3"/>
              </a:xfrm>
              <a:prstGeom prst="line">
                <a:avLst/>
              </a:prstGeom>
              <a:noFill/>
              <a:ln w="0">
                <a:solidFill>
                  <a:srgbClr val="FFDF7F"/>
                </a:solidFill>
                <a:round/>
                <a:headEnd/>
                <a:tailEnd/>
              </a:ln>
            </p:spPr>
            <p:txBody>
              <a:bodyPr/>
              <a:lstStyle/>
              <a:p>
                <a:endParaRPr lang="en-US"/>
              </a:p>
            </p:txBody>
          </p:sp>
          <p:sp>
            <p:nvSpPr>
              <p:cNvPr id="125745" name="Line 5937"/>
              <p:cNvSpPr>
                <a:spLocks noChangeShapeType="1"/>
              </p:cNvSpPr>
              <p:nvPr/>
            </p:nvSpPr>
            <p:spPr bwMode="auto">
              <a:xfrm flipH="1">
                <a:off x="4599" y="3278"/>
                <a:ext cx="1" cy="2"/>
              </a:xfrm>
              <a:prstGeom prst="line">
                <a:avLst/>
              </a:prstGeom>
              <a:noFill/>
              <a:ln w="0">
                <a:solidFill>
                  <a:srgbClr val="FFDF7F"/>
                </a:solidFill>
                <a:round/>
                <a:headEnd/>
                <a:tailEnd/>
              </a:ln>
            </p:spPr>
            <p:txBody>
              <a:bodyPr/>
              <a:lstStyle/>
              <a:p>
                <a:endParaRPr lang="en-US"/>
              </a:p>
            </p:txBody>
          </p:sp>
          <p:sp>
            <p:nvSpPr>
              <p:cNvPr id="125746" name="Line 5938"/>
              <p:cNvSpPr>
                <a:spLocks noChangeShapeType="1"/>
              </p:cNvSpPr>
              <p:nvPr/>
            </p:nvSpPr>
            <p:spPr bwMode="auto">
              <a:xfrm flipV="1">
                <a:off x="4600" y="3275"/>
                <a:ext cx="1" cy="3"/>
              </a:xfrm>
              <a:prstGeom prst="line">
                <a:avLst/>
              </a:prstGeom>
              <a:noFill/>
              <a:ln w="0">
                <a:solidFill>
                  <a:srgbClr val="FFDF7F"/>
                </a:solidFill>
                <a:round/>
                <a:headEnd/>
                <a:tailEnd/>
              </a:ln>
            </p:spPr>
            <p:txBody>
              <a:bodyPr/>
              <a:lstStyle/>
              <a:p>
                <a:endParaRPr lang="en-US"/>
              </a:p>
            </p:txBody>
          </p:sp>
          <p:sp>
            <p:nvSpPr>
              <p:cNvPr id="125747" name="Line 5939"/>
              <p:cNvSpPr>
                <a:spLocks noChangeShapeType="1"/>
              </p:cNvSpPr>
              <p:nvPr/>
            </p:nvSpPr>
            <p:spPr bwMode="auto">
              <a:xfrm flipV="1">
                <a:off x="4600" y="3273"/>
                <a:ext cx="1" cy="2"/>
              </a:xfrm>
              <a:prstGeom prst="line">
                <a:avLst/>
              </a:prstGeom>
              <a:noFill/>
              <a:ln w="0">
                <a:solidFill>
                  <a:srgbClr val="FFDF7F"/>
                </a:solidFill>
                <a:round/>
                <a:headEnd/>
                <a:tailEnd/>
              </a:ln>
            </p:spPr>
            <p:txBody>
              <a:bodyPr/>
              <a:lstStyle/>
              <a:p>
                <a:endParaRPr lang="en-US"/>
              </a:p>
            </p:txBody>
          </p:sp>
          <p:sp>
            <p:nvSpPr>
              <p:cNvPr id="125748" name="Line 5940"/>
              <p:cNvSpPr>
                <a:spLocks noChangeShapeType="1"/>
              </p:cNvSpPr>
              <p:nvPr/>
            </p:nvSpPr>
            <p:spPr bwMode="auto">
              <a:xfrm flipH="1">
                <a:off x="4600" y="3271"/>
                <a:ext cx="1" cy="2"/>
              </a:xfrm>
              <a:prstGeom prst="line">
                <a:avLst/>
              </a:prstGeom>
              <a:noFill/>
              <a:ln w="0">
                <a:solidFill>
                  <a:srgbClr val="FFDF7F"/>
                </a:solidFill>
                <a:round/>
                <a:headEnd/>
                <a:tailEnd/>
              </a:ln>
            </p:spPr>
            <p:txBody>
              <a:bodyPr/>
              <a:lstStyle/>
              <a:p>
                <a:endParaRPr lang="en-US"/>
              </a:p>
            </p:txBody>
          </p:sp>
          <p:sp>
            <p:nvSpPr>
              <p:cNvPr id="125749" name="Line 5941"/>
              <p:cNvSpPr>
                <a:spLocks noChangeShapeType="1"/>
              </p:cNvSpPr>
              <p:nvPr/>
            </p:nvSpPr>
            <p:spPr bwMode="auto">
              <a:xfrm flipH="1">
                <a:off x="4600" y="3269"/>
                <a:ext cx="1" cy="2"/>
              </a:xfrm>
              <a:prstGeom prst="line">
                <a:avLst/>
              </a:prstGeom>
              <a:noFill/>
              <a:ln w="0">
                <a:solidFill>
                  <a:srgbClr val="FFDF7F"/>
                </a:solidFill>
                <a:round/>
                <a:headEnd/>
                <a:tailEnd/>
              </a:ln>
            </p:spPr>
            <p:txBody>
              <a:bodyPr/>
              <a:lstStyle/>
              <a:p>
                <a:endParaRPr lang="en-US"/>
              </a:p>
            </p:txBody>
          </p:sp>
          <p:sp>
            <p:nvSpPr>
              <p:cNvPr id="125750" name="Line 5942"/>
              <p:cNvSpPr>
                <a:spLocks noChangeShapeType="1"/>
              </p:cNvSpPr>
              <p:nvPr/>
            </p:nvSpPr>
            <p:spPr bwMode="auto">
              <a:xfrm flipV="1">
                <a:off x="4601" y="3267"/>
                <a:ext cx="1" cy="2"/>
              </a:xfrm>
              <a:prstGeom prst="line">
                <a:avLst/>
              </a:prstGeom>
              <a:noFill/>
              <a:ln w="0">
                <a:solidFill>
                  <a:srgbClr val="FFDF7F"/>
                </a:solidFill>
                <a:round/>
                <a:headEnd/>
                <a:tailEnd/>
              </a:ln>
            </p:spPr>
            <p:txBody>
              <a:bodyPr/>
              <a:lstStyle/>
              <a:p>
                <a:endParaRPr lang="en-US"/>
              </a:p>
            </p:txBody>
          </p:sp>
          <p:sp>
            <p:nvSpPr>
              <p:cNvPr id="125751" name="Line 5943"/>
              <p:cNvSpPr>
                <a:spLocks noChangeShapeType="1"/>
              </p:cNvSpPr>
              <p:nvPr/>
            </p:nvSpPr>
            <p:spPr bwMode="auto">
              <a:xfrm flipV="1">
                <a:off x="4602" y="3264"/>
                <a:ext cx="1" cy="3"/>
              </a:xfrm>
              <a:prstGeom prst="line">
                <a:avLst/>
              </a:prstGeom>
              <a:noFill/>
              <a:ln w="0">
                <a:solidFill>
                  <a:srgbClr val="FFDF7F"/>
                </a:solidFill>
                <a:round/>
                <a:headEnd/>
                <a:tailEnd/>
              </a:ln>
            </p:spPr>
            <p:txBody>
              <a:bodyPr/>
              <a:lstStyle/>
              <a:p>
                <a:endParaRPr lang="en-US"/>
              </a:p>
            </p:txBody>
          </p:sp>
          <p:sp>
            <p:nvSpPr>
              <p:cNvPr id="125752" name="Line 5944"/>
              <p:cNvSpPr>
                <a:spLocks noChangeShapeType="1"/>
              </p:cNvSpPr>
              <p:nvPr/>
            </p:nvSpPr>
            <p:spPr bwMode="auto">
              <a:xfrm flipV="1">
                <a:off x="4602" y="3261"/>
                <a:ext cx="1" cy="3"/>
              </a:xfrm>
              <a:prstGeom prst="line">
                <a:avLst/>
              </a:prstGeom>
              <a:noFill/>
              <a:ln w="0">
                <a:solidFill>
                  <a:srgbClr val="FFDF7F"/>
                </a:solidFill>
                <a:round/>
                <a:headEnd/>
                <a:tailEnd/>
              </a:ln>
            </p:spPr>
            <p:txBody>
              <a:bodyPr/>
              <a:lstStyle/>
              <a:p>
                <a:endParaRPr lang="en-US"/>
              </a:p>
            </p:txBody>
          </p:sp>
          <p:sp>
            <p:nvSpPr>
              <p:cNvPr id="125753" name="Line 5945"/>
              <p:cNvSpPr>
                <a:spLocks noChangeShapeType="1"/>
              </p:cNvSpPr>
              <p:nvPr/>
            </p:nvSpPr>
            <p:spPr bwMode="auto">
              <a:xfrm flipV="1">
                <a:off x="4603" y="3259"/>
                <a:ext cx="1" cy="2"/>
              </a:xfrm>
              <a:prstGeom prst="line">
                <a:avLst/>
              </a:prstGeom>
              <a:noFill/>
              <a:ln w="0">
                <a:solidFill>
                  <a:srgbClr val="FFDF7F"/>
                </a:solidFill>
                <a:round/>
                <a:headEnd/>
                <a:tailEnd/>
              </a:ln>
            </p:spPr>
            <p:txBody>
              <a:bodyPr/>
              <a:lstStyle/>
              <a:p>
                <a:endParaRPr lang="en-US"/>
              </a:p>
            </p:txBody>
          </p:sp>
          <p:sp>
            <p:nvSpPr>
              <p:cNvPr id="125754" name="Line 5946"/>
              <p:cNvSpPr>
                <a:spLocks noChangeShapeType="1"/>
              </p:cNvSpPr>
              <p:nvPr/>
            </p:nvSpPr>
            <p:spPr bwMode="auto">
              <a:xfrm flipH="1">
                <a:off x="4603" y="3256"/>
                <a:ext cx="1" cy="3"/>
              </a:xfrm>
              <a:prstGeom prst="line">
                <a:avLst/>
              </a:prstGeom>
              <a:noFill/>
              <a:ln w="0">
                <a:solidFill>
                  <a:srgbClr val="FFDF7F"/>
                </a:solidFill>
                <a:round/>
                <a:headEnd/>
                <a:tailEnd/>
              </a:ln>
            </p:spPr>
            <p:txBody>
              <a:bodyPr/>
              <a:lstStyle/>
              <a:p>
                <a:endParaRPr lang="en-US"/>
              </a:p>
            </p:txBody>
          </p:sp>
          <p:sp>
            <p:nvSpPr>
              <p:cNvPr id="125755" name="Line 5947"/>
              <p:cNvSpPr>
                <a:spLocks noChangeShapeType="1"/>
              </p:cNvSpPr>
              <p:nvPr/>
            </p:nvSpPr>
            <p:spPr bwMode="auto">
              <a:xfrm flipH="1">
                <a:off x="4604" y="3253"/>
                <a:ext cx="1" cy="3"/>
              </a:xfrm>
              <a:prstGeom prst="line">
                <a:avLst/>
              </a:prstGeom>
              <a:noFill/>
              <a:ln w="0">
                <a:solidFill>
                  <a:srgbClr val="FFDF7F"/>
                </a:solidFill>
                <a:round/>
                <a:headEnd/>
                <a:tailEnd/>
              </a:ln>
            </p:spPr>
            <p:txBody>
              <a:bodyPr/>
              <a:lstStyle/>
              <a:p>
                <a:endParaRPr lang="en-US"/>
              </a:p>
            </p:txBody>
          </p:sp>
          <p:sp>
            <p:nvSpPr>
              <p:cNvPr id="125756" name="Line 5948"/>
              <p:cNvSpPr>
                <a:spLocks noChangeShapeType="1"/>
              </p:cNvSpPr>
              <p:nvPr/>
            </p:nvSpPr>
            <p:spPr bwMode="auto">
              <a:xfrm flipH="1">
                <a:off x="4604" y="3251"/>
                <a:ext cx="1" cy="2"/>
              </a:xfrm>
              <a:prstGeom prst="line">
                <a:avLst/>
              </a:prstGeom>
              <a:noFill/>
              <a:ln w="0">
                <a:solidFill>
                  <a:srgbClr val="FFDF7F"/>
                </a:solidFill>
                <a:round/>
                <a:headEnd/>
                <a:tailEnd/>
              </a:ln>
            </p:spPr>
            <p:txBody>
              <a:bodyPr/>
              <a:lstStyle/>
              <a:p>
                <a:endParaRPr lang="en-US"/>
              </a:p>
            </p:txBody>
          </p:sp>
          <p:sp>
            <p:nvSpPr>
              <p:cNvPr id="125757" name="Line 5949"/>
              <p:cNvSpPr>
                <a:spLocks noChangeShapeType="1"/>
              </p:cNvSpPr>
              <p:nvPr/>
            </p:nvSpPr>
            <p:spPr bwMode="auto">
              <a:xfrm flipH="1">
                <a:off x="4605" y="3249"/>
                <a:ext cx="1" cy="2"/>
              </a:xfrm>
              <a:prstGeom prst="line">
                <a:avLst/>
              </a:prstGeom>
              <a:noFill/>
              <a:ln w="0">
                <a:solidFill>
                  <a:srgbClr val="FFDF7F"/>
                </a:solidFill>
                <a:round/>
                <a:headEnd/>
                <a:tailEnd/>
              </a:ln>
            </p:spPr>
            <p:txBody>
              <a:bodyPr/>
              <a:lstStyle/>
              <a:p>
                <a:endParaRPr lang="en-US"/>
              </a:p>
            </p:txBody>
          </p:sp>
          <p:sp>
            <p:nvSpPr>
              <p:cNvPr id="125758" name="Line 5950"/>
              <p:cNvSpPr>
                <a:spLocks noChangeShapeType="1"/>
              </p:cNvSpPr>
              <p:nvPr/>
            </p:nvSpPr>
            <p:spPr bwMode="auto">
              <a:xfrm flipV="1">
                <a:off x="4605" y="3246"/>
                <a:ext cx="1" cy="3"/>
              </a:xfrm>
              <a:prstGeom prst="line">
                <a:avLst/>
              </a:prstGeom>
              <a:noFill/>
              <a:ln w="0">
                <a:solidFill>
                  <a:srgbClr val="FFDF7F"/>
                </a:solidFill>
                <a:round/>
                <a:headEnd/>
                <a:tailEnd/>
              </a:ln>
            </p:spPr>
            <p:txBody>
              <a:bodyPr/>
              <a:lstStyle/>
              <a:p>
                <a:endParaRPr lang="en-US"/>
              </a:p>
            </p:txBody>
          </p:sp>
          <p:sp>
            <p:nvSpPr>
              <p:cNvPr id="125759" name="Line 5951"/>
              <p:cNvSpPr>
                <a:spLocks noChangeShapeType="1"/>
              </p:cNvSpPr>
              <p:nvPr/>
            </p:nvSpPr>
            <p:spPr bwMode="auto">
              <a:xfrm flipV="1">
                <a:off x="4606" y="3244"/>
                <a:ext cx="1" cy="2"/>
              </a:xfrm>
              <a:prstGeom prst="line">
                <a:avLst/>
              </a:prstGeom>
              <a:noFill/>
              <a:ln w="0">
                <a:solidFill>
                  <a:srgbClr val="FFDF7F"/>
                </a:solidFill>
                <a:round/>
                <a:headEnd/>
                <a:tailEnd/>
              </a:ln>
            </p:spPr>
            <p:txBody>
              <a:bodyPr/>
              <a:lstStyle/>
              <a:p>
                <a:endParaRPr lang="en-US"/>
              </a:p>
            </p:txBody>
          </p:sp>
          <p:sp>
            <p:nvSpPr>
              <p:cNvPr id="125760" name="Line 5952"/>
              <p:cNvSpPr>
                <a:spLocks noChangeShapeType="1"/>
              </p:cNvSpPr>
              <p:nvPr/>
            </p:nvSpPr>
            <p:spPr bwMode="auto">
              <a:xfrm flipV="1">
                <a:off x="4606" y="3241"/>
                <a:ext cx="1" cy="3"/>
              </a:xfrm>
              <a:prstGeom prst="line">
                <a:avLst/>
              </a:prstGeom>
              <a:noFill/>
              <a:ln w="0">
                <a:solidFill>
                  <a:srgbClr val="FFDF7F"/>
                </a:solidFill>
                <a:round/>
                <a:headEnd/>
                <a:tailEnd/>
              </a:ln>
            </p:spPr>
            <p:txBody>
              <a:bodyPr/>
              <a:lstStyle/>
              <a:p>
                <a:endParaRPr lang="en-US"/>
              </a:p>
            </p:txBody>
          </p:sp>
          <p:sp>
            <p:nvSpPr>
              <p:cNvPr id="125761" name="Line 5953"/>
              <p:cNvSpPr>
                <a:spLocks noChangeShapeType="1"/>
              </p:cNvSpPr>
              <p:nvPr/>
            </p:nvSpPr>
            <p:spPr bwMode="auto">
              <a:xfrm flipV="1">
                <a:off x="4607" y="3238"/>
                <a:ext cx="1" cy="3"/>
              </a:xfrm>
              <a:prstGeom prst="line">
                <a:avLst/>
              </a:prstGeom>
              <a:noFill/>
              <a:ln w="0">
                <a:solidFill>
                  <a:srgbClr val="FFDF7F"/>
                </a:solidFill>
                <a:round/>
                <a:headEnd/>
                <a:tailEnd/>
              </a:ln>
            </p:spPr>
            <p:txBody>
              <a:bodyPr/>
              <a:lstStyle/>
              <a:p>
                <a:endParaRPr lang="en-US"/>
              </a:p>
            </p:txBody>
          </p:sp>
          <p:sp>
            <p:nvSpPr>
              <p:cNvPr id="125762" name="Line 5954"/>
              <p:cNvSpPr>
                <a:spLocks noChangeShapeType="1"/>
              </p:cNvSpPr>
              <p:nvPr/>
            </p:nvSpPr>
            <p:spPr bwMode="auto">
              <a:xfrm flipH="1">
                <a:off x="4608" y="3236"/>
                <a:ext cx="1" cy="2"/>
              </a:xfrm>
              <a:prstGeom prst="line">
                <a:avLst/>
              </a:prstGeom>
              <a:noFill/>
              <a:ln w="0">
                <a:solidFill>
                  <a:srgbClr val="FFDF7F"/>
                </a:solidFill>
                <a:round/>
                <a:headEnd/>
                <a:tailEnd/>
              </a:ln>
            </p:spPr>
            <p:txBody>
              <a:bodyPr/>
              <a:lstStyle/>
              <a:p>
                <a:endParaRPr lang="en-US"/>
              </a:p>
            </p:txBody>
          </p:sp>
          <p:sp>
            <p:nvSpPr>
              <p:cNvPr id="125763" name="Line 5955"/>
              <p:cNvSpPr>
                <a:spLocks noChangeShapeType="1"/>
              </p:cNvSpPr>
              <p:nvPr/>
            </p:nvSpPr>
            <p:spPr bwMode="auto">
              <a:xfrm>
                <a:off x="4608" y="3235"/>
                <a:ext cx="1" cy="1"/>
              </a:xfrm>
              <a:prstGeom prst="line">
                <a:avLst/>
              </a:prstGeom>
              <a:noFill/>
              <a:ln w="0">
                <a:solidFill>
                  <a:srgbClr val="FFDF7F"/>
                </a:solidFill>
                <a:round/>
                <a:headEnd/>
                <a:tailEnd/>
              </a:ln>
            </p:spPr>
            <p:txBody>
              <a:bodyPr/>
              <a:lstStyle/>
              <a:p>
                <a:endParaRPr lang="en-US"/>
              </a:p>
            </p:txBody>
          </p:sp>
          <p:sp>
            <p:nvSpPr>
              <p:cNvPr id="125764" name="Line 5956"/>
              <p:cNvSpPr>
                <a:spLocks noChangeShapeType="1"/>
              </p:cNvSpPr>
              <p:nvPr/>
            </p:nvSpPr>
            <p:spPr bwMode="auto">
              <a:xfrm>
                <a:off x="4608" y="3235"/>
                <a:ext cx="1" cy="1"/>
              </a:xfrm>
              <a:prstGeom prst="line">
                <a:avLst/>
              </a:prstGeom>
              <a:noFill/>
              <a:ln w="0">
                <a:solidFill>
                  <a:srgbClr val="FFDF7F"/>
                </a:solidFill>
                <a:round/>
                <a:headEnd/>
                <a:tailEnd/>
              </a:ln>
            </p:spPr>
            <p:txBody>
              <a:bodyPr/>
              <a:lstStyle/>
              <a:p>
                <a:endParaRPr lang="en-US"/>
              </a:p>
            </p:txBody>
          </p:sp>
          <p:sp>
            <p:nvSpPr>
              <p:cNvPr id="125765" name="Line 5957"/>
              <p:cNvSpPr>
                <a:spLocks noChangeShapeType="1"/>
              </p:cNvSpPr>
              <p:nvPr/>
            </p:nvSpPr>
            <p:spPr bwMode="auto">
              <a:xfrm flipH="1" flipV="1">
                <a:off x="4614" y="3231"/>
                <a:ext cx="1" cy="1"/>
              </a:xfrm>
              <a:prstGeom prst="line">
                <a:avLst/>
              </a:prstGeom>
              <a:noFill/>
              <a:ln w="0">
                <a:solidFill>
                  <a:srgbClr val="FFDF7F"/>
                </a:solidFill>
                <a:round/>
                <a:headEnd/>
                <a:tailEnd/>
              </a:ln>
            </p:spPr>
            <p:txBody>
              <a:bodyPr/>
              <a:lstStyle/>
              <a:p>
                <a:endParaRPr lang="en-US"/>
              </a:p>
            </p:txBody>
          </p:sp>
          <p:sp>
            <p:nvSpPr>
              <p:cNvPr id="125766" name="Line 5958"/>
              <p:cNvSpPr>
                <a:spLocks noChangeShapeType="1"/>
              </p:cNvSpPr>
              <p:nvPr/>
            </p:nvSpPr>
            <p:spPr bwMode="auto">
              <a:xfrm flipH="1" flipV="1">
                <a:off x="4613" y="3231"/>
                <a:ext cx="1" cy="1"/>
              </a:xfrm>
              <a:prstGeom prst="line">
                <a:avLst/>
              </a:prstGeom>
              <a:noFill/>
              <a:ln w="0">
                <a:solidFill>
                  <a:srgbClr val="FFDF7F"/>
                </a:solidFill>
                <a:round/>
                <a:headEnd/>
                <a:tailEnd/>
              </a:ln>
            </p:spPr>
            <p:txBody>
              <a:bodyPr/>
              <a:lstStyle/>
              <a:p>
                <a:endParaRPr lang="en-US"/>
              </a:p>
            </p:txBody>
          </p:sp>
          <p:sp>
            <p:nvSpPr>
              <p:cNvPr id="125767" name="Line 5959"/>
              <p:cNvSpPr>
                <a:spLocks noChangeShapeType="1"/>
              </p:cNvSpPr>
              <p:nvPr/>
            </p:nvSpPr>
            <p:spPr bwMode="auto">
              <a:xfrm flipH="1">
                <a:off x="4613" y="3231"/>
                <a:ext cx="1" cy="1"/>
              </a:xfrm>
              <a:prstGeom prst="line">
                <a:avLst/>
              </a:prstGeom>
              <a:noFill/>
              <a:ln w="0">
                <a:solidFill>
                  <a:srgbClr val="FFDF7F"/>
                </a:solidFill>
                <a:round/>
                <a:headEnd/>
                <a:tailEnd/>
              </a:ln>
            </p:spPr>
            <p:txBody>
              <a:bodyPr/>
              <a:lstStyle/>
              <a:p>
                <a:endParaRPr lang="en-US"/>
              </a:p>
            </p:txBody>
          </p:sp>
          <p:sp>
            <p:nvSpPr>
              <p:cNvPr id="125768" name="Line 5960"/>
              <p:cNvSpPr>
                <a:spLocks noChangeShapeType="1"/>
              </p:cNvSpPr>
              <p:nvPr/>
            </p:nvSpPr>
            <p:spPr bwMode="auto">
              <a:xfrm flipH="1" flipV="1">
                <a:off x="4614" y="3232"/>
                <a:ext cx="1" cy="2"/>
              </a:xfrm>
              <a:prstGeom prst="line">
                <a:avLst/>
              </a:prstGeom>
              <a:noFill/>
              <a:ln w="0">
                <a:solidFill>
                  <a:srgbClr val="FFDF7F"/>
                </a:solidFill>
                <a:round/>
                <a:headEnd/>
                <a:tailEnd/>
              </a:ln>
            </p:spPr>
            <p:txBody>
              <a:bodyPr/>
              <a:lstStyle/>
              <a:p>
                <a:endParaRPr lang="en-US"/>
              </a:p>
            </p:txBody>
          </p:sp>
          <p:sp>
            <p:nvSpPr>
              <p:cNvPr id="125769" name="Line 5961"/>
              <p:cNvSpPr>
                <a:spLocks noChangeShapeType="1"/>
              </p:cNvSpPr>
              <p:nvPr/>
            </p:nvSpPr>
            <p:spPr bwMode="auto">
              <a:xfrm flipH="1" flipV="1">
                <a:off x="4615" y="3234"/>
                <a:ext cx="1" cy="2"/>
              </a:xfrm>
              <a:prstGeom prst="line">
                <a:avLst/>
              </a:prstGeom>
              <a:noFill/>
              <a:ln w="0">
                <a:solidFill>
                  <a:srgbClr val="FFDF7F"/>
                </a:solidFill>
                <a:round/>
                <a:headEnd/>
                <a:tailEnd/>
              </a:ln>
            </p:spPr>
            <p:txBody>
              <a:bodyPr/>
              <a:lstStyle/>
              <a:p>
                <a:endParaRPr lang="en-US"/>
              </a:p>
            </p:txBody>
          </p:sp>
          <p:sp>
            <p:nvSpPr>
              <p:cNvPr id="125770" name="Line 5962"/>
              <p:cNvSpPr>
                <a:spLocks noChangeShapeType="1"/>
              </p:cNvSpPr>
              <p:nvPr/>
            </p:nvSpPr>
            <p:spPr bwMode="auto">
              <a:xfrm flipV="1">
                <a:off x="4616" y="3236"/>
                <a:ext cx="1" cy="3"/>
              </a:xfrm>
              <a:prstGeom prst="line">
                <a:avLst/>
              </a:prstGeom>
              <a:noFill/>
              <a:ln w="0">
                <a:solidFill>
                  <a:srgbClr val="FFDF7F"/>
                </a:solidFill>
                <a:round/>
                <a:headEnd/>
                <a:tailEnd/>
              </a:ln>
            </p:spPr>
            <p:txBody>
              <a:bodyPr/>
              <a:lstStyle/>
              <a:p>
                <a:endParaRPr lang="en-US"/>
              </a:p>
            </p:txBody>
          </p:sp>
          <p:sp>
            <p:nvSpPr>
              <p:cNvPr id="125771" name="Line 5963"/>
              <p:cNvSpPr>
                <a:spLocks noChangeShapeType="1"/>
              </p:cNvSpPr>
              <p:nvPr/>
            </p:nvSpPr>
            <p:spPr bwMode="auto">
              <a:xfrm flipV="1">
                <a:off x="4615" y="3239"/>
                <a:ext cx="1" cy="2"/>
              </a:xfrm>
              <a:prstGeom prst="line">
                <a:avLst/>
              </a:prstGeom>
              <a:noFill/>
              <a:ln w="0">
                <a:solidFill>
                  <a:srgbClr val="FFDF7F"/>
                </a:solidFill>
                <a:round/>
                <a:headEnd/>
                <a:tailEnd/>
              </a:ln>
            </p:spPr>
            <p:txBody>
              <a:bodyPr/>
              <a:lstStyle/>
              <a:p>
                <a:endParaRPr lang="en-US"/>
              </a:p>
            </p:txBody>
          </p:sp>
          <p:sp>
            <p:nvSpPr>
              <p:cNvPr id="125772" name="Line 5964"/>
              <p:cNvSpPr>
                <a:spLocks noChangeShapeType="1"/>
              </p:cNvSpPr>
              <p:nvPr/>
            </p:nvSpPr>
            <p:spPr bwMode="auto">
              <a:xfrm flipH="1">
                <a:off x="4615" y="3241"/>
                <a:ext cx="1" cy="2"/>
              </a:xfrm>
              <a:prstGeom prst="line">
                <a:avLst/>
              </a:prstGeom>
              <a:noFill/>
              <a:ln w="0">
                <a:solidFill>
                  <a:srgbClr val="FFDF7F"/>
                </a:solidFill>
                <a:round/>
                <a:headEnd/>
                <a:tailEnd/>
              </a:ln>
            </p:spPr>
            <p:txBody>
              <a:bodyPr/>
              <a:lstStyle/>
              <a:p>
                <a:endParaRPr lang="en-US"/>
              </a:p>
            </p:txBody>
          </p:sp>
          <p:sp>
            <p:nvSpPr>
              <p:cNvPr id="125773" name="Line 5965"/>
              <p:cNvSpPr>
                <a:spLocks noChangeShapeType="1"/>
              </p:cNvSpPr>
              <p:nvPr/>
            </p:nvSpPr>
            <p:spPr bwMode="auto">
              <a:xfrm flipH="1">
                <a:off x="4615" y="3243"/>
                <a:ext cx="1" cy="2"/>
              </a:xfrm>
              <a:prstGeom prst="line">
                <a:avLst/>
              </a:prstGeom>
              <a:noFill/>
              <a:ln w="0">
                <a:solidFill>
                  <a:srgbClr val="FFDF7F"/>
                </a:solidFill>
                <a:round/>
                <a:headEnd/>
                <a:tailEnd/>
              </a:ln>
            </p:spPr>
            <p:txBody>
              <a:bodyPr/>
              <a:lstStyle/>
              <a:p>
                <a:endParaRPr lang="en-US"/>
              </a:p>
            </p:txBody>
          </p:sp>
          <p:sp>
            <p:nvSpPr>
              <p:cNvPr id="125774" name="Line 5966"/>
              <p:cNvSpPr>
                <a:spLocks noChangeShapeType="1"/>
              </p:cNvSpPr>
              <p:nvPr/>
            </p:nvSpPr>
            <p:spPr bwMode="auto">
              <a:xfrm>
                <a:off x="4615" y="3245"/>
                <a:ext cx="1" cy="2"/>
              </a:xfrm>
              <a:prstGeom prst="line">
                <a:avLst/>
              </a:prstGeom>
              <a:noFill/>
              <a:ln w="0">
                <a:solidFill>
                  <a:srgbClr val="FFDF7F"/>
                </a:solidFill>
                <a:round/>
                <a:headEnd/>
                <a:tailEnd/>
              </a:ln>
            </p:spPr>
            <p:txBody>
              <a:bodyPr/>
              <a:lstStyle/>
              <a:p>
                <a:endParaRPr lang="en-US"/>
              </a:p>
            </p:txBody>
          </p:sp>
          <p:sp>
            <p:nvSpPr>
              <p:cNvPr id="125775" name="Line 5967"/>
              <p:cNvSpPr>
                <a:spLocks noChangeShapeType="1"/>
              </p:cNvSpPr>
              <p:nvPr/>
            </p:nvSpPr>
            <p:spPr bwMode="auto">
              <a:xfrm>
                <a:off x="4615" y="3247"/>
                <a:ext cx="1" cy="2"/>
              </a:xfrm>
              <a:prstGeom prst="line">
                <a:avLst/>
              </a:prstGeom>
              <a:noFill/>
              <a:ln w="0">
                <a:solidFill>
                  <a:srgbClr val="FFDF7F"/>
                </a:solidFill>
                <a:round/>
                <a:headEnd/>
                <a:tailEnd/>
              </a:ln>
            </p:spPr>
            <p:txBody>
              <a:bodyPr/>
              <a:lstStyle/>
              <a:p>
                <a:endParaRPr lang="en-US"/>
              </a:p>
            </p:txBody>
          </p:sp>
          <p:sp>
            <p:nvSpPr>
              <p:cNvPr id="125776" name="Line 5968"/>
              <p:cNvSpPr>
                <a:spLocks noChangeShapeType="1"/>
              </p:cNvSpPr>
              <p:nvPr/>
            </p:nvSpPr>
            <p:spPr bwMode="auto">
              <a:xfrm flipV="1">
                <a:off x="4614" y="3249"/>
                <a:ext cx="1" cy="2"/>
              </a:xfrm>
              <a:prstGeom prst="line">
                <a:avLst/>
              </a:prstGeom>
              <a:noFill/>
              <a:ln w="0">
                <a:solidFill>
                  <a:srgbClr val="FFDF7F"/>
                </a:solidFill>
                <a:round/>
                <a:headEnd/>
                <a:tailEnd/>
              </a:ln>
            </p:spPr>
            <p:txBody>
              <a:bodyPr/>
              <a:lstStyle/>
              <a:p>
                <a:endParaRPr lang="en-US"/>
              </a:p>
            </p:txBody>
          </p:sp>
          <p:sp>
            <p:nvSpPr>
              <p:cNvPr id="125777" name="Line 5969"/>
              <p:cNvSpPr>
                <a:spLocks noChangeShapeType="1"/>
              </p:cNvSpPr>
              <p:nvPr/>
            </p:nvSpPr>
            <p:spPr bwMode="auto">
              <a:xfrm flipV="1">
                <a:off x="4614" y="3251"/>
                <a:ext cx="1" cy="3"/>
              </a:xfrm>
              <a:prstGeom prst="line">
                <a:avLst/>
              </a:prstGeom>
              <a:noFill/>
              <a:ln w="0">
                <a:solidFill>
                  <a:srgbClr val="FFDF7F"/>
                </a:solidFill>
                <a:round/>
                <a:headEnd/>
                <a:tailEnd/>
              </a:ln>
            </p:spPr>
            <p:txBody>
              <a:bodyPr/>
              <a:lstStyle/>
              <a:p>
                <a:endParaRPr lang="en-US"/>
              </a:p>
            </p:txBody>
          </p:sp>
          <p:sp>
            <p:nvSpPr>
              <p:cNvPr id="125778" name="Line 5970"/>
              <p:cNvSpPr>
                <a:spLocks noChangeShapeType="1"/>
              </p:cNvSpPr>
              <p:nvPr/>
            </p:nvSpPr>
            <p:spPr bwMode="auto">
              <a:xfrm flipH="1">
                <a:off x="4612" y="3254"/>
                <a:ext cx="2" cy="3"/>
              </a:xfrm>
              <a:prstGeom prst="line">
                <a:avLst/>
              </a:prstGeom>
              <a:noFill/>
              <a:ln w="0">
                <a:solidFill>
                  <a:srgbClr val="FFDF7F"/>
                </a:solidFill>
                <a:round/>
                <a:headEnd/>
                <a:tailEnd/>
              </a:ln>
            </p:spPr>
            <p:txBody>
              <a:bodyPr/>
              <a:lstStyle/>
              <a:p>
                <a:endParaRPr lang="en-US"/>
              </a:p>
            </p:txBody>
          </p:sp>
          <p:sp>
            <p:nvSpPr>
              <p:cNvPr id="125779" name="Line 5971"/>
              <p:cNvSpPr>
                <a:spLocks noChangeShapeType="1"/>
              </p:cNvSpPr>
              <p:nvPr/>
            </p:nvSpPr>
            <p:spPr bwMode="auto">
              <a:xfrm flipH="1">
                <a:off x="4612" y="3257"/>
                <a:ext cx="1" cy="2"/>
              </a:xfrm>
              <a:prstGeom prst="line">
                <a:avLst/>
              </a:prstGeom>
              <a:noFill/>
              <a:ln w="0">
                <a:solidFill>
                  <a:srgbClr val="FFDF7F"/>
                </a:solidFill>
                <a:round/>
                <a:headEnd/>
                <a:tailEnd/>
              </a:ln>
            </p:spPr>
            <p:txBody>
              <a:bodyPr/>
              <a:lstStyle/>
              <a:p>
                <a:endParaRPr lang="en-US"/>
              </a:p>
            </p:txBody>
          </p:sp>
          <p:sp>
            <p:nvSpPr>
              <p:cNvPr id="125780" name="Line 5972"/>
              <p:cNvSpPr>
                <a:spLocks noChangeShapeType="1"/>
              </p:cNvSpPr>
              <p:nvPr/>
            </p:nvSpPr>
            <p:spPr bwMode="auto">
              <a:xfrm flipH="1">
                <a:off x="4611" y="3259"/>
                <a:ext cx="1" cy="3"/>
              </a:xfrm>
              <a:prstGeom prst="line">
                <a:avLst/>
              </a:prstGeom>
              <a:noFill/>
              <a:ln w="0">
                <a:solidFill>
                  <a:srgbClr val="FFDF7F"/>
                </a:solidFill>
                <a:round/>
                <a:headEnd/>
                <a:tailEnd/>
              </a:ln>
            </p:spPr>
            <p:txBody>
              <a:bodyPr/>
              <a:lstStyle/>
              <a:p>
                <a:endParaRPr lang="en-US"/>
              </a:p>
            </p:txBody>
          </p:sp>
          <p:sp>
            <p:nvSpPr>
              <p:cNvPr id="125781" name="Line 5973"/>
              <p:cNvSpPr>
                <a:spLocks noChangeShapeType="1"/>
              </p:cNvSpPr>
              <p:nvPr/>
            </p:nvSpPr>
            <p:spPr bwMode="auto">
              <a:xfrm flipH="1">
                <a:off x="5525" y="790"/>
                <a:ext cx="94" cy="1"/>
              </a:xfrm>
              <a:prstGeom prst="line">
                <a:avLst/>
              </a:prstGeom>
              <a:noFill/>
              <a:ln w="0">
                <a:solidFill>
                  <a:srgbClr val="FFDF7F"/>
                </a:solidFill>
                <a:round/>
                <a:headEnd/>
                <a:tailEnd/>
              </a:ln>
            </p:spPr>
            <p:txBody>
              <a:bodyPr/>
              <a:lstStyle/>
              <a:p>
                <a:endParaRPr lang="en-US"/>
              </a:p>
            </p:txBody>
          </p:sp>
          <p:sp>
            <p:nvSpPr>
              <p:cNvPr id="125782" name="Line 5974"/>
              <p:cNvSpPr>
                <a:spLocks noChangeShapeType="1"/>
              </p:cNvSpPr>
              <p:nvPr/>
            </p:nvSpPr>
            <p:spPr bwMode="auto">
              <a:xfrm>
                <a:off x="4811" y="518"/>
                <a:ext cx="1" cy="1325"/>
              </a:xfrm>
              <a:prstGeom prst="line">
                <a:avLst/>
              </a:prstGeom>
              <a:noFill/>
              <a:ln w="0">
                <a:solidFill>
                  <a:srgbClr val="FFDF7F"/>
                </a:solidFill>
                <a:round/>
                <a:headEnd/>
                <a:tailEnd/>
              </a:ln>
            </p:spPr>
            <p:txBody>
              <a:bodyPr/>
              <a:lstStyle/>
              <a:p>
                <a:endParaRPr lang="en-US"/>
              </a:p>
            </p:txBody>
          </p:sp>
          <p:sp>
            <p:nvSpPr>
              <p:cNvPr id="125783" name="Line 5975"/>
              <p:cNvSpPr>
                <a:spLocks noChangeShapeType="1"/>
              </p:cNvSpPr>
              <p:nvPr/>
            </p:nvSpPr>
            <p:spPr bwMode="auto">
              <a:xfrm>
                <a:off x="5271" y="810"/>
                <a:ext cx="1" cy="1325"/>
              </a:xfrm>
              <a:prstGeom prst="line">
                <a:avLst/>
              </a:prstGeom>
              <a:noFill/>
              <a:ln w="0">
                <a:solidFill>
                  <a:srgbClr val="FFDF7F"/>
                </a:solidFill>
                <a:round/>
                <a:headEnd/>
                <a:tailEnd/>
              </a:ln>
            </p:spPr>
            <p:txBody>
              <a:bodyPr/>
              <a:lstStyle/>
              <a:p>
                <a:endParaRPr lang="en-US"/>
              </a:p>
            </p:txBody>
          </p:sp>
          <p:sp>
            <p:nvSpPr>
              <p:cNvPr id="125784" name="Line 5976"/>
              <p:cNvSpPr>
                <a:spLocks noChangeShapeType="1"/>
              </p:cNvSpPr>
              <p:nvPr/>
            </p:nvSpPr>
            <p:spPr bwMode="auto">
              <a:xfrm>
                <a:off x="5286" y="800"/>
                <a:ext cx="1" cy="1325"/>
              </a:xfrm>
              <a:prstGeom prst="line">
                <a:avLst/>
              </a:prstGeom>
              <a:noFill/>
              <a:ln w="0">
                <a:solidFill>
                  <a:srgbClr val="FFDF7F"/>
                </a:solidFill>
                <a:round/>
                <a:headEnd/>
                <a:tailEnd/>
              </a:ln>
            </p:spPr>
            <p:txBody>
              <a:bodyPr/>
              <a:lstStyle/>
              <a:p>
                <a:endParaRPr lang="en-US"/>
              </a:p>
            </p:txBody>
          </p:sp>
          <p:sp>
            <p:nvSpPr>
              <p:cNvPr id="125785" name="Line 5977"/>
              <p:cNvSpPr>
                <a:spLocks noChangeShapeType="1"/>
              </p:cNvSpPr>
              <p:nvPr/>
            </p:nvSpPr>
            <p:spPr bwMode="auto">
              <a:xfrm>
                <a:off x="5377" y="744"/>
                <a:ext cx="1" cy="1325"/>
              </a:xfrm>
              <a:prstGeom prst="line">
                <a:avLst/>
              </a:prstGeom>
              <a:noFill/>
              <a:ln w="0">
                <a:solidFill>
                  <a:srgbClr val="FFDF7F"/>
                </a:solidFill>
                <a:round/>
                <a:headEnd/>
                <a:tailEnd/>
              </a:ln>
            </p:spPr>
            <p:txBody>
              <a:bodyPr/>
              <a:lstStyle/>
              <a:p>
                <a:endParaRPr lang="en-US"/>
              </a:p>
            </p:txBody>
          </p:sp>
          <p:sp>
            <p:nvSpPr>
              <p:cNvPr id="125786" name="Line 5978"/>
              <p:cNvSpPr>
                <a:spLocks noChangeShapeType="1"/>
              </p:cNvSpPr>
              <p:nvPr/>
            </p:nvSpPr>
            <p:spPr bwMode="auto">
              <a:xfrm>
                <a:off x="4811" y="1843"/>
                <a:ext cx="460" cy="292"/>
              </a:xfrm>
              <a:prstGeom prst="line">
                <a:avLst/>
              </a:prstGeom>
              <a:noFill/>
              <a:ln w="0">
                <a:solidFill>
                  <a:srgbClr val="FFDF7F"/>
                </a:solidFill>
                <a:round/>
                <a:headEnd/>
                <a:tailEnd/>
              </a:ln>
            </p:spPr>
            <p:txBody>
              <a:bodyPr/>
              <a:lstStyle/>
              <a:p>
                <a:endParaRPr lang="en-US"/>
              </a:p>
            </p:txBody>
          </p:sp>
          <p:sp>
            <p:nvSpPr>
              <p:cNvPr id="125787" name="Line 5979"/>
              <p:cNvSpPr>
                <a:spLocks noChangeShapeType="1"/>
              </p:cNvSpPr>
              <p:nvPr/>
            </p:nvSpPr>
            <p:spPr bwMode="auto">
              <a:xfrm flipV="1">
                <a:off x="4320" y="2147"/>
                <a:ext cx="932" cy="574"/>
              </a:xfrm>
              <a:prstGeom prst="line">
                <a:avLst/>
              </a:prstGeom>
              <a:noFill/>
              <a:ln w="0">
                <a:solidFill>
                  <a:srgbClr val="FFDF7F"/>
                </a:solidFill>
                <a:round/>
                <a:headEnd/>
                <a:tailEnd/>
              </a:ln>
            </p:spPr>
            <p:txBody>
              <a:bodyPr/>
              <a:lstStyle/>
              <a:p>
                <a:endParaRPr lang="en-US"/>
              </a:p>
            </p:txBody>
          </p:sp>
          <p:sp>
            <p:nvSpPr>
              <p:cNvPr id="125788" name="Line 5980"/>
              <p:cNvSpPr>
                <a:spLocks noChangeShapeType="1"/>
              </p:cNvSpPr>
              <p:nvPr/>
            </p:nvSpPr>
            <p:spPr bwMode="auto">
              <a:xfrm>
                <a:off x="4639" y="2310"/>
                <a:ext cx="12" cy="45"/>
              </a:xfrm>
              <a:prstGeom prst="line">
                <a:avLst/>
              </a:prstGeom>
              <a:noFill/>
              <a:ln w="0">
                <a:solidFill>
                  <a:srgbClr val="FFDF7F"/>
                </a:solidFill>
                <a:round/>
                <a:headEnd/>
                <a:tailEnd/>
              </a:ln>
            </p:spPr>
            <p:txBody>
              <a:bodyPr/>
              <a:lstStyle/>
              <a:p>
                <a:endParaRPr lang="en-US"/>
              </a:p>
            </p:txBody>
          </p:sp>
          <p:sp>
            <p:nvSpPr>
              <p:cNvPr id="125789" name="Line 5981"/>
              <p:cNvSpPr>
                <a:spLocks noChangeShapeType="1"/>
              </p:cNvSpPr>
              <p:nvPr/>
            </p:nvSpPr>
            <p:spPr bwMode="auto">
              <a:xfrm flipV="1">
                <a:off x="4651" y="2333"/>
                <a:ext cx="5" cy="22"/>
              </a:xfrm>
              <a:prstGeom prst="line">
                <a:avLst/>
              </a:prstGeom>
              <a:noFill/>
              <a:ln w="0">
                <a:solidFill>
                  <a:srgbClr val="FFDF7F"/>
                </a:solidFill>
                <a:round/>
                <a:headEnd/>
                <a:tailEnd/>
              </a:ln>
            </p:spPr>
            <p:txBody>
              <a:bodyPr/>
              <a:lstStyle/>
              <a:p>
                <a:endParaRPr lang="en-US"/>
              </a:p>
            </p:txBody>
          </p:sp>
          <p:sp>
            <p:nvSpPr>
              <p:cNvPr id="125790" name="Line 5982"/>
              <p:cNvSpPr>
                <a:spLocks noChangeShapeType="1"/>
              </p:cNvSpPr>
              <p:nvPr/>
            </p:nvSpPr>
            <p:spPr bwMode="auto">
              <a:xfrm>
                <a:off x="4656" y="2333"/>
                <a:ext cx="6" cy="22"/>
              </a:xfrm>
              <a:prstGeom prst="line">
                <a:avLst/>
              </a:prstGeom>
              <a:noFill/>
              <a:ln w="0">
                <a:solidFill>
                  <a:srgbClr val="FFDF7F"/>
                </a:solidFill>
                <a:round/>
                <a:headEnd/>
                <a:tailEnd/>
              </a:ln>
            </p:spPr>
            <p:txBody>
              <a:bodyPr/>
              <a:lstStyle/>
              <a:p>
                <a:endParaRPr lang="en-US"/>
              </a:p>
            </p:txBody>
          </p:sp>
          <p:sp>
            <p:nvSpPr>
              <p:cNvPr id="125791" name="Line 5983"/>
              <p:cNvSpPr>
                <a:spLocks noChangeShapeType="1"/>
              </p:cNvSpPr>
              <p:nvPr/>
            </p:nvSpPr>
            <p:spPr bwMode="auto">
              <a:xfrm flipV="1">
                <a:off x="4662" y="2310"/>
                <a:ext cx="11" cy="45"/>
              </a:xfrm>
              <a:prstGeom prst="line">
                <a:avLst/>
              </a:prstGeom>
              <a:noFill/>
              <a:ln w="0">
                <a:solidFill>
                  <a:srgbClr val="FFDF7F"/>
                </a:solidFill>
                <a:round/>
                <a:headEnd/>
                <a:tailEnd/>
              </a:ln>
            </p:spPr>
            <p:txBody>
              <a:bodyPr/>
              <a:lstStyle/>
              <a:p>
                <a:endParaRPr lang="en-US"/>
              </a:p>
            </p:txBody>
          </p:sp>
          <p:sp>
            <p:nvSpPr>
              <p:cNvPr id="125792" name="Line 5984"/>
              <p:cNvSpPr>
                <a:spLocks noChangeShapeType="1"/>
              </p:cNvSpPr>
              <p:nvPr/>
            </p:nvSpPr>
            <p:spPr bwMode="auto">
              <a:xfrm flipV="1">
                <a:off x="4684" y="2340"/>
                <a:ext cx="1" cy="15"/>
              </a:xfrm>
              <a:prstGeom prst="line">
                <a:avLst/>
              </a:prstGeom>
              <a:noFill/>
              <a:ln w="0">
                <a:solidFill>
                  <a:srgbClr val="FFDF7F"/>
                </a:solidFill>
                <a:round/>
                <a:headEnd/>
                <a:tailEnd/>
              </a:ln>
            </p:spPr>
            <p:txBody>
              <a:bodyPr/>
              <a:lstStyle/>
              <a:p>
                <a:endParaRPr lang="en-US"/>
              </a:p>
            </p:txBody>
          </p:sp>
          <p:sp>
            <p:nvSpPr>
              <p:cNvPr id="125793" name="Line 5985"/>
              <p:cNvSpPr>
                <a:spLocks noChangeShapeType="1"/>
              </p:cNvSpPr>
              <p:nvPr/>
            </p:nvSpPr>
            <p:spPr bwMode="auto">
              <a:xfrm flipV="1">
                <a:off x="4684" y="2310"/>
                <a:ext cx="11" cy="30"/>
              </a:xfrm>
              <a:prstGeom prst="line">
                <a:avLst/>
              </a:prstGeom>
              <a:noFill/>
              <a:ln w="0">
                <a:solidFill>
                  <a:srgbClr val="FFDF7F"/>
                </a:solidFill>
                <a:round/>
                <a:headEnd/>
                <a:tailEnd/>
              </a:ln>
            </p:spPr>
            <p:txBody>
              <a:bodyPr/>
              <a:lstStyle/>
              <a:p>
                <a:endParaRPr lang="en-US"/>
              </a:p>
            </p:txBody>
          </p:sp>
          <p:sp>
            <p:nvSpPr>
              <p:cNvPr id="125794" name="Line 5986"/>
              <p:cNvSpPr>
                <a:spLocks noChangeShapeType="1"/>
              </p:cNvSpPr>
              <p:nvPr/>
            </p:nvSpPr>
            <p:spPr bwMode="auto">
              <a:xfrm>
                <a:off x="4695" y="2310"/>
                <a:ext cx="11" cy="30"/>
              </a:xfrm>
              <a:prstGeom prst="line">
                <a:avLst/>
              </a:prstGeom>
              <a:noFill/>
              <a:ln w="0">
                <a:solidFill>
                  <a:srgbClr val="FFDF7F"/>
                </a:solidFill>
                <a:round/>
                <a:headEnd/>
                <a:tailEnd/>
              </a:ln>
            </p:spPr>
            <p:txBody>
              <a:bodyPr/>
              <a:lstStyle/>
              <a:p>
                <a:endParaRPr lang="en-US"/>
              </a:p>
            </p:txBody>
          </p:sp>
          <p:sp>
            <p:nvSpPr>
              <p:cNvPr id="125795" name="Line 5987"/>
              <p:cNvSpPr>
                <a:spLocks noChangeShapeType="1"/>
              </p:cNvSpPr>
              <p:nvPr/>
            </p:nvSpPr>
            <p:spPr bwMode="auto">
              <a:xfrm>
                <a:off x="4706" y="2340"/>
                <a:ext cx="1" cy="15"/>
              </a:xfrm>
              <a:prstGeom prst="line">
                <a:avLst/>
              </a:prstGeom>
              <a:noFill/>
              <a:ln w="0">
                <a:solidFill>
                  <a:srgbClr val="FFDF7F"/>
                </a:solidFill>
                <a:round/>
                <a:headEnd/>
                <a:tailEnd/>
              </a:ln>
            </p:spPr>
            <p:txBody>
              <a:bodyPr/>
              <a:lstStyle/>
              <a:p>
                <a:endParaRPr lang="en-US"/>
              </a:p>
            </p:txBody>
          </p:sp>
          <p:sp>
            <p:nvSpPr>
              <p:cNvPr id="125796" name="Line 5988"/>
              <p:cNvSpPr>
                <a:spLocks noChangeShapeType="1"/>
              </p:cNvSpPr>
              <p:nvPr/>
            </p:nvSpPr>
            <p:spPr bwMode="auto">
              <a:xfrm>
                <a:off x="4684" y="2340"/>
                <a:ext cx="22" cy="1"/>
              </a:xfrm>
              <a:prstGeom prst="line">
                <a:avLst/>
              </a:prstGeom>
              <a:noFill/>
              <a:ln w="0">
                <a:solidFill>
                  <a:srgbClr val="FFDF7F"/>
                </a:solidFill>
                <a:round/>
                <a:headEnd/>
                <a:tailEnd/>
              </a:ln>
            </p:spPr>
            <p:txBody>
              <a:bodyPr/>
              <a:lstStyle/>
              <a:p>
                <a:endParaRPr lang="en-US"/>
              </a:p>
            </p:txBody>
          </p:sp>
          <p:sp>
            <p:nvSpPr>
              <p:cNvPr id="125797" name="Line 5989"/>
              <p:cNvSpPr>
                <a:spLocks noChangeShapeType="1"/>
              </p:cNvSpPr>
              <p:nvPr/>
            </p:nvSpPr>
            <p:spPr bwMode="auto">
              <a:xfrm>
                <a:off x="4718" y="2310"/>
                <a:ext cx="1" cy="45"/>
              </a:xfrm>
              <a:prstGeom prst="line">
                <a:avLst/>
              </a:prstGeom>
              <a:noFill/>
              <a:ln w="0">
                <a:solidFill>
                  <a:srgbClr val="FFDF7F"/>
                </a:solidFill>
                <a:round/>
                <a:headEnd/>
                <a:tailEnd/>
              </a:ln>
            </p:spPr>
            <p:txBody>
              <a:bodyPr/>
              <a:lstStyle/>
              <a:p>
                <a:endParaRPr lang="en-US"/>
              </a:p>
            </p:txBody>
          </p:sp>
          <p:sp>
            <p:nvSpPr>
              <p:cNvPr id="125798" name="Line 5990"/>
              <p:cNvSpPr>
                <a:spLocks noChangeShapeType="1"/>
              </p:cNvSpPr>
              <p:nvPr/>
            </p:nvSpPr>
            <p:spPr bwMode="auto">
              <a:xfrm>
                <a:off x="4718" y="2355"/>
                <a:ext cx="22" cy="1"/>
              </a:xfrm>
              <a:prstGeom prst="line">
                <a:avLst/>
              </a:prstGeom>
              <a:noFill/>
              <a:ln w="0">
                <a:solidFill>
                  <a:srgbClr val="FFDF7F"/>
                </a:solidFill>
                <a:round/>
                <a:headEnd/>
                <a:tailEnd/>
              </a:ln>
            </p:spPr>
            <p:txBody>
              <a:bodyPr/>
              <a:lstStyle/>
              <a:p>
                <a:endParaRPr lang="en-US"/>
              </a:p>
            </p:txBody>
          </p:sp>
          <p:sp>
            <p:nvSpPr>
              <p:cNvPr id="125799" name="Line 5991"/>
              <p:cNvSpPr>
                <a:spLocks noChangeShapeType="1"/>
              </p:cNvSpPr>
              <p:nvPr/>
            </p:nvSpPr>
            <p:spPr bwMode="auto">
              <a:xfrm flipV="1">
                <a:off x="4751" y="2310"/>
                <a:ext cx="1" cy="45"/>
              </a:xfrm>
              <a:prstGeom prst="line">
                <a:avLst/>
              </a:prstGeom>
              <a:noFill/>
              <a:ln w="0">
                <a:solidFill>
                  <a:srgbClr val="FFDF7F"/>
                </a:solidFill>
                <a:round/>
                <a:headEnd/>
                <a:tailEnd/>
              </a:ln>
            </p:spPr>
            <p:txBody>
              <a:bodyPr/>
              <a:lstStyle/>
              <a:p>
                <a:endParaRPr lang="en-US"/>
              </a:p>
            </p:txBody>
          </p:sp>
          <p:sp>
            <p:nvSpPr>
              <p:cNvPr id="125800" name="Line 5992"/>
              <p:cNvSpPr>
                <a:spLocks noChangeShapeType="1"/>
              </p:cNvSpPr>
              <p:nvPr/>
            </p:nvSpPr>
            <p:spPr bwMode="auto">
              <a:xfrm>
                <a:off x="4751" y="2310"/>
                <a:ext cx="22" cy="1"/>
              </a:xfrm>
              <a:prstGeom prst="line">
                <a:avLst/>
              </a:prstGeom>
              <a:noFill/>
              <a:ln w="0">
                <a:solidFill>
                  <a:srgbClr val="FFDF7F"/>
                </a:solidFill>
                <a:round/>
                <a:headEnd/>
                <a:tailEnd/>
              </a:ln>
            </p:spPr>
            <p:txBody>
              <a:bodyPr/>
              <a:lstStyle/>
              <a:p>
                <a:endParaRPr lang="en-US"/>
              </a:p>
            </p:txBody>
          </p:sp>
          <p:sp>
            <p:nvSpPr>
              <p:cNvPr id="125801" name="Line 5993"/>
              <p:cNvSpPr>
                <a:spLocks noChangeShapeType="1"/>
              </p:cNvSpPr>
              <p:nvPr/>
            </p:nvSpPr>
            <p:spPr bwMode="auto">
              <a:xfrm>
                <a:off x="4751" y="2333"/>
                <a:ext cx="11" cy="1"/>
              </a:xfrm>
              <a:prstGeom prst="line">
                <a:avLst/>
              </a:prstGeom>
              <a:noFill/>
              <a:ln w="0">
                <a:solidFill>
                  <a:srgbClr val="FFDF7F"/>
                </a:solidFill>
                <a:round/>
                <a:headEnd/>
                <a:tailEnd/>
              </a:ln>
            </p:spPr>
            <p:txBody>
              <a:bodyPr/>
              <a:lstStyle/>
              <a:p>
                <a:endParaRPr lang="en-US"/>
              </a:p>
            </p:txBody>
          </p:sp>
          <p:sp>
            <p:nvSpPr>
              <p:cNvPr id="125802" name="Line 5994"/>
              <p:cNvSpPr>
                <a:spLocks noChangeShapeType="1"/>
              </p:cNvSpPr>
              <p:nvPr/>
            </p:nvSpPr>
            <p:spPr bwMode="auto">
              <a:xfrm>
                <a:off x="4751" y="2355"/>
                <a:ext cx="22" cy="1"/>
              </a:xfrm>
              <a:prstGeom prst="line">
                <a:avLst/>
              </a:prstGeom>
              <a:noFill/>
              <a:ln w="0">
                <a:solidFill>
                  <a:srgbClr val="FFDF7F"/>
                </a:solidFill>
                <a:round/>
                <a:headEnd/>
                <a:tailEnd/>
              </a:ln>
            </p:spPr>
            <p:txBody>
              <a:bodyPr/>
              <a:lstStyle/>
              <a:p>
                <a:endParaRPr lang="en-US"/>
              </a:p>
            </p:txBody>
          </p:sp>
          <p:sp>
            <p:nvSpPr>
              <p:cNvPr id="125803" name="Line 5995"/>
              <p:cNvSpPr>
                <a:spLocks noChangeShapeType="1"/>
              </p:cNvSpPr>
              <p:nvPr/>
            </p:nvSpPr>
            <p:spPr bwMode="auto">
              <a:xfrm flipH="1">
                <a:off x="4312" y="2214"/>
                <a:ext cx="9" cy="283"/>
              </a:xfrm>
              <a:prstGeom prst="line">
                <a:avLst/>
              </a:prstGeom>
              <a:noFill/>
              <a:ln w="0">
                <a:solidFill>
                  <a:srgbClr val="FFDF7F"/>
                </a:solidFill>
                <a:round/>
                <a:headEnd/>
                <a:tailEnd/>
              </a:ln>
            </p:spPr>
            <p:txBody>
              <a:bodyPr/>
              <a:lstStyle/>
              <a:p>
                <a:endParaRPr lang="en-US"/>
              </a:p>
            </p:txBody>
          </p:sp>
          <p:sp>
            <p:nvSpPr>
              <p:cNvPr id="125804" name="Line 5996"/>
              <p:cNvSpPr>
                <a:spLocks noChangeShapeType="1"/>
              </p:cNvSpPr>
              <p:nvPr/>
            </p:nvSpPr>
            <p:spPr bwMode="auto">
              <a:xfrm flipH="1">
                <a:off x="4584" y="2335"/>
                <a:ext cx="48" cy="1"/>
              </a:xfrm>
              <a:prstGeom prst="line">
                <a:avLst/>
              </a:prstGeom>
              <a:noFill/>
              <a:ln w="0">
                <a:solidFill>
                  <a:srgbClr val="FFDF7F"/>
                </a:solidFill>
                <a:round/>
                <a:headEnd/>
                <a:tailEnd/>
              </a:ln>
            </p:spPr>
            <p:txBody>
              <a:bodyPr/>
              <a:lstStyle/>
              <a:p>
                <a:endParaRPr lang="en-US"/>
              </a:p>
            </p:txBody>
          </p:sp>
          <p:sp>
            <p:nvSpPr>
              <p:cNvPr id="125805" name="Line 5997"/>
              <p:cNvSpPr>
                <a:spLocks noChangeShapeType="1"/>
              </p:cNvSpPr>
              <p:nvPr/>
            </p:nvSpPr>
            <p:spPr bwMode="auto">
              <a:xfrm flipH="1" flipV="1">
                <a:off x="4397" y="2897"/>
                <a:ext cx="147" cy="21"/>
              </a:xfrm>
              <a:prstGeom prst="line">
                <a:avLst/>
              </a:prstGeom>
              <a:noFill/>
              <a:ln w="0">
                <a:solidFill>
                  <a:srgbClr val="FFDF7F"/>
                </a:solidFill>
                <a:round/>
                <a:headEnd/>
                <a:tailEnd/>
              </a:ln>
            </p:spPr>
            <p:txBody>
              <a:bodyPr/>
              <a:lstStyle/>
              <a:p>
                <a:endParaRPr lang="en-US"/>
              </a:p>
            </p:txBody>
          </p:sp>
          <p:sp>
            <p:nvSpPr>
              <p:cNvPr id="125806" name="Line 5998"/>
              <p:cNvSpPr>
                <a:spLocks noChangeShapeType="1"/>
              </p:cNvSpPr>
              <p:nvPr/>
            </p:nvSpPr>
            <p:spPr bwMode="auto">
              <a:xfrm>
                <a:off x="4436" y="2907"/>
                <a:ext cx="1" cy="9"/>
              </a:xfrm>
              <a:prstGeom prst="line">
                <a:avLst/>
              </a:prstGeom>
              <a:noFill/>
              <a:ln w="0">
                <a:solidFill>
                  <a:srgbClr val="FFFF00"/>
                </a:solidFill>
                <a:round/>
                <a:headEnd/>
                <a:tailEnd/>
              </a:ln>
            </p:spPr>
            <p:txBody>
              <a:bodyPr/>
              <a:lstStyle/>
              <a:p>
                <a:endParaRPr lang="en-US"/>
              </a:p>
            </p:txBody>
          </p:sp>
          <p:sp>
            <p:nvSpPr>
              <p:cNvPr id="125807" name="Line 5999"/>
              <p:cNvSpPr>
                <a:spLocks noChangeShapeType="1"/>
              </p:cNvSpPr>
              <p:nvPr/>
            </p:nvSpPr>
            <p:spPr bwMode="auto">
              <a:xfrm flipH="1" flipV="1">
                <a:off x="4434" y="2914"/>
                <a:ext cx="2" cy="2"/>
              </a:xfrm>
              <a:prstGeom prst="line">
                <a:avLst/>
              </a:prstGeom>
              <a:noFill/>
              <a:ln w="0">
                <a:solidFill>
                  <a:srgbClr val="FFFF00"/>
                </a:solidFill>
                <a:round/>
                <a:headEnd/>
                <a:tailEnd/>
              </a:ln>
            </p:spPr>
            <p:txBody>
              <a:bodyPr/>
              <a:lstStyle/>
              <a:p>
                <a:endParaRPr lang="en-US"/>
              </a:p>
            </p:txBody>
          </p:sp>
          <p:sp>
            <p:nvSpPr>
              <p:cNvPr id="125808" name="Line 6000"/>
              <p:cNvSpPr>
                <a:spLocks noChangeShapeType="1"/>
              </p:cNvSpPr>
              <p:nvPr/>
            </p:nvSpPr>
            <p:spPr bwMode="auto">
              <a:xfrm flipH="1" flipV="1">
                <a:off x="4429" y="2911"/>
                <a:ext cx="5" cy="3"/>
              </a:xfrm>
              <a:prstGeom prst="line">
                <a:avLst/>
              </a:prstGeom>
              <a:noFill/>
              <a:ln w="0">
                <a:solidFill>
                  <a:srgbClr val="FFFF00"/>
                </a:solidFill>
                <a:round/>
                <a:headEnd/>
                <a:tailEnd/>
              </a:ln>
            </p:spPr>
            <p:txBody>
              <a:bodyPr/>
              <a:lstStyle/>
              <a:p>
                <a:endParaRPr lang="en-US"/>
              </a:p>
            </p:txBody>
          </p:sp>
          <p:sp>
            <p:nvSpPr>
              <p:cNvPr id="125809" name="Line 6001"/>
              <p:cNvSpPr>
                <a:spLocks noChangeShapeType="1"/>
              </p:cNvSpPr>
              <p:nvPr/>
            </p:nvSpPr>
            <p:spPr bwMode="auto">
              <a:xfrm flipH="1" flipV="1">
                <a:off x="4397" y="2897"/>
                <a:ext cx="32" cy="14"/>
              </a:xfrm>
              <a:prstGeom prst="line">
                <a:avLst/>
              </a:prstGeom>
              <a:noFill/>
              <a:ln w="0">
                <a:solidFill>
                  <a:srgbClr val="FFFF00"/>
                </a:solidFill>
                <a:round/>
                <a:headEnd/>
                <a:tailEnd/>
              </a:ln>
            </p:spPr>
            <p:txBody>
              <a:bodyPr/>
              <a:lstStyle/>
              <a:p>
                <a:endParaRPr lang="en-US"/>
              </a:p>
            </p:txBody>
          </p:sp>
          <p:sp>
            <p:nvSpPr>
              <p:cNvPr id="125810" name="Line 6002"/>
              <p:cNvSpPr>
                <a:spLocks noChangeShapeType="1"/>
              </p:cNvSpPr>
              <p:nvPr/>
            </p:nvSpPr>
            <p:spPr bwMode="auto">
              <a:xfrm flipV="1">
                <a:off x="4397" y="2893"/>
                <a:ext cx="34" cy="4"/>
              </a:xfrm>
              <a:prstGeom prst="line">
                <a:avLst/>
              </a:prstGeom>
              <a:noFill/>
              <a:ln w="0">
                <a:solidFill>
                  <a:srgbClr val="FFFF00"/>
                </a:solidFill>
                <a:round/>
                <a:headEnd/>
                <a:tailEnd/>
              </a:ln>
            </p:spPr>
            <p:txBody>
              <a:bodyPr/>
              <a:lstStyle/>
              <a:p>
                <a:endParaRPr lang="en-US"/>
              </a:p>
            </p:txBody>
          </p:sp>
          <p:sp>
            <p:nvSpPr>
              <p:cNvPr id="125811" name="Line 6003"/>
              <p:cNvSpPr>
                <a:spLocks noChangeShapeType="1"/>
              </p:cNvSpPr>
              <p:nvPr/>
            </p:nvSpPr>
            <p:spPr bwMode="auto">
              <a:xfrm flipV="1">
                <a:off x="4431" y="2891"/>
                <a:ext cx="6" cy="2"/>
              </a:xfrm>
              <a:prstGeom prst="line">
                <a:avLst/>
              </a:prstGeom>
              <a:noFill/>
              <a:ln w="0">
                <a:solidFill>
                  <a:srgbClr val="FFFF00"/>
                </a:solidFill>
                <a:round/>
                <a:headEnd/>
                <a:tailEnd/>
              </a:ln>
            </p:spPr>
            <p:txBody>
              <a:bodyPr/>
              <a:lstStyle/>
              <a:p>
                <a:endParaRPr lang="en-US"/>
              </a:p>
            </p:txBody>
          </p:sp>
          <p:sp>
            <p:nvSpPr>
              <p:cNvPr id="125812" name="Line 6004"/>
              <p:cNvSpPr>
                <a:spLocks noChangeShapeType="1"/>
              </p:cNvSpPr>
              <p:nvPr/>
            </p:nvSpPr>
            <p:spPr bwMode="auto">
              <a:xfrm flipV="1">
                <a:off x="4437" y="2889"/>
                <a:ext cx="2" cy="2"/>
              </a:xfrm>
              <a:prstGeom prst="line">
                <a:avLst/>
              </a:prstGeom>
              <a:noFill/>
              <a:ln w="0">
                <a:solidFill>
                  <a:srgbClr val="FFFF00"/>
                </a:solidFill>
                <a:round/>
                <a:headEnd/>
                <a:tailEnd/>
              </a:ln>
            </p:spPr>
            <p:txBody>
              <a:bodyPr/>
              <a:lstStyle/>
              <a:p>
                <a:endParaRPr lang="en-US"/>
              </a:p>
            </p:txBody>
          </p:sp>
          <p:sp>
            <p:nvSpPr>
              <p:cNvPr id="125813" name="Line 6005"/>
              <p:cNvSpPr>
                <a:spLocks noChangeShapeType="1"/>
              </p:cNvSpPr>
              <p:nvPr/>
            </p:nvSpPr>
            <p:spPr bwMode="auto">
              <a:xfrm flipH="1">
                <a:off x="4437" y="2889"/>
                <a:ext cx="2" cy="9"/>
              </a:xfrm>
              <a:prstGeom prst="line">
                <a:avLst/>
              </a:prstGeom>
              <a:noFill/>
              <a:ln w="0">
                <a:solidFill>
                  <a:srgbClr val="FFFF00"/>
                </a:solidFill>
                <a:round/>
                <a:headEnd/>
                <a:tailEnd/>
              </a:ln>
            </p:spPr>
            <p:txBody>
              <a:bodyPr/>
              <a:lstStyle/>
              <a:p>
                <a:endParaRPr lang="en-US"/>
              </a:p>
            </p:txBody>
          </p:sp>
          <p:sp>
            <p:nvSpPr>
              <p:cNvPr id="125814" name="Line 6006"/>
              <p:cNvSpPr>
                <a:spLocks noChangeShapeType="1"/>
              </p:cNvSpPr>
              <p:nvPr/>
            </p:nvSpPr>
            <p:spPr bwMode="auto">
              <a:xfrm flipH="1">
                <a:off x="4414" y="2898"/>
                <a:ext cx="23" cy="6"/>
              </a:xfrm>
              <a:prstGeom prst="line">
                <a:avLst/>
              </a:prstGeom>
              <a:noFill/>
              <a:ln w="0">
                <a:solidFill>
                  <a:srgbClr val="FFFF00"/>
                </a:solidFill>
                <a:round/>
                <a:headEnd/>
                <a:tailEnd/>
              </a:ln>
            </p:spPr>
            <p:txBody>
              <a:bodyPr/>
              <a:lstStyle/>
              <a:p>
                <a:endParaRPr lang="en-US"/>
              </a:p>
            </p:txBody>
          </p:sp>
          <p:sp>
            <p:nvSpPr>
              <p:cNvPr id="125815" name="Line 6007"/>
              <p:cNvSpPr>
                <a:spLocks noChangeShapeType="1"/>
              </p:cNvSpPr>
              <p:nvPr/>
            </p:nvSpPr>
            <p:spPr bwMode="auto">
              <a:xfrm>
                <a:off x="4414" y="2904"/>
                <a:ext cx="22" cy="3"/>
              </a:xfrm>
              <a:prstGeom prst="line">
                <a:avLst/>
              </a:prstGeom>
              <a:noFill/>
              <a:ln w="0">
                <a:solidFill>
                  <a:srgbClr val="FFFF00"/>
                </a:solidFill>
                <a:round/>
                <a:headEnd/>
                <a:tailEnd/>
              </a:ln>
            </p:spPr>
            <p:txBody>
              <a:bodyPr/>
              <a:lstStyle/>
              <a:p>
                <a:endParaRPr lang="en-US"/>
              </a:p>
            </p:txBody>
          </p:sp>
          <p:sp>
            <p:nvSpPr>
              <p:cNvPr id="125816" name="Line 6008"/>
              <p:cNvSpPr>
                <a:spLocks noChangeShapeType="1"/>
              </p:cNvSpPr>
              <p:nvPr/>
            </p:nvSpPr>
            <p:spPr bwMode="auto">
              <a:xfrm flipH="1" flipV="1">
                <a:off x="4434" y="2902"/>
                <a:ext cx="2" cy="5"/>
              </a:xfrm>
              <a:prstGeom prst="line">
                <a:avLst/>
              </a:prstGeom>
              <a:noFill/>
              <a:ln w="0">
                <a:solidFill>
                  <a:srgbClr val="FFFF00"/>
                </a:solidFill>
                <a:round/>
                <a:headEnd/>
                <a:tailEnd/>
              </a:ln>
            </p:spPr>
            <p:txBody>
              <a:bodyPr/>
              <a:lstStyle/>
              <a:p>
                <a:endParaRPr lang="en-US"/>
              </a:p>
            </p:txBody>
          </p:sp>
          <p:sp>
            <p:nvSpPr>
              <p:cNvPr id="125817" name="Line 6009"/>
              <p:cNvSpPr>
                <a:spLocks noChangeShapeType="1"/>
              </p:cNvSpPr>
              <p:nvPr/>
            </p:nvSpPr>
            <p:spPr bwMode="auto">
              <a:xfrm flipV="1">
                <a:off x="4434" y="2898"/>
                <a:ext cx="3" cy="4"/>
              </a:xfrm>
              <a:prstGeom prst="line">
                <a:avLst/>
              </a:prstGeom>
              <a:noFill/>
              <a:ln w="0">
                <a:solidFill>
                  <a:srgbClr val="FFFF00"/>
                </a:solidFill>
                <a:round/>
                <a:headEnd/>
                <a:tailEnd/>
              </a:ln>
            </p:spPr>
            <p:txBody>
              <a:bodyPr/>
              <a:lstStyle/>
              <a:p>
                <a:endParaRPr lang="en-US"/>
              </a:p>
            </p:txBody>
          </p:sp>
          <p:sp>
            <p:nvSpPr>
              <p:cNvPr id="125818" name="Line 6010"/>
              <p:cNvSpPr>
                <a:spLocks noChangeShapeType="1"/>
              </p:cNvSpPr>
              <p:nvPr/>
            </p:nvSpPr>
            <p:spPr bwMode="auto">
              <a:xfrm flipH="1" flipV="1">
                <a:off x="4415" y="2895"/>
                <a:ext cx="22" cy="3"/>
              </a:xfrm>
              <a:prstGeom prst="line">
                <a:avLst/>
              </a:prstGeom>
              <a:noFill/>
              <a:ln w="0">
                <a:solidFill>
                  <a:srgbClr val="FFFF00"/>
                </a:solidFill>
                <a:round/>
                <a:headEnd/>
                <a:tailEnd/>
              </a:ln>
            </p:spPr>
            <p:txBody>
              <a:bodyPr/>
              <a:lstStyle/>
              <a:p>
                <a:endParaRPr lang="en-US"/>
              </a:p>
            </p:txBody>
          </p:sp>
          <p:sp>
            <p:nvSpPr>
              <p:cNvPr id="125819" name="Line 6011"/>
              <p:cNvSpPr>
                <a:spLocks noChangeShapeType="1"/>
              </p:cNvSpPr>
              <p:nvPr/>
            </p:nvSpPr>
            <p:spPr bwMode="auto">
              <a:xfrm flipH="1">
                <a:off x="4550" y="2918"/>
                <a:ext cx="59" cy="1"/>
              </a:xfrm>
              <a:prstGeom prst="line">
                <a:avLst/>
              </a:prstGeom>
              <a:noFill/>
              <a:ln w="0">
                <a:solidFill>
                  <a:srgbClr val="FFDF7F"/>
                </a:solidFill>
                <a:round/>
                <a:headEnd/>
                <a:tailEnd/>
              </a:ln>
            </p:spPr>
            <p:txBody>
              <a:bodyPr/>
              <a:lstStyle/>
              <a:p>
                <a:endParaRPr lang="en-US"/>
              </a:p>
            </p:txBody>
          </p:sp>
          <p:sp>
            <p:nvSpPr>
              <p:cNvPr id="125820" name="Line 6012"/>
              <p:cNvSpPr>
                <a:spLocks noChangeShapeType="1"/>
              </p:cNvSpPr>
              <p:nvPr/>
            </p:nvSpPr>
            <p:spPr bwMode="auto">
              <a:xfrm>
                <a:off x="4424" y="2359"/>
                <a:ext cx="110" cy="71"/>
              </a:xfrm>
              <a:prstGeom prst="line">
                <a:avLst/>
              </a:prstGeom>
              <a:noFill/>
              <a:ln w="0">
                <a:solidFill>
                  <a:srgbClr val="FFDF7F"/>
                </a:solidFill>
                <a:round/>
                <a:headEnd/>
                <a:tailEnd/>
              </a:ln>
            </p:spPr>
            <p:txBody>
              <a:bodyPr/>
              <a:lstStyle/>
              <a:p>
                <a:endParaRPr lang="en-US"/>
              </a:p>
            </p:txBody>
          </p:sp>
          <p:sp>
            <p:nvSpPr>
              <p:cNvPr id="125821" name="Line 6013"/>
              <p:cNvSpPr>
                <a:spLocks noChangeShapeType="1"/>
              </p:cNvSpPr>
              <p:nvPr/>
            </p:nvSpPr>
            <p:spPr bwMode="auto">
              <a:xfrm>
                <a:off x="4534" y="2430"/>
                <a:ext cx="1" cy="94"/>
              </a:xfrm>
              <a:prstGeom prst="line">
                <a:avLst/>
              </a:prstGeom>
              <a:noFill/>
              <a:ln w="0">
                <a:solidFill>
                  <a:srgbClr val="FFDF7F"/>
                </a:solidFill>
                <a:round/>
                <a:headEnd/>
                <a:tailEnd/>
              </a:ln>
            </p:spPr>
            <p:txBody>
              <a:bodyPr/>
              <a:lstStyle/>
              <a:p>
                <a:endParaRPr lang="en-US"/>
              </a:p>
            </p:txBody>
          </p:sp>
          <p:sp>
            <p:nvSpPr>
              <p:cNvPr id="125822" name="Line 6014"/>
              <p:cNvSpPr>
                <a:spLocks noChangeShapeType="1"/>
              </p:cNvSpPr>
              <p:nvPr/>
            </p:nvSpPr>
            <p:spPr bwMode="auto">
              <a:xfrm flipH="1">
                <a:off x="4490" y="2335"/>
                <a:ext cx="94" cy="75"/>
              </a:xfrm>
              <a:prstGeom prst="line">
                <a:avLst/>
              </a:prstGeom>
              <a:noFill/>
              <a:ln w="0">
                <a:solidFill>
                  <a:srgbClr val="FFDF7F"/>
                </a:solidFill>
                <a:round/>
                <a:headEnd/>
                <a:tailEnd/>
              </a:ln>
            </p:spPr>
            <p:txBody>
              <a:bodyPr/>
              <a:lstStyle/>
              <a:p>
                <a:endParaRPr lang="en-US"/>
              </a:p>
            </p:txBody>
          </p:sp>
          <p:sp>
            <p:nvSpPr>
              <p:cNvPr id="125823" name="Line 6015"/>
              <p:cNvSpPr>
                <a:spLocks noChangeShapeType="1"/>
              </p:cNvSpPr>
              <p:nvPr/>
            </p:nvSpPr>
            <p:spPr bwMode="auto">
              <a:xfrm>
                <a:off x="4524" y="2388"/>
                <a:ext cx="7" cy="7"/>
              </a:xfrm>
              <a:prstGeom prst="line">
                <a:avLst/>
              </a:prstGeom>
              <a:noFill/>
              <a:ln w="0">
                <a:solidFill>
                  <a:srgbClr val="FFFF00"/>
                </a:solidFill>
                <a:round/>
                <a:headEnd/>
                <a:tailEnd/>
              </a:ln>
            </p:spPr>
            <p:txBody>
              <a:bodyPr/>
              <a:lstStyle/>
              <a:p>
                <a:endParaRPr lang="en-US"/>
              </a:p>
            </p:txBody>
          </p:sp>
          <p:sp>
            <p:nvSpPr>
              <p:cNvPr id="125824" name="Line 6016"/>
              <p:cNvSpPr>
                <a:spLocks noChangeShapeType="1"/>
              </p:cNvSpPr>
              <p:nvPr/>
            </p:nvSpPr>
            <p:spPr bwMode="auto">
              <a:xfrm flipH="1" flipV="1">
                <a:off x="4528" y="2394"/>
                <a:ext cx="3" cy="1"/>
              </a:xfrm>
              <a:prstGeom prst="line">
                <a:avLst/>
              </a:prstGeom>
              <a:noFill/>
              <a:ln w="0">
                <a:solidFill>
                  <a:srgbClr val="FFFF00"/>
                </a:solidFill>
                <a:round/>
                <a:headEnd/>
                <a:tailEnd/>
              </a:ln>
            </p:spPr>
            <p:txBody>
              <a:bodyPr/>
              <a:lstStyle/>
              <a:p>
                <a:endParaRPr lang="en-US"/>
              </a:p>
            </p:txBody>
          </p:sp>
          <p:sp>
            <p:nvSpPr>
              <p:cNvPr id="125825" name="Line 6017"/>
              <p:cNvSpPr>
                <a:spLocks noChangeShapeType="1"/>
              </p:cNvSpPr>
              <p:nvPr/>
            </p:nvSpPr>
            <p:spPr bwMode="auto">
              <a:xfrm flipH="1">
                <a:off x="4522" y="2394"/>
                <a:ext cx="6" cy="1"/>
              </a:xfrm>
              <a:prstGeom prst="line">
                <a:avLst/>
              </a:prstGeom>
              <a:noFill/>
              <a:ln w="0">
                <a:solidFill>
                  <a:srgbClr val="FFFF00"/>
                </a:solidFill>
                <a:round/>
                <a:headEnd/>
                <a:tailEnd/>
              </a:ln>
            </p:spPr>
            <p:txBody>
              <a:bodyPr/>
              <a:lstStyle/>
              <a:p>
                <a:endParaRPr lang="en-US"/>
              </a:p>
            </p:txBody>
          </p:sp>
          <p:sp>
            <p:nvSpPr>
              <p:cNvPr id="125826" name="Line 6018"/>
              <p:cNvSpPr>
                <a:spLocks noChangeShapeType="1"/>
              </p:cNvSpPr>
              <p:nvPr/>
            </p:nvSpPr>
            <p:spPr bwMode="auto">
              <a:xfrm flipH="1">
                <a:off x="4490" y="2395"/>
                <a:ext cx="32" cy="15"/>
              </a:xfrm>
              <a:prstGeom prst="line">
                <a:avLst/>
              </a:prstGeom>
              <a:noFill/>
              <a:ln w="0">
                <a:solidFill>
                  <a:srgbClr val="FFFF00"/>
                </a:solidFill>
                <a:round/>
                <a:headEnd/>
                <a:tailEnd/>
              </a:ln>
            </p:spPr>
            <p:txBody>
              <a:bodyPr/>
              <a:lstStyle/>
              <a:p>
                <a:endParaRPr lang="en-US"/>
              </a:p>
            </p:txBody>
          </p:sp>
          <p:sp>
            <p:nvSpPr>
              <p:cNvPr id="125827" name="Line 6019"/>
              <p:cNvSpPr>
                <a:spLocks noChangeShapeType="1"/>
              </p:cNvSpPr>
              <p:nvPr/>
            </p:nvSpPr>
            <p:spPr bwMode="auto">
              <a:xfrm flipV="1">
                <a:off x="4490" y="2381"/>
                <a:ext cx="22" cy="29"/>
              </a:xfrm>
              <a:prstGeom prst="line">
                <a:avLst/>
              </a:prstGeom>
              <a:noFill/>
              <a:ln w="0">
                <a:solidFill>
                  <a:srgbClr val="FFFF00"/>
                </a:solidFill>
                <a:round/>
                <a:headEnd/>
                <a:tailEnd/>
              </a:ln>
            </p:spPr>
            <p:txBody>
              <a:bodyPr/>
              <a:lstStyle/>
              <a:p>
                <a:endParaRPr lang="en-US"/>
              </a:p>
            </p:txBody>
          </p:sp>
          <p:sp>
            <p:nvSpPr>
              <p:cNvPr id="125828" name="Line 6020"/>
              <p:cNvSpPr>
                <a:spLocks noChangeShapeType="1"/>
              </p:cNvSpPr>
              <p:nvPr/>
            </p:nvSpPr>
            <p:spPr bwMode="auto">
              <a:xfrm flipV="1">
                <a:off x="4512" y="2375"/>
                <a:ext cx="3" cy="6"/>
              </a:xfrm>
              <a:prstGeom prst="line">
                <a:avLst/>
              </a:prstGeom>
              <a:noFill/>
              <a:ln w="0">
                <a:solidFill>
                  <a:srgbClr val="FFFF00"/>
                </a:solidFill>
                <a:round/>
                <a:headEnd/>
                <a:tailEnd/>
              </a:ln>
            </p:spPr>
            <p:txBody>
              <a:bodyPr/>
              <a:lstStyle/>
              <a:p>
                <a:endParaRPr lang="en-US"/>
              </a:p>
            </p:txBody>
          </p:sp>
          <p:sp>
            <p:nvSpPr>
              <p:cNvPr id="125829" name="Line 6021"/>
              <p:cNvSpPr>
                <a:spLocks noChangeShapeType="1"/>
              </p:cNvSpPr>
              <p:nvPr/>
            </p:nvSpPr>
            <p:spPr bwMode="auto">
              <a:xfrm flipV="1">
                <a:off x="4515" y="2373"/>
                <a:ext cx="1" cy="2"/>
              </a:xfrm>
              <a:prstGeom prst="line">
                <a:avLst/>
              </a:prstGeom>
              <a:noFill/>
              <a:ln w="0">
                <a:solidFill>
                  <a:srgbClr val="FFFF00"/>
                </a:solidFill>
                <a:round/>
                <a:headEnd/>
                <a:tailEnd/>
              </a:ln>
            </p:spPr>
            <p:txBody>
              <a:bodyPr/>
              <a:lstStyle/>
              <a:p>
                <a:endParaRPr lang="en-US"/>
              </a:p>
            </p:txBody>
          </p:sp>
          <p:sp>
            <p:nvSpPr>
              <p:cNvPr id="125830" name="Line 6022"/>
              <p:cNvSpPr>
                <a:spLocks noChangeShapeType="1"/>
              </p:cNvSpPr>
              <p:nvPr/>
            </p:nvSpPr>
            <p:spPr bwMode="auto">
              <a:xfrm>
                <a:off x="4515" y="2373"/>
                <a:ext cx="4" cy="8"/>
              </a:xfrm>
              <a:prstGeom prst="line">
                <a:avLst/>
              </a:prstGeom>
              <a:noFill/>
              <a:ln w="0">
                <a:solidFill>
                  <a:srgbClr val="FFFF00"/>
                </a:solidFill>
                <a:round/>
                <a:headEnd/>
                <a:tailEnd/>
              </a:ln>
            </p:spPr>
            <p:txBody>
              <a:bodyPr/>
              <a:lstStyle/>
              <a:p>
                <a:endParaRPr lang="en-US"/>
              </a:p>
            </p:txBody>
          </p:sp>
          <p:sp>
            <p:nvSpPr>
              <p:cNvPr id="125831" name="Line 6023"/>
              <p:cNvSpPr>
                <a:spLocks noChangeShapeType="1"/>
              </p:cNvSpPr>
              <p:nvPr/>
            </p:nvSpPr>
            <p:spPr bwMode="auto">
              <a:xfrm flipH="1">
                <a:off x="4507" y="2381"/>
                <a:ext cx="12" cy="22"/>
              </a:xfrm>
              <a:prstGeom prst="line">
                <a:avLst/>
              </a:prstGeom>
              <a:noFill/>
              <a:ln w="0">
                <a:solidFill>
                  <a:srgbClr val="FFFF00"/>
                </a:solidFill>
                <a:round/>
                <a:headEnd/>
                <a:tailEnd/>
              </a:ln>
            </p:spPr>
            <p:txBody>
              <a:bodyPr/>
              <a:lstStyle/>
              <a:p>
                <a:endParaRPr lang="en-US"/>
              </a:p>
            </p:txBody>
          </p:sp>
          <p:sp>
            <p:nvSpPr>
              <p:cNvPr id="125832" name="Line 6024"/>
              <p:cNvSpPr>
                <a:spLocks noChangeShapeType="1"/>
              </p:cNvSpPr>
              <p:nvPr/>
            </p:nvSpPr>
            <p:spPr bwMode="auto">
              <a:xfrm flipV="1">
                <a:off x="4507" y="2388"/>
                <a:ext cx="17" cy="15"/>
              </a:xfrm>
              <a:prstGeom prst="line">
                <a:avLst/>
              </a:prstGeom>
              <a:noFill/>
              <a:ln w="0">
                <a:solidFill>
                  <a:srgbClr val="FFFF00"/>
                </a:solidFill>
                <a:round/>
                <a:headEnd/>
                <a:tailEnd/>
              </a:ln>
            </p:spPr>
            <p:txBody>
              <a:bodyPr/>
              <a:lstStyle/>
              <a:p>
                <a:endParaRPr lang="en-US"/>
              </a:p>
            </p:txBody>
          </p:sp>
          <p:sp>
            <p:nvSpPr>
              <p:cNvPr id="125833" name="Line 6025"/>
              <p:cNvSpPr>
                <a:spLocks noChangeShapeType="1"/>
              </p:cNvSpPr>
              <p:nvPr/>
            </p:nvSpPr>
            <p:spPr bwMode="auto">
              <a:xfrm flipH="1" flipV="1">
                <a:off x="4520" y="2386"/>
                <a:ext cx="4" cy="2"/>
              </a:xfrm>
              <a:prstGeom prst="line">
                <a:avLst/>
              </a:prstGeom>
              <a:noFill/>
              <a:ln w="0">
                <a:solidFill>
                  <a:srgbClr val="FFFF00"/>
                </a:solidFill>
                <a:round/>
                <a:headEnd/>
                <a:tailEnd/>
              </a:ln>
            </p:spPr>
            <p:txBody>
              <a:bodyPr/>
              <a:lstStyle/>
              <a:p>
                <a:endParaRPr lang="en-US"/>
              </a:p>
            </p:txBody>
          </p:sp>
          <p:sp>
            <p:nvSpPr>
              <p:cNvPr id="125834" name="Line 6026"/>
              <p:cNvSpPr>
                <a:spLocks noChangeShapeType="1"/>
              </p:cNvSpPr>
              <p:nvPr/>
            </p:nvSpPr>
            <p:spPr bwMode="auto">
              <a:xfrm flipH="1" flipV="1">
                <a:off x="4519" y="2381"/>
                <a:ext cx="1" cy="5"/>
              </a:xfrm>
              <a:prstGeom prst="line">
                <a:avLst/>
              </a:prstGeom>
              <a:noFill/>
              <a:ln w="0">
                <a:solidFill>
                  <a:srgbClr val="FFFF00"/>
                </a:solidFill>
                <a:round/>
                <a:headEnd/>
                <a:tailEnd/>
              </a:ln>
            </p:spPr>
            <p:txBody>
              <a:bodyPr/>
              <a:lstStyle/>
              <a:p>
                <a:endParaRPr lang="en-US"/>
              </a:p>
            </p:txBody>
          </p:sp>
          <p:sp>
            <p:nvSpPr>
              <p:cNvPr id="125835" name="Line 6027"/>
              <p:cNvSpPr>
                <a:spLocks noChangeShapeType="1"/>
              </p:cNvSpPr>
              <p:nvPr/>
            </p:nvSpPr>
            <p:spPr bwMode="auto">
              <a:xfrm flipH="1">
                <a:off x="4502" y="2381"/>
                <a:ext cx="17" cy="14"/>
              </a:xfrm>
              <a:prstGeom prst="line">
                <a:avLst/>
              </a:prstGeom>
              <a:noFill/>
              <a:ln w="0">
                <a:solidFill>
                  <a:srgbClr val="FFFF00"/>
                </a:solidFill>
                <a:round/>
                <a:headEnd/>
                <a:tailEnd/>
              </a:ln>
            </p:spPr>
            <p:txBody>
              <a:bodyPr/>
              <a:lstStyle/>
              <a:p>
                <a:endParaRPr lang="en-US"/>
              </a:p>
            </p:txBody>
          </p:sp>
          <p:sp>
            <p:nvSpPr>
              <p:cNvPr id="125836" name="Line 6028"/>
              <p:cNvSpPr>
                <a:spLocks noChangeShapeType="1"/>
              </p:cNvSpPr>
              <p:nvPr/>
            </p:nvSpPr>
            <p:spPr bwMode="auto">
              <a:xfrm flipV="1">
                <a:off x="4623" y="2898"/>
                <a:ext cx="5" cy="8"/>
              </a:xfrm>
              <a:prstGeom prst="line">
                <a:avLst/>
              </a:prstGeom>
              <a:noFill/>
              <a:ln w="0">
                <a:solidFill>
                  <a:srgbClr val="FFDF7F"/>
                </a:solidFill>
                <a:round/>
                <a:headEnd/>
                <a:tailEnd/>
              </a:ln>
            </p:spPr>
            <p:txBody>
              <a:bodyPr/>
              <a:lstStyle/>
              <a:p>
                <a:endParaRPr lang="en-US"/>
              </a:p>
            </p:txBody>
          </p:sp>
          <p:sp>
            <p:nvSpPr>
              <p:cNvPr id="125837" name="Line 6029"/>
              <p:cNvSpPr>
                <a:spLocks noChangeShapeType="1"/>
              </p:cNvSpPr>
              <p:nvPr/>
            </p:nvSpPr>
            <p:spPr bwMode="auto">
              <a:xfrm>
                <a:off x="4628" y="2898"/>
                <a:ext cx="11" cy="1"/>
              </a:xfrm>
              <a:prstGeom prst="line">
                <a:avLst/>
              </a:prstGeom>
              <a:noFill/>
              <a:ln w="0">
                <a:solidFill>
                  <a:srgbClr val="FFDF7F"/>
                </a:solidFill>
                <a:round/>
                <a:headEnd/>
                <a:tailEnd/>
              </a:ln>
            </p:spPr>
            <p:txBody>
              <a:bodyPr/>
              <a:lstStyle/>
              <a:p>
                <a:endParaRPr lang="en-US"/>
              </a:p>
            </p:txBody>
          </p:sp>
          <p:sp>
            <p:nvSpPr>
              <p:cNvPr id="125838" name="Line 6030"/>
              <p:cNvSpPr>
                <a:spLocks noChangeShapeType="1"/>
              </p:cNvSpPr>
              <p:nvPr/>
            </p:nvSpPr>
            <p:spPr bwMode="auto">
              <a:xfrm>
                <a:off x="4639" y="2898"/>
                <a:ext cx="6" cy="8"/>
              </a:xfrm>
              <a:prstGeom prst="line">
                <a:avLst/>
              </a:prstGeom>
              <a:noFill/>
              <a:ln w="0">
                <a:solidFill>
                  <a:srgbClr val="FFDF7F"/>
                </a:solidFill>
                <a:round/>
                <a:headEnd/>
                <a:tailEnd/>
              </a:ln>
            </p:spPr>
            <p:txBody>
              <a:bodyPr/>
              <a:lstStyle/>
              <a:p>
                <a:endParaRPr lang="en-US"/>
              </a:p>
            </p:txBody>
          </p:sp>
          <p:sp>
            <p:nvSpPr>
              <p:cNvPr id="125839" name="Line 6031"/>
              <p:cNvSpPr>
                <a:spLocks noChangeShapeType="1"/>
              </p:cNvSpPr>
              <p:nvPr/>
            </p:nvSpPr>
            <p:spPr bwMode="auto">
              <a:xfrm>
                <a:off x="4645" y="2906"/>
                <a:ext cx="1" cy="7"/>
              </a:xfrm>
              <a:prstGeom prst="line">
                <a:avLst/>
              </a:prstGeom>
              <a:noFill/>
              <a:ln w="0">
                <a:solidFill>
                  <a:srgbClr val="FFDF7F"/>
                </a:solidFill>
                <a:round/>
                <a:headEnd/>
                <a:tailEnd/>
              </a:ln>
            </p:spPr>
            <p:txBody>
              <a:bodyPr/>
              <a:lstStyle/>
              <a:p>
                <a:endParaRPr lang="en-US"/>
              </a:p>
            </p:txBody>
          </p:sp>
          <p:sp>
            <p:nvSpPr>
              <p:cNvPr id="125840" name="Line 6032"/>
              <p:cNvSpPr>
                <a:spLocks noChangeShapeType="1"/>
              </p:cNvSpPr>
              <p:nvPr/>
            </p:nvSpPr>
            <p:spPr bwMode="auto">
              <a:xfrm flipH="1">
                <a:off x="4639" y="2913"/>
                <a:ext cx="6" cy="7"/>
              </a:xfrm>
              <a:prstGeom prst="line">
                <a:avLst/>
              </a:prstGeom>
              <a:noFill/>
              <a:ln w="0">
                <a:solidFill>
                  <a:srgbClr val="FFDF7F"/>
                </a:solidFill>
                <a:round/>
                <a:headEnd/>
                <a:tailEnd/>
              </a:ln>
            </p:spPr>
            <p:txBody>
              <a:bodyPr/>
              <a:lstStyle/>
              <a:p>
                <a:endParaRPr lang="en-US"/>
              </a:p>
            </p:txBody>
          </p:sp>
          <p:sp>
            <p:nvSpPr>
              <p:cNvPr id="125841" name="Line 6033"/>
              <p:cNvSpPr>
                <a:spLocks noChangeShapeType="1"/>
              </p:cNvSpPr>
              <p:nvPr/>
            </p:nvSpPr>
            <p:spPr bwMode="auto">
              <a:xfrm flipH="1">
                <a:off x="4628" y="2920"/>
                <a:ext cx="11" cy="1"/>
              </a:xfrm>
              <a:prstGeom prst="line">
                <a:avLst/>
              </a:prstGeom>
              <a:noFill/>
              <a:ln w="0">
                <a:solidFill>
                  <a:srgbClr val="FFDF7F"/>
                </a:solidFill>
                <a:round/>
                <a:headEnd/>
                <a:tailEnd/>
              </a:ln>
            </p:spPr>
            <p:txBody>
              <a:bodyPr/>
              <a:lstStyle/>
              <a:p>
                <a:endParaRPr lang="en-US"/>
              </a:p>
            </p:txBody>
          </p:sp>
          <p:sp>
            <p:nvSpPr>
              <p:cNvPr id="125842" name="Line 6034"/>
              <p:cNvSpPr>
                <a:spLocks noChangeShapeType="1"/>
              </p:cNvSpPr>
              <p:nvPr/>
            </p:nvSpPr>
            <p:spPr bwMode="auto">
              <a:xfrm flipH="1">
                <a:off x="4623" y="2920"/>
                <a:ext cx="5" cy="8"/>
              </a:xfrm>
              <a:prstGeom prst="line">
                <a:avLst/>
              </a:prstGeom>
              <a:noFill/>
              <a:ln w="0">
                <a:solidFill>
                  <a:srgbClr val="FFDF7F"/>
                </a:solidFill>
                <a:round/>
                <a:headEnd/>
                <a:tailEnd/>
              </a:ln>
            </p:spPr>
            <p:txBody>
              <a:bodyPr/>
              <a:lstStyle/>
              <a:p>
                <a:endParaRPr lang="en-US"/>
              </a:p>
            </p:txBody>
          </p:sp>
          <p:sp>
            <p:nvSpPr>
              <p:cNvPr id="125843" name="Line 6035"/>
              <p:cNvSpPr>
                <a:spLocks noChangeShapeType="1"/>
              </p:cNvSpPr>
              <p:nvPr/>
            </p:nvSpPr>
            <p:spPr bwMode="auto">
              <a:xfrm>
                <a:off x="4623" y="2928"/>
                <a:ext cx="1" cy="15"/>
              </a:xfrm>
              <a:prstGeom prst="line">
                <a:avLst/>
              </a:prstGeom>
              <a:noFill/>
              <a:ln w="0">
                <a:solidFill>
                  <a:srgbClr val="FFDF7F"/>
                </a:solidFill>
                <a:round/>
                <a:headEnd/>
                <a:tailEnd/>
              </a:ln>
            </p:spPr>
            <p:txBody>
              <a:bodyPr/>
              <a:lstStyle/>
              <a:p>
                <a:endParaRPr lang="en-US"/>
              </a:p>
            </p:txBody>
          </p:sp>
          <p:sp>
            <p:nvSpPr>
              <p:cNvPr id="125844" name="Line 6036"/>
              <p:cNvSpPr>
                <a:spLocks noChangeShapeType="1"/>
              </p:cNvSpPr>
              <p:nvPr/>
            </p:nvSpPr>
            <p:spPr bwMode="auto">
              <a:xfrm>
                <a:off x="4623" y="2943"/>
                <a:ext cx="22" cy="1"/>
              </a:xfrm>
              <a:prstGeom prst="line">
                <a:avLst/>
              </a:prstGeom>
              <a:noFill/>
              <a:ln w="0">
                <a:solidFill>
                  <a:srgbClr val="FFDF7F"/>
                </a:solidFill>
                <a:round/>
                <a:headEnd/>
                <a:tailEnd/>
              </a:ln>
            </p:spPr>
            <p:txBody>
              <a:bodyPr/>
              <a:lstStyle/>
              <a:p>
                <a:endParaRPr lang="en-US"/>
              </a:p>
            </p:txBody>
          </p:sp>
          <p:sp>
            <p:nvSpPr>
              <p:cNvPr id="125845" name="Line 6037"/>
              <p:cNvSpPr>
                <a:spLocks noChangeShapeType="1"/>
              </p:cNvSpPr>
              <p:nvPr/>
            </p:nvSpPr>
            <p:spPr bwMode="auto">
              <a:xfrm flipV="1">
                <a:off x="4656" y="2898"/>
                <a:ext cx="5" cy="15"/>
              </a:xfrm>
              <a:prstGeom prst="line">
                <a:avLst/>
              </a:prstGeom>
              <a:noFill/>
              <a:ln w="0">
                <a:solidFill>
                  <a:srgbClr val="FFDF7F"/>
                </a:solidFill>
                <a:round/>
                <a:headEnd/>
                <a:tailEnd/>
              </a:ln>
            </p:spPr>
            <p:txBody>
              <a:bodyPr/>
              <a:lstStyle/>
              <a:p>
                <a:endParaRPr lang="en-US"/>
              </a:p>
            </p:txBody>
          </p:sp>
          <p:sp>
            <p:nvSpPr>
              <p:cNvPr id="125846" name="Line 6038"/>
              <p:cNvSpPr>
                <a:spLocks noChangeShapeType="1"/>
              </p:cNvSpPr>
              <p:nvPr/>
            </p:nvSpPr>
            <p:spPr bwMode="auto">
              <a:xfrm flipH="1">
                <a:off x="4661" y="2898"/>
                <a:ext cx="6" cy="15"/>
              </a:xfrm>
              <a:prstGeom prst="line">
                <a:avLst/>
              </a:prstGeom>
              <a:noFill/>
              <a:ln w="0">
                <a:solidFill>
                  <a:srgbClr val="FFDF7F"/>
                </a:solidFill>
                <a:round/>
                <a:headEnd/>
                <a:tailEnd/>
              </a:ln>
            </p:spPr>
            <p:txBody>
              <a:bodyPr/>
              <a:lstStyle/>
              <a:p>
                <a:endParaRPr lang="en-US"/>
              </a:p>
            </p:txBody>
          </p:sp>
          <p:sp>
            <p:nvSpPr>
              <p:cNvPr id="125847" name="Line 6039"/>
              <p:cNvSpPr>
                <a:spLocks noChangeShapeType="1"/>
              </p:cNvSpPr>
              <p:nvPr/>
            </p:nvSpPr>
            <p:spPr bwMode="auto">
              <a:xfrm flipV="1">
                <a:off x="4678" y="2898"/>
                <a:ext cx="22" cy="45"/>
              </a:xfrm>
              <a:prstGeom prst="line">
                <a:avLst/>
              </a:prstGeom>
              <a:noFill/>
              <a:ln w="0">
                <a:solidFill>
                  <a:srgbClr val="FFDF7F"/>
                </a:solidFill>
                <a:round/>
                <a:headEnd/>
                <a:tailEnd/>
              </a:ln>
            </p:spPr>
            <p:txBody>
              <a:bodyPr/>
              <a:lstStyle/>
              <a:p>
                <a:endParaRPr lang="en-US"/>
              </a:p>
            </p:txBody>
          </p:sp>
          <p:sp>
            <p:nvSpPr>
              <p:cNvPr id="125848" name="Line 6040"/>
              <p:cNvSpPr>
                <a:spLocks noChangeShapeType="1"/>
              </p:cNvSpPr>
              <p:nvPr/>
            </p:nvSpPr>
            <p:spPr bwMode="auto">
              <a:xfrm>
                <a:off x="4678" y="2898"/>
                <a:ext cx="22" cy="45"/>
              </a:xfrm>
              <a:prstGeom prst="line">
                <a:avLst/>
              </a:prstGeom>
              <a:noFill/>
              <a:ln w="0">
                <a:solidFill>
                  <a:srgbClr val="FFDF7F"/>
                </a:solidFill>
                <a:round/>
                <a:headEnd/>
                <a:tailEnd/>
              </a:ln>
            </p:spPr>
            <p:txBody>
              <a:bodyPr/>
              <a:lstStyle/>
              <a:p>
                <a:endParaRPr lang="en-US"/>
              </a:p>
            </p:txBody>
          </p:sp>
          <p:sp>
            <p:nvSpPr>
              <p:cNvPr id="125849" name="Line 6041"/>
              <p:cNvSpPr>
                <a:spLocks noChangeShapeType="1"/>
              </p:cNvSpPr>
              <p:nvPr/>
            </p:nvSpPr>
            <p:spPr bwMode="auto">
              <a:xfrm flipH="1">
                <a:off x="4712" y="2928"/>
                <a:ext cx="22" cy="1"/>
              </a:xfrm>
              <a:prstGeom prst="line">
                <a:avLst/>
              </a:prstGeom>
              <a:noFill/>
              <a:ln w="0">
                <a:solidFill>
                  <a:srgbClr val="FFDF7F"/>
                </a:solidFill>
                <a:round/>
                <a:headEnd/>
                <a:tailEnd/>
              </a:ln>
            </p:spPr>
            <p:txBody>
              <a:bodyPr/>
              <a:lstStyle/>
              <a:p>
                <a:endParaRPr lang="en-US"/>
              </a:p>
            </p:txBody>
          </p:sp>
          <p:sp>
            <p:nvSpPr>
              <p:cNvPr id="125850" name="Line 6042"/>
              <p:cNvSpPr>
                <a:spLocks noChangeShapeType="1"/>
              </p:cNvSpPr>
              <p:nvPr/>
            </p:nvSpPr>
            <p:spPr bwMode="auto">
              <a:xfrm flipV="1">
                <a:off x="4712" y="2898"/>
                <a:ext cx="17" cy="30"/>
              </a:xfrm>
              <a:prstGeom prst="line">
                <a:avLst/>
              </a:prstGeom>
              <a:noFill/>
              <a:ln w="0">
                <a:solidFill>
                  <a:srgbClr val="FFDF7F"/>
                </a:solidFill>
                <a:round/>
                <a:headEnd/>
                <a:tailEnd/>
              </a:ln>
            </p:spPr>
            <p:txBody>
              <a:bodyPr/>
              <a:lstStyle/>
              <a:p>
                <a:endParaRPr lang="en-US"/>
              </a:p>
            </p:txBody>
          </p:sp>
          <p:sp>
            <p:nvSpPr>
              <p:cNvPr id="125851" name="Line 6043"/>
              <p:cNvSpPr>
                <a:spLocks noChangeShapeType="1"/>
              </p:cNvSpPr>
              <p:nvPr/>
            </p:nvSpPr>
            <p:spPr bwMode="auto">
              <a:xfrm>
                <a:off x="4729" y="2898"/>
                <a:ext cx="1" cy="45"/>
              </a:xfrm>
              <a:prstGeom prst="line">
                <a:avLst/>
              </a:prstGeom>
              <a:noFill/>
              <a:ln w="0">
                <a:solidFill>
                  <a:srgbClr val="FFDF7F"/>
                </a:solidFill>
                <a:round/>
                <a:headEnd/>
                <a:tailEnd/>
              </a:ln>
            </p:spPr>
            <p:txBody>
              <a:bodyPr/>
              <a:lstStyle/>
              <a:p>
                <a:endParaRPr lang="en-US"/>
              </a:p>
            </p:txBody>
          </p:sp>
          <p:sp>
            <p:nvSpPr>
              <p:cNvPr id="125852" name="Line 6044"/>
              <p:cNvSpPr>
                <a:spLocks noChangeShapeType="1"/>
              </p:cNvSpPr>
              <p:nvPr/>
            </p:nvSpPr>
            <p:spPr bwMode="auto">
              <a:xfrm flipV="1">
                <a:off x="4745" y="2898"/>
                <a:ext cx="6" cy="15"/>
              </a:xfrm>
              <a:prstGeom prst="line">
                <a:avLst/>
              </a:prstGeom>
              <a:noFill/>
              <a:ln w="0">
                <a:solidFill>
                  <a:srgbClr val="FFDF7F"/>
                </a:solidFill>
                <a:round/>
                <a:headEnd/>
                <a:tailEnd/>
              </a:ln>
            </p:spPr>
            <p:txBody>
              <a:bodyPr/>
              <a:lstStyle/>
              <a:p>
                <a:endParaRPr lang="en-US"/>
              </a:p>
            </p:txBody>
          </p:sp>
          <p:sp>
            <p:nvSpPr>
              <p:cNvPr id="125853" name="Line 6045"/>
              <p:cNvSpPr>
                <a:spLocks noChangeShapeType="1"/>
              </p:cNvSpPr>
              <p:nvPr/>
            </p:nvSpPr>
            <p:spPr bwMode="auto">
              <a:xfrm flipH="1">
                <a:off x="4751" y="2898"/>
                <a:ext cx="5" cy="15"/>
              </a:xfrm>
              <a:prstGeom prst="line">
                <a:avLst/>
              </a:prstGeom>
              <a:noFill/>
              <a:ln w="0">
                <a:solidFill>
                  <a:srgbClr val="FFDF7F"/>
                </a:solidFill>
                <a:round/>
                <a:headEnd/>
                <a:tailEnd/>
              </a:ln>
            </p:spPr>
            <p:txBody>
              <a:bodyPr/>
              <a:lstStyle/>
              <a:p>
                <a:endParaRPr lang="en-US"/>
              </a:p>
            </p:txBody>
          </p:sp>
          <p:sp>
            <p:nvSpPr>
              <p:cNvPr id="125854" name="Line 6046"/>
              <p:cNvSpPr>
                <a:spLocks noChangeShapeType="1"/>
              </p:cNvSpPr>
              <p:nvPr/>
            </p:nvSpPr>
            <p:spPr bwMode="auto">
              <a:xfrm>
                <a:off x="4532" y="1708"/>
                <a:ext cx="11" cy="44"/>
              </a:xfrm>
              <a:prstGeom prst="line">
                <a:avLst/>
              </a:prstGeom>
              <a:noFill/>
              <a:ln w="0">
                <a:solidFill>
                  <a:srgbClr val="FFDF7F"/>
                </a:solidFill>
                <a:round/>
                <a:headEnd/>
                <a:tailEnd/>
              </a:ln>
            </p:spPr>
            <p:txBody>
              <a:bodyPr/>
              <a:lstStyle/>
              <a:p>
                <a:endParaRPr lang="en-US"/>
              </a:p>
            </p:txBody>
          </p:sp>
          <p:sp>
            <p:nvSpPr>
              <p:cNvPr id="125855" name="Line 6047"/>
              <p:cNvSpPr>
                <a:spLocks noChangeShapeType="1"/>
              </p:cNvSpPr>
              <p:nvPr/>
            </p:nvSpPr>
            <p:spPr bwMode="auto">
              <a:xfrm flipV="1">
                <a:off x="4543" y="1730"/>
                <a:ext cx="6" cy="22"/>
              </a:xfrm>
              <a:prstGeom prst="line">
                <a:avLst/>
              </a:prstGeom>
              <a:noFill/>
              <a:ln w="0">
                <a:solidFill>
                  <a:srgbClr val="FFDF7F"/>
                </a:solidFill>
                <a:round/>
                <a:headEnd/>
                <a:tailEnd/>
              </a:ln>
            </p:spPr>
            <p:txBody>
              <a:bodyPr/>
              <a:lstStyle/>
              <a:p>
                <a:endParaRPr lang="en-US"/>
              </a:p>
            </p:txBody>
          </p:sp>
          <p:sp>
            <p:nvSpPr>
              <p:cNvPr id="125856" name="Line 6048"/>
              <p:cNvSpPr>
                <a:spLocks noChangeShapeType="1"/>
              </p:cNvSpPr>
              <p:nvPr/>
            </p:nvSpPr>
            <p:spPr bwMode="auto">
              <a:xfrm>
                <a:off x="4549" y="1730"/>
                <a:ext cx="6" cy="22"/>
              </a:xfrm>
              <a:prstGeom prst="line">
                <a:avLst/>
              </a:prstGeom>
              <a:noFill/>
              <a:ln w="0">
                <a:solidFill>
                  <a:srgbClr val="FFDF7F"/>
                </a:solidFill>
                <a:round/>
                <a:headEnd/>
                <a:tailEnd/>
              </a:ln>
            </p:spPr>
            <p:txBody>
              <a:bodyPr/>
              <a:lstStyle/>
              <a:p>
                <a:endParaRPr lang="en-US"/>
              </a:p>
            </p:txBody>
          </p:sp>
          <p:sp>
            <p:nvSpPr>
              <p:cNvPr id="125857" name="Line 6049"/>
              <p:cNvSpPr>
                <a:spLocks noChangeShapeType="1"/>
              </p:cNvSpPr>
              <p:nvPr/>
            </p:nvSpPr>
            <p:spPr bwMode="auto">
              <a:xfrm flipV="1">
                <a:off x="4555" y="1708"/>
                <a:ext cx="11" cy="44"/>
              </a:xfrm>
              <a:prstGeom prst="line">
                <a:avLst/>
              </a:prstGeom>
              <a:noFill/>
              <a:ln w="0">
                <a:solidFill>
                  <a:srgbClr val="FFDF7F"/>
                </a:solidFill>
                <a:round/>
                <a:headEnd/>
                <a:tailEnd/>
              </a:ln>
            </p:spPr>
            <p:txBody>
              <a:bodyPr/>
              <a:lstStyle/>
              <a:p>
                <a:endParaRPr lang="en-US"/>
              </a:p>
            </p:txBody>
          </p:sp>
          <p:sp>
            <p:nvSpPr>
              <p:cNvPr id="125858" name="Line 6050"/>
              <p:cNvSpPr>
                <a:spLocks noChangeShapeType="1"/>
              </p:cNvSpPr>
              <p:nvPr/>
            </p:nvSpPr>
            <p:spPr bwMode="auto">
              <a:xfrm flipV="1">
                <a:off x="4577" y="1738"/>
                <a:ext cx="1" cy="14"/>
              </a:xfrm>
              <a:prstGeom prst="line">
                <a:avLst/>
              </a:prstGeom>
              <a:noFill/>
              <a:ln w="0">
                <a:solidFill>
                  <a:srgbClr val="FFDF7F"/>
                </a:solidFill>
                <a:round/>
                <a:headEnd/>
                <a:tailEnd/>
              </a:ln>
            </p:spPr>
            <p:txBody>
              <a:bodyPr/>
              <a:lstStyle/>
              <a:p>
                <a:endParaRPr lang="en-US"/>
              </a:p>
            </p:txBody>
          </p:sp>
          <p:sp>
            <p:nvSpPr>
              <p:cNvPr id="125859" name="Line 6051"/>
              <p:cNvSpPr>
                <a:spLocks noChangeShapeType="1"/>
              </p:cNvSpPr>
              <p:nvPr/>
            </p:nvSpPr>
            <p:spPr bwMode="auto">
              <a:xfrm flipV="1">
                <a:off x="4577" y="1708"/>
                <a:ext cx="11" cy="30"/>
              </a:xfrm>
              <a:prstGeom prst="line">
                <a:avLst/>
              </a:prstGeom>
              <a:noFill/>
              <a:ln w="0">
                <a:solidFill>
                  <a:srgbClr val="FFDF7F"/>
                </a:solidFill>
                <a:round/>
                <a:headEnd/>
                <a:tailEnd/>
              </a:ln>
            </p:spPr>
            <p:txBody>
              <a:bodyPr/>
              <a:lstStyle/>
              <a:p>
                <a:endParaRPr lang="en-US"/>
              </a:p>
            </p:txBody>
          </p:sp>
          <p:sp>
            <p:nvSpPr>
              <p:cNvPr id="125860" name="Line 6052"/>
              <p:cNvSpPr>
                <a:spLocks noChangeShapeType="1"/>
              </p:cNvSpPr>
              <p:nvPr/>
            </p:nvSpPr>
            <p:spPr bwMode="auto">
              <a:xfrm>
                <a:off x="4588" y="1708"/>
                <a:ext cx="11" cy="30"/>
              </a:xfrm>
              <a:prstGeom prst="line">
                <a:avLst/>
              </a:prstGeom>
              <a:noFill/>
              <a:ln w="0">
                <a:solidFill>
                  <a:srgbClr val="FFDF7F"/>
                </a:solidFill>
                <a:round/>
                <a:headEnd/>
                <a:tailEnd/>
              </a:ln>
            </p:spPr>
            <p:txBody>
              <a:bodyPr/>
              <a:lstStyle/>
              <a:p>
                <a:endParaRPr lang="en-US"/>
              </a:p>
            </p:txBody>
          </p:sp>
          <p:sp>
            <p:nvSpPr>
              <p:cNvPr id="125861" name="Line 6053"/>
              <p:cNvSpPr>
                <a:spLocks noChangeShapeType="1"/>
              </p:cNvSpPr>
              <p:nvPr/>
            </p:nvSpPr>
            <p:spPr bwMode="auto">
              <a:xfrm>
                <a:off x="4599" y="1738"/>
                <a:ext cx="1" cy="14"/>
              </a:xfrm>
              <a:prstGeom prst="line">
                <a:avLst/>
              </a:prstGeom>
              <a:noFill/>
              <a:ln w="0">
                <a:solidFill>
                  <a:srgbClr val="FFDF7F"/>
                </a:solidFill>
                <a:round/>
                <a:headEnd/>
                <a:tailEnd/>
              </a:ln>
            </p:spPr>
            <p:txBody>
              <a:bodyPr/>
              <a:lstStyle/>
              <a:p>
                <a:endParaRPr lang="en-US"/>
              </a:p>
            </p:txBody>
          </p:sp>
          <p:sp>
            <p:nvSpPr>
              <p:cNvPr id="125862" name="Line 6054"/>
              <p:cNvSpPr>
                <a:spLocks noChangeShapeType="1"/>
              </p:cNvSpPr>
              <p:nvPr/>
            </p:nvSpPr>
            <p:spPr bwMode="auto">
              <a:xfrm>
                <a:off x="4577" y="1738"/>
                <a:ext cx="22" cy="1"/>
              </a:xfrm>
              <a:prstGeom prst="line">
                <a:avLst/>
              </a:prstGeom>
              <a:noFill/>
              <a:ln w="0">
                <a:solidFill>
                  <a:srgbClr val="FFDF7F"/>
                </a:solidFill>
                <a:round/>
                <a:headEnd/>
                <a:tailEnd/>
              </a:ln>
            </p:spPr>
            <p:txBody>
              <a:bodyPr/>
              <a:lstStyle/>
              <a:p>
                <a:endParaRPr lang="en-US"/>
              </a:p>
            </p:txBody>
          </p:sp>
          <p:sp>
            <p:nvSpPr>
              <p:cNvPr id="125863" name="Line 6055"/>
              <p:cNvSpPr>
                <a:spLocks noChangeShapeType="1"/>
              </p:cNvSpPr>
              <p:nvPr/>
            </p:nvSpPr>
            <p:spPr bwMode="auto">
              <a:xfrm>
                <a:off x="4611" y="1708"/>
                <a:ext cx="1" cy="44"/>
              </a:xfrm>
              <a:prstGeom prst="line">
                <a:avLst/>
              </a:prstGeom>
              <a:noFill/>
              <a:ln w="0">
                <a:solidFill>
                  <a:srgbClr val="FFDF7F"/>
                </a:solidFill>
                <a:round/>
                <a:headEnd/>
                <a:tailEnd/>
              </a:ln>
            </p:spPr>
            <p:txBody>
              <a:bodyPr/>
              <a:lstStyle/>
              <a:p>
                <a:endParaRPr lang="en-US"/>
              </a:p>
            </p:txBody>
          </p:sp>
          <p:sp>
            <p:nvSpPr>
              <p:cNvPr id="125864" name="Line 6056"/>
              <p:cNvSpPr>
                <a:spLocks noChangeShapeType="1"/>
              </p:cNvSpPr>
              <p:nvPr/>
            </p:nvSpPr>
            <p:spPr bwMode="auto">
              <a:xfrm>
                <a:off x="4611" y="1752"/>
                <a:ext cx="22" cy="1"/>
              </a:xfrm>
              <a:prstGeom prst="line">
                <a:avLst/>
              </a:prstGeom>
              <a:noFill/>
              <a:ln w="0">
                <a:solidFill>
                  <a:srgbClr val="FFDF7F"/>
                </a:solidFill>
                <a:round/>
                <a:headEnd/>
                <a:tailEnd/>
              </a:ln>
            </p:spPr>
            <p:txBody>
              <a:bodyPr/>
              <a:lstStyle/>
              <a:p>
                <a:endParaRPr lang="en-US"/>
              </a:p>
            </p:txBody>
          </p:sp>
          <p:sp>
            <p:nvSpPr>
              <p:cNvPr id="125865" name="Line 6057"/>
              <p:cNvSpPr>
                <a:spLocks noChangeShapeType="1"/>
              </p:cNvSpPr>
              <p:nvPr/>
            </p:nvSpPr>
            <p:spPr bwMode="auto">
              <a:xfrm flipV="1">
                <a:off x="4644" y="1708"/>
                <a:ext cx="1" cy="44"/>
              </a:xfrm>
              <a:prstGeom prst="line">
                <a:avLst/>
              </a:prstGeom>
              <a:noFill/>
              <a:ln w="0">
                <a:solidFill>
                  <a:srgbClr val="FFDF7F"/>
                </a:solidFill>
                <a:round/>
                <a:headEnd/>
                <a:tailEnd/>
              </a:ln>
            </p:spPr>
            <p:txBody>
              <a:bodyPr/>
              <a:lstStyle/>
              <a:p>
                <a:endParaRPr lang="en-US"/>
              </a:p>
            </p:txBody>
          </p:sp>
          <p:sp>
            <p:nvSpPr>
              <p:cNvPr id="125866" name="Line 6058"/>
              <p:cNvSpPr>
                <a:spLocks noChangeShapeType="1"/>
              </p:cNvSpPr>
              <p:nvPr/>
            </p:nvSpPr>
            <p:spPr bwMode="auto">
              <a:xfrm>
                <a:off x="4644" y="1708"/>
                <a:ext cx="22" cy="1"/>
              </a:xfrm>
              <a:prstGeom prst="line">
                <a:avLst/>
              </a:prstGeom>
              <a:noFill/>
              <a:ln w="0">
                <a:solidFill>
                  <a:srgbClr val="FFDF7F"/>
                </a:solidFill>
                <a:round/>
                <a:headEnd/>
                <a:tailEnd/>
              </a:ln>
            </p:spPr>
            <p:txBody>
              <a:bodyPr/>
              <a:lstStyle/>
              <a:p>
                <a:endParaRPr lang="en-US"/>
              </a:p>
            </p:txBody>
          </p:sp>
          <p:sp>
            <p:nvSpPr>
              <p:cNvPr id="125867" name="Line 6059"/>
              <p:cNvSpPr>
                <a:spLocks noChangeShapeType="1"/>
              </p:cNvSpPr>
              <p:nvPr/>
            </p:nvSpPr>
            <p:spPr bwMode="auto">
              <a:xfrm>
                <a:off x="4644" y="1730"/>
                <a:ext cx="11" cy="1"/>
              </a:xfrm>
              <a:prstGeom prst="line">
                <a:avLst/>
              </a:prstGeom>
              <a:noFill/>
              <a:ln w="0">
                <a:solidFill>
                  <a:srgbClr val="FFDF7F"/>
                </a:solidFill>
                <a:round/>
                <a:headEnd/>
                <a:tailEnd/>
              </a:ln>
            </p:spPr>
            <p:txBody>
              <a:bodyPr/>
              <a:lstStyle/>
              <a:p>
                <a:endParaRPr lang="en-US"/>
              </a:p>
            </p:txBody>
          </p:sp>
          <p:sp>
            <p:nvSpPr>
              <p:cNvPr id="125868" name="Line 6060"/>
              <p:cNvSpPr>
                <a:spLocks noChangeShapeType="1"/>
              </p:cNvSpPr>
              <p:nvPr/>
            </p:nvSpPr>
            <p:spPr bwMode="auto">
              <a:xfrm>
                <a:off x="4644" y="1752"/>
                <a:ext cx="22" cy="1"/>
              </a:xfrm>
              <a:prstGeom prst="line">
                <a:avLst/>
              </a:prstGeom>
              <a:noFill/>
              <a:ln w="0">
                <a:solidFill>
                  <a:srgbClr val="FFDF7F"/>
                </a:solidFill>
                <a:round/>
                <a:headEnd/>
                <a:tailEnd/>
              </a:ln>
            </p:spPr>
            <p:txBody>
              <a:bodyPr/>
              <a:lstStyle/>
              <a:p>
                <a:endParaRPr lang="en-US"/>
              </a:p>
            </p:txBody>
          </p:sp>
          <p:sp>
            <p:nvSpPr>
              <p:cNvPr id="125869" name="Line 6061"/>
              <p:cNvSpPr>
                <a:spLocks noChangeShapeType="1"/>
              </p:cNvSpPr>
              <p:nvPr/>
            </p:nvSpPr>
            <p:spPr bwMode="auto">
              <a:xfrm>
                <a:off x="4366" y="1795"/>
                <a:ext cx="11" cy="44"/>
              </a:xfrm>
              <a:prstGeom prst="line">
                <a:avLst/>
              </a:prstGeom>
              <a:noFill/>
              <a:ln w="0">
                <a:solidFill>
                  <a:srgbClr val="FFDF7F"/>
                </a:solidFill>
                <a:round/>
                <a:headEnd/>
                <a:tailEnd/>
              </a:ln>
            </p:spPr>
            <p:txBody>
              <a:bodyPr/>
              <a:lstStyle/>
              <a:p>
                <a:endParaRPr lang="en-US"/>
              </a:p>
            </p:txBody>
          </p:sp>
          <p:sp>
            <p:nvSpPr>
              <p:cNvPr id="125870" name="Line 6062"/>
              <p:cNvSpPr>
                <a:spLocks noChangeShapeType="1"/>
              </p:cNvSpPr>
              <p:nvPr/>
            </p:nvSpPr>
            <p:spPr bwMode="auto">
              <a:xfrm flipV="1">
                <a:off x="4377" y="1817"/>
                <a:ext cx="6" cy="22"/>
              </a:xfrm>
              <a:prstGeom prst="line">
                <a:avLst/>
              </a:prstGeom>
              <a:noFill/>
              <a:ln w="0">
                <a:solidFill>
                  <a:srgbClr val="FFDF7F"/>
                </a:solidFill>
                <a:round/>
                <a:headEnd/>
                <a:tailEnd/>
              </a:ln>
            </p:spPr>
            <p:txBody>
              <a:bodyPr/>
              <a:lstStyle/>
              <a:p>
                <a:endParaRPr lang="en-US"/>
              </a:p>
            </p:txBody>
          </p:sp>
          <p:sp>
            <p:nvSpPr>
              <p:cNvPr id="125871" name="Line 6063"/>
              <p:cNvSpPr>
                <a:spLocks noChangeShapeType="1"/>
              </p:cNvSpPr>
              <p:nvPr/>
            </p:nvSpPr>
            <p:spPr bwMode="auto">
              <a:xfrm>
                <a:off x="4383" y="1817"/>
                <a:ext cx="5" cy="22"/>
              </a:xfrm>
              <a:prstGeom prst="line">
                <a:avLst/>
              </a:prstGeom>
              <a:noFill/>
              <a:ln w="0">
                <a:solidFill>
                  <a:srgbClr val="FFDF7F"/>
                </a:solidFill>
                <a:round/>
                <a:headEnd/>
                <a:tailEnd/>
              </a:ln>
            </p:spPr>
            <p:txBody>
              <a:bodyPr/>
              <a:lstStyle/>
              <a:p>
                <a:endParaRPr lang="en-US"/>
              </a:p>
            </p:txBody>
          </p:sp>
          <p:sp>
            <p:nvSpPr>
              <p:cNvPr id="125872" name="Line 6064"/>
              <p:cNvSpPr>
                <a:spLocks noChangeShapeType="1"/>
              </p:cNvSpPr>
              <p:nvPr/>
            </p:nvSpPr>
            <p:spPr bwMode="auto">
              <a:xfrm flipV="1">
                <a:off x="4388" y="1795"/>
                <a:ext cx="12" cy="44"/>
              </a:xfrm>
              <a:prstGeom prst="line">
                <a:avLst/>
              </a:prstGeom>
              <a:noFill/>
              <a:ln w="0">
                <a:solidFill>
                  <a:srgbClr val="FFDF7F"/>
                </a:solidFill>
                <a:round/>
                <a:headEnd/>
                <a:tailEnd/>
              </a:ln>
            </p:spPr>
            <p:txBody>
              <a:bodyPr/>
              <a:lstStyle/>
              <a:p>
                <a:endParaRPr lang="en-US"/>
              </a:p>
            </p:txBody>
          </p:sp>
          <p:sp>
            <p:nvSpPr>
              <p:cNvPr id="125873" name="Line 6065"/>
              <p:cNvSpPr>
                <a:spLocks noChangeShapeType="1"/>
              </p:cNvSpPr>
              <p:nvPr/>
            </p:nvSpPr>
            <p:spPr bwMode="auto">
              <a:xfrm>
                <a:off x="4411" y="1795"/>
                <a:ext cx="11" cy="1"/>
              </a:xfrm>
              <a:prstGeom prst="line">
                <a:avLst/>
              </a:prstGeom>
              <a:noFill/>
              <a:ln w="0">
                <a:solidFill>
                  <a:srgbClr val="FFDF7F"/>
                </a:solidFill>
                <a:round/>
                <a:headEnd/>
                <a:tailEnd/>
              </a:ln>
            </p:spPr>
            <p:txBody>
              <a:bodyPr/>
              <a:lstStyle/>
              <a:p>
                <a:endParaRPr lang="en-US"/>
              </a:p>
            </p:txBody>
          </p:sp>
          <p:sp>
            <p:nvSpPr>
              <p:cNvPr id="125874" name="Line 6066"/>
              <p:cNvSpPr>
                <a:spLocks noChangeShapeType="1"/>
              </p:cNvSpPr>
              <p:nvPr/>
            </p:nvSpPr>
            <p:spPr bwMode="auto">
              <a:xfrm>
                <a:off x="4416" y="1795"/>
                <a:ext cx="1" cy="44"/>
              </a:xfrm>
              <a:prstGeom prst="line">
                <a:avLst/>
              </a:prstGeom>
              <a:noFill/>
              <a:ln w="0">
                <a:solidFill>
                  <a:srgbClr val="FFDF7F"/>
                </a:solidFill>
                <a:round/>
                <a:headEnd/>
                <a:tailEnd/>
              </a:ln>
            </p:spPr>
            <p:txBody>
              <a:bodyPr/>
              <a:lstStyle/>
              <a:p>
                <a:endParaRPr lang="en-US"/>
              </a:p>
            </p:txBody>
          </p:sp>
          <p:sp>
            <p:nvSpPr>
              <p:cNvPr id="125875" name="Line 6067"/>
              <p:cNvSpPr>
                <a:spLocks noChangeShapeType="1"/>
              </p:cNvSpPr>
              <p:nvPr/>
            </p:nvSpPr>
            <p:spPr bwMode="auto">
              <a:xfrm>
                <a:off x="4411" y="1839"/>
                <a:ext cx="11" cy="1"/>
              </a:xfrm>
              <a:prstGeom prst="line">
                <a:avLst/>
              </a:prstGeom>
              <a:noFill/>
              <a:ln w="0">
                <a:solidFill>
                  <a:srgbClr val="FFDF7F"/>
                </a:solidFill>
                <a:round/>
                <a:headEnd/>
                <a:tailEnd/>
              </a:ln>
            </p:spPr>
            <p:txBody>
              <a:bodyPr/>
              <a:lstStyle/>
              <a:p>
                <a:endParaRPr lang="en-US"/>
              </a:p>
            </p:txBody>
          </p:sp>
          <p:sp>
            <p:nvSpPr>
              <p:cNvPr id="125876" name="Line 6068"/>
              <p:cNvSpPr>
                <a:spLocks noChangeShapeType="1"/>
              </p:cNvSpPr>
              <p:nvPr/>
            </p:nvSpPr>
            <p:spPr bwMode="auto">
              <a:xfrm flipV="1">
                <a:off x="4433" y="1795"/>
                <a:ext cx="1" cy="44"/>
              </a:xfrm>
              <a:prstGeom prst="line">
                <a:avLst/>
              </a:prstGeom>
              <a:noFill/>
              <a:ln w="0">
                <a:solidFill>
                  <a:srgbClr val="FFDF7F"/>
                </a:solidFill>
                <a:round/>
                <a:headEnd/>
                <a:tailEnd/>
              </a:ln>
            </p:spPr>
            <p:txBody>
              <a:bodyPr/>
              <a:lstStyle/>
              <a:p>
                <a:endParaRPr lang="en-US"/>
              </a:p>
            </p:txBody>
          </p:sp>
          <p:sp>
            <p:nvSpPr>
              <p:cNvPr id="125877" name="Line 6069"/>
              <p:cNvSpPr>
                <a:spLocks noChangeShapeType="1"/>
              </p:cNvSpPr>
              <p:nvPr/>
            </p:nvSpPr>
            <p:spPr bwMode="auto">
              <a:xfrm>
                <a:off x="4433" y="1795"/>
                <a:ext cx="17" cy="1"/>
              </a:xfrm>
              <a:prstGeom prst="line">
                <a:avLst/>
              </a:prstGeom>
              <a:noFill/>
              <a:ln w="0">
                <a:solidFill>
                  <a:srgbClr val="FFDF7F"/>
                </a:solidFill>
                <a:round/>
                <a:headEnd/>
                <a:tailEnd/>
              </a:ln>
            </p:spPr>
            <p:txBody>
              <a:bodyPr/>
              <a:lstStyle/>
              <a:p>
                <a:endParaRPr lang="en-US"/>
              </a:p>
            </p:txBody>
          </p:sp>
          <p:sp>
            <p:nvSpPr>
              <p:cNvPr id="125878" name="Line 6070"/>
              <p:cNvSpPr>
                <a:spLocks noChangeShapeType="1"/>
              </p:cNvSpPr>
              <p:nvPr/>
            </p:nvSpPr>
            <p:spPr bwMode="auto">
              <a:xfrm>
                <a:off x="4450" y="1795"/>
                <a:ext cx="5" cy="7"/>
              </a:xfrm>
              <a:prstGeom prst="line">
                <a:avLst/>
              </a:prstGeom>
              <a:noFill/>
              <a:ln w="0">
                <a:solidFill>
                  <a:srgbClr val="FFDF7F"/>
                </a:solidFill>
                <a:round/>
                <a:headEnd/>
                <a:tailEnd/>
              </a:ln>
            </p:spPr>
            <p:txBody>
              <a:bodyPr/>
              <a:lstStyle/>
              <a:p>
                <a:endParaRPr lang="en-US"/>
              </a:p>
            </p:txBody>
          </p:sp>
          <p:sp>
            <p:nvSpPr>
              <p:cNvPr id="125879" name="Line 6071"/>
              <p:cNvSpPr>
                <a:spLocks noChangeShapeType="1"/>
              </p:cNvSpPr>
              <p:nvPr/>
            </p:nvSpPr>
            <p:spPr bwMode="auto">
              <a:xfrm>
                <a:off x="4455" y="1802"/>
                <a:ext cx="1" cy="8"/>
              </a:xfrm>
              <a:prstGeom prst="line">
                <a:avLst/>
              </a:prstGeom>
              <a:noFill/>
              <a:ln w="0">
                <a:solidFill>
                  <a:srgbClr val="FFDF7F"/>
                </a:solidFill>
                <a:round/>
                <a:headEnd/>
                <a:tailEnd/>
              </a:ln>
            </p:spPr>
            <p:txBody>
              <a:bodyPr/>
              <a:lstStyle/>
              <a:p>
                <a:endParaRPr lang="en-US"/>
              </a:p>
            </p:txBody>
          </p:sp>
        </p:grpSp>
        <p:grpSp>
          <p:nvGrpSpPr>
            <p:cNvPr id="126081" name="Group 6273"/>
            <p:cNvGrpSpPr>
              <a:grpSpLocks/>
            </p:cNvGrpSpPr>
            <p:nvPr/>
          </p:nvGrpSpPr>
          <p:grpSpPr bwMode="auto">
            <a:xfrm>
              <a:off x="4321" y="1665"/>
              <a:ext cx="1056" cy="580"/>
              <a:chOff x="4321" y="1665"/>
              <a:chExt cx="1056" cy="580"/>
            </a:xfrm>
          </p:grpSpPr>
          <p:sp>
            <p:nvSpPr>
              <p:cNvPr id="125881" name="Line 6073"/>
              <p:cNvSpPr>
                <a:spLocks noChangeShapeType="1"/>
              </p:cNvSpPr>
              <p:nvPr/>
            </p:nvSpPr>
            <p:spPr bwMode="auto">
              <a:xfrm flipH="1">
                <a:off x="4450" y="1810"/>
                <a:ext cx="5" cy="7"/>
              </a:xfrm>
              <a:prstGeom prst="line">
                <a:avLst/>
              </a:prstGeom>
              <a:noFill/>
              <a:ln w="0">
                <a:solidFill>
                  <a:srgbClr val="FFDF7F"/>
                </a:solidFill>
                <a:round/>
                <a:headEnd/>
                <a:tailEnd/>
              </a:ln>
            </p:spPr>
            <p:txBody>
              <a:bodyPr/>
              <a:lstStyle/>
              <a:p>
                <a:endParaRPr lang="en-US"/>
              </a:p>
            </p:txBody>
          </p:sp>
          <p:sp>
            <p:nvSpPr>
              <p:cNvPr id="125882" name="Line 6074"/>
              <p:cNvSpPr>
                <a:spLocks noChangeShapeType="1"/>
              </p:cNvSpPr>
              <p:nvPr/>
            </p:nvSpPr>
            <p:spPr bwMode="auto">
              <a:xfrm flipH="1">
                <a:off x="4433" y="1817"/>
                <a:ext cx="17" cy="1"/>
              </a:xfrm>
              <a:prstGeom prst="line">
                <a:avLst/>
              </a:prstGeom>
              <a:noFill/>
              <a:ln w="0">
                <a:solidFill>
                  <a:srgbClr val="FFDF7F"/>
                </a:solidFill>
                <a:round/>
                <a:headEnd/>
                <a:tailEnd/>
              </a:ln>
            </p:spPr>
            <p:txBody>
              <a:bodyPr/>
              <a:lstStyle/>
              <a:p>
                <a:endParaRPr lang="en-US"/>
              </a:p>
            </p:txBody>
          </p:sp>
          <p:sp>
            <p:nvSpPr>
              <p:cNvPr id="125883" name="Line 6075"/>
              <p:cNvSpPr>
                <a:spLocks noChangeShapeType="1"/>
              </p:cNvSpPr>
              <p:nvPr/>
            </p:nvSpPr>
            <p:spPr bwMode="auto">
              <a:xfrm>
                <a:off x="4439" y="1817"/>
                <a:ext cx="16" cy="22"/>
              </a:xfrm>
              <a:prstGeom prst="line">
                <a:avLst/>
              </a:prstGeom>
              <a:noFill/>
              <a:ln w="0">
                <a:solidFill>
                  <a:srgbClr val="FFDF7F"/>
                </a:solidFill>
                <a:round/>
                <a:headEnd/>
                <a:tailEnd/>
              </a:ln>
            </p:spPr>
            <p:txBody>
              <a:bodyPr/>
              <a:lstStyle/>
              <a:p>
                <a:endParaRPr lang="en-US"/>
              </a:p>
            </p:txBody>
          </p:sp>
          <p:sp>
            <p:nvSpPr>
              <p:cNvPr id="125884" name="Line 6076"/>
              <p:cNvSpPr>
                <a:spLocks noChangeShapeType="1"/>
              </p:cNvSpPr>
              <p:nvPr/>
            </p:nvSpPr>
            <p:spPr bwMode="auto">
              <a:xfrm flipV="1">
                <a:off x="4466" y="1795"/>
                <a:ext cx="1" cy="44"/>
              </a:xfrm>
              <a:prstGeom prst="line">
                <a:avLst/>
              </a:prstGeom>
              <a:noFill/>
              <a:ln w="0">
                <a:solidFill>
                  <a:srgbClr val="FFDF7F"/>
                </a:solidFill>
                <a:round/>
                <a:headEnd/>
                <a:tailEnd/>
              </a:ln>
            </p:spPr>
            <p:txBody>
              <a:bodyPr/>
              <a:lstStyle/>
              <a:p>
                <a:endParaRPr lang="en-US"/>
              </a:p>
            </p:txBody>
          </p:sp>
          <p:sp>
            <p:nvSpPr>
              <p:cNvPr id="125885" name="Line 6077"/>
              <p:cNvSpPr>
                <a:spLocks noChangeShapeType="1"/>
              </p:cNvSpPr>
              <p:nvPr/>
            </p:nvSpPr>
            <p:spPr bwMode="auto">
              <a:xfrm>
                <a:off x="4466" y="1795"/>
                <a:ext cx="23" cy="1"/>
              </a:xfrm>
              <a:prstGeom prst="line">
                <a:avLst/>
              </a:prstGeom>
              <a:noFill/>
              <a:ln w="0">
                <a:solidFill>
                  <a:srgbClr val="FFDF7F"/>
                </a:solidFill>
                <a:round/>
                <a:headEnd/>
                <a:tailEnd/>
              </a:ln>
            </p:spPr>
            <p:txBody>
              <a:bodyPr/>
              <a:lstStyle/>
              <a:p>
                <a:endParaRPr lang="en-US"/>
              </a:p>
            </p:txBody>
          </p:sp>
          <p:sp>
            <p:nvSpPr>
              <p:cNvPr id="125886" name="Line 6078"/>
              <p:cNvSpPr>
                <a:spLocks noChangeShapeType="1"/>
              </p:cNvSpPr>
              <p:nvPr/>
            </p:nvSpPr>
            <p:spPr bwMode="auto">
              <a:xfrm>
                <a:off x="4466" y="1817"/>
                <a:ext cx="12" cy="1"/>
              </a:xfrm>
              <a:prstGeom prst="line">
                <a:avLst/>
              </a:prstGeom>
              <a:noFill/>
              <a:ln w="0">
                <a:solidFill>
                  <a:srgbClr val="FFDF7F"/>
                </a:solidFill>
                <a:round/>
                <a:headEnd/>
                <a:tailEnd/>
              </a:ln>
            </p:spPr>
            <p:txBody>
              <a:bodyPr/>
              <a:lstStyle/>
              <a:p>
                <a:endParaRPr lang="en-US"/>
              </a:p>
            </p:txBody>
          </p:sp>
          <p:sp>
            <p:nvSpPr>
              <p:cNvPr id="125887" name="Line 6079"/>
              <p:cNvSpPr>
                <a:spLocks noChangeShapeType="1"/>
              </p:cNvSpPr>
              <p:nvPr/>
            </p:nvSpPr>
            <p:spPr bwMode="auto">
              <a:xfrm>
                <a:off x="4466" y="1839"/>
                <a:ext cx="23" cy="1"/>
              </a:xfrm>
              <a:prstGeom prst="line">
                <a:avLst/>
              </a:prstGeom>
              <a:noFill/>
              <a:ln w="0">
                <a:solidFill>
                  <a:srgbClr val="FFDF7F"/>
                </a:solidFill>
                <a:round/>
                <a:headEnd/>
                <a:tailEnd/>
              </a:ln>
            </p:spPr>
            <p:txBody>
              <a:bodyPr/>
              <a:lstStyle/>
              <a:p>
                <a:endParaRPr lang="en-US"/>
              </a:p>
            </p:txBody>
          </p:sp>
          <p:sp>
            <p:nvSpPr>
              <p:cNvPr id="125888" name="Line 6080"/>
              <p:cNvSpPr>
                <a:spLocks noChangeShapeType="1"/>
              </p:cNvSpPr>
              <p:nvPr/>
            </p:nvSpPr>
            <p:spPr bwMode="auto">
              <a:xfrm>
                <a:off x="4533" y="1795"/>
                <a:ext cx="23" cy="1"/>
              </a:xfrm>
              <a:prstGeom prst="line">
                <a:avLst/>
              </a:prstGeom>
              <a:noFill/>
              <a:ln w="0">
                <a:solidFill>
                  <a:srgbClr val="FFDF7F"/>
                </a:solidFill>
                <a:round/>
                <a:headEnd/>
                <a:tailEnd/>
              </a:ln>
            </p:spPr>
            <p:txBody>
              <a:bodyPr/>
              <a:lstStyle/>
              <a:p>
                <a:endParaRPr lang="en-US"/>
              </a:p>
            </p:txBody>
          </p:sp>
          <p:sp>
            <p:nvSpPr>
              <p:cNvPr id="125889" name="Line 6081"/>
              <p:cNvSpPr>
                <a:spLocks noChangeShapeType="1"/>
              </p:cNvSpPr>
              <p:nvPr/>
            </p:nvSpPr>
            <p:spPr bwMode="auto">
              <a:xfrm>
                <a:off x="4545" y="1795"/>
                <a:ext cx="1" cy="44"/>
              </a:xfrm>
              <a:prstGeom prst="line">
                <a:avLst/>
              </a:prstGeom>
              <a:noFill/>
              <a:ln w="0">
                <a:solidFill>
                  <a:srgbClr val="FFDF7F"/>
                </a:solidFill>
                <a:round/>
                <a:headEnd/>
                <a:tailEnd/>
              </a:ln>
            </p:spPr>
            <p:txBody>
              <a:bodyPr/>
              <a:lstStyle/>
              <a:p>
                <a:endParaRPr lang="en-US"/>
              </a:p>
            </p:txBody>
          </p:sp>
          <p:sp>
            <p:nvSpPr>
              <p:cNvPr id="125890" name="Line 6082"/>
              <p:cNvSpPr>
                <a:spLocks noChangeShapeType="1"/>
              </p:cNvSpPr>
              <p:nvPr/>
            </p:nvSpPr>
            <p:spPr bwMode="auto">
              <a:xfrm>
                <a:off x="4567" y="1795"/>
                <a:ext cx="11" cy="1"/>
              </a:xfrm>
              <a:prstGeom prst="line">
                <a:avLst/>
              </a:prstGeom>
              <a:noFill/>
              <a:ln w="0">
                <a:solidFill>
                  <a:srgbClr val="FFDF7F"/>
                </a:solidFill>
                <a:round/>
                <a:headEnd/>
                <a:tailEnd/>
              </a:ln>
            </p:spPr>
            <p:txBody>
              <a:bodyPr/>
              <a:lstStyle/>
              <a:p>
                <a:endParaRPr lang="en-US"/>
              </a:p>
            </p:txBody>
          </p:sp>
          <p:sp>
            <p:nvSpPr>
              <p:cNvPr id="125891" name="Line 6083"/>
              <p:cNvSpPr>
                <a:spLocks noChangeShapeType="1"/>
              </p:cNvSpPr>
              <p:nvPr/>
            </p:nvSpPr>
            <p:spPr bwMode="auto">
              <a:xfrm>
                <a:off x="4572" y="1795"/>
                <a:ext cx="1" cy="44"/>
              </a:xfrm>
              <a:prstGeom prst="line">
                <a:avLst/>
              </a:prstGeom>
              <a:noFill/>
              <a:ln w="0">
                <a:solidFill>
                  <a:srgbClr val="FFDF7F"/>
                </a:solidFill>
                <a:round/>
                <a:headEnd/>
                <a:tailEnd/>
              </a:ln>
            </p:spPr>
            <p:txBody>
              <a:bodyPr/>
              <a:lstStyle/>
              <a:p>
                <a:endParaRPr lang="en-US"/>
              </a:p>
            </p:txBody>
          </p:sp>
          <p:sp>
            <p:nvSpPr>
              <p:cNvPr id="125892" name="Line 6084"/>
              <p:cNvSpPr>
                <a:spLocks noChangeShapeType="1"/>
              </p:cNvSpPr>
              <p:nvPr/>
            </p:nvSpPr>
            <p:spPr bwMode="auto">
              <a:xfrm>
                <a:off x="4567" y="1839"/>
                <a:ext cx="11" cy="1"/>
              </a:xfrm>
              <a:prstGeom prst="line">
                <a:avLst/>
              </a:prstGeom>
              <a:noFill/>
              <a:ln w="0">
                <a:solidFill>
                  <a:srgbClr val="FFDF7F"/>
                </a:solidFill>
                <a:round/>
                <a:headEnd/>
                <a:tailEnd/>
              </a:ln>
            </p:spPr>
            <p:txBody>
              <a:bodyPr/>
              <a:lstStyle/>
              <a:p>
                <a:endParaRPr lang="en-US"/>
              </a:p>
            </p:txBody>
          </p:sp>
          <p:sp>
            <p:nvSpPr>
              <p:cNvPr id="125893" name="Line 6085"/>
              <p:cNvSpPr>
                <a:spLocks noChangeShapeType="1"/>
              </p:cNvSpPr>
              <p:nvPr/>
            </p:nvSpPr>
            <p:spPr bwMode="auto">
              <a:xfrm flipV="1">
                <a:off x="4589" y="1795"/>
                <a:ext cx="1" cy="44"/>
              </a:xfrm>
              <a:prstGeom prst="line">
                <a:avLst/>
              </a:prstGeom>
              <a:noFill/>
              <a:ln w="0">
                <a:solidFill>
                  <a:srgbClr val="FFDF7F"/>
                </a:solidFill>
                <a:round/>
                <a:headEnd/>
                <a:tailEnd/>
              </a:ln>
            </p:spPr>
            <p:txBody>
              <a:bodyPr/>
              <a:lstStyle/>
              <a:p>
                <a:endParaRPr lang="en-US"/>
              </a:p>
            </p:txBody>
          </p:sp>
          <p:sp>
            <p:nvSpPr>
              <p:cNvPr id="125894" name="Line 6086"/>
              <p:cNvSpPr>
                <a:spLocks noChangeShapeType="1"/>
              </p:cNvSpPr>
              <p:nvPr/>
            </p:nvSpPr>
            <p:spPr bwMode="auto">
              <a:xfrm>
                <a:off x="4589" y="1795"/>
                <a:ext cx="23" cy="1"/>
              </a:xfrm>
              <a:prstGeom prst="line">
                <a:avLst/>
              </a:prstGeom>
              <a:noFill/>
              <a:ln w="0">
                <a:solidFill>
                  <a:srgbClr val="FFDF7F"/>
                </a:solidFill>
                <a:round/>
                <a:headEnd/>
                <a:tailEnd/>
              </a:ln>
            </p:spPr>
            <p:txBody>
              <a:bodyPr/>
              <a:lstStyle/>
              <a:p>
                <a:endParaRPr lang="en-US"/>
              </a:p>
            </p:txBody>
          </p:sp>
          <p:sp>
            <p:nvSpPr>
              <p:cNvPr id="125895" name="Line 6087"/>
              <p:cNvSpPr>
                <a:spLocks noChangeShapeType="1"/>
              </p:cNvSpPr>
              <p:nvPr/>
            </p:nvSpPr>
            <p:spPr bwMode="auto">
              <a:xfrm>
                <a:off x="4589" y="1817"/>
                <a:ext cx="11" cy="1"/>
              </a:xfrm>
              <a:prstGeom prst="line">
                <a:avLst/>
              </a:prstGeom>
              <a:noFill/>
              <a:ln w="0">
                <a:solidFill>
                  <a:srgbClr val="FFDF7F"/>
                </a:solidFill>
                <a:round/>
                <a:headEnd/>
                <a:tailEnd/>
              </a:ln>
            </p:spPr>
            <p:txBody>
              <a:bodyPr/>
              <a:lstStyle/>
              <a:p>
                <a:endParaRPr lang="en-US"/>
              </a:p>
            </p:txBody>
          </p:sp>
          <p:sp>
            <p:nvSpPr>
              <p:cNvPr id="125896" name="Line 6088"/>
              <p:cNvSpPr>
                <a:spLocks noChangeShapeType="1"/>
              </p:cNvSpPr>
              <p:nvPr/>
            </p:nvSpPr>
            <p:spPr bwMode="auto">
              <a:xfrm>
                <a:off x="4589" y="1839"/>
                <a:ext cx="23" cy="1"/>
              </a:xfrm>
              <a:prstGeom prst="line">
                <a:avLst/>
              </a:prstGeom>
              <a:noFill/>
              <a:ln w="0">
                <a:solidFill>
                  <a:srgbClr val="FFDF7F"/>
                </a:solidFill>
                <a:round/>
                <a:headEnd/>
                <a:tailEnd/>
              </a:ln>
            </p:spPr>
            <p:txBody>
              <a:bodyPr/>
              <a:lstStyle/>
              <a:p>
                <a:endParaRPr lang="en-US"/>
              </a:p>
            </p:txBody>
          </p:sp>
          <p:sp>
            <p:nvSpPr>
              <p:cNvPr id="125897" name="Line 6089"/>
              <p:cNvSpPr>
                <a:spLocks noChangeShapeType="1"/>
              </p:cNvSpPr>
              <p:nvPr/>
            </p:nvSpPr>
            <p:spPr bwMode="auto">
              <a:xfrm>
                <a:off x="4623" y="1832"/>
                <a:ext cx="5" cy="7"/>
              </a:xfrm>
              <a:prstGeom prst="line">
                <a:avLst/>
              </a:prstGeom>
              <a:noFill/>
              <a:ln w="0">
                <a:solidFill>
                  <a:srgbClr val="FFDF7F"/>
                </a:solidFill>
                <a:round/>
                <a:headEnd/>
                <a:tailEnd/>
              </a:ln>
            </p:spPr>
            <p:txBody>
              <a:bodyPr/>
              <a:lstStyle/>
              <a:p>
                <a:endParaRPr lang="en-US"/>
              </a:p>
            </p:txBody>
          </p:sp>
          <p:sp>
            <p:nvSpPr>
              <p:cNvPr id="125898" name="Line 6090"/>
              <p:cNvSpPr>
                <a:spLocks noChangeShapeType="1"/>
              </p:cNvSpPr>
              <p:nvPr/>
            </p:nvSpPr>
            <p:spPr bwMode="auto">
              <a:xfrm>
                <a:off x="4628" y="1839"/>
                <a:ext cx="11" cy="1"/>
              </a:xfrm>
              <a:prstGeom prst="line">
                <a:avLst/>
              </a:prstGeom>
              <a:noFill/>
              <a:ln w="0">
                <a:solidFill>
                  <a:srgbClr val="FFDF7F"/>
                </a:solidFill>
                <a:round/>
                <a:headEnd/>
                <a:tailEnd/>
              </a:ln>
            </p:spPr>
            <p:txBody>
              <a:bodyPr/>
              <a:lstStyle/>
              <a:p>
                <a:endParaRPr lang="en-US"/>
              </a:p>
            </p:txBody>
          </p:sp>
          <p:sp>
            <p:nvSpPr>
              <p:cNvPr id="125899" name="Line 6091"/>
              <p:cNvSpPr>
                <a:spLocks noChangeShapeType="1"/>
              </p:cNvSpPr>
              <p:nvPr/>
            </p:nvSpPr>
            <p:spPr bwMode="auto">
              <a:xfrm flipV="1">
                <a:off x="4639" y="1832"/>
                <a:ext cx="6" cy="7"/>
              </a:xfrm>
              <a:prstGeom prst="line">
                <a:avLst/>
              </a:prstGeom>
              <a:noFill/>
              <a:ln w="0">
                <a:solidFill>
                  <a:srgbClr val="FFDF7F"/>
                </a:solidFill>
                <a:round/>
                <a:headEnd/>
                <a:tailEnd/>
              </a:ln>
            </p:spPr>
            <p:txBody>
              <a:bodyPr/>
              <a:lstStyle/>
              <a:p>
                <a:endParaRPr lang="en-US"/>
              </a:p>
            </p:txBody>
          </p:sp>
          <p:sp>
            <p:nvSpPr>
              <p:cNvPr id="125900" name="Line 6092"/>
              <p:cNvSpPr>
                <a:spLocks noChangeShapeType="1"/>
              </p:cNvSpPr>
              <p:nvPr/>
            </p:nvSpPr>
            <p:spPr bwMode="auto">
              <a:xfrm flipH="1" flipV="1">
                <a:off x="4623" y="1802"/>
                <a:ext cx="22" cy="30"/>
              </a:xfrm>
              <a:prstGeom prst="line">
                <a:avLst/>
              </a:prstGeom>
              <a:noFill/>
              <a:ln w="0">
                <a:solidFill>
                  <a:srgbClr val="FFDF7F"/>
                </a:solidFill>
                <a:round/>
                <a:headEnd/>
                <a:tailEnd/>
              </a:ln>
            </p:spPr>
            <p:txBody>
              <a:bodyPr/>
              <a:lstStyle/>
              <a:p>
                <a:endParaRPr lang="en-US"/>
              </a:p>
            </p:txBody>
          </p:sp>
          <p:sp>
            <p:nvSpPr>
              <p:cNvPr id="125901" name="Line 6093"/>
              <p:cNvSpPr>
                <a:spLocks noChangeShapeType="1"/>
              </p:cNvSpPr>
              <p:nvPr/>
            </p:nvSpPr>
            <p:spPr bwMode="auto">
              <a:xfrm flipV="1">
                <a:off x="4623" y="1795"/>
                <a:ext cx="5" cy="7"/>
              </a:xfrm>
              <a:prstGeom prst="line">
                <a:avLst/>
              </a:prstGeom>
              <a:noFill/>
              <a:ln w="0">
                <a:solidFill>
                  <a:srgbClr val="FFDF7F"/>
                </a:solidFill>
                <a:round/>
                <a:headEnd/>
                <a:tailEnd/>
              </a:ln>
            </p:spPr>
            <p:txBody>
              <a:bodyPr/>
              <a:lstStyle/>
              <a:p>
                <a:endParaRPr lang="en-US"/>
              </a:p>
            </p:txBody>
          </p:sp>
          <p:sp>
            <p:nvSpPr>
              <p:cNvPr id="125902" name="Line 6094"/>
              <p:cNvSpPr>
                <a:spLocks noChangeShapeType="1"/>
              </p:cNvSpPr>
              <p:nvPr/>
            </p:nvSpPr>
            <p:spPr bwMode="auto">
              <a:xfrm>
                <a:off x="4628" y="1795"/>
                <a:ext cx="11" cy="1"/>
              </a:xfrm>
              <a:prstGeom prst="line">
                <a:avLst/>
              </a:prstGeom>
              <a:noFill/>
              <a:ln w="0">
                <a:solidFill>
                  <a:srgbClr val="FFDF7F"/>
                </a:solidFill>
                <a:round/>
                <a:headEnd/>
                <a:tailEnd/>
              </a:ln>
            </p:spPr>
            <p:txBody>
              <a:bodyPr/>
              <a:lstStyle/>
              <a:p>
                <a:endParaRPr lang="en-US"/>
              </a:p>
            </p:txBody>
          </p:sp>
          <p:sp>
            <p:nvSpPr>
              <p:cNvPr id="125903" name="Line 6095"/>
              <p:cNvSpPr>
                <a:spLocks noChangeShapeType="1"/>
              </p:cNvSpPr>
              <p:nvPr/>
            </p:nvSpPr>
            <p:spPr bwMode="auto">
              <a:xfrm>
                <a:off x="4639" y="1795"/>
                <a:ext cx="6" cy="7"/>
              </a:xfrm>
              <a:prstGeom prst="line">
                <a:avLst/>
              </a:prstGeom>
              <a:noFill/>
              <a:ln w="0">
                <a:solidFill>
                  <a:srgbClr val="FFDF7F"/>
                </a:solidFill>
                <a:round/>
                <a:headEnd/>
                <a:tailEnd/>
              </a:ln>
            </p:spPr>
            <p:txBody>
              <a:bodyPr/>
              <a:lstStyle/>
              <a:p>
                <a:endParaRPr lang="en-US"/>
              </a:p>
            </p:txBody>
          </p:sp>
          <p:sp>
            <p:nvSpPr>
              <p:cNvPr id="125904" name="Line 6096"/>
              <p:cNvSpPr>
                <a:spLocks noChangeShapeType="1"/>
              </p:cNvSpPr>
              <p:nvPr/>
            </p:nvSpPr>
            <p:spPr bwMode="auto">
              <a:xfrm>
                <a:off x="4335" y="2003"/>
                <a:ext cx="6" cy="7"/>
              </a:xfrm>
              <a:prstGeom prst="line">
                <a:avLst/>
              </a:prstGeom>
              <a:noFill/>
              <a:ln w="0">
                <a:solidFill>
                  <a:srgbClr val="FFDF7F"/>
                </a:solidFill>
                <a:round/>
                <a:headEnd/>
                <a:tailEnd/>
              </a:ln>
            </p:spPr>
            <p:txBody>
              <a:bodyPr/>
              <a:lstStyle/>
              <a:p>
                <a:endParaRPr lang="en-US"/>
              </a:p>
            </p:txBody>
          </p:sp>
          <p:sp>
            <p:nvSpPr>
              <p:cNvPr id="125905" name="Line 6097"/>
              <p:cNvSpPr>
                <a:spLocks noChangeShapeType="1"/>
              </p:cNvSpPr>
              <p:nvPr/>
            </p:nvSpPr>
            <p:spPr bwMode="auto">
              <a:xfrm>
                <a:off x="4341" y="2010"/>
                <a:ext cx="11" cy="1"/>
              </a:xfrm>
              <a:prstGeom prst="line">
                <a:avLst/>
              </a:prstGeom>
              <a:noFill/>
              <a:ln w="0">
                <a:solidFill>
                  <a:srgbClr val="FFDF7F"/>
                </a:solidFill>
                <a:round/>
                <a:headEnd/>
                <a:tailEnd/>
              </a:ln>
            </p:spPr>
            <p:txBody>
              <a:bodyPr/>
              <a:lstStyle/>
              <a:p>
                <a:endParaRPr lang="en-US"/>
              </a:p>
            </p:txBody>
          </p:sp>
          <p:sp>
            <p:nvSpPr>
              <p:cNvPr id="125906" name="Line 6098"/>
              <p:cNvSpPr>
                <a:spLocks noChangeShapeType="1"/>
              </p:cNvSpPr>
              <p:nvPr/>
            </p:nvSpPr>
            <p:spPr bwMode="auto">
              <a:xfrm flipV="1">
                <a:off x="4352" y="2003"/>
                <a:ext cx="5" cy="7"/>
              </a:xfrm>
              <a:prstGeom prst="line">
                <a:avLst/>
              </a:prstGeom>
              <a:noFill/>
              <a:ln w="0">
                <a:solidFill>
                  <a:srgbClr val="FFDF7F"/>
                </a:solidFill>
                <a:round/>
                <a:headEnd/>
                <a:tailEnd/>
              </a:ln>
            </p:spPr>
            <p:txBody>
              <a:bodyPr/>
              <a:lstStyle/>
              <a:p>
                <a:endParaRPr lang="en-US"/>
              </a:p>
            </p:txBody>
          </p:sp>
          <p:sp>
            <p:nvSpPr>
              <p:cNvPr id="125907" name="Line 6099"/>
              <p:cNvSpPr>
                <a:spLocks noChangeShapeType="1"/>
              </p:cNvSpPr>
              <p:nvPr/>
            </p:nvSpPr>
            <p:spPr bwMode="auto">
              <a:xfrm flipH="1" flipV="1">
                <a:off x="4335" y="1973"/>
                <a:ext cx="22" cy="30"/>
              </a:xfrm>
              <a:prstGeom prst="line">
                <a:avLst/>
              </a:prstGeom>
              <a:noFill/>
              <a:ln w="0">
                <a:solidFill>
                  <a:srgbClr val="FFDF7F"/>
                </a:solidFill>
                <a:round/>
                <a:headEnd/>
                <a:tailEnd/>
              </a:ln>
            </p:spPr>
            <p:txBody>
              <a:bodyPr/>
              <a:lstStyle/>
              <a:p>
                <a:endParaRPr lang="en-US"/>
              </a:p>
            </p:txBody>
          </p:sp>
          <p:sp>
            <p:nvSpPr>
              <p:cNvPr id="125908" name="Line 6100"/>
              <p:cNvSpPr>
                <a:spLocks noChangeShapeType="1"/>
              </p:cNvSpPr>
              <p:nvPr/>
            </p:nvSpPr>
            <p:spPr bwMode="auto">
              <a:xfrm flipV="1">
                <a:off x="4335" y="1966"/>
                <a:ext cx="6" cy="7"/>
              </a:xfrm>
              <a:prstGeom prst="line">
                <a:avLst/>
              </a:prstGeom>
              <a:noFill/>
              <a:ln w="0">
                <a:solidFill>
                  <a:srgbClr val="FFDF7F"/>
                </a:solidFill>
                <a:round/>
                <a:headEnd/>
                <a:tailEnd/>
              </a:ln>
            </p:spPr>
            <p:txBody>
              <a:bodyPr/>
              <a:lstStyle/>
              <a:p>
                <a:endParaRPr lang="en-US"/>
              </a:p>
            </p:txBody>
          </p:sp>
          <p:sp>
            <p:nvSpPr>
              <p:cNvPr id="125909" name="Line 6101"/>
              <p:cNvSpPr>
                <a:spLocks noChangeShapeType="1"/>
              </p:cNvSpPr>
              <p:nvPr/>
            </p:nvSpPr>
            <p:spPr bwMode="auto">
              <a:xfrm>
                <a:off x="4341" y="1966"/>
                <a:ext cx="11" cy="1"/>
              </a:xfrm>
              <a:prstGeom prst="line">
                <a:avLst/>
              </a:prstGeom>
              <a:noFill/>
              <a:ln w="0">
                <a:solidFill>
                  <a:srgbClr val="FFDF7F"/>
                </a:solidFill>
                <a:round/>
                <a:headEnd/>
                <a:tailEnd/>
              </a:ln>
            </p:spPr>
            <p:txBody>
              <a:bodyPr/>
              <a:lstStyle/>
              <a:p>
                <a:endParaRPr lang="en-US"/>
              </a:p>
            </p:txBody>
          </p:sp>
          <p:sp>
            <p:nvSpPr>
              <p:cNvPr id="125910" name="Line 6102"/>
              <p:cNvSpPr>
                <a:spLocks noChangeShapeType="1"/>
              </p:cNvSpPr>
              <p:nvPr/>
            </p:nvSpPr>
            <p:spPr bwMode="auto">
              <a:xfrm>
                <a:off x="4352" y="1966"/>
                <a:ext cx="5" cy="7"/>
              </a:xfrm>
              <a:prstGeom prst="line">
                <a:avLst/>
              </a:prstGeom>
              <a:noFill/>
              <a:ln w="0">
                <a:solidFill>
                  <a:srgbClr val="FFDF7F"/>
                </a:solidFill>
                <a:round/>
                <a:headEnd/>
                <a:tailEnd/>
              </a:ln>
            </p:spPr>
            <p:txBody>
              <a:bodyPr/>
              <a:lstStyle/>
              <a:p>
                <a:endParaRPr lang="en-US"/>
              </a:p>
            </p:txBody>
          </p:sp>
          <p:sp>
            <p:nvSpPr>
              <p:cNvPr id="125911" name="Line 6103"/>
              <p:cNvSpPr>
                <a:spLocks noChangeShapeType="1"/>
              </p:cNvSpPr>
              <p:nvPr/>
            </p:nvSpPr>
            <p:spPr bwMode="auto">
              <a:xfrm>
                <a:off x="4368" y="1966"/>
                <a:ext cx="23" cy="1"/>
              </a:xfrm>
              <a:prstGeom prst="line">
                <a:avLst/>
              </a:prstGeom>
              <a:noFill/>
              <a:ln w="0">
                <a:solidFill>
                  <a:srgbClr val="FFDF7F"/>
                </a:solidFill>
                <a:round/>
                <a:headEnd/>
                <a:tailEnd/>
              </a:ln>
            </p:spPr>
            <p:txBody>
              <a:bodyPr/>
              <a:lstStyle/>
              <a:p>
                <a:endParaRPr lang="en-US"/>
              </a:p>
            </p:txBody>
          </p:sp>
          <p:sp>
            <p:nvSpPr>
              <p:cNvPr id="125912" name="Line 6104"/>
              <p:cNvSpPr>
                <a:spLocks noChangeShapeType="1"/>
              </p:cNvSpPr>
              <p:nvPr/>
            </p:nvSpPr>
            <p:spPr bwMode="auto">
              <a:xfrm>
                <a:off x="4380" y="1966"/>
                <a:ext cx="1" cy="44"/>
              </a:xfrm>
              <a:prstGeom prst="line">
                <a:avLst/>
              </a:prstGeom>
              <a:noFill/>
              <a:ln w="0">
                <a:solidFill>
                  <a:srgbClr val="FFDF7F"/>
                </a:solidFill>
                <a:round/>
                <a:headEnd/>
                <a:tailEnd/>
              </a:ln>
            </p:spPr>
            <p:txBody>
              <a:bodyPr/>
              <a:lstStyle/>
              <a:p>
                <a:endParaRPr lang="en-US"/>
              </a:p>
            </p:txBody>
          </p:sp>
          <p:sp>
            <p:nvSpPr>
              <p:cNvPr id="125913" name="Line 6105"/>
              <p:cNvSpPr>
                <a:spLocks noChangeShapeType="1"/>
              </p:cNvSpPr>
              <p:nvPr/>
            </p:nvSpPr>
            <p:spPr bwMode="auto">
              <a:xfrm>
                <a:off x="4402" y="1966"/>
                <a:ext cx="1" cy="37"/>
              </a:xfrm>
              <a:prstGeom prst="line">
                <a:avLst/>
              </a:prstGeom>
              <a:noFill/>
              <a:ln w="0">
                <a:solidFill>
                  <a:srgbClr val="FFDF7F"/>
                </a:solidFill>
                <a:round/>
                <a:headEnd/>
                <a:tailEnd/>
              </a:ln>
            </p:spPr>
            <p:txBody>
              <a:bodyPr/>
              <a:lstStyle/>
              <a:p>
                <a:endParaRPr lang="en-US"/>
              </a:p>
            </p:txBody>
          </p:sp>
          <p:sp>
            <p:nvSpPr>
              <p:cNvPr id="125914" name="Line 6106"/>
              <p:cNvSpPr>
                <a:spLocks noChangeShapeType="1"/>
              </p:cNvSpPr>
              <p:nvPr/>
            </p:nvSpPr>
            <p:spPr bwMode="auto">
              <a:xfrm>
                <a:off x="4402" y="2003"/>
                <a:ext cx="5" cy="7"/>
              </a:xfrm>
              <a:prstGeom prst="line">
                <a:avLst/>
              </a:prstGeom>
              <a:noFill/>
              <a:ln w="0">
                <a:solidFill>
                  <a:srgbClr val="FFDF7F"/>
                </a:solidFill>
                <a:round/>
                <a:headEnd/>
                <a:tailEnd/>
              </a:ln>
            </p:spPr>
            <p:txBody>
              <a:bodyPr/>
              <a:lstStyle/>
              <a:p>
                <a:endParaRPr lang="en-US"/>
              </a:p>
            </p:txBody>
          </p:sp>
          <p:sp>
            <p:nvSpPr>
              <p:cNvPr id="125915" name="Line 6107"/>
              <p:cNvSpPr>
                <a:spLocks noChangeShapeType="1"/>
              </p:cNvSpPr>
              <p:nvPr/>
            </p:nvSpPr>
            <p:spPr bwMode="auto">
              <a:xfrm>
                <a:off x="4407" y="2010"/>
                <a:ext cx="12" cy="1"/>
              </a:xfrm>
              <a:prstGeom prst="line">
                <a:avLst/>
              </a:prstGeom>
              <a:noFill/>
              <a:ln w="0">
                <a:solidFill>
                  <a:srgbClr val="FFDF7F"/>
                </a:solidFill>
                <a:round/>
                <a:headEnd/>
                <a:tailEnd/>
              </a:ln>
            </p:spPr>
            <p:txBody>
              <a:bodyPr/>
              <a:lstStyle/>
              <a:p>
                <a:endParaRPr lang="en-US"/>
              </a:p>
            </p:txBody>
          </p:sp>
          <p:sp>
            <p:nvSpPr>
              <p:cNvPr id="125916" name="Line 6108"/>
              <p:cNvSpPr>
                <a:spLocks noChangeShapeType="1"/>
              </p:cNvSpPr>
              <p:nvPr/>
            </p:nvSpPr>
            <p:spPr bwMode="auto">
              <a:xfrm flipV="1">
                <a:off x="4419" y="2003"/>
                <a:ext cx="5" cy="7"/>
              </a:xfrm>
              <a:prstGeom prst="line">
                <a:avLst/>
              </a:prstGeom>
              <a:noFill/>
              <a:ln w="0">
                <a:solidFill>
                  <a:srgbClr val="FFDF7F"/>
                </a:solidFill>
                <a:round/>
                <a:headEnd/>
                <a:tailEnd/>
              </a:ln>
            </p:spPr>
            <p:txBody>
              <a:bodyPr/>
              <a:lstStyle/>
              <a:p>
                <a:endParaRPr lang="en-US"/>
              </a:p>
            </p:txBody>
          </p:sp>
          <p:sp>
            <p:nvSpPr>
              <p:cNvPr id="125917" name="Line 6109"/>
              <p:cNvSpPr>
                <a:spLocks noChangeShapeType="1"/>
              </p:cNvSpPr>
              <p:nvPr/>
            </p:nvSpPr>
            <p:spPr bwMode="auto">
              <a:xfrm flipV="1">
                <a:off x="4424" y="1966"/>
                <a:ext cx="1" cy="37"/>
              </a:xfrm>
              <a:prstGeom prst="line">
                <a:avLst/>
              </a:prstGeom>
              <a:noFill/>
              <a:ln w="0">
                <a:solidFill>
                  <a:srgbClr val="FFDF7F"/>
                </a:solidFill>
                <a:round/>
                <a:headEnd/>
                <a:tailEnd/>
              </a:ln>
            </p:spPr>
            <p:txBody>
              <a:bodyPr/>
              <a:lstStyle/>
              <a:p>
                <a:endParaRPr lang="en-US"/>
              </a:p>
            </p:txBody>
          </p:sp>
          <p:sp>
            <p:nvSpPr>
              <p:cNvPr id="125918" name="Line 6110"/>
              <p:cNvSpPr>
                <a:spLocks noChangeShapeType="1"/>
              </p:cNvSpPr>
              <p:nvPr/>
            </p:nvSpPr>
            <p:spPr bwMode="auto">
              <a:xfrm>
                <a:off x="4436" y="2010"/>
                <a:ext cx="16" cy="1"/>
              </a:xfrm>
              <a:prstGeom prst="line">
                <a:avLst/>
              </a:prstGeom>
              <a:noFill/>
              <a:ln w="0">
                <a:solidFill>
                  <a:srgbClr val="FFDF7F"/>
                </a:solidFill>
                <a:round/>
                <a:headEnd/>
                <a:tailEnd/>
              </a:ln>
            </p:spPr>
            <p:txBody>
              <a:bodyPr/>
              <a:lstStyle/>
              <a:p>
                <a:endParaRPr lang="en-US"/>
              </a:p>
            </p:txBody>
          </p:sp>
          <p:sp>
            <p:nvSpPr>
              <p:cNvPr id="125919" name="Line 6111"/>
              <p:cNvSpPr>
                <a:spLocks noChangeShapeType="1"/>
              </p:cNvSpPr>
              <p:nvPr/>
            </p:nvSpPr>
            <p:spPr bwMode="auto">
              <a:xfrm flipV="1">
                <a:off x="4452" y="2003"/>
                <a:ext cx="6" cy="7"/>
              </a:xfrm>
              <a:prstGeom prst="line">
                <a:avLst/>
              </a:prstGeom>
              <a:noFill/>
              <a:ln w="0">
                <a:solidFill>
                  <a:srgbClr val="FFDF7F"/>
                </a:solidFill>
                <a:round/>
                <a:headEnd/>
                <a:tailEnd/>
              </a:ln>
            </p:spPr>
            <p:txBody>
              <a:bodyPr/>
              <a:lstStyle/>
              <a:p>
                <a:endParaRPr lang="en-US"/>
              </a:p>
            </p:txBody>
          </p:sp>
          <p:sp>
            <p:nvSpPr>
              <p:cNvPr id="125920" name="Line 6112"/>
              <p:cNvSpPr>
                <a:spLocks noChangeShapeType="1"/>
              </p:cNvSpPr>
              <p:nvPr/>
            </p:nvSpPr>
            <p:spPr bwMode="auto">
              <a:xfrm flipV="1">
                <a:off x="4458" y="1973"/>
                <a:ext cx="1" cy="30"/>
              </a:xfrm>
              <a:prstGeom prst="line">
                <a:avLst/>
              </a:prstGeom>
              <a:noFill/>
              <a:ln w="0">
                <a:solidFill>
                  <a:srgbClr val="FFDF7F"/>
                </a:solidFill>
                <a:round/>
                <a:headEnd/>
                <a:tailEnd/>
              </a:ln>
            </p:spPr>
            <p:txBody>
              <a:bodyPr/>
              <a:lstStyle/>
              <a:p>
                <a:endParaRPr lang="en-US"/>
              </a:p>
            </p:txBody>
          </p:sp>
          <p:sp>
            <p:nvSpPr>
              <p:cNvPr id="125921" name="Line 6113"/>
              <p:cNvSpPr>
                <a:spLocks noChangeShapeType="1"/>
              </p:cNvSpPr>
              <p:nvPr/>
            </p:nvSpPr>
            <p:spPr bwMode="auto">
              <a:xfrm flipH="1" flipV="1">
                <a:off x="4452" y="1966"/>
                <a:ext cx="6" cy="7"/>
              </a:xfrm>
              <a:prstGeom prst="line">
                <a:avLst/>
              </a:prstGeom>
              <a:noFill/>
              <a:ln w="0">
                <a:solidFill>
                  <a:srgbClr val="FFDF7F"/>
                </a:solidFill>
                <a:round/>
                <a:headEnd/>
                <a:tailEnd/>
              </a:ln>
            </p:spPr>
            <p:txBody>
              <a:bodyPr/>
              <a:lstStyle/>
              <a:p>
                <a:endParaRPr lang="en-US"/>
              </a:p>
            </p:txBody>
          </p:sp>
          <p:sp>
            <p:nvSpPr>
              <p:cNvPr id="125922" name="Line 6114"/>
              <p:cNvSpPr>
                <a:spLocks noChangeShapeType="1"/>
              </p:cNvSpPr>
              <p:nvPr/>
            </p:nvSpPr>
            <p:spPr bwMode="auto">
              <a:xfrm flipH="1">
                <a:off x="4436" y="1966"/>
                <a:ext cx="16" cy="1"/>
              </a:xfrm>
              <a:prstGeom prst="line">
                <a:avLst/>
              </a:prstGeom>
              <a:noFill/>
              <a:ln w="0">
                <a:solidFill>
                  <a:srgbClr val="FFDF7F"/>
                </a:solidFill>
                <a:round/>
                <a:headEnd/>
                <a:tailEnd/>
              </a:ln>
            </p:spPr>
            <p:txBody>
              <a:bodyPr/>
              <a:lstStyle/>
              <a:p>
                <a:endParaRPr lang="en-US"/>
              </a:p>
            </p:txBody>
          </p:sp>
          <p:sp>
            <p:nvSpPr>
              <p:cNvPr id="125923" name="Line 6115"/>
              <p:cNvSpPr>
                <a:spLocks noChangeShapeType="1"/>
              </p:cNvSpPr>
              <p:nvPr/>
            </p:nvSpPr>
            <p:spPr bwMode="auto">
              <a:xfrm>
                <a:off x="4441" y="1966"/>
                <a:ext cx="1" cy="44"/>
              </a:xfrm>
              <a:prstGeom prst="line">
                <a:avLst/>
              </a:prstGeom>
              <a:noFill/>
              <a:ln w="0">
                <a:solidFill>
                  <a:srgbClr val="FFDF7F"/>
                </a:solidFill>
                <a:round/>
                <a:headEnd/>
                <a:tailEnd/>
              </a:ln>
            </p:spPr>
            <p:txBody>
              <a:bodyPr/>
              <a:lstStyle/>
              <a:p>
                <a:endParaRPr lang="en-US"/>
              </a:p>
            </p:txBody>
          </p:sp>
          <p:sp>
            <p:nvSpPr>
              <p:cNvPr id="125924" name="Line 6116"/>
              <p:cNvSpPr>
                <a:spLocks noChangeShapeType="1"/>
              </p:cNvSpPr>
              <p:nvPr/>
            </p:nvSpPr>
            <p:spPr bwMode="auto">
              <a:xfrm flipV="1">
                <a:off x="4391" y="2200"/>
                <a:ext cx="6" cy="7"/>
              </a:xfrm>
              <a:prstGeom prst="line">
                <a:avLst/>
              </a:prstGeom>
              <a:noFill/>
              <a:ln w="0">
                <a:solidFill>
                  <a:srgbClr val="FFDF7F"/>
                </a:solidFill>
                <a:round/>
                <a:headEnd/>
                <a:tailEnd/>
              </a:ln>
            </p:spPr>
            <p:txBody>
              <a:bodyPr/>
              <a:lstStyle/>
              <a:p>
                <a:endParaRPr lang="en-US"/>
              </a:p>
            </p:txBody>
          </p:sp>
          <p:sp>
            <p:nvSpPr>
              <p:cNvPr id="125925" name="Line 6117"/>
              <p:cNvSpPr>
                <a:spLocks noChangeShapeType="1"/>
              </p:cNvSpPr>
              <p:nvPr/>
            </p:nvSpPr>
            <p:spPr bwMode="auto">
              <a:xfrm>
                <a:off x="4397" y="2200"/>
                <a:ext cx="11" cy="1"/>
              </a:xfrm>
              <a:prstGeom prst="line">
                <a:avLst/>
              </a:prstGeom>
              <a:noFill/>
              <a:ln w="0">
                <a:solidFill>
                  <a:srgbClr val="FFDF7F"/>
                </a:solidFill>
                <a:round/>
                <a:headEnd/>
                <a:tailEnd/>
              </a:ln>
            </p:spPr>
            <p:txBody>
              <a:bodyPr/>
              <a:lstStyle/>
              <a:p>
                <a:endParaRPr lang="en-US"/>
              </a:p>
            </p:txBody>
          </p:sp>
          <p:sp>
            <p:nvSpPr>
              <p:cNvPr id="125926" name="Line 6118"/>
              <p:cNvSpPr>
                <a:spLocks noChangeShapeType="1"/>
              </p:cNvSpPr>
              <p:nvPr/>
            </p:nvSpPr>
            <p:spPr bwMode="auto">
              <a:xfrm>
                <a:off x="4408" y="2200"/>
                <a:ext cx="6" cy="7"/>
              </a:xfrm>
              <a:prstGeom prst="line">
                <a:avLst/>
              </a:prstGeom>
              <a:noFill/>
              <a:ln w="0">
                <a:solidFill>
                  <a:srgbClr val="FFDF7F"/>
                </a:solidFill>
                <a:round/>
                <a:headEnd/>
                <a:tailEnd/>
              </a:ln>
            </p:spPr>
            <p:txBody>
              <a:bodyPr/>
              <a:lstStyle/>
              <a:p>
                <a:endParaRPr lang="en-US"/>
              </a:p>
            </p:txBody>
          </p:sp>
          <p:sp>
            <p:nvSpPr>
              <p:cNvPr id="125927" name="Line 6119"/>
              <p:cNvSpPr>
                <a:spLocks noChangeShapeType="1"/>
              </p:cNvSpPr>
              <p:nvPr/>
            </p:nvSpPr>
            <p:spPr bwMode="auto">
              <a:xfrm>
                <a:off x="4414" y="2207"/>
                <a:ext cx="1" cy="7"/>
              </a:xfrm>
              <a:prstGeom prst="line">
                <a:avLst/>
              </a:prstGeom>
              <a:noFill/>
              <a:ln w="0">
                <a:solidFill>
                  <a:srgbClr val="FFDF7F"/>
                </a:solidFill>
                <a:round/>
                <a:headEnd/>
                <a:tailEnd/>
              </a:ln>
            </p:spPr>
            <p:txBody>
              <a:bodyPr/>
              <a:lstStyle/>
              <a:p>
                <a:endParaRPr lang="en-US"/>
              </a:p>
            </p:txBody>
          </p:sp>
          <p:sp>
            <p:nvSpPr>
              <p:cNvPr id="125928" name="Line 6120"/>
              <p:cNvSpPr>
                <a:spLocks noChangeShapeType="1"/>
              </p:cNvSpPr>
              <p:nvPr/>
            </p:nvSpPr>
            <p:spPr bwMode="auto">
              <a:xfrm flipH="1">
                <a:off x="4408" y="2214"/>
                <a:ext cx="6" cy="8"/>
              </a:xfrm>
              <a:prstGeom prst="line">
                <a:avLst/>
              </a:prstGeom>
              <a:noFill/>
              <a:ln w="0">
                <a:solidFill>
                  <a:srgbClr val="FFDF7F"/>
                </a:solidFill>
                <a:round/>
                <a:headEnd/>
                <a:tailEnd/>
              </a:ln>
            </p:spPr>
            <p:txBody>
              <a:bodyPr/>
              <a:lstStyle/>
              <a:p>
                <a:endParaRPr lang="en-US"/>
              </a:p>
            </p:txBody>
          </p:sp>
          <p:sp>
            <p:nvSpPr>
              <p:cNvPr id="125929" name="Line 6121"/>
              <p:cNvSpPr>
                <a:spLocks noChangeShapeType="1"/>
              </p:cNvSpPr>
              <p:nvPr/>
            </p:nvSpPr>
            <p:spPr bwMode="auto">
              <a:xfrm flipH="1">
                <a:off x="4397" y="2222"/>
                <a:ext cx="11" cy="1"/>
              </a:xfrm>
              <a:prstGeom prst="line">
                <a:avLst/>
              </a:prstGeom>
              <a:noFill/>
              <a:ln w="0">
                <a:solidFill>
                  <a:srgbClr val="FFDF7F"/>
                </a:solidFill>
                <a:round/>
                <a:headEnd/>
                <a:tailEnd/>
              </a:ln>
            </p:spPr>
            <p:txBody>
              <a:bodyPr/>
              <a:lstStyle/>
              <a:p>
                <a:endParaRPr lang="en-US"/>
              </a:p>
            </p:txBody>
          </p:sp>
          <p:sp>
            <p:nvSpPr>
              <p:cNvPr id="125930" name="Line 6122"/>
              <p:cNvSpPr>
                <a:spLocks noChangeShapeType="1"/>
              </p:cNvSpPr>
              <p:nvPr/>
            </p:nvSpPr>
            <p:spPr bwMode="auto">
              <a:xfrm flipH="1">
                <a:off x="4391" y="2222"/>
                <a:ext cx="6" cy="7"/>
              </a:xfrm>
              <a:prstGeom prst="line">
                <a:avLst/>
              </a:prstGeom>
              <a:noFill/>
              <a:ln w="0">
                <a:solidFill>
                  <a:srgbClr val="FFDF7F"/>
                </a:solidFill>
                <a:round/>
                <a:headEnd/>
                <a:tailEnd/>
              </a:ln>
            </p:spPr>
            <p:txBody>
              <a:bodyPr/>
              <a:lstStyle/>
              <a:p>
                <a:endParaRPr lang="en-US"/>
              </a:p>
            </p:txBody>
          </p:sp>
          <p:sp>
            <p:nvSpPr>
              <p:cNvPr id="125931" name="Line 6123"/>
              <p:cNvSpPr>
                <a:spLocks noChangeShapeType="1"/>
              </p:cNvSpPr>
              <p:nvPr/>
            </p:nvSpPr>
            <p:spPr bwMode="auto">
              <a:xfrm>
                <a:off x="4391" y="2229"/>
                <a:ext cx="1" cy="15"/>
              </a:xfrm>
              <a:prstGeom prst="line">
                <a:avLst/>
              </a:prstGeom>
              <a:noFill/>
              <a:ln w="0">
                <a:solidFill>
                  <a:srgbClr val="FFDF7F"/>
                </a:solidFill>
                <a:round/>
                <a:headEnd/>
                <a:tailEnd/>
              </a:ln>
            </p:spPr>
            <p:txBody>
              <a:bodyPr/>
              <a:lstStyle/>
              <a:p>
                <a:endParaRPr lang="en-US"/>
              </a:p>
            </p:txBody>
          </p:sp>
          <p:sp>
            <p:nvSpPr>
              <p:cNvPr id="125932" name="Line 6124"/>
              <p:cNvSpPr>
                <a:spLocks noChangeShapeType="1"/>
              </p:cNvSpPr>
              <p:nvPr/>
            </p:nvSpPr>
            <p:spPr bwMode="auto">
              <a:xfrm>
                <a:off x="4391" y="2244"/>
                <a:ext cx="23" cy="1"/>
              </a:xfrm>
              <a:prstGeom prst="line">
                <a:avLst/>
              </a:prstGeom>
              <a:noFill/>
              <a:ln w="0">
                <a:solidFill>
                  <a:srgbClr val="FFDF7F"/>
                </a:solidFill>
                <a:round/>
                <a:headEnd/>
                <a:tailEnd/>
              </a:ln>
            </p:spPr>
            <p:txBody>
              <a:bodyPr/>
              <a:lstStyle/>
              <a:p>
                <a:endParaRPr lang="en-US"/>
              </a:p>
            </p:txBody>
          </p:sp>
          <p:sp>
            <p:nvSpPr>
              <p:cNvPr id="125933" name="Line 6125"/>
              <p:cNvSpPr>
                <a:spLocks noChangeShapeType="1"/>
              </p:cNvSpPr>
              <p:nvPr/>
            </p:nvSpPr>
            <p:spPr bwMode="auto">
              <a:xfrm flipV="1">
                <a:off x="4425" y="2200"/>
                <a:ext cx="5" cy="14"/>
              </a:xfrm>
              <a:prstGeom prst="line">
                <a:avLst/>
              </a:prstGeom>
              <a:noFill/>
              <a:ln w="0">
                <a:solidFill>
                  <a:srgbClr val="FFDF7F"/>
                </a:solidFill>
                <a:round/>
                <a:headEnd/>
                <a:tailEnd/>
              </a:ln>
            </p:spPr>
            <p:txBody>
              <a:bodyPr/>
              <a:lstStyle/>
              <a:p>
                <a:endParaRPr lang="en-US"/>
              </a:p>
            </p:txBody>
          </p:sp>
          <p:sp>
            <p:nvSpPr>
              <p:cNvPr id="125934" name="Line 6126"/>
              <p:cNvSpPr>
                <a:spLocks noChangeShapeType="1"/>
              </p:cNvSpPr>
              <p:nvPr/>
            </p:nvSpPr>
            <p:spPr bwMode="auto">
              <a:xfrm flipH="1">
                <a:off x="4430" y="2200"/>
                <a:ext cx="6" cy="14"/>
              </a:xfrm>
              <a:prstGeom prst="line">
                <a:avLst/>
              </a:prstGeom>
              <a:noFill/>
              <a:ln w="0">
                <a:solidFill>
                  <a:srgbClr val="FFDF7F"/>
                </a:solidFill>
                <a:round/>
                <a:headEnd/>
                <a:tailEnd/>
              </a:ln>
            </p:spPr>
            <p:txBody>
              <a:bodyPr/>
              <a:lstStyle/>
              <a:p>
                <a:endParaRPr lang="en-US"/>
              </a:p>
            </p:txBody>
          </p:sp>
          <p:sp>
            <p:nvSpPr>
              <p:cNvPr id="125935" name="Line 6127"/>
              <p:cNvSpPr>
                <a:spLocks noChangeShapeType="1"/>
              </p:cNvSpPr>
              <p:nvPr/>
            </p:nvSpPr>
            <p:spPr bwMode="auto">
              <a:xfrm flipV="1">
                <a:off x="4447" y="2200"/>
                <a:ext cx="23" cy="44"/>
              </a:xfrm>
              <a:prstGeom prst="line">
                <a:avLst/>
              </a:prstGeom>
              <a:noFill/>
              <a:ln w="0">
                <a:solidFill>
                  <a:srgbClr val="FFDF7F"/>
                </a:solidFill>
                <a:round/>
                <a:headEnd/>
                <a:tailEnd/>
              </a:ln>
            </p:spPr>
            <p:txBody>
              <a:bodyPr/>
              <a:lstStyle/>
              <a:p>
                <a:endParaRPr lang="en-US"/>
              </a:p>
            </p:txBody>
          </p:sp>
          <p:sp>
            <p:nvSpPr>
              <p:cNvPr id="125936" name="Line 6128"/>
              <p:cNvSpPr>
                <a:spLocks noChangeShapeType="1"/>
              </p:cNvSpPr>
              <p:nvPr/>
            </p:nvSpPr>
            <p:spPr bwMode="auto">
              <a:xfrm>
                <a:off x="4447" y="2200"/>
                <a:ext cx="23" cy="44"/>
              </a:xfrm>
              <a:prstGeom prst="line">
                <a:avLst/>
              </a:prstGeom>
              <a:noFill/>
              <a:ln w="0">
                <a:solidFill>
                  <a:srgbClr val="FFDF7F"/>
                </a:solidFill>
                <a:round/>
                <a:headEnd/>
                <a:tailEnd/>
              </a:ln>
            </p:spPr>
            <p:txBody>
              <a:bodyPr/>
              <a:lstStyle/>
              <a:p>
                <a:endParaRPr lang="en-US"/>
              </a:p>
            </p:txBody>
          </p:sp>
          <p:sp>
            <p:nvSpPr>
              <p:cNvPr id="125937" name="Line 6129"/>
              <p:cNvSpPr>
                <a:spLocks noChangeShapeType="1"/>
              </p:cNvSpPr>
              <p:nvPr/>
            </p:nvSpPr>
            <p:spPr bwMode="auto">
              <a:xfrm>
                <a:off x="4481" y="2222"/>
                <a:ext cx="16" cy="1"/>
              </a:xfrm>
              <a:prstGeom prst="line">
                <a:avLst/>
              </a:prstGeom>
              <a:noFill/>
              <a:ln w="0">
                <a:solidFill>
                  <a:srgbClr val="FFDF7F"/>
                </a:solidFill>
                <a:round/>
                <a:headEnd/>
                <a:tailEnd/>
              </a:ln>
            </p:spPr>
            <p:txBody>
              <a:bodyPr/>
              <a:lstStyle/>
              <a:p>
                <a:endParaRPr lang="en-US"/>
              </a:p>
            </p:txBody>
          </p:sp>
          <p:sp>
            <p:nvSpPr>
              <p:cNvPr id="125938" name="Line 6130"/>
              <p:cNvSpPr>
                <a:spLocks noChangeShapeType="1"/>
              </p:cNvSpPr>
              <p:nvPr/>
            </p:nvSpPr>
            <p:spPr bwMode="auto">
              <a:xfrm>
                <a:off x="4497" y="2222"/>
                <a:ext cx="6" cy="7"/>
              </a:xfrm>
              <a:prstGeom prst="line">
                <a:avLst/>
              </a:prstGeom>
              <a:noFill/>
              <a:ln w="0">
                <a:solidFill>
                  <a:srgbClr val="FFDF7F"/>
                </a:solidFill>
                <a:round/>
                <a:headEnd/>
                <a:tailEnd/>
              </a:ln>
            </p:spPr>
            <p:txBody>
              <a:bodyPr/>
              <a:lstStyle/>
              <a:p>
                <a:endParaRPr lang="en-US"/>
              </a:p>
            </p:txBody>
          </p:sp>
          <p:sp>
            <p:nvSpPr>
              <p:cNvPr id="125939" name="Line 6131"/>
              <p:cNvSpPr>
                <a:spLocks noChangeShapeType="1"/>
              </p:cNvSpPr>
              <p:nvPr/>
            </p:nvSpPr>
            <p:spPr bwMode="auto">
              <a:xfrm>
                <a:off x="4503" y="2229"/>
                <a:ext cx="1" cy="8"/>
              </a:xfrm>
              <a:prstGeom prst="line">
                <a:avLst/>
              </a:prstGeom>
              <a:noFill/>
              <a:ln w="0">
                <a:solidFill>
                  <a:srgbClr val="FFDF7F"/>
                </a:solidFill>
                <a:round/>
                <a:headEnd/>
                <a:tailEnd/>
              </a:ln>
            </p:spPr>
            <p:txBody>
              <a:bodyPr/>
              <a:lstStyle/>
              <a:p>
                <a:endParaRPr lang="en-US"/>
              </a:p>
            </p:txBody>
          </p:sp>
          <p:sp>
            <p:nvSpPr>
              <p:cNvPr id="125940" name="Line 6132"/>
              <p:cNvSpPr>
                <a:spLocks noChangeShapeType="1"/>
              </p:cNvSpPr>
              <p:nvPr/>
            </p:nvSpPr>
            <p:spPr bwMode="auto">
              <a:xfrm flipH="1">
                <a:off x="4497" y="2237"/>
                <a:ext cx="6" cy="7"/>
              </a:xfrm>
              <a:prstGeom prst="line">
                <a:avLst/>
              </a:prstGeom>
              <a:noFill/>
              <a:ln w="0">
                <a:solidFill>
                  <a:srgbClr val="FFDF7F"/>
                </a:solidFill>
                <a:round/>
                <a:headEnd/>
                <a:tailEnd/>
              </a:ln>
            </p:spPr>
            <p:txBody>
              <a:bodyPr/>
              <a:lstStyle/>
              <a:p>
                <a:endParaRPr lang="en-US"/>
              </a:p>
            </p:txBody>
          </p:sp>
          <p:sp>
            <p:nvSpPr>
              <p:cNvPr id="125941" name="Line 6133"/>
              <p:cNvSpPr>
                <a:spLocks noChangeShapeType="1"/>
              </p:cNvSpPr>
              <p:nvPr/>
            </p:nvSpPr>
            <p:spPr bwMode="auto">
              <a:xfrm flipH="1">
                <a:off x="4486" y="2244"/>
                <a:ext cx="11" cy="1"/>
              </a:xfrm>
              <a:prstGeom prst="line">
                <a:avLst/>
              </a:prstGeom>
              <a:noFill/>
              <a:ln w="0">
                <a:solidFill>
                  <a:srgbClr val="FFDF7F"/>
                </a:solidFill>
                <a:round/>
                <a:headEnd/>
                <a:tailEnd/>
              </a:ln>
            </p:spPr>
            <p:txBody>
              <a:bodyPr/>
              <a:lstStyle/>
              <a:p>
                <a:endParaRPr lang="en-US"/>
              </a:p>
            </p:txBody>
          </p:sp>
          <p:sp>
            <p:nvSpPr>
              <p:cNvPr id="125942" name="Line 6134"/>
              <p:cNvSpPr>
                <a:spLocks noChangeShapeType="1"/>
              </p:cNvSpPr>
              <p:nvPr/>
            </p:nvSpPr>
            <p:spPr bwMode="auto">
              <a:xfrm flipH="1" flipV="1">
                <a:off x="4481" y="2237"/>
                <a:ext cx="5" cy="7"/>
              </a:xfrm>
              <a:prstGeom prst="line">
                <a:avLst/>
              </a:prstGeom>
              <a:noFill/>
              <a:ln w="0">
                <a:solidFill>
                  <a:srgbClr val="FFDF7F"/>
                </a:solidFill>
                <a:round/>
                <a:headEnd/>
                <a:tailEnd/>
              </a:ln>
            </p:spPr>
            <p:txBody>
              <a:bodyPr/>
              <a:lstStyle/>
              <a:p>
                <a:endParaRPr lang="en-US"/>
              </a:p>
            </p:txBody>
          </p:sp>
          <p:sp>
            <p:nvSpPr>
              <p:cNvPr id="125943" name="Line 6135"/>
              <p:cNvSpPr>
                <a:spLocks noChangeShapeType="1"/>
              </p:cNvSpPr>
              <p:nvPr/>
            </p:nvSpPr>
            <p:spPr bwMode="auto">
              <a:xfrm flipV="1">
                <a:off x="4481" y="2214"/>
                <a:ext cx="1" cy="23"/>
              </a:xfrm>
              <a:prstGeom prst="line">
                <a:avLst/>
              </a:prstGeom>
              <a:noFill/>
              <a:ln w="0">
                <a:solidFill>
                  <a:srgbClr val="FFDF7F"/>
                </a:solidFill>
                <a:round/>
                <a:headEnd/>
                <a:tailEnd/>
              </a:ln>
            </p:spPr>
            <p:txBody>
              <a:bodyPr/>
              <a:lstStyle/>
              <a:p>
                <a:endParaRPr lang="en-US"/>
              </a:p>
            </p:txBody>
          </p:sp>
          <p:sp>
            <p:nvSpPr>
              <p:cNvPr id="125944" name="Line 6136"/>
              <p:cNvSpPr>
                <a:spLocks noChangeShapeType="1"/>
              </p:cNvSpPr>
              <p:nvPr/>
            </p:nvSpPr>
            <p:spPr bwMode="auto">
              <a:xfrm flipV="1">
                <a:off x="4481" y="2200"/>
                <a:ext cx="11" cy="14"/>
              </a:xfrm>
              <a:prstGeom prst="line">
                <a:avLst/>
              </a:prstGeom>
              <a:noFill/>
              <a:ln w="0">
                <a:solidFill>
                  <a:srgbClr val="FFDF7F"/>
                </a:solidFill>
                <a:round/>
                <a:headEnd/>
                <a:tailEnd/>
              </a:ln>
            </p:spPr>
            <p:txBody>
              <a:bodyPr/>
              <a:lstStyle/>
              <a:p>
                <a:endParaRPr lang="en-US"/>
              </a:p>
            </p:txBody>
          </p:sp>
          <p:sp>
            <p:nvSpPr>
              <p:cNvPr id="125945" name="Line 6137"/>
              <p:cNvSpPr>
                <a:spLocks noChangeShapeType="1"/>
              </p:cNvSpPr>
              <p:nvPr/>
            </p:nvSpPr>
            <p:spPr bwMode="auto">
              <a:xfrm>
                <a:off x="4492" y="2200"/>
                <a:ext cx="5" cy="1"/>
              </a:xfrm>
              <a:prstGeom prst="line">
                <a:avLst/>
              </a:prstGeom>
              <a:noFill/>
              <a:ln w="0">
                <a:solidFill>
                  <a:srgbClr val="FFDF7F"/>
                </a:solidFill>
                <a:round/>
                <a:headEnd/>
                <a:tailEnd/>
              </a:ln>
            </p:spPr>
            <p:txBody>
              <a:bodyPr/>
              <a:lstStyle/>
              <a:p>
                <a:endParaRPr lang="en-US"/>
              </a:p>
            </p:txBody>
          </p:sp>
          <p:sp>
            <p:nvSpPr>
              <p:cNvPr id="125946" name="Line 6138"/>
              <p:cNvSpPr>
                <a:spLocks noChangeShapeType="1"/>
              </p:cNvSpPr>
              <p:nvPr/>
            </p:nvSpPr>
            <p:spPr bwMode="auto">
              <a:xfrm flipV="1">
                <a:off x="4514" y="2200"/>
                <a:ext cx="6" cy="14"/>
              </a:xfrm>
              <a:prstGeom prst="line">
                <a:avLst/>
              </a:prstGeom>
              <a:noFill/>
              <a:ln w="0">
                <a:solidFill>
                  <a:srgbClr val="FFDF7F"/>
                </a:solidFill>
                <a:round/>
                <a:headEnd/>
                <a:tailEnd/>
              </a:ln>
            </p:spPr>
            <p:txBody>
              <a:bodyPr/>
              <a:lstStyle/>
              <a:p>
                <a:endParaRPr lang="en-US"/>
              </a:p>
            </p:txBody>
          </p:sp>
          <p:sp>
            <p:nvSpPr>
              <p:cNvPr id="125947" name="Line 6139"/>
              <p:cNvSpPr>
                <a:spLocks noChangeShapeType="1"/>
              </p:cNvSpPr>
              <p:nvPr/>
            </p:nvSpPr>
            <p:spPr bwMode="auto">
              <a:xfrm flipH="1">
                <a:off x="4520" y="2200"/>
                <a:ext cx="5" cy="14"/>
              </a:xfrm>
              <a:prstGeom prst="line">
                <a:avLst/>
              </a:prstGeom>
              <a:noFill/>
              <a:ln w="0">
                <a:solidFill>
                  <a:srgbClr val="FFDF7F"/>
                </a:solidFill>
                <a:round/>
                <a:headEnd/>
                <a:tailEnd/>
              </a:ln>
            </p:spPr>
            <p:txBody>
              <a:bodyPr/>
              <a:lstStyle/>
              <a:p>
                <a:endParaRPr lang="en-US"/>
              </a:p>
            </p:txBody>
          </p:sp>
          <p:sp>
            <p:nvSpPr>
              <p:cNvPr id="125948" name="Line 6140"/>
              <p:cNvSpPr>
                <a:spLocks noChangeShapeType="1"/>
              </p:cNvSpPr>
              <p:nvPr/>
            </p:nvSpPr>
            <p:spPr bwMode="auto">
              <a:xfrm flipH="1">
                <a:off x="4321" y="2214"/>
                <a:ext cx="59" cy="1"/>
              </a:xfrm>
              <a:prstGeom prst="line">
                <a:avLst/>
              </a:prstGeom>
              <a:noFill/>
              <a:ln w="0">
                <a:solidFill>
                  <a:srgbClr val="FFDF7F"/>
                </a:solidFill>
                <a:round/>
                <a:headEnd/>
                <a:tailEnd/>
              </a:ln>
            </p:spPr>
            <p:txBody>
              <a:bodyPr/>
              <a:lstStyle/>
              <a:p>
                <a:endParaRPr lang="en-US"/>
              </a:p>
            </p:txBody>
          </p:sp>
          <p:sp>
            <p:nvSpPr>
              <p:cNvPr id="125949" name="Line 6141"/>
              <p:cNvSpPr>
                <a:spLocks noChangeShapeType="1"/>
              </p:cNvSpPr>
              <p:nvPr/>
            </p:nvSpPr>
            <p:spPr bwMode="auto">
              <a:xfrm flipH="1">
                <a:off x="4459" y="1730"/>
                <a:ext cx="57" cy="1"/>
              </a:xfrm>
              <a:prstGeom prst="line">
                <a:avLst/>
              </a:prstGeom>
              <a:noFill/>
              <a:ln w="0">
                <a:solidFill>
                  <a:srgbClr val="FFDF7F"/>
                </a:solidFill>
                <a:round/>
                <a:headEnd/>
                <a:tailEnd/>
              </a:ln>
            </p:spPr>
            <p:txBody>
              <a:bodyPr/>
              <a:lstStyle/>
              <a:p>
                <a:endParaRPr lang="en-US"/>
              </a:p>
            </p:txBody>
          </p:sp>
          <p:sp>
            <p:nvSpPr>
              <p:cNvPr id="125950" name="Line 6142"/>
              <p:cNvSpPr>
                <a:spLocks noChangeShapeType="1"/>
              </p:cNvSpPr>
              <p:nvPr/>
            </p:nvSpPr>
            <p:spPr bwMode="auto">
              <a:xfrm flipH="1" flipV="1">
                <a:off x="4360" y="1694"/>
                <a:ext cx="99" cy="36"/>
              </a:xfrm>
              <a:prstGeom prst="line">
                <a:avLst/>
              </a:prstGeom>
              <a:noFill/>
              <a:ln w="0">
                <a:solidFill>
                  <a:srgbClr val="FFDF7F"/>
                </a:solidFill>
                <a:round/>
                <a:headEnd/>
                <a:tailEnd/>
              </a:ln>
            </p:spPr>
            <p:txBody>
              <a:bodyPr/>
              <a:lstStyle/>
              <a:p>
                <a:endParaRPr lang="en-US"/>
              </a:p>
            </p:txBody>
          </p:sp>
          <p:sp>
            <p:nvSpPr>
              <p:cNvPr id="125951" name="Line 6143"/>
              <p:cNvSpPr>
                <a:spLocks noChangeShapeType="1"/>
              </p:cNvSpPr>
              <p:nvPr/>
            </p:nvSpPr>
            <p:spPr bwMode="auto">
              <a:xfrm flipH="1">
                <a:off x="4395" y="1712"/>
                <a:ext cx="1" cy="9"/>
              </a:xfrm>
              <a:prstGeom prst="line">
                <a:avLst/>
              </a:prstGeom>
              <a:noFill/>
              <a:ln w="0">
                <a:solidFill>
                  <a:srgbClr val="FFFF00"/>
                </a:solidFill>
                <a:round/>
                <a:headEnd/>
                <a:tailEnd/>
              </a:ln>
            </p:spPr>
            <p:txBody>
              <a:bodyPr/>
              <a:lstStyle/>
              <a:p>
                <a:endParaRPr lang="en-US"/>
              </a:p>
            </p:txBody>
          </p:sp>
          <p:sp>
            <p:nvSpPr>
              <p:cNvPr id="125952" name="Line 6144"/>
              <p:cNvSpPr>
                <a:spLocks noChangeShapeType="1"/>
              </p:cNvSpPr>
              <p:nvPr/>
            </p:nvSpPr>
            <p:spPr bwMode="auto">
              <a:xfrm flipH="1" flipV="1">
                <a:off x="4394" y="1719"/>
                <a:ext cx="1" cy="2"/>
              </a:xfrm>
              <a:prstGeom prst="line">
                <a:avLst/>
              </a:prstGeom>
              <a:noFill/>
              <a:ln w="0">
                <a:solidFill>
                  <a:srgbClr val="FFFF00"/>
                </a:solidFill>
                <a:round/>
                <a:headEnd/>
                <a:tailEnd/>
              </a:ln>
            </p:spPr>
            <p:txBody>
              <a:bodyPr/>
              <a:lstStyle/>
              <a:p>
                <a:endParaRPr lang="en-US"/>
              </a:p>
            </p:txBody>
          </p:sp>
          <p:sp>
            <p:nvSpPr>
              <p:cNvPr id="125953" name="Line 6145"/>
              <p:cNvSpPr>
                <a:spLocks noChangeShapeType="1"/>
              </p:cNvSpPr>
              <p:nvPr/>
            </p:nvSpPr>
            <p:spPr bwMode="auto">
              <a:xfrm flipH="1" flipV="1">
                <a:off x="4389" y="1714"/>
                <a:ext cx="5" cy="5"/>
              </a:xfrm>
              <a:prstGeom prst="line">
                <a:avLst/>
              </a:prstGeom>
              <a:noFill/>
              <a:ln w="0">
                <a:solidFill>
                  <a:srgbClr val="FFFF00"/>
                </a:solidFill>
                <a:round/>
                <a:headEnd/>
                <a:tailEnd/>
              </a:ln>
            </p:spPr>
            <p:txBody>
              <a:bodyPr/>
              <a:lstStyle/>
              <a:p>
                <a:endParaRPr lang="en-US"/>
              </a:p>
            </p:txBody>
          </p:sp>
          <p:sp>
            <p:nvSpPr>
              <p:cNvPr id="125954" name="Line 6146"/>
              <p:cNvSpPr>
                <a:spLocks noChangeShapeType="1"/>
              </p:cNvSpPr>
              <p:nvPr/>
            </p:nvSpPr>
            <p:spPr bwMode="auto">
              <a:xfrm flipH="1" flipV="1">
                <a:off x="4360" y="1694"/>
                <a:ext cx="29" cy="20"/>
              </a:xfrm>
              <a:prstGeom prst="line">
                <a:avLst/>
              </a:prstGeom>
              <a:noFill/>
              <a:ln w="0">
                <a:solidFill>
                  <a:srgbClr val="FFFF00"/>
                </a:solidFill>
                <a:round/>
                <a:headEnd/>
                <a:tailEnd/>
              </a:ln>
            </p:spPr>
            <p:txBody>
              <a:bodyPr/>
              <a:lstStyle/>
              <a:p>
                <a:endParaRPr lang="en-US"/>
              </a:p>
            </p:txBody>
          </p:sp>
          <p:sp>
            <p:nvSpPr>
              <p:cNvPr id="125955" name="Line 6147"/>
              <p:cNvSpPr>
                <a:spLocks noChangeShapeType="1"/>
              </p:cNvSpPr>
              <p:nvPr/>
            </p:nvSpPr>
            <p:spPr bwMode="auto">
              <a:xfrm>
                <a:off x="4360" y="1694"/>
                <a:ext cx="35" cy="3"/>
              </a:xfrm>
              <a:prstGeom prst="line">
                <a:avLst/>
              </a:prstGeom>
              <a:noFill/>
              <a:ln w="0">
                <a:solidFill>
                  <a:srgbClr val="FFFF00"/>
                </a:solidFill>
                <a:round/>
                <a:headEnd/>
                <a:tailEnd/>
              </a:ln>
            </p:spPr>
            <p:txBody>
              <a:bodyPr/>
              <a:lstStyle/>
              <a:p>
                <a:endParaRPr lang="en-US"/>
              </a:p>
            </p:txBody>
          </p:sp>
          <p:sp>
            <p:nvSpPr>
              <p:cNvPr id="125956" name="Line 6148"/>
              <p:cNvSpPr>
                <a:spLocks noChangeShapeType="1"/>
              </p:cNvSpPr>
              <p:nvPr/>
            </p:nvSpPr>
            <p:spPr bwMode="auto">
              <a:xfrm flipV="1">
                <a:off x="4395" y="1697"/>
                <a:ext cx="6" cy="1"/>
              </a:xfrm>
              <a:prstGeom prst="line">
                <a:avLst/>
              </a:prstGeom>
              <a:noFill/>
              <a:ln w="0">
                <a:solidFill>
                  <a:srgbClr val="FFFF00"/>
                </a:solidFill>
                <a:round/>
                <a:headEnd/>
                <a:tailEnd/>
              </a:ln>
            </p:spPr>
            <p:txBody>
              <a:bodyPr/>
              <a:lstStyle/>
              <a:p>
                <a:endParaRPr lang="en-US"/>
              </a:p>
            </p:txBody>
          </p:sp>
          <p:sp>
            <p:nvSpPr>
              <p:cNvPr id="125957" name="Line 6149"/>
              <p:cNvSpPr>
                <a:spLocks noChangeShapeType="1"/>
              </p:cNvSpPr>
              <p:nvPr/>
            </p:nvSpPr>
            <p:spPr bwMode="auto">
              <a:xfrm flipV="1">
                <a:off x="4401" y="1695"/>
                <a:ext cx="2" cy="2"/>
              </a:xfrm>
              <a:prstGeom prst="line">
                <a:avLst/>
              </a:prstGeom>
              <a:noFill/>
              <a:ln w="0">
                <a:solidFill>
                  <a:srgbClr val="FFFF00"/>
                </a:solidFill>
                <a:round/>
                <a:headEnd/>
                <a:tailEnd/>
              </a:ln>
            </p:spPr>
            <p:txBody>
              <a:bodyPr/>
              <a:lstStyle/>
              <a:p>
                <a:endParaRPr lang="en-US"/>
              </a:p>
            </p:txBody>
          </p:sp>
          <p:sp>
            <p:nvSpPr>
              <p:cNvPr id="125958" name="Line 6150"/>
              <p:cNvSpPr>
                <a:spLocks noChangeShapeType="1"/>
              </p:cNvSpPr>
              <p:nvPr/>
            </p:nvSpPr>
            <p:spPr bwMode="auto">
              <a:xfrm flipH="1">
                <a:off x="4399" y="1695"/>
                <a:ext cx="4" cy="8"/>
              </a:xfrm>
              <a:prstGeom prst="line">
                <a:avLst/>
              </a:prstGeom>
              <a:noFill/>
              <a:ln w="0">
                <a:solidFill>
                  <a:srgbClr val="FFFF00"/>
                </a:solidFill>
                <a:round/>
                <a:headEnd/>
                <a:tailEnd/>
              </a:ln>
            </p:spPr>
            <p:txBody>
              <a:bodyPr/>
              <a:lstStyle/>
              <a:p>
                <a:endParaRPr lang="en-US"/>
              </a:p>
            </p:txBody>
          </p:sp>
          <p:sp>
            <p:nvSpPr>
              <p:cNvPr id="125959" name="Line 6151"/>
              <p:cNvSpPr>
                <a:spLocks noChangeShapeType="1"/>
              </p:cNvSpPr>
              <p:nvPr/>
            </p:nvSpPr>
            <p:spPr bwMode="auto">
              <a:xfrm flipH="1">
                <a:off x="4376" y="1703"/>
                <a:ext cx="23" cy="2"/>
              </a:xfrm>
              <a:prstGeom prst="line">
                <a:avLst/>
              </a:prstGeom>
              <a:noFill/>
              <a:ln w="0">
                <a:solidFill>
                  <a:srgbClr val="FFFF00"/>
                </a:solidFill>
                <a:round/>
                <a:headEnd/>
                <a:tailEnd/>
              </a:ln>
            </p:spPr>
            <p:txBody>
              <a:bodyPr/>
              <a:lstStyle/>
              <a:p>
                <a:endParaRPr lang="en-US"/>
              </a:p>
            </p:txBody>
          </p:sp>
          <p:sp>
            <p:nvSpPr>
              <p:cNvPr id="125960" name="Line 6152"/>
              <p:cNvSpPr>
                <a:spLocks noChangeShapeType="1"/>
              </p:cNvSpPr>
              <p:nvPr/>
            </p:nvSpPr>
            <p:spPr bwMode="auto">
              <a:xfrm>
                <a:off x="4376" y="1705"/>
                <a:ext cx="20" cy="7"/>
              </a:xfrm>
              <a:prstGeom prst="line">
                <a:avLst/>
              </a:prstGeom>
              <a:noFill/>
              <a:ln w="0">
                <a:solidFill>
                  <a:srgbClr val="FFFF00"/>
                </a:solidFill>
                <a:round/>
                <a:headEnd/>
                <a:tailEnd/>
              </a:ln>
            </p:spPr>
            <p:txBody>
              <a:bodyPr/>
              <a:lstStyle/>
              <a:p>
                <a:endParaRPr lang="en-US"/>
              </a:p>
            </p:txBody>
          </p:sp>
          <p:sp>
            <p:nvSpPr>
              <p:cNvPr id="125961" name="Line 6153"/>
              <p:cNvSpPr>
                <a:spLocks noChangeShapeType="1"/>
              </p:cNvSpPr>
              <p:nvPr/>
            </p:nvSpPr>
            <p:spPr bwMode="auto">
              <a:xfrm flipH="1" flipV="1">
                <a:off x="4396" y="1707"/>
                <a:ext cx="1" cy="5"/>
              </a:xfrm>
              <a:prstGeom prst="line">
                <a:avLst/>
              </a:prstGeom>
              <a:noFill/>
              <a:ln w="0">
                <a:solidFill>
                  <a:srgbClr val="FFFF00"/>
                </a:solidFill>
                <a:round/>
                <a:headEnd/>
                <a:tailEnd/>
              </a:ln>
            </p:spPr>
            <p:txBody>
              <a:bodyPr/>
              <a:lstStyle/>
              <a:p>
                <a:endParaRPr lang="en-US"/>
              </a:p>
            </p:txBody>
          </p:sp>
          <p:sp>
            <p:nvSpPr>
              <p:cNvPr id="125962" name="Line 6154"/>
              <p:cNvSpPr>
                <a:spLocks noChangeShapeType="1"/>
              </p:cNvSpPr>
              <p:nvPr/>
            </p:nvSpPr>
            <p:spPr bwMode="auto">
              <a:xfrm flipV="1">
                <a:off x="4396" y="1703"/>
                <a:ext cx="3" cy="4"/>
              </a:xfrm>
              <a:prstGeom prst="line">
                <a:avLst/>
              </a:prstGeom>
              <a:noFill/>
              <a:ln w="0">
                <a:solidFill>
                  <a:srgbClr val="FFFF00"/>
                </a:solidFill>
                <a:round/>
                <a:headEnd/>
                <a:tailEnd/>
              </a:ln>
            </p:spPr>
            <p:txBody>
              <a:bodyPr/>
              <a:lstStyle/>
              <a:p>
                <a:endParaRPr lang="en-US"/>
              </a:p>
            </p:txBody>
          </p:sp>
          <p:sp>
            <p:nvSpPr>
              <p:cNvPr id="125963" name="Line 6155"/>
              <p:cNvSpPr>
                <a:spLocks noChangeShapeType="1"/>
              </p:cNvSpPr>
              <p:nvPr/>
            </p:nvSpPr>
            <p:spPr bwMode="auto">
              <a:xfrm flipH="1" flipV="1">
                <a:off x="4378" y="1696"/>
                <a:ext cx="21" cy="7"/>
              </a:xfrm>
              <a:prstGeom prst="line">
                <a:avLst/>
              </a:prstGeom>
              <a:noFill/>
              <a:ln w="0">
                <a:solidFill>
                  <a:srgbClr val="FFFF00"/>
                </a:solidFill>
                <a:round/>
                <a:headEnd/>
                <a:tailEnd/>
              </a:ln>
            </p:spPr>
            <p:txBody>
              <a:bodyPr/>
              <a:lstStyle/>
              <a:p>
                <a:endParaRPr lang="en-US"/>
              </a:p>
            </p:txBody>
          </p:sp>
          <p:sp>
            <p:nvSpPr>
              <p:cNvPr id="125964" name="Line 6156"/>
              <p:cNvSpPr>
                <a:spLocks noChangeShapeType="1"/>
              </p:cNvSpPr>
              <p:nvPr/>
            </p:nvSpPr>
            <p:spPr bwMode="auto">
              <a:xfrm flipH="1" flipV="1">
                <a:off x="4831" y="1831"/>
                <a:ext cx="2" cy="4"/>
              </a:xfrm>
              <a:prstGeom prst="line">
                <a:avLst/>
              </a:prstGeom>
              <a:noFill/>
              <a:ln w="0">
                <a:solidFill>
                  <a:srgbClr val="FFDF7F"/>
                </a:solidFill>
                <a:round/>
                <a:headEnd/>
                <a:tailEnd/>
              </a:ln>
            </p:spPr>
            <p:txBody>
              <a:bodyPr/>
              <a:lstStyle/>
              <a:p>
                <a:endParaRPr lang="en-US"/>
              </a:p>
            </p:txBody>
          </p:sp>
          <p:sp>
            <p:nvSpPr>
              <p:cNvPr id="125965" name="Line 6157"/>
              <p:cNvSpPr>
                <a:spLocks noChangeShapeType="1"/>
              </p:cNvSpPr>
              <p:nvPr/>
            </p:nvSpPr>
            <p:spPr bwMode="auto">
              <a:xfrm flipH="1" flipV="1">
                <a:off x="4828" y="1830"/>
                <a:ext cx="3" cy="1"/>
              </a:xfrm>
              <a:prstGeom prst="line">
                <a:avLst/>
              </a:prstGeom>
              <a:noFill/>
              <a:ln w="0">
                <a:solidFill>
                  <a:srgbClr val="FFDF7F"/>
                </a:solidFill>
                <a:round/>
                <a:headEnd/>
                <a:tailEnd/>
              </a:ln>
            </p:spPr>
            <p:txBody>
              <a:bodyPr/>
              <a:lstStyle/>
              <a:p>
                <a:endParaRPr lang="en-US"/>
              </a:p>
            </p:txBody>
          </p:sp>
          <p:sp>
            <p:nvSpPr>
              <p:cNvPr id="125966" name="Line 6158"/>
              <p:cNvSpPr>
                <a:spLocks noChangeShapeType="1"/>
              </p:cNvSpPr>
              <p:nvPr/>
            </p:nvSpPr>
            <p:spPr bwMode="auto">
              <a:xfrm flipH="1">
                <a:off x="4825" y="1830"/>
                <a:ext cx="3" cy="1"/>
              </a:xfrm>
              <a:prstGeom prst="line">
                <a:avLst/>
              </a:prstGeom>
              <a:noFill/>
              <a:ln w="0">
                <a:solidFill>
                  <a:srgbClr val="FFDF7F"/>
                </a:solidFill>
                <a:round/>
                <a:headEnd/>
                <a:tailEnd/>
              </a:ln>
            </p:spPr>
            <p:txBody>
              <a:bodyPr/>
              <a:lstStyle/>
              <a:p>
                <a:endParaRPr lang="en-US"/>
              </a:p>
            </p:txBody>
          </p:sp>
          <p:sp>
            <p:nvSpPr>
              <p:cNvPr id="125967" name="Line 6159"/>
              <p:cNvSpPr>
                <a:spLocks noChangeShapeType="1"/>
              </p:cNvSpPr>
              <p:nvPr/>
            </p:nvSpPr>
            <p:spPr bwMode="auto">
              <a:xfrm flipH="1">
                <a:off x="4823" y="1831"/>
                <a:ext cx="2" cy="4"/>
              </a:xfrm>
              <a:prstGeom prst="line">
                <a:avLst/>
              </a:prstGeom>
              <a:noFill/>
              <a:ln w="0">
                <a:solidFill>
                  <a:srgbClr val="FFDF7F"/>
                </a:solidFill>
                <a:round/>
                <a:headEnd/>
                <a:tailEnd/>
              </a:ln>
            </p:spPr>
            <p:txBody>
              <a:bodyPr/>
              <a:lstStyle/>
              <a:p>
                <a:endParaRPr lang="en-US"/>
              </a:p>
            </p:txBody>
          </p:sp>
          <p:sp>
            <p:nvSpPr>
              <p:cNvPr id="125968" name="Line 6160"/>
              <p:cNvSpPr>
                <a:spLocks noChangeShapeType="1"/>
              </p:cNvSpPr>
              <p:nvPr/>
            </p:nvSpPr>
            <p:spPr bwMode="auto">
              <a:xfrm>
                <a:off x="4823" y="1835"/>
                <a:ext cx="2" cy="3"/>
              </a:xfrm>
              <a:prstGeom prst="line">
                <a:avLst/>
              </a:prstGeom>
              <a:noFill/>
              <a:ln w="0">
                <a:solidFill>
                  <a:srgbClr val="FFDF7F"/>
                </a:solidFill>
                <a:round/>
                <a:headEnd/>
                <a:tailEnd/>
              </a:ln>
            </p:spPr>
            <p:txBody>
              <a:bodyPr/>
              <a:lstStyle/>
              <a:p>
                <a:endParaRPr lang="en-US"/>
              </a:p>
            </p:txBody>
          </p:sp>
          <p:sp>
            <p:nvSpPr>
              <p:cNvPr id="125969" name="Line 6161"/>
              <p:cNvSpPr>
                <a:spLocks noChangeShapeType="1"/>
              </p:cNvSpPr>
              <p:nvPr/>
            </p:nvSpPr>
            <p:spPr bwMode="auto">
              <a:xfrm>
                <a:off x="4825" y="1838"/>
                <a:ext cx="3" cy="1"/>
              </a:xfrm>
              <a:prstGeom prst="line">
                <a:avLst/>
              </a:prstGeom>
              <a:noFill/>
              <a:ln w="0">
                <a:solidFill>
                  <a:srgbClr val="FFDF7F"/>
                </a:solidFill>
                <a:round/>
                <a:headEnd/>
                <a:tailEnd/>
              </a:ln>
            </p:spPr>
            <p:txBody>
              <a:bodyPr/>
              <a:lstStyle/>
              <a:p>
                <a:endParaRPr lang="en-US"/>
              </a:p>
            </p:txBody>
          </p:sp>
          <p:sp>
            <p:nvSpPr>
              <p:cNvPr id="125970" name="Line 6162"/>
              <p:cNvSpPr>
                <a:spLocks noChangeShapeType="1"/>
              </p:cNvSpPr>
              <p:nvPr/>
            </p:nvSpPr>
            <p:spPr bwMode="auto">
              <a:xfrm flipV="1">
                <a:off x="4828" y="1838"/>
                <a:ext cx="3" cy="1"/>
              </a:xfrm>
              <a:prstGeom prst="line">
                <a:avLst/>
              </a:prstGeom>
              <a:noFill/>
              <a:ln w="0">
                <a:solidFill>
                  <a:srgbClr val="FFDF7F"/>
                </a:solidFill>
                <a:round/>
                <a:headEnd/>
                <a:tailEnd/>
              </a:ln>
            </p:spPr>
            <p:txBody>
              <a:bodyPr/>
              <a:lstStyle/>
              <a:p>
                <a:endParaRPr lang="en-US"/>
              </a:p>
            </p:txBody>
          </p:sp>
          <p:sp>
            <p:nvSpPr>
              <p:cNvPr id="125971" name="Line 6163"/>
              <p:cNvSpPr>
                <a:spLocks noChangeShapeType="1"/>
              </p:cNvSpPr>
              <p:nvPr/>
            </p:nvSpPr>
            <p:spPr bwMode="auto">
              <a:xfrm flipV="1">
                <a:off x="4831" y="1835"/>
                <a:ext cx="2" cy="3"/>
              </a:xfrm>
              <a:prstGeom prst="line">
                <a:avLst/>
              </a:prstGeom>
              <a:noFill/>
              <a:ln w="0">
                <a:solidFill>
                  <a:srgbClr val="FFDF7F"/>
                </a:solidFill>
                <a:round/>
                <a:headEnd/>
                <a:tailEnd/>
              </a:ln>
            </p:spPr>
            <p:txBody>
              <a:bodyPr/>
              <a:lstStyle/>
              <a:p>
                <a:endParaRPr lang="en-US"/>
              </a:p>
            </p:txBody>
          </p:sp>
          <p:sp>
            <p:nvSpPr>
              <p:cNvPr id="125972" name="Line 6164"/>
              <p:cNvSpPr>
                <a:spLocks noChangeShapeType="1"/>
              </p:cNvSpPr>
              <p:nvPr/>
            </p:nvSpPr>
            <p:spPr bwMode="auto">
              <a:xfrm flipH="1" flipV="1">
                <a:off x="4887" y="1872"/>
                <a:ext cx="1" cy="3"/>
              </a:xfrm>
              <a:prstGeom prst="line">
                <a:avLst/>
              </a:prstGeom>
              <a:noFill/>
              <a:ln w="0">
                <a:solidFill>
                  <a:srgbClr val="FFDF7F"/>
                </a:solidFill>
                <a:round/>
                <a:headEnd/>
                <a:tailEnd/>
              </a:ln>
            </p:spPr>
            <p:txBody>
              <a:bodyPr/>
              <a:lstStyle/>
              <a:p>
                <a:endParaRPr lang="en-US"/>
              </a:p>
            </p:txBody>
          </p:sp>
          <p:sp>
            <p:nvSpPr>
              <p:cNvPr id="125973" name="Line 6165"/>
              <p:cNvSpPr>
                <a:spLocks noChangeShapeType="1"/>
              </p:cNvSpPr>
              <p:nvPr/>
            </p:nvSpPr>
            <p:spPr bwMode="auto">
              <a:xfrm flipH="1" flipV="1">
                <a:off x="4884" y="1870"/>
                <a:ext cx="3" cy="2"/>
              </a:xfrm>
              <a:prstGeom prst="line">
                <a:avLst/>
              </a:prstGeom>
              <a:noFill/>
              <a:ln w="0">
                <a:solidFill>
                  <a:srgbClr val="FFDF7F"/>
                </a:solidFill>
                <a:round/>
                <a:headEnd/>
                <a:tailEnd/>
              </a:ln>
            </p:spPr>
            <p:txBody>
              <a:bodyPr/>
              <a:lstStyle/>
              <a:p>
                <a:endParaRPr lang="en-US"/>
              </a:p>
            </p:txBody>
          </p:sp>
          <p:sp>
            <p:nvSpPr>
              <p:cNvPr id="125974" name="Line 6166"/>
              <p:cNvSpPr>
                <a:spLocks noChangeShapeType="1"/>
              </p:cNvSpPr>
              <p:nvPr/>
            </p:nvSpPr>
            <p:spPr bwMode="auto">
              <a:xfrm flipH="1">
                <a:off x="4881" y="1870"/>
                <a:ext cx="3" cy="2"/>
              </a:xfrm>
              <a:prstGeom prst="line">
                <a:avLst/>
              </a:prstGeom>
              <a:noFill/>
              <a:ln w="0">
                <a:solidFill>
                  <a:srgbClr val="FFDF7F"/>
                </a:solidFill>
                <a:round/>
                <a:headEnd/>
                <a:tailEnd/>
              </a:ln>
            </p:spPr>
            <p:txBody>
              <a:bodyPr/>
              <a:lstStyle/>
              <a:p>
                <a:endParaRPr lang="en-US"/>
              </a:p>
            </p:txBody>
          </p:sp>
          <p:sp>
            <p:nvSpPr>
              <p:cNvPr id="125975" name="Line 6167"/>
              <p:cNvSpPr>
                <a:spLocks noChangeShapeType="1"/>
              </p:cNvSpPr>
              <p:nvPr/>
            </p:nvSpPr>
            <p:spPr bwMode="auto">
              <a:xfrm flipH="1">
                <a:off x="4879" y="1872"/>
                <a:ext cx="2" cy="3"/>
              </a:xfrm>
              <a:prstGeom prst="line">
                <a:avLst/>
              </a:prstGeom>
              <a:noFill/>
              <a:ln w="0">
                <a:solidFill>
                  <a:srgbClr val="FFDF7F"/>
                </a:solidFill>
                <a:round/>
                <a:headEnd/>
                <a:tailEnd/>
              </a:ln>
            </p:spPr>
            <p:txBody>
              <a:bodyPr/>
              <a:lstStyle/>
              <a:p>
                <a:endParaRPr lang="en-US"/>
              </a:p>
            </p:txBody>
          </p:sp>
          <p:sp>
            <p:nvSpPr>
              <p:cNvPr id="125976" name="Line 6168"/>
              <p:cNvSpPr>
                <a:spLocks noChangeShapeType="1"/>
              </p:cNvSpPr>
              <p:nvPr/>
            </p:nvSpPr>
            <p:spPr bwMode="auto">
              <a:xfrm>
                <a:off x="4879" y="1875"/>
                <a:ext cx="2" cy="3"/>
              </a:xfrm>
              <a:prstGeom prst="line">
                <a:avLst/>
              </a:prstGeom>
              <a:noFill/>
              <a:ln w="0">
                <a:solidFill>
                  <a:srgbClr val="FFDF7F"/>
                </a:solidFill>
                <a:round/>
                <a:headEnd/>
                <a:tailEnd/>
              </a:ln>
            </p:spPr>
            <p:txBody>
              <a:bodyPr/>
              <a:lstStyle/>
              <a:p>
                <a:endParaRPr lang="en-US"/>
              </a:p>
            </p:txBody>
          </p:sp>
          <p:sp>
            <p:nvSpPr>
              <p:cNvPr id="125977" name="Line 6169"/>
              <p:cNvSpPr>
                <a:spLocks noChangeShapeType="1"/>
              </p:cNvSpPr>
              <p:nvPr/>
            </p:nvSpPr>
            <p:spPr bwMode="auto">
              <a:xfrm>
                <a:off x="4881" y="1878"/>
                <a:ext cx="3" cy="2"/>
              </a:xfrm>
              <a:prstGeom prst="line">
                <a:avLst/>
              </a:prstGeom>
              <a:noFill/>
              <a:ln w="0">
                <a:solidFill>
                  <a:srgbClr val="FFDF7F"/>
                </a:solidFill>
                <a:round/>
                <a:headEnd/>
                <a:tailEnd/>
              </a:ln>
            </p:spPr>
            <p:txBody>
              <a:bodyPr/>
              <a:lstStyle/>
              <a:p>
                <a:endParaRPr lang="en-US"/>
              </a:p>
            </p:txBody>
          </p:sp>
          <p:sp>
            <p:nvSpPr>
              <p:cNvPr id="125978" name="Line 6170"/>
              <p:cNvSpPr>
                <a:spLocks noChangeShapeType="1"/>
              </p:cNvSpPr>
              <p:nvPr/>
            </p:nvSpPr>
            <p:spPr bwMode="auto">
              <a:xfrm flipV="1">
                <a:off x="4884" y="1878"/>
                <a:ext cx="3" cy="2"/>
              </a:xfrm>
              <a:prstGeom prst="line">
                <a:avLst/>
              </a:prstGeom>
              <a:noFill/>
              <a:ln w="0">
                <a:solidFill>
                  <a:srgbClr val="FFDF7F"/>
                </a:solidFill>
                <a:round/>
                <a:headEnd/>
                <a:tailEnd/>
              </a:ln>
            </p:spPr>
            <p:txBody>
              <a:bodyPr/>
              <a:lstStyle/>
              <a:p>
                <a:endParaRPr lang="en-US"/>
              </a:p>
            </p:txBody>
          </p:sp>
          <p:sp>
            <p:nvSpPr>
              <p:cNvPr id="125979" name="Line 6171"/>
              <p:cNvSpPr>
                <a:spLocks noChangeShapeType="1"/>
              </p:cNvSpPr>
              <p:nvPr/>
            </p:nvSpPr>
            <p:spPr bwMode="auto">
              <a:xfrm flipV="1">
                <a:off x="4887" y="1875"/>
                <a:ext cx="1" cy="3"/>
              </a:xfrm>
              <a:prstGeom prst="line">
                <a:avLst/>
              </a:prstGeom>
              <a:noFill/>
              <a:ln w="0">
                <a:solidFill>
                  <a:srgbClr val="FFDF7F"/>
                </a:solidFill>
                <a:round/>
                <a:headEnd/>
                <a:tailEnd/>
              </a:ln>
            </p:spPr>
            <p:txBody>
              <a:bodyPr/>
              <a:lstStyle/>
              <a:p>
                <a:endParaRPr lang="en-US"/>
              </a:p>
            </p:txBody>
          </p:sp>
          <p:sp>
            <p:nvSpPr>
              <p:cNvPr id="125980" name="Line 6172"/>
              <p:cNvSpPr>
                <a:spLocks noChangeShapeType="1"/>
              </p:cNvSpPr>
              <p:nvPr/>
            </p:nvSpPr>
            <p:spPr bwMode="auto">
              <a:xfrm flipH="1" flipV="1">
                <a:off x="4833" y="1690"/>
                <a:ext cx="2" cy="3"/>
              </a:xfrm>
              <a:prstGeom prst="line">
                <a:avLst/>
              </a:prstGeom>
              <a:noFill/>
              <a:ln w="0">
                <a:solidFill>
                  <a:srgbClr val="FFDF7F"/>
                </a:solidFill>
                <a:round/>
                <a:headEnd/>
                <a:tailEnd/>
              </a:ln>
            </p:spPr>
            <p:txBody>
              <a:bodyPr/>
              <a:lstStyle/>
              <a:p>
                <a:endParaRPr lang="en-US"/>
              </a:p>
            </p:txBody>
          </p:sp>
          <p:sp>
            <p:nvSpPr>
              <p:cNvPr id="125981" name="Line 6173"/>
              <p:cNvSpPr>
                <a:spLocks noChangeShapeType="1"/>
              </p:cNvSpPr>
              <p:nvPr/>
            </p:nvSpPr>
            <p:spPr bwMode="auto">
              <a:xfrm flipH="1" flipV="1">
                <a:off x="4830" y="1688"/>
                <a:ext cx="3" cy="2"/>
              </a:xfrm>
              <a:prstGeom prst="line">
                <a:avLst/>
              </a:prstGeom>
              <a:noFill/>
              <a:ln w="0">
                <a:solidFill>
                  <a:srgbClr val="FFDF7F"/>
                </a:solidFill>
                <a:round/>
                <a:headEnd/>
                <a:tailEnd/>
              </a:ln>
            </p:spPr>
            <p:txBody>
              <a:bodyPr/>
              <a:lstStyle/>
              <a:p>
                <a:endParaRPr lang="en-US"/>
              </a:p>
            </p:txBody>
          </p:sp>
          <p:sp>
            <p:nvSpPr>
              <p:cNvPr id="125982" name="Line 6174"/>
              <p:cNvSpPr>
                <a:spLocks noChangeShapeType="1"/>
              </p:cNvSpPr>
              <p:nvPr/>
            </p:nvSpPr>
            <p:spPr bwMode="auto">
              <a:xfrm flipH="1">
                <a:off x="4827" y="1688"/>
                <a:ext cx="3" cy="2"/>
              </a:xfrm>
              <a:prstGeom prst="line">
                <a:avLst/>
              </a:prstGeom>
              <a:noFill/>
              <a:ln w="0">
                <a:solidFill>
                  <a:srgbClr val="FFDF7F"/>
                </a:solidFill>
                <a:round/>
                <a:headEnd/>
                <a:tailEnd/>
              </a:ln>
            </p:spPr>
            <p:txBody>
              <a:bodyPr/>
              <a:lstStyle/>
              <a:p>
                <a:endParaRPr lang="en-US"/>
              </a:p>
            </p:txBody>
          </p:sp>
          <p:sp>
            <p:nvSpPr>
              <p:cNvPr id="125983" name="Line 6175"/>
              <p:cNvSpPr>
                <a:spLocks noChangeShapeType="1"/>
              </p:cNvSpPr>
              <p:nvPr/>
            </p:nvSpPr>
            <p:spPr bwMode="auto">
              <a:xfrm flipH="1">
                <a:off x="4826" y="1690"/>
                <a:ext cx="1" cy="3"/>
              </a:xfrm>
              <a:prstGeom prst="line">
                <a:avLst/>
              </a:prstGeom>
              <a:noFill/>
              <a:ln w="0">
                <a:solidFill>
                  <a:srgbClr val="FFDF7F"/>
                </a:solidFill>
                <a:round/>
                <a:headEnd/>
                <a:tailEnd/>
              </a:ln>
            </p:spPr>
            <p:txBody>
              <a:bodyPr/>
              <a:lstStyle/>
              <a:p>
                <a:endParaRPr lang="en-US"/>
              </a:p>
            </p:txBody>
          </p:sp>
          <p:sp>
            <p:nvSpPr>
              <p:cNvPr id="125984" name="Line 6176"/>
              <p:cNvSpPr>
                <a:spLocks noChangeShapeType="1"/>
              </p:cNvSpPr>
              <p:nvPr/>
            </p:nvSpPr>
            <p:spPr bwMode="auto">
              <a:xfrm>
                <a:off x="4826" y="1693"/>
                <a:ext cx="1" cy="4"/>
              </a:xfrm>
              <a:prstGeom prst="line">
                <a:avLst/>
              </a:prstGeom>
              <a:noFill/>
              <a:ln w="0">
                <a:solidFill>
                  <a:srgbClr val="FFDF7F"/>
                </a:solidFill>
                <a:round/>
                <a:headEnd/>
                <a:tailEnd/>
              </a:ln>
            </p:spPr>
            <p:txBody>
              <a:bodyPr/>
              <a:lstStyle/>
              <a:p>
                <a:endParaRPr lang="en-US"/>
              </a:p>
            </p:txBody>
          </p:sp>
          <p:sp>
            <p:nvSpPr>
              <p:cNvPr id="125985" name="Line 6177"/>
              <p:cNvSpPr>
                <a:spLocks noChangeShapeType="1"/>
              </p:cNvSpPr>
              <p:nvPr/>
            </p:nvSpPr>
            <p:spPr bwMode="auto">
              <a:xfrm>
                <a:off x="4827" y="1697"/>
                <a:ext cx="3" cy="1"/>
              </a:xfrm>
              <a:prstGeom prst="line">
                <a:avLst/>
              </a:prstGeom>
              <a:noFill/>
              <a:ln w="0">
                <a:solidFill>
                  <a:srgbClr val="FFDF7F"/>
                </a:solidFill>
                <a:round/>
                <a:headEnd/>
                <a:tailEnd/>
              </a:ln>
            </p:spPr>
            <p:txBody>
              <a:bodyPr/>
              <a:lstStyle/>
              <a:p>
                <a:endParaRPr lang="en-US"/>
              </a:p>
            </p:txBody>
          </p:sp>
          <p:sp>
            <p:nvSpPr>
              <p:cNvPr id="125986" name="Line 6178"/>
              <p:cNvSpPr>
                <a:spLocks noChangeShapeType="1"/>
              </p:cNvSpPr>
              <p:nvPr/>
            </p:nvSpPr>
            <p:spPr bwMode="auto">
              <a:xfrm flipV="1">
                <a:off x="4830" y="1697"/>
                <a:ext cx="3" cy="1"/>
              </a:xfrm>
              <a:prstGeom prst="line">
                <a:avLst/>
              </a:prstGeom>
              <a:noFill/>
              <a:ln w="0">
                <a:solidFill>
                  <a:srgbClr val="FFDF7F"/>
                </a:solidFill>
                <a:round/>
                <a:headEnd/>
                <a:tailEnd/>
              </a:ln>
            </p:spPr>
            <p:txBody>
              <a:bodyPr/>
              <a:lstStyle/>
              <a:p>
                <a:endParaRPr lang="en-US"/>
              </a:p>
            </p:txBody>
          </p:sp>
          <p:sp>
            <p:nvSpPr>
              <p:cNvPr id="125987" name="Line 6179"/>
              <p:cNvSpPr>
                <a:spLocks noChangeShapeType="1"/>
              </p:cNvSpPr>
              <p:nvPr/>
            </p:nvSpPr>
            <p:spPr bwMode="auto">
              <a:xfrm flipV="1">
                <a:off x="4833" y="1693"/>
                <a:ext cx="2" cy="4"/>
              </a:xfrm>
              <a:prstGeom prst="line">
                <a:avLst/>
              </a:prstGeom>
              <a:noFill/>
              <a:ln w="0">
                <a:solidFill>
                  <a:srgbClr val="FFDF7F"/>
                </a:solidFill>
                <a:round/>
                <a:headEnd/>
                <a:tailEnd/>
              </a:ln>
            </p:spPr>
            <p:txBody>
              <a:bodyPr/>
              <a:lstStyle/>
              <a:p>
                <a:endParaRPr lang="en-US"/>
              </a:p>
            </p:txBody>
          </p:sp>
          <p:sp>
            <p:nvSpPr>
              <p:cNvPr id="125988" name="Line 6180"/>
              <p:cNvSpPr>
                <a:spLocks noChangeShapeType="1"/>
              </p:cNvSpPr>
              <p:nvPr/>
            </p:nvSpPr>
            <p:spPr bwMode="auto">
              <a:xfrm flipH="1" flipV="1">
                <a:off x="4915" y="1668"/>
                <a:ext cx="3" cy="7"/>
              </a:xfrm>
              <a:prstGeom prst="line">
                <a:avLst/>
              </a:prstGeom>
              <a:noFill/>
              <a:ln w="0">
                <a:solidFill>
                  <a:srgbClr val="FFDF7F"/>
                </a:solidFill>
                <a:round/>
                <a:headEnd/>
                <a:tailEnd/>
              </a:ln>
            </p:spPr>
            <p:txBody>
              <a:bodyPr/>
              <a:lstStyle/>
              <a:p>
                <a:endParaRPr lang="en-US"/>
              </a:p>
            </p:txBody>
          </p:sp>
          <p:sp>
            <p:nvSpPr>
              <p:cNvPr id="125989" name="Line 6181"/>
              <p:cNvSpPr>
                <a:spLocks noChangeShapeType="1"/>
              </p:cNvSpPr>
              <p:nvPr/>
            </p:nvSpPr>
            <p:spPr bwMode="auto">
              <a:xfrm flipH="1" flipV="1">
                <a:off x="4908" y="1665"/>
                <a:ext cx="7" cy="3"/>
              </a:xfrm>
              <a:prstGeom prst="line">
                <a:avLst/>
              </a:prstGeom>
              <a:noFill/>
              <a:ln w="0">
                <a:solidFill>
                  <a:srgbClr val="FFDF7F"/>
                </a:solidFill>
                <a:round/>
                <a:headEnd/>
                <a:tailEnd/>
              </a:ln>
            </p:spPr>
            <p:txBody>
              <a:bodyPr/>
              <a:lstStyle/>
              <a:p>
                <a:endParaRPr lang="en-US"/>
              </a:p>
            </p:txBody>
          </p:sp>
          <p:sp>
            <p:nvSpPr>
              <p:cNvPr id="125990" name="Line 6182"/>
              <p:cNvSpPr>
                <a:spLocks noChangeShapeType="1"/>
              </p:cNvSpPr>
              <p:nvPr/>
            </p:nvSpPr>
            <p:spPr bwMode="auto">
              <a:xfrm flipH="1">
                <a:off x="4901" y="1665"/>
                <a:ext cx="7" cy="3"/>
              </a:xfrm>
              <a:prstGeom prst="line">
                <a:avLst/>
              </a:prstGeom>
              <a:noFill/>
              <a:ln w="0">
                <a:solidFill>
                  <a:srgbClr val="FFDF7F"/>
                </a:solidFill>
                <a:round/>
                <a:headEnd/>
                <a:tailEnd/>
              </a:ln>
            </p:spPr>
            <p:txBody>
              <a:bodyPr/>
              <a:lstStyle/>
              <a:p>
                <a:endParaRPr lang="en-US"/>
              </a:p>
            </p:txBody>
          </p:sp>
          <p:sp>
            <p:nvSpPr>
              <p:cNvPr id="125991" name="Line 6183"/>
              <p:cNvSpPr>
                <a:spLocks noChangeShapeType="1"/>
              </p:cNvSpPr>
              <p:nvPr/>
            </p:nvSpPr>
            <p:spPr bwMode="auto">
              <a:xfrm flipH="1">
                <a:off x="4899" y="1668"/>
                <a:ext cx="2" cy="7"/>
              </a:xfrm>
              <a:prstGeom prst="line">
                <a:avLst/>
              </a:prstGeom>
              <a:noFill/>
              <a:ln w="0">
                <a:solidFill>
                  <a:srgbClr val="FFDF7F"/>
                </a:solidFill>
                <a:round/>
                <a:headEnd/>
                <a:tailEnd/>
              </a:ln>
            </p:spPr>
            <p:txBody>
              <a:bodyPr/>
              <a:lstStyle/>
              <a:p>
                <a:endParaRPr lang="en-US"/>
              </a:p>
            </p:txBody>
          </p:sp>
          <p:sp>
            <p:nvSpPr>
              <p:cNvPr id="125992" name="Line 6184"/>
              <p:cNvSpPr>
                <a:spLocks noChangeShapeType="1"/>
              </p:cNvSpPr>
              <p:nvPr/>
            </p:nvSpPr>
            <p:spPr bwMode="auto">
              <a:xfrm>
                <a:off x="4899" y="1675"/>
                <a:ext cx="2" cy="7"/>
              </a:xfrm>
              <a:prstGeom prst="line">
                <a:avLst/>
              </a:prstGeom>
              <a:noFill/>
              <a:ln w="0">
                <a:solidFill>
                  <a:srgbClr val="FFDF7F"/>
                </a:solidFill>
                <a:round/>
                <a:headEnd/>
                <a:tailEnd/>
              </a:ln>
            </p:spPr>
            <p:txBody>
              <a:bodyPr/>
              <a:lstStyle/>
              <a:p>
                <a:endParaRPr lang="en-US"/>
              </a:p>
            </p:txBody>
          </p:sp>
          <p:sp>
            <p:nvSpPr>
              <p:cNvPr id="125993" name="Line 6185"/>
              <p:cNvSpPr>
                <a:spLocks noChangeShapeType="1"/>
              </p:cNvSpPr>
              <p:nvPr/>
            </p:nvSpPr>
            <p:spPr bwMode="auto">
              <a:xfrm>
                <a:off x="4901" y="1682"/>
                <a:ext cx="7" cy="3"/>
              </a:xfrm>
              <a:prstGeom prst="line">
                <a:avLst/>
              </a:prstGeom>
              <a:noFill/>
              <a:ln w="0">
                <a:solidFill>
                  <a:srgbClr val="FFDF7F"/>
                </a:solidFill>
                <a:round/>
                <a:headEnd/>
                <a:tailEnd/>
              </a:ln>
            </p:spPr>
            <p:txBody>
              <a:bodyPr/>
              <a:lstStyle/>
              <a:p>
                <a:endParaRPr lang="en-US"/>
              </a:p>
            </p:txBody>
          </p:sp>
          <p:sp>
            <p:nvSpPr>
              <p:cNvPr id="125994" name="Line 6186"/>
              <p:cNvSpPr>
                <a:spLocks noChangeShapeType="1"/>
              </p:cNvSpPr>
              <p:nvPr/>
            </p:nvSpPr>
            <p:spPr bwMode="auto">
              <a:xfrm flipV="1">
                <a:off x="4908" y="1682"/>
                <a:ext cx="7" cy="3"/>
              </a:xfrm>
              <a:prstGeom prst="line">
                <a:avLst/>
              </a:prstGeom>
              <a:noFill/>
              <a:ln w="0">
                <a:solidFill>
                  <a:srgbClr val="FFDF7F"/>
                </a:solidFill>
                <a:round/>
                <a:headEnd/>
                <a:tailEnd/>
              </a:ln>
            </p:spPr>
            <p:txBody>
              <a:bodyPr/>
              <a:lstStyle/>
              <a:p>
                <a:endParaRPr lang="en-US"/>
              </a:p>
            </p:txBody>
          </p:sp>
          <p:sp>
            <p:nvSpPr>
              <p:cNvPr id="125995" name="Line 6187"/>
              <p:cNvSpPr>
                <a:spLocks noChangeShapeType="1"/>
              </p:cNvSpPr>
              <p:nvPr/>
            </p:nvSpPr>
            <p:spPr bwMode="auto">
              <a:xfrm flipV="1">
                <a:off x="4915" y="1675"/>
                <a:ext cx="3" cy="7"/>
              </a:xfrm>
              <a:prstGeom prst="line">
                <a:avLst/>
              </a:prstGeom>
              <a:noFill/>
              <a:ln w="0">
                <a:solidFill>
                  <a:srgbClr val="FFDF7F"/>
                </a:solidFill>
                <a:round/>
                <a:headEnd/>
                <a:tailEnd/>
              </a:ln>
            </p:spPr>
            <p:txBody>
              <a:bodyPr/>
              <a:lstStyle/>
              <a:p>
                <a:endParaRPr lang="en-US"/>
              </a:p>
            </p:txBody>
          </p:sp>
          <p:sp>
            <p:nvSpPr>
              <p:cNvPr id="125996" name="Line 6188"/>
              <p:cNvSpPr>
                <a:spLocks noChangeShapeType="1"/>
              </p:cNvSpPr>
              <p:nvPr/>
            </p:nvSpPr>
            <p:spPr bwMode="auto">
              <a:xfrm flipH="1" flipV="1">
                <a:off x="5099" y="1995"/>
                <a:ext cx="1" cy="3"/>
              </a:xfrm>
              <a:prstGeom prst="line">
                <a:avLst/>
              </a:prstGeom>
              <a:noFill/>
              <a:ln w="0">
                <a:solidFill>
                  <a:srgbClr val="FFDF7F"/>
                </a:solidFill>
                <a:round/>
                <a:headEnd/>
                <a:tailEnd/>
              </a:ln>
            </p:spPr>
            <p:txBody>
              <a:bodyPr/>
              <a:lstStyle/>
              <a:p>
                <a:endParaRPr lang="en-US"/>
              </a:p>
            </p:txBody>
          </p:sp>
          <p:sp>
            <p:nvSpPr>
              <p:cNvPr id="125997" name="Line 6189"/>
              <p:cNvSpPr>
                <a:spLocks noChangeShapeType="1"/>
              </p:cNvSpPr>
              <p:nvPr/>
            </p:nvSpPr>
            <p:spPr bwMode="auto">
              <a:xfrm flipH="1" flipV="1">
                <a:off x="5096" y="1994"/>
                <a:ext cx="3" cy="1"/>
              </a:xfrm>
              <a:prstGeom prst="line">
                <a:avLst/>
              </a:prstGeom>
              <a:noFill/>
              <a:ln w="0">
                <a:solidFill>
                  <a:srgbClr val="FFDF7F"/>
                </a:solidFill>
                <a:round/>
                <a:headEnd/>
                <a:tailEnd/>
              </a:ln>
            </p:spPr>
            <p:txBody>
              <a:bodyPr/>
              <a:lstStyle/>
              <a:p>
                <a:endParaRPr lang="en-US"/>
              </a:p>
            </p:txBody>
          </p:sp>
          <p:sp>
            <p:nvSpPr>
              <p:cNvPr id="125998" name="Line 6190"/>
              <p:cNvSpPr>
                <a:spLocks noChangeShapeType="1"/>
              </p:cNvSpPr>
              <p:nvPr/>
            </p:nvSpPr>
            <p:spPr bwMode="auto">
              <a:xfrm flipH="1">
                <a:off x="5092" y="1994"/>
                <a:ext cx="4" cy="1"/>
              </a:xfrm>
              <a:prstGeom prst="line">
                <a:avLst/>
              </a:prstGeom>
              <a:noFill/>
              <a:ln w="0">
                <a:solidFill>
                  <a:srgbClr val="FFDF7F"/>
                </a:solidFill>
                <a:round/>
                <a:headEnd/>
                <a:tailEnd/>
              </a:ln>
            </p:spPr>
            <p:txBody>
              <a:bodyPr/>
              <a:lstStyle/>
              <a:p>
                <a:endParaRPr lang="en-US"/>
              </a:p>
            </p:txBody>
          </p:sp>
          <p:sp>
            <p:nvSpPr>
              <p:cNvPr id="125999" name="Line 6191"/>
              <p:cNvSpPr>
                <a:spLocks noChangeShapeType="1"/>
              </p:cNvSpPr>
              <p:nvPr/>
            </p:nvSpPr>
            <p:spPr bwMode="auto">
              <a:xfrm flipH="1">
                <a:off x="5091" y="1995"/>
                <a:ext cx="1" cy="3"/>
              </a:xfrm>
              <a:prstGeom prst="line">
                <a:avLst/>
              </a:prstGeom>
              <a:noFill/>
              <a:ln w="0">
                <a:solidFill>
                  <a:srgbClr val="FFDF7F"/>
                </a:solidFill>
                <a:round/>
                <a:headEnd/>
                <a:tailEnd/>
              </a:ln>
            </p:spPr>
            <p:txBody>
              <a:bodyPr/>
              <a:lstStyle/>
              <a:p>
                <a:endParaRPr lang="en-US"/>
              </a:p>
            </p:txBody>
          </p:sp>
          <p:sp>
            <p:nvSpPr>
              <p:cNvPr id="126000" name="Line 6192"/>
              <p:cNvSpPr>
                <a:spLocks noChangeShapeType="1"/>
              </p:cNvSpPr>
              <p:nvPr/>
            </p:nvSpPr>
            <p:spPr bwMode="auto">
              <a:xfrm>
                <a:off x="5091" y="1998"/>
                <a:ext cx="1" cy="4"/>
              </a:xfrm>
              <a:prstGeom prst="line">
                <a:avLst/>
              </a:prstGeom>
              <a:noFill/>
              <a:ln w="0">
                <a:solidFill>
                  <a:srgbClr val="FFDF7F"/>
                </a:solidFill>
                <a:round/>
                <a:headEnd/>
                <a:tailEnd/>
              </a:ln>
            </p:spPr>
            <p:txBody>
              <a:bodyPr/>
              <a:lstStyle/>
              <a:p>
                <a:endParaRPr lang="en-US"/>
              </a:p>
            </p:txBody>
          </p:sp>
          <p:sp>
            <p:nvSpPr>
              <p:cNvPr id="126001" name="Line 6193"/>
              <p:cNvSpPr>
                <a:spLocks noChangeShapeType="1"/>
              </p:cNvSpPr>
              <p:nvPr/>
            </p:nvSpPr>
            <p:spPr bwMode="auto">
              <a:xfrm>
                <a:off x="5092" y="2002"/>
                <a:ext cx="4" cy="1"/>
              </a:xfrm>
              <a:prstGeom prst="line">
                <a:avLst/>
              </a:prstGeom>
              <a:noFill/>
              <a:ln w="0">
                <a:solidFill>
                  <a:srgbClr val="FFDF7F"/>
                </a:solidFill>
                <a:round/>
                <a:headEnd/>
                <a:tailEnd/>
              </a:ln>
            </p:spPr>
            <p:txBody>
              <a:bodyPr/>
              <a:lstStyle/>
              <a:p>
                <a:endParaRPr lang="en-US"/>
              </a:p>
            </p:txBody>
          </p:sp>
          <p:sp>
            <p:nvSpPr>
              <p:cNvPr id="126002" name="Line 6194"/>
              <p:cNvSpPr>
                <a:spLocks noChangeShapeType="1"/>
              </p:cNvSpPr>
              <p:nvPr/>
            </p:nvSpPr>
            <p:spPr bwMode="auto">
              <a:xfrm flipV="1">
                <a:off x="5096" y="2002"/>
                <a:ext cx="3" cy="1"/>
              </a:xfrm>
              <a:prstGeom prst="line">
                <a:avLst/>
              </a:prstGeom>
              <a:noFill/>
              <a:ln w="0">
                <a:solidFill>
                  <a:srgbClr val="FFDF7F"/>
                </a:solidFill>
                <a:round/>
                <a:headEnd/>
                <a:tailEnd/>
              </a:ln>
            </p:spPr>
            <p:txBody>
              <a:bodyPr/>
              <a:lstStyle/>
              <a:p>
                <a:endParaRPr lang="en-US"/>
              </a:p>
            </p:txBody>
          </p:sp>
          <p:sp>
            <p:nvSpPr>
              <p:cNvPr id="126003" name="Line 6195"/>
              <p:cNvSpPr>
                <a:spLocks noChangeShapeType="1"/>
              </p:cNvSpPr>
              <p:nvPr/>
            </p:nvSpPr>
            <p:spPr bwMode="auto">
              <a:xfrm flipV="1">
                <a:off x="5099" y="1998"/>
                <a:ext cx="1" cy="4"/>
              </a:xfrm>
              <a:prstGeom prst="line">
                <a:avLst/>
              </a:prstGeom>
              <a:noFill/>
              <a:ln w="0">
                <a:solidFill>
                  <a:srgbClr val="FFDF7F"/>
                </a:solidFill>
                <a:round/>
                <a:headEnd/>
                <a:tailEnd/>
              </a:ln>
            </p:spPr>
            <p:txBody>
              <a:bodyPr/>
              <a:lstStyle/>
              <a:p>
                <a:endParaRPr lang="en-US"/>
              </a:p>
            </p:txBody>
          </p:sp>
          <p:sp>
            <p:nvSpPr>
              <p:cNvPr id="126004" name="Line 6196"/>
              <p:cNvSpPr>
                <a:spLocks noChangeShapeType="1"/>
              </p:cNvSpPr>
              <p:nvPr/>
            </p:nvSpPr>
            <p:spPr bwMode="auto">
              <a:xfrm flipH="1" flipV="1">
                <a:off x="5219" y="2069"/>
                <a:ext cx="2" cy="3"/>
              </a:xfrm>
              <a:prstGeom prst="line">
                <a:avLst/>
              </a:prstGeom>
              <a:noFill/>
              <a:ln w="0">
                <a:solidFill>
                  <a:srgbClr val="FFDF7F"/>
                </a:solidFill>
                <a:round/>
                <a:headEnd/>
                <a:tailEnd/>
              </a:ln>
            </p:spPr>
            <p:txBody>
              <a:bodyPr/>
              <a:lstStyle/>
              <a:p>
                <a:endParaRPr lang="en-US"/>
              </a:p>
            </p:txBody>
          </p:sp>
          <p:sp>
            <p:nvSpPr>
              <p:cNvPr id="126005" name="Line 6197"/>
              <p:cNvSpPr>
                <a:spLocks noChangeShapeType="1"/>
              </p:cNvSpPr>
              <p:nvPr/>
            </p:nvSpPr>
            <p:spPr bwMode="auto">
              <a:xfrm flipH="1" flipV="1">
                <a:off x="5216" y="2067"/>
                <a:ext cx="3" cy="2"/>
              </a:xfrm>
              <a:prstGeom prst="line">
                <a:avLst/>
              </a:prstGeom>
              <a:noFill/>
              <a:ln w="0">
                <a:solidFill>
                  <a:srgbClr val="FFDF7F"/>
                </a:solidFill>
                <a:round/>
                <a:headEnd/>
                <a:tailEnd/>
              </a:ln>
            </p:spPr>
            <p:txBody>
              <a:bodyPr/>
              <a:lstStyle/>
              <a:p>
                <a:endParaRPr lang="en-US"/>
              </a:p>
            </p:txBody>
          </p:sp>
          <p:sp>
            <p:nvSpPr>
              <p:cNvPr id="126006" name="Line 6198"/>
              <p:cNvSpPr>
                <a:spLocks noChangeShapeType="1"/>
              </p:cNvSpPr>
              <p:nvPr/>
            </p:nvSpPr>
            <p:spPr bwMode="auto">
              <a:xfrm flipH="1">
                <a:off x="5213" y="2067"/>
                <a:ext cx="3" cy="2"/>
              </a:xfrm>
              <a:prstGeom prst="line">
                <a:avLst/>
              </a:prstGeom>
              <a:noFill/>
              <a:ln w="0">
                <a:solidFill>
                  <a:srgbClr val="FFDF7F"/>
                </a:solidFill>
                <a:round/>
                <a:headEnd/>
                <a:tailEnd/>
              </a:ln>
            </p:spPr>
            <p:txBody>
              <a:bodyPr/>
              <a:lstStyle/>
              <a:p>
                <a:endParaRPr lang="en-US"/>
              </a:p>
            </p:txBody>
          </p:sp>
          <p:sp>
            <p:nvSpPr>
              <p:cNvPr id="126007" name="Line 6199"/>
              <p:cNvSpPr>
                <a:spLocks noChangeShapeType="1"/>
              </p:cNvSpPr>
              <p:nvPr/>
            </p:nvSpPr>
            <p:spPr bwMode="auto">
              <a:xfrm flipH="1">
                <a:off x="5211" y="2069"/>
                <a:ext cx="2" cy="3"/>
              </a:xfrm>
              <a:prstGeom prst="line">
                <a:avLst/>
              </a:prstGeom>
              <a:noFill/>
              <a:ln w="0">
                <a:solidFill>
                  <a:srgbClr val="FFDF7F"/>
                </a:solidFill>
                <a:round/>
                <a:headEnd/>
                <a:tailEnd/>
              </a:ln>
            </p:spPr>
            <p:txBody>
              <a:bodyPr/>
              <a:lstStyle/>
              <a:p>
                <a:endParaRPr lang="en-US"/>
              </a:p>
            </p:txBody>
          </p:sp>
          <p:sp>
            <p:nvSpPr>
              <p:cNvPr id="126008" name="Line 6200"/>
              <p:cNvSpPr>
                <a:spLocks noChangeShapeType="1"/>
              </p:cNvSpPr>
              <p:nvPr/>
            </p:nvSpPr>
            <p:spPr bwMode="auto">
              <a:xfrm>
                <a:off x="5211" y="2072"/>
                <a:ext cx="2" cy="3"/>
              </a:xfrm>
              <a:prstGeom prst="line">
                <a:avLst/>
              </a:prstGeom>
              <a:noFill/>
              <a:ln w="0">
                <a:solidFill>
                  <a:srgbClr val="FFDF7F"/>
                </a:solidFill>
                <a:round/>
                <a:headEnd/>
                <a:tailEnd/>
              </a:ln>
            </p:spPr>
            <p:txBody>
              <a:bodyPr/>
              <a:lstStyle/>
              <a:p>
                <a:endParaRPr lang="en-US"/>
              </a:p>
            </p:txBody>
          </p:sp>
          <p:sp>
            <p:nvSpPr>
              <p:cNvPr id="126009" name="Line 6201"/>
              <p:cNvSpPr>
                <a:spLocks noChangeShapeType="1"/>
              </p:cNvSpPr>
              <p:nvPr/>
            </p:nvSpPr>
            <p:spPr bwMode="auto">
              <a:xfrm>
                <a:off x="5213" y="2075"/>
                <a:ext cx="3" cy="2"/>
              </a:xfrm>
              <a:prstGeom prst="line">
                <a:avLst/>
              </a:prstGeom>
              <a:noFill/>
              <a:ln w="0">
                <a:solidFill>
                  <a:srgbClr val="FFDF7F"/>
                </a:solidFill>
                <a:round/>
                <a:headEnd/>
                <a:tailEnd/>
              </a:ln>
            </p:spPr>
            <p:txBody>
              <a:bodyPr/>
              <a:lstStyle/>
              <a:p>
                <a:endParaRPr lang="en-US"/>
              </a:p>
            </p:txBody>
          </p:sp>
          <p:sp>
            <p:nvSpPr>
              <p:cNvPr id="126010" name="Line 6202"/>
              <p:cNvSpPr>
                <a:spLocks noChangeShapeType="1"/>
              </p:cNvSpPr>
              <p:nvPr/>
            </p:nvSpPr>
            <p:spPr bwMode="auto">
              <a:xfrm flipV="1">
                <a:off x="5216" y="2075"/>
                <a:ext cx="3" cy="2"/>
              </a:xfrm>
              <a:prstGeom prst="line">
                <a:avLst/>
              </a:prstGeom>
              <a:noFill/>
              <a:ln w="0">
                <a:solidFill>
                  <a:srgbClr val="FFDF7F"/>
                </a:solidFill>
                <a:round/>
                <a:headEnd/>
                <a:tailEnd/>
              </a:ln>
            </p:spPr>
            <p:txBody>
              <a:bodyPr/>
              <a:lstStyle/>
              <a:p>
                <a:endParaRPr lang="en-US"/>
              </a:p>
            </p:txBody>
          </p:sp>
          <p:sp>
            <p:nvSpPr>
              <p:cNvPr id="126011" name="Line 6203"/>
              <p:cNvSpPr>
                <a:spLocks noChangeShapeType="1"/>
              </p:cNvSpPr>
              <p:nvPr/>
            </p:nvSpPr>
            <p:spPr bwMode="auto">
              <a:xfrm flipV="1">
                <a:off x="5219" y="2072"/>
                <a:ext cx="2" cy="3"/>
              </a:xfrm>
              <a:prstGeom prst="line">
                <a:avLst/>
              </a:prstGeom>
              <a:noFill/>
              <a:ln w="0">
                <a:solidFill>
                  <a:srgbClr val="FFDF7F"/>
                </a:solidFill>
                <a:round/>
                <a:headEnd/>
                <a:tailEnd/>
              </a:ln>
            </p:spPr>
            <p:txBody>
              <a:bodyPr/>
              <a:lstStyle/>
              <a:p>
                <a:endParaRPr lang="en-US"/>
              </a:p>
            </p:txBody>
          </p:sp>
          <p:sp>
            <p:nvSpPr>
              <p:cNvPr id="126012" name="Line 6204"/>
              <p:cNvSpPr>
                <a:spLocks noChangeShapeType="1"/>
              </p:cNvSpPr>
              <p:nvPr/>
            </p:nvSpPr>
            <p:spPr bwMode="auto">
              <a:xfrm flipH="1" flipV="1">
                <a:off x="5166" y="2040"/>
                <a:ext cx="1" cy="3"/>
              </a:xfrm>
              <a:prstGeom prst="line">
                <a:avLst/>
              </a:prstGeom>
              <a:noFill/>
              <a:ln w="0">
                <a:solidFill>
                  <a:srgbClr val="FFDF7F"/>
                </a:solidFill>
                <a:round/>
                <a:headEnd/>
                <a:tailEnd/>
              </a:ln>
            </p:spPr>
            <p:txBody>
              <a:bodyPr/>
              <a:lstStyle/>
              <a:p>
                <a:endParaRPr lang="en-US"/>
              </a:p>
            </p:txBody>
          </p:sp>
          <p:sp>
            <p:nvSpPr>
              <p:cNvPr id="126013" name="Line 6205"/>
              <p:cNvSpPr>
                <a:spLocks noChangeShapeType="1"/>
              </p:cNvSpPr>
              <p:nvPr/>
            </p:nvSpPr>
            <p:spPr bwMode="auto">
              <a:xfrm flipH="1" flipV="1">
                <a:off x="5162" y="2039"/>
                <a:ext cx="4" cy="1"/>
              </a:xfrm>
              <a:prstGeom prst="line">
                <a:avLst/>
              </a:prstGeom>
              <a:noFill/>
              <a:ln w="0">
                <a:solidFill>
                  <a:srgbClr val="FFDF7F"/>
                </a:solidFill>
                <a:round/>
                <a:headEnd/>
                <a:tailEnd/>
              </a:ln>
            </p:spPr>
            <p:txBody>
              <a:bodyPr/>
              <a:lstStyle/>
              <a:p>
                <a:endParaRPr lang="en-US"/>
              </a:p>
            </p:txBody>
          </p:sp>
          <p:sp>
            <p:nvSpPr>
              <p:cNvPr id="126014" name="Line 6206"/>
              <p:cNvSpPr>
                <a:spLocks noChangeShapeType="1"/>
              </p:cNvSpPr>
              <p:nvPr/>
            </p:nvSpPr>
            <p:spPr bwMode="auto">
              <a:xfrm flipH="1">
                <a:off x="5159" y="2039"/>
                <a:ext cx="3" cy="1"/>
              </a:xfrm>
              <a:prstGeom prst="line">
                <a:avLst/>
              </a:prstGeom>
              <a:noFill/>
              <a:ln w="0">
                <a:solidFill>
                  <a:srgbClr val="FFDF7F"/>
                </a:solidFill>
                <a:round/>
                <a:headEnd/>
                <a:tailEnd/>
              </a:ln>
            </p:spPr>
            <p:txBody>
              <a:bodyPr/>
              <a:lstStyle/>
              <a:p>
                <a:endParaRPr lang="en-US"/>
              </a:p>
            </p:txBody>
          </p:sp>
          <p:sp>
            <p:nvSpPr>
              <p:cNvPr id="126015" name="Line 6207"/>
              <p:cNvSpPr>
                <a:spLocks noChangeShapeType="1"/>
              </p:cNvSpPr>
              <p:nvPr/>
            </p:nvSpPr>
            <p:spPr bwMode="auto">
              <a:xfrm flipH="1">
                <a:off x="5158" y="2040"/>
                <a:ext cx="1" cy="3"/>
              </a:xfrm>
              <a:prstGeom prst="line">
                <a:avLst/>
              </a:prstGeom>
              <a:noFill/>
              <a:ln w="0">
                <a:solidFill>
                  <a:srgbClr val="FFDF7F"/>
                </a:solidFill>
                <a:round/>
                <a:headEnd/>
                <a:tailEnd/>
              </a:ln>
            </p:spPr>
            <p:txBody>
              <a:bodyPr/>
              <a:lstStyle/>
              <a:p>
                <a:endParaRPr lang="en-US"/>
              </a:p>
            </p:txBody>
          </p:sp>
          <p:sp>
            <p:nvSpPr>
              <p:cNvPr id="126016" name="Line 6208"/>
              <p:cNvSpPr>
                <a:spLocks noChangeShapeType="1"/>
              </p:cNvSpPr>
              <p:nvPr/>
            </p:nvSpPr>
            <p:spPr bwMode="auto">
              <a:xfrm>
                <a:off x="5158" y="2043"/>
                <a:ext cx="1" cy="4"/>
              </a:xfrm>
              <a:prstGeom prst="line">
                <a:avLst/>
              </a:prstGeom>
              <a:noFill/>
              <a:ln w="0">
                <a:solidFill>
                  <a:srgbClr val="FFDF7F"/>
                </a:solidFill>
                <a:round/>
                <a:headEnd/>
                <a:tailEnd/>
              </a:ln>
            </p:spPr>
            <p:txBody>
              <a:bodyPr/>
              <a:lstStyle/>
              <a:p>
                <a:endParaRPr lang="en-US"/>
              </a:p>
            </p:txBody>
          </p:sp>
          <p:sp>
            <p:nvSpPr>
              <p:cNvPr id="126017" name="Line 6209"/>
              <p:cNvSpPr>
                <a:spLocks noChangeShapeType="1"/>
              </p:cNvSpPr>
              <p:nvPr/>
            </p:nvSpPr>
            <p:spPr bwMode="auto">
              <a:xfrm>
                <a:off x="5159" y="2047"/>
                <a:ext cx="3" cy="1"/>
              </a:xfrm>
              <a:prstGeom prst="line">
                <a:avLst/>
              </a:prstGeom>
              <a:noFill/>
              <a:ln w="0">
                <a:solidFill>
                  <a:srgbClr val="FFDF7F"/>
                </a:solidFill>
                <a:round/>
                <a:headEnd/>
                <a:tailEnd/>
              </a:ln>
            </p:spPr>
            <p:txBody>
              <a:bodyPr/>
              <a:lstStyle/>
              <a:p>
                <a:endParaRPr lang="en-US"/>
              </a:p>
            </p:txBody>
          </p:sp>
          <p:sp>
            <p:nvSpPr>
              <p:cNvPr id="126018" name="Line 6210"/>
              <p:cNvSpPr>
                <a:spLocks noChangeShapeType="1"/>
              </p:cNvSpPr>
              <p:nvPr/>
            </p:nvSpPr>
            <p:spPr bwMode="auto">
              <a:xfrm flipV="1">
                <a:off x="5162" y="2047"/>
                <a:ext cx="4" cy="1"/>
              </a:xfrm>
              <a:prstGeom prst="line">
                <a:avLst/>
              </a:prstGeom>
              <a:noFill/>
              <a:ln w="0">
                <a:solidFill>
                  <a:srgbClr val="FFDF7F"/>
                </a:solidFill>
                <a:round/>
                <a:headEnd/>
                <a:tailEnd/>
              </a:ln>
            </p:spPr>
            <p:txBody>
              <a:bodyPr/>
              <a:lstStyle/>
              <a:p>
                <a:endParaRPr lang="en-US"/>
              </a:p>
            </p:txBody>
          </p:sp>
          <p:sp>
            <p:nvSpPr>
              <p:cNvPr id="126019" name="Line 6211"/>
              <p:cNvSpPr>
                <a:spLocks noChangeShapeType="1"/>
              </p:cNvSpPr>
              <p:nvPr/>
            </p:nvSpPr>
            <p:spPr bwMode="auto">
              <a:xfrm flipV="1">
                <a:off x="5166" y="2043"/>
                <a:ext cx="1" cy="4"/>
              </a:xfrm>
              <a:prstGeom prst="line">
                <a:avLst/>
              </a:prstGeom>
              <a:noFill/>
              <a:ln w="0">
                <a:solidFill>
                  <a:srgbClr val="FFDF7F"/>
                </a:solidFill>
                <a:round/>
                <a:headEnd/>
                <a:tailEnd/>
              </a:ln>
            </p:spPr>
            <p:txBody>
              <a:bodyPr/>
              <a:lstStyle/>
              <a:p>
                <a:endParaRPr lang="en-US"/>
              </a:p>
            </p:txBody>
          </p:sp>
          <p:sp>
            <p:nvSpPr>
              <p:cNvPr id="126020" name="Line 6212"/>
              <p:cNvSpPr>
                <a:spLocks noChangeShapeType="1"/>
              </p:cNvSpPr>
              <p:nvPr/>
            </p:nvSpPr>
            <p:spPr bwMode="auto">
              <a:xfrm flipH="1" flipV="1">
                <a:off x="5010" y="1945"/>
                <a:ext cx="1" cy="4"/>
              </a:xfrm>
              <a:prstGeom prst="line">
                <a:avLst/>
              </a:prstGeom>
              <a:noFill/>
              <a:ln w="0">
                <a:solidFill>
                  <a:srgbClr val="FFDF7F"/>
                </a:solidFill>
                <a:round/>
                <a:headEnd/>
                <a:tailEnd/>
              </a:ln>
            </p:spPr>
            <p:txBody>
              <a:bodyPr/>
              <a:lstStyle/>
              <a:p>
                <a:endParaRPr lang="en-US"/>
              </a:p>
            </p:txBody>
          </p:sp>
          <p:sp>
            <p:nvSpPr>
              <p:cNvPr id="126021" name="Line 6213"/>
              <p:cNvSpPr>
                <a:spLocks noChangeShapeType="1"/>
              </p:cNvSpPr>
              <p:nvPr/>
            </p:nvSpPr>
            <p:spPr bwMode="auto">
              <a:xfrm flipH="1" flipV="1">
                <a:off x="5007" y="1944"/>
                <a:ext cx="3" cy="1"/>
              </a:xfrm>
              <a:prstGeom prst="line">
                <a:avLst/>
              </a:prstGeom>
              <a:noFill/>
              <a:ln w="0">
                <a:solidFill>
                  <a:srgbClr val="FFDF7F"/>
                </a:solidFill>
                <a:round/>
                <a:headEnd/>
                <a:tailEnd/>
              </a:ln>
            </p:spPr>
            <p:txBody>
              <a:bodyPr/>
              <a:lstStyle/>
              <a:p>
                <a:endParaRPr lang="en-US"/>
              </a:p>
            </p:txBody>
          </p:sp>
          <p:sp>
            <p:nvSpPr>
              <p:cNvPr id="126022" name="Line 6214"/>
              <p:cNvSpPr>
                <a:spLocks noChangeShapeType="1"/>
              </p:cNvSpPr>
              <p:nvPr/>
            </p:nvSpPr>
            <p:spPr bwMode="auto">
              <a:xfrm flipH="1">
                <a:off x="5003" y="1944"/>
                <a:ext cx="4" cy="1"/>
              </a:xfrm>
              <a:prstGeom prst="line">
                <a:avLst/>
              </a:prstGeom>
              <a:noFill/>
              <a:ln w="0">
                <a:solidFill>
                  <a:srgbClr val="FFDF7F"/>
                </a:solidFill>
                <a:round/>
                <a:headEnd/>
                <a:tailEnd/>
              </a:ln>
            </p:spPr>
            <p:txBody>
              <a:bodyPr/>
              <a:lstStyle/>
              <a:p>
                <a:endParaRPr lang="en-US"/>
              </a:p>
            </p:txBody>
          </p:sp>
          <p:sp>
            <p:nvSpPr>
              <p:cNvPr id="126023" name="Line 6215"/>
              <p:cNvSpPr>
                <a:spLocks noChangeShapeType="1"/>
              </p:cNvSpPr>
              <p:nvPr/>
            </p:nvSpPr>
            <p:spPr bwMode="auto">
              <a:xfrm flipH="1">
                <a:off x="5002" y="1945"/>
                <a:ext cx="1" cy="4"/>
              </a:xfrm>
              <a:prstGeom prst="line">
                <a:avLst/>
              </a:prstGeom>
              <a:noFill/>
              <a:ln w="0">
                <a:solidFill>
                  <a:srgbClr val="FFDF7F"/>
                </a:solidFill>
                <a:round/>
                <a:headEnd/>
                <a:tailEnd/>
              </a:ln>
            </p:spPr>
            <p:txBody>
              <a:bodyPr/>
              <a:lstStyle/>
              <a:p>
                <a:endParaRPr lang="en-US"/>
              </a:p>
            </p:txBody>
          </p:sp>
          <p:sp>
            <p:nvSpPr>
              <p:cNvPr id="126024" name="Line 6216"/>
              <p:cNvSpPr>
                <a:spLocks noChangeShapeType="1"/>
              </p:cNvSpPr>
              <p:nvPr/>
            </p:nvSpPr>
            <p:spPr bwMode="auto">
              <a:xfrm>
                <a:off x="5002" y="1949"/>
                <a:ext cx="1" cy="3"/>
              </a:xfrm>
              <a:prstGeom prst="line">
                <a:avLst/>
              </a:prstGeom>
              <a:noFill/>
              <a:ln w="0">
                <a:solidFill>
                  <a:srgbClr val="FFDF7F"/>
                </a:solidFill>
                <a:round/>
                <a:headEnd/>
                <a:tailEnd/>
              </a:ln>
            </p:spPr>
            <p:txBody>
              <a:bodyPr/>
              <a:lstStyle/>
              <a:p>
                <a:endParaRPr lang="en-US"/>
              </a:p>
            </p:txBody>
          </p:sp>
          <p:sp>
            <p:nvSpPr>
              <p:cNvPr id="126025" name="Line 6217"/>
              <p:cNvSpPr>
                <a:spLocks noChangeShapeType="1"/>
              </p:cNvSpPr>
              <p:nvPr/>
            </p:nvSpPr>
            <p:spPr bwMode="auto">
              <a:xfrm>
                <a:off x="5003" y="1952"/>
                <a:ext cx="4" cy="1"/>
              </a:xfrm>
              <a:prstGeom prst="line">
                <a:avLst/>
              </a:prstGeom>
              <a:noFill/>
              <a:ln w="0">
                <a:solidFill>
                  <a:srgbClr val="FFDF7F"/>
                </a:solidFill>
                <a:round/>
                <a:headEnd/>
                <a:tailEnd/>
              </a:ln>
            </p:spPr>
            <p:txBody>
              <a:bodyPr/>
              <a:lstStyle/>
              <a:p>
                <a:endParaRPr lang="en-US"/>
              </a:p>
            </p:txBody>
          </p:sp>
          <p:sp>
            <p:nvSpPr>
              <p:cNvPr id="126026" name="Line 6218"/>
              <p:cNvSpPr>
                <a:spLocks noChangeShapeType="1"/>
              </p:cNvSpPr>
              <p:nvPr/>
            </p:nvSpPr>
            <p:spPr bwMode="auto">
              <a:xfrm flipV="1">
                <a:off x="5007" y="1952"/>
                <a:ext cx="3" cy="1"/>
              </a:xfrm>
              <a:prstGeom prst="line">
                <a:avLst/>
              </a:prstGeom>
              <a:noFill/>
              <a:ln w="0">
                <a:solidFill>
                  <a:srgbClr val="FFDF7F"/>
                </a:solidFill>
                <a:round/>
                <a:headEnd/>
                <a:tailEnd/>
              </a:ln>
            </p:spPr>
            <p:txBody>
              <a:bodyPr/>
              <a:lstStyle/>
              <a:p>
                <a:endParaRPr lang="en-US"/>
              </a:p>
            </p:txBody>
          </p:sp>
          <p:sp>
            <p:nvSpPr>
              <p:cNvPr id="126027" name="Line 6219"/>
              <p:cNvSpPr>
                <a:spLocks noChangeShapeType="1"/>
              </p:cNvSpPr>
              <p:nvPr/>
            </p:nvSpPr>
            <p:spPr bwMode="auto">
              <a:xfrm flipV="1">
                <a:off x="5010" y="1949"/>
                <a:ext cx="1" cy="3"/>
              </a:xfrm>
              <a:prstGeom prst="line">
                <a:avLst/>
              </a:prstGeom>
              <a:noFill/>
              <a:ln w="0">
                <a:solidFill>
                  <a:srgbClr val="FFDF7F"/>
                </a:solidFill>
                <a:round/>
                <a:headEnd/>
                <a:tailEnd/>
              </a:ln>
            </p:spPr>
            <p:txBody>
              <a:bodyPr/>
              <a:lstStyle/>
              <a:p>
                <a:endParaRPr lang="en-US"/>
              </a:p>
            </p:txBody>
          </p:sp>
          <p:sp>
            <p:nvSpPr>
              <p:cNvPr id="126028" name="Line 6220"/>
              <p:cNvSpPr>
                <a:spLocks noChangeShapeType="1"/>
              </p:cNvSpPr>
              <p:nvPr/>
            </p:nvSpPr>
            <p:spPr bwMode="auto">
              <a:xfrm flipH="1" flipV="1">
                <a:off x="4951" y="1907"/>
                <a:ext cx="2" cy="4"/>
              </a:xfrm>
              <a:prstGeom prst="line">
                <a:avLst/>
              </a:prstGeom>
              <a:noFill/>
              <a:ln w="0">
                <a:solidFill>
                  <a:srgbClr val="FFDF7F"/>
                </a:solidFill>
                <a:round/>
                <a:headEnd/>
                <a:tailEnd/>
              </a:ln>
            </p:spPr>
            <p:txBody>
              <a:bodyPr/>
              <a:lstStyle/>
              <a:p>
                <a:endParaRPr lang="en-US"/>
              </a:p>
            </p:txBody>
          </p:sp>
          <p:sp>
            <p:nvSpPr>
              <p:cNvPr id="126029" name="Line 6221"/>
              <p:cNvSpPr>
                <a:spLocks noChangeShapeType="1"/>
              </p:cNvSpPr>
              <p:nvPr/>
            </p:nvSpPr>
            <p:spPr bwMode="auto">
              <a:xfrm flipH="1" flipV="1">
                <a:off x="4948" y="1906"/>
                <a:ext cx="3" cy="1"/>
              </a:xfrm>
              <a:prstGeom prst="line">
                <a:avLst/>
              </a:prstGeom>
              <a:noFill/>
              <a:ln w="0">
                <a:solidFill>
                  <a:srgbClr val="FFDF7F"/>
                </a:solidFill>
                <a:round/>
                <a:headEnd/>
                <a:tailEnd/>
              </a:ln>
            </p:spPr>
            <p:txBody>
              <a:bodyPr/>
              <a:lstStyle/>
              <a:p>
                <a:endParaRPr lang="en-US"/>
              </a:p>
            </p:txBody>
          </p:sp>
          <p:sp>
            <p:nvSpPr>
              <p:cNvPr id="126030" name="Line 6222"/>
              <p:cNvSpPr>
                <a:spLocks noChangeShapeType="1"/>
              </p:cNvSpPr>
              <p:nvPr/>
            </p:nvSpPr>
            <p:spPr bwMode="auto">
              <a:xfrm flipH="1">
                <a:off x="4945" y="1906"/>
                <a:ext cx="3" cy="1"/>
              </a:xfrm>
              <a:prstGeom prst="line">
                <a:avLst/>
              </a:prstGeom>
              <a:noFill/>
              <a:ln w="0">
                <a:solidFill>
                  <a:srgbClr val="FFDF7F"/>
                </a:solidFill>
                <a:round/>
                <a:headEnd/>
                <a:tailEnd/>
              </a:ln>
            </p:spPr>
            <p:txBody>
              <a:bodyPr/>
              <a:lstStyle/>
              <a:p>
                <a:endParaRPr lang="en-US"/>
              </a:p>
            </p:txBody>
          </p:sp>
          <p:sp>
            <p:nvSpPr>
              <p:cNvPr id="126031" name="Line 6223"/>
              <p:cNvSpPr>
                <a:spLocks noChangeShapeType="1"/>
              </p:cNvSpPr>
              <p:nvPr/>
            </p:nvSpPr>
            <p:spPr bwMode="auto">
              <a:xfrm flipH="1">
                <a:off x="4944" y="1907"/>
                <a:ext cx="1" cy="4"/>
              </a:xfrm>
              <a:prstGeom prst="line">
                <a:avLst/>
              </a:prstGeom>
              <a:noFill/>
              <a:ln w="0">
                <a:solidFill>
                  <a:srgbClr val="FFDF7F"/>
                </a:solidFill>
                <a:round/>
                <a:headEnd/>
                <a:tailEnd/>
              </a:ln>
            </p:spPr>
            <p:txBody>
              <a:bodyPr/>
              <a:lstStyle/>
              <a:p>
                <a:endParaRPr lang="en-US"/>
              </a:p>
            </p:txBody>
          </p:sp>
          <p:sp>
            <p:nvSpPr>
              <p:cNvPr id="126032" name="Line 6224"/>
              <p:cNvSpPr>
                <a:spLocks noChangeShapeType="1"/>
              </p:cNvSpPr>
              <p:nvPr/>
            </p:nvSpPr>
            <p:spPr bwMode="auto">
              <a:xfrm>
                <a:off x="4944" y="1911"/>
                <a:ext cx="1" cy="3"/>
              </a:xfrm>
              <a:prstGeom prst="line">
                <a:avLst/>
              </a:prstGeom>
              <a:noFill/>
              <a:ln w="0">
                <a:solidFill>
                  <a:srgbClr val="FFDF7F"/>
                </a:solidFill>
                <a:round/>
                <a:headEnd/>
                <a:tailEnd/>
              </a:ln>
            </p:spPr>
            <p:txBody>
              <a:bodyPr/>
              <a:lstStyle/>
              <a:p>
                <a:endParaRPr lang="en-US"/>
              </a:p>
            </p:txBody>
          </p:sp>
          <p:sp>
            <p:nvSpPr>
              <p:cNvPr id="126033" name="Line 6225"/>
              <p:cNvSpPr>
                <a:spLocks noChangeShapeType="1"/>
              </p:cNvSpPr>
              <p:nvPr/>
            </p:nvSpPr>
            <p:spPr bwMode="auto">
              <a:xfrm>
                <a:off x="4945" y="1914"/>
                <a:ext cx="3" cy="1"/>
              </a:xfrm>
              <a:prstGeom prst="line">
                <a:avLst/>
              </a:prstGeom>
              <a:noFill/>
              <a:ln w="0">
                <a:solidFill>
                  <a:srgbClr val="FFDF7F"/>
                </a:solidFill>
                <a:round/>
                <a:headEnd/>
                <a:tailEnd/>
              </a:ln>
            </p:spPr>
            <p:txBody>
              <a:bodyPr/>
              <a:lstStyle/>
              <a:p>
                <a:endParaRPr lang="en-US"/>
              </a:p>
            </p:txBody>
          </p:sp>
          <p:sp>
            <p:nvSpPr>
              <p:cNvPr id="126034" name="Line 6226"/>
              <p:cNvSpPr>
                <a:spLocks noChangeShapeType="1"/>
              </p:cNvSpPr>
              <p:nvPr/>
            </p:nvSpPr>
            <p:spPr bwMode="auto">
              <a:xfrm flipV="1">
                <a:off x="4948" y="1914"/>
                <a:ext cx="3" cy="1"/>
              </a:xfrm>
              <a:prstGeom prst="line">
                <a:avLst/>
              </a:prstGeom>
              <a:noFill/>
              <a:ln w="0">
                <a:solidFill>
                  <a:srgbClr val="FFDF7F"/>
                </a:solidFill>
                <a:round/>
                <a:headEnd/>
                <a:tailEnd/>
              </a:ln>
            </p:spPr>
            <p:txBody>
              <a:bodyPr/>
              <a:lstStyle/>
              <a:p>
                <a:endParaRPr lang="en-US"/>
              </a:p>
            </p:txBody>
          </p:sp>
          <p:sp>
            <p:nvSpPr>
              <p:cNvPr id="126035" name="Line 6227"/>
              <p:cNvSpPr>
                <a:spLocks noChangeShapeType="1"/>
              </p:cNvSpPr>
              <p:nvPr/>
            </p:nvSpPr>
            <p:spPr bwMode="auto">
              <a:xfrm flipV="1">
                <a:off x="4951" y="1911"/>
                <a:ext cx="2" cy="3"/>
              </a:xfrm>
              <a:prstGeom prst="line">
                <a:avLst/>
              </a:prstGeom>
              <a:noFill/>
              <a:ln w="0">
                <a:solidFill>
                  <a:srgbClr val="FFDF7F"/>
                </a:solidFill>
                <a:round/>
                <a:headEnd/>
                <a:tailEnd/>
              </a:ln>
            </p:spPr>
            <p:txBody>
              <a:bodyPr/>
              <a:lstStyle/>
              <a:p>
                <a:endParaRPr lang="en-US"/>
              </a:p>
            </p:txBody>
          </p:sp>
          <p:sp>
            <p:nvSpPr>
              <p:cNvPr id="126036" name="Line 6228"/>
              <p:cNvSpPr>
                <a:spLocks noChangeShapeType="1"/>
              </p:cNvSpPr>
              <p:nvPr/>
            </p:nvSpPr>
            <p:spPr bwMode="auto">
              <a:xfrm flipH="1" flipV="1">
                <a:off x="5192" y="1828"/>
                <a:ext cx="3" cy="7"/>
              </a:xfrm>
              <a:prstGeom prst="line">
                <a:avLst/>
              </a:prstGeom>
              <a:noFill/>
              <a:ln w="0">
                <a:solidFill>
                  <a:srgbClr val="FFDF7F"/>
                </a:solidFill>
                <a:round/>
                <a:headEnd/>
                <a:tailEnd/>
              </a:ln>
            </p:spPr>
            <p:txBody>
              <a:bodyPr/>
              <a:lstStyle/>
              <a:p>
                <a:endParaRPr lang="en-US"/>
              </a:p>
            </p:txBody>
          </p:sp>
          <p:sp>
            <p:nvSpPr>
              <p:cNvPr id="126037" name="Line 6229"/>
              <p:cNvSpPr>
                <a:spLocks noChangeShapeType="1"/>
              </p:cNvSpPr>
              <p:nvPr/>
            </p:nvSpPr>
            <p:spPr bwMode="auto">
              <a:xfrm flipH="1" flipV="1">
                <a:off x="5185" y="1825"/>
                <a:ext cx="7" cy="3"/>
              </a:xfrm>
              <a:prstGeom prst="line">
                <a:avLst/>
              </a:prstGeom>
              <a:noFill/>
              <a:ln w="0">
                <a:solidFill>
                  <a:srgbClr val="FFDF7F"/>
                </a:solidFill>
                <a:round/>
                <a:headEnd/>
                <a:tailEnd/>
              </a:ln>
            </p:spPr>
            <p:txBody>
              <a:bodyPr/>
              <a:lstStyle/>
              <a:p>
                <a:endParaRPr lang="en-US"/>
              </a:p>
            </p:txBody>
          </p:sp>
          <p:sp>
            <p:nvSpPr>
              <p:cNvPr id="126038" name="Line 6230"/>
              <p:cNvSpPr>
                <a:spLocks noChangeShapeType="1"/>
              </p:cNvSpPr>
              <p:nvPr/>
            </p:nvSpPr>
            <p:spPr bwMode="auto">
              <a:xfrm flipH="1">
                <a:off x="5178" y="1825"/>
                <a:ext cx="7" cy="3"/>
              </a:xfrm>
              <a:prstGeom prst="line">
                <a:avLst/>
              </a:prstGeom>
              <a:noFill/>
              <a:ln w="0">
                <a:solidFill>
                  <a:srgbClr val="FFDF7F"/>
                </a:solidFill>
                <a:round/>
                <a:headEnd/>
                <a:tailEnd/>
              </a:ln>
            </p:spPr>
            <p:txBody>
              <a:bodyPr/>
              <a:lstStyle/>
              <a:p>
                <a:endParaRPr lang="en-US"/>
              </a:p>
            </p:txBody>
          </p:sp>
          <p:sp>
            <p:nvSpPr>
              <p:cNvPr id="126039" name="Line 6231"/>
              <p:cNvSpPr>
                <a:spLocks noChangeShapeType="1"/>
              </p:cNvSpPr>
              <p:nvPr/>
            </p:nvSpPr>
            <p:spPr bwMode="auto">
              <a:xfrm flipH="1">
                <a:off x="5176" y="1828"/>
                <a:ext cx="2" cy="7"/>
              </a:xfrm>
              <a:prstGeom prst="line">
                <a:avLst/>
              </a:prstGeom>
              <a:noFill/>
              <a:ln w="0">
                <a:solidFill>
                  <a:srgbClr val="FFDF7F"/>
                </a:solidFill>
                <a:round/>
                <a:headEnd/>
                <a:tailEnd/>
              </a:ln>
            </p:spPr>
            <p:txBody>
              <a:bodyPr/>
              <a:lstStyle/>
              <a:p>
                <a:endParaRPr lang="en-US"/>
              </a:p>
            </p:txBody>
          </p:sp>
          <p:sp>
            <p:nvSpPr>
              <p:cNvPr id="126040" name="Line 6232"/>
              <p:cNvSpPr>
                <a:spLocks noChangeShapeType="1"/>
              </p:cNvSpPr>
              <p:nvPr/>
            </p:nvSpPr>
            <p:spPr bwMode="auto">
              <a:xfrm>
                <a:off x="5176" y="1835"/>
                <a:ext cx="2" cy="8"/>
              </a:xfrm>
              <a:prstGeom prst="line">
                <a:avLst/>
              </a:prstGeom>
              <a:noFill/>
              <a:ln w="0">
                <a:solidFill>
                  <a:srgbClr val="FFDF7F"/>
                </a:solidFill>
                <a:round/>
                <a:headEnd/>
                <a:tailEnd/>
              </a:ln>
            </p:spPr>
            <p:txBody>
              <a:bodyPr/>
              <a:lstStyle/>
              <a:p>
                <a:endParaRPr lang="en-US"/>
              </a:p>
            </p:txBody>
          </p:sp>
          <p:sp>
            <p:nvSpPr>
              <p:cNvPr id="126041" name="Line 6233"/>
              <p:cNvSpPr>
                <a:spLocks noChangeShapeType="1"/>
              </p:cNvSpPr>
              <p:nvPr/>
            </p:nvSpPr>
            <p:spPr bwMode="auto">
              <a:xfrm>
                <a:off x="5178" y="1843"/>
                <a:ext cx="7" cy="3"/>
              </a:xfrm>
              <a:prstGeom prst="line">
                <a:avLst/>
              </a:prstGeom>
              <a:noFill/>
              <a:ln w="0">
                <a:solidFill>
                  <a:srgbClr val="FFDF7F"/>
                </a:solidFill>
                <a:round/>
                <a:headEnd/>
                <a:tailEnd/>
              </a:ln>
            </p:spPr>
            <p:txBody>
              <a:bodyPr/>
              <a:lstStyle/>
              <a:p>
                <a:endParaRPr lang="en-US"/>
              </a:p>
            </p:txBody>
          </p:sp>
          <p:sp>
            <p:nvSpPr>
              <p:cNvPr id="126042" name="Line 6234"/>
              <p:cNvSpPr>
                <a:spLocks noChangeShapeType="1"/>
              </p:cNvSpPr>
              <p:nvPr/>
            </p:nvSpPr>
            <p:spPr bwMode="auto">
              <a:xfrm flipV="1">
                <a:off x="5185" y="1843"/>
                <a:ext cx="7" cy="3"/>
              </a:xfrm>
              <a:prstGeom prst="line">
                <a:avLst/>
              </a:prstGeom>
              <a:noFill/>
              <a:ln w="0">
                <a:solidFill>
                  <a:srgbClr val="FFDF7F"/>
                </a:solidFill>
                <a:round/>
                <a:headEnd/>
                <a:tailEnd/>
              </a:ln>
            </p:spPr>
            <p:txBody>
              <a:bodyPr/>
              <a:lstStyle/>
              <a:p>
                <a:endParaRPr lang="en-US"/>
              </a:p>
            </p:txBody>
          </p:sp>
          <p:sp>
            <p:nvSpPr>
              <p:cNvPr id="126043" name="Line 6235"/>
              <p:cNvSpPr>
                <a:spLocks noChangeShapeType="1"/>
              </p:cNvSpPr>
              <p:nvPr/>
            </p:nvSpPr>
            <p:spPr bwMode="auto">
              <a:xfrm flipV="1">
                <a:off x="5192" y="1835"/>
                <a:ext cx="3" cy="8"/>
              </a:xfrm>
              <a:prstGeom prst="line">
                <a:avLst/>
              </a:prstGeom>
              <a:noFill/>
              <a:ln w="0">
                <a:solidFill>
                  <a:srgbClr val="FFDF7F"/>
                </a:solidFill>
                <a:round/>
                <a:headEnd/>
                <a:tailEnd/>
              </a:ln>
            </p:spPr>
            <p:txBody>
              <a:bodyPr/>
              <a:lstStyle/>
              <a:p>
                <a:endParaRPr lang="en-US"/>
              </a:p>
            </p:txBody>
          </p:sp>
          <p:sp>
            <p:nvSpPr>
              <p:cNvPr id="126044" name="Line 6236"/>
              <p:cNvSpPr>
                <a:spLocks noChangeShapeType="1"/>
              </p:cNvSpPr>
              <p:nvPr/>
            </p:nvSpPr>
            <p:spPr bwMode="auto">
              <a:xfrm flipH="1" flipV="1">
                <a:off x="5310" y="1984"/>
                <a:ext cx="1" cy="3"/>
              </a:xfrm>
              <a:prstGeom prst="line">
                <a:avLst/>
              </a:prstGeom>
              <a:noFill/>
              <a:ln w="0">
                <a:solidFill>
                  <a:srgbClr val="FFDF7F"/>
                </a:solidFill>
                <a:round/>
                <a:headEnd/>
                <a:tailEnd/>
              </a:ln>
            </p:spPr>
            <p:txBody>
              <a:bodyPr/>
              <a:lstStyle/>
              <a:p>
                <a:endParaRPr lang="en-US"/>
              </a:p>
            </p:txBody>
          </p:sp>
          <p:sp>
            <p:nvSpPr>
              <p:cNvPr id="126045" name="Line 6237"/>
              <p:cNvSpPr>
                <a:spLocks noChangeShapeType="1"/>
              </p:cNvSpPr>
              <p:nvPr/>
            </p:nvSpPr>
            <p:spPr bwMode="auto">
              <a:xfrm flipH="1" flipV="1">
                <a:off x="5306" y="1982"/>
                <a:ext cx="4" cy="2"/>
              </a:xfrm>
              <a:prstGeom prst="line">
                <a:avLst/>
              </a:prstGeom>
              <a:noFill/>
              <a:ln w="0">
                <a:solidFill>
                  <a:srgbClr val="FFDF7F"/>
                </a:solidFill>
                <a:round/>
                <a:headEnd/>
                <a:tailEnd/>
              </a:ln>
            </p:spPr>
            <p:txBody>
              <a:bodyPr/>
              <a:lstStyle/>
              <a:p>
                <a:endParaRPr lang="en-US"/>
              </a:p>
            </p:txBody>
          </p:sp>
          <p:sp>
            <p:nvSpPr>
              <p:cNvPr id="126046" name="Line 6238"/>
              <p:cNvSpPr>
                <a:spLocks noChangeShapeType="1"/>
              </p:cNvSpPr>
              <p:nvPr/>
            </p:nvSpPr>
            <p:spPr bwMode="auto">
              <a:xfrm flipH="1">
                <a:off x="5303" y="1982"/>
                <a:ext cx="3" cy="2"/>
              </a:xfrm>
              <a:prstGeom prst="line">
                <a:avLst/>
              </a:prstGeom>
              <a:noFill/>
              <a:ln w="0">
                <a:solidFill>
                  <a:srgbClr val="FFDF7F"/>
                </a:solidFill>
                <a:round/>
                <a:headEnd/>
                <a:tailEnd/>
              </a:ln>
            </p:spPr>
            <p:txBody>
              <a:bodyPr/>
              <a:lstStyle/>
              <a:p>
                <a:endParaRPr lang="en-US"/>
              </a:p>
            </p:txBody>
          </p:sp>
          <p:sp>
            <p:nvSpPr>
              <p:cNvPr id="126047" name="Line 6239"/>
              <p:cNvSpPr>
                <a:spLocks noChangeShapeType="1"/>
              </p:cNvSpPr>
              <p:nvPr/>
            </p:nvSpPr>
            <p:spPr bwMode="auto">
              <a:xfrm flipH="1">
                <a:off x="5302" y="1984"/>
                <a:ext cx="1" cy="3"/>
              </a:xfrm>
              <a:prstGeom prst="line">
                <a:avLst/>
              </a:prstGeom>
              <a:noFill/>
              <a:ln w="0">
                <a:solidFill>
                  <a:srgbClr val="FFDF7F"/>
                </a:solidFill>
                <a:round/>
                <a:headEnd/>
                <a:tailEnd/>
              </a:ln>
            </p:spPr>
            <p:txBody>
              <a:bodyPr/>
              <a:lstStyle/>
              <a:p>
                <a:endParaRPr lang="en-US"/>
              </a:p>
            </p:txBody>
          </p:sp>
          <p:sp>
            <p:nvSpPr>
              <p:cNvPr id="126048" name="Line 6240"/>
              <p:cNvSpPr>
                <a:spLocks noChangeShapeType="1"/>
              </p:cNvSpPr>
              <p:nvPr/>
            </p:nvSpPr>
            <p:spPr bwMode="auto">
              <a:xfrm>
                <a:off x="5302" y="1987"/>
                <a:ext cx="1" cy="3"/>
              </a:xfrm>
              <a:prstGeom prst="line">
                <a:avLst/>
              </a:prstGeom>
              <a:noFill/>
              <a:ln w="0">
                <a:solidFill>
                  <a:srgbClr val="FFDF7F"/>
                </a:solidFill>
                <a:round/>
                <a:headEnd/>
                <a:tailEnd/>
              </a:ln>
            </p:spPr>
            <p:txBody>
              <a:bodyPr/>
              <a:lstStyle/>
              <a:p>
                <a:endParaRPr lang="en-US"/>
              </a:p>
            </p:txBody>
          </p:sp>
          <p:sp>
            <p:nvSpPr>
              <p:cNvPr id="126049" name="Line 6241"/>
              <p:cNvSpPr>
                <a:spLocks noChangeShapeType="1"/>
              </p:cNvSpPr>
              <p:nvPr/>
            </p:nvSpPr>
            <p:spPr bwMode="auto">
              <a:xfrm>
                <a:off x="5303" y="1990"/>
                <a:ext cx="3" cy="2"/>
              </a:xfrm>
              <a:prstGeom prst="line">
                <a:avLst/>
              </a:prstGeom>
              <a:noFill/>
              <a:ln w="0">
                <a:solidFill>
                  <a:srgbClr val="FFDF7F"/>
                </a:solidFill>
                <a:round/>
                <a:headEnd/>
                <a:tailEnd/>
              </a:ln>
            </p:spPr>
            <p:txBody>
              <a:bodyPr/>
              <a:lstStyle/>
              <a:p>
                <a:endParaRPr lang="en-US"/>
              </a:p>
            </p:txBody>
          </p:sp>
          <p:sp>
            <p:nvSpPr>
              <p:cNvPr id="126050" name="Line 6242"/>
              <p:cNvSpPr>
                <a:spLocks noChangeShapeType="1"/>
              </p:cNvSpPr>
              <p:nvPr/>
            </p:nvSpPr>
            <p:spPr bwMode="auto">
              <a:xfrm flipV="1">
                <a:off x="5306" y="1990"/>
                <a:ext cx="4" cy="2"/>
              </a:xfrm>
              <a:prstGeom prst="line">
                <a:avLst/>
              </a:prstGeom>
              <a:noFill/>
              <a:ln w="0">
                <a:solidFill>
                  <a:srgbClr val="FFDF7F"/>
                </a:solidFill>
                <a:round/>
                <a:headEnd/>
                <a:tailEnd/>
              </a:ln>
            </p:spPr>
            <p:txBody>
              <a:bodyPr/>
              <a:lstStyle/>
              <a:p>
                <a:endParaRPr lang="en-US"/>
              </a:p>
            </p:txBody>
          </p:sp>
          <p:sp>
            <p:nvSpPr>
              <p:cNvPr id="126051" name="Line 6243"/>
              <p:cNvSpPr>
                <a:spLocks noChangeShapeType="1"/>
              </p:cNvSpPr>
              <p:nvPr/>
            </p:nvSpPr>
            <p:spPr bwMode="auto">
              <a:xfrm flipV="1">
                <a:off x="5310" y="1987"/>
                <a:ext cx="1" cy="3"/>
              </a:xfrm>
              <a:prstGeom prst="line">
                <a:avLst/>
              </a:prstGeom>
              <a:noFill/>
              <a:ln w="0">
                <a:solidFill>
                  <a:srgbClr val="FFDF7F"/>
                </a:solidFill>
                <a:round/>
                <a:headEnd/>
                <a:tailEnd/>
              </a:ln>
            </p:spPr>
            <p:txBody>
              <a:bodyPr/>
              <a:lstStyle/>
              <a:p>
                <a:endParaRPr lang="en-US"/>
              </a:p>
            </p:txBody>
          </p:sp>
          <p:sp>
            <p:nvSpPr>
              <p:cNvPr id="126052" name="Line 6244"/>
              <p:cNvSpPr>
                <a:spLocks noChangeShapeType="1"/>
              </p:cNvSpPr>
              <p:nvPr/>
            </p:nvSpPr>
            <p:spPr bwMode="auto">
              <a:xfrm flipV="1">
                <a:off x="5271" y="2069"/>
                <a:ext cx="106" cy="66"/>
              </a:xfrm>
              <a:prstGeom prst="line">
                <a:avLst/>
              </a:prstGeom>
              <a:noFill/>
              <a:ln w="0">
                <a:solidFill>
                  <a:srgbClr val="FFDF7F"/>
                </a:solidFill>
                <a:round/>
                <a:headEnd/>
                <a:tailEnd/>
              </a:ln>
            </p:spPr>
            <p:txBody>
              <a:bodyPr/>
              <a:lstStyle/>
              <a:p>
                <a:endParaRPr lang="en-US"/>
              </a:p>
            </p:txBody>
          </p:sp>
          <p:sp>
            <p:nvSpPr>
              <p:cNvPr id="126053" name="Line 6245"/>
              <p:cNvSpPr>
                <a:spLocks noChangeShapeType="1"/>
              </p:cNvSpPr>
              <p:nvPr/>
            </p:nvSpPr>
            <p:spPr bwMode="auto">
              <a:xfrm flipH="1" flipV="1">
                <a:off x="5313" y="2087"/>
                <a:ext cx="1" cy="4"/>
              </a:xfrm>
              <a:prstGeom prst="line">
                <a:avLst/>
              </a:prstGeom>
              <a:noFill/>
              <a:ln w="0">
                <a:solidFill>
                  <a:srgbClr val="FFDF7F"/>
                </a:solidFill>
                <a:round/>
                <a:headEnd/>
                <a:tailEnd/>
              </a:ln>
            </p:spPr>
            <p:txBody>
              <a:bodyPr/>
              <a:lstStyle/>
              <a:p>
                <a:endParaRPr lang="en-US"/>
              </a:p>
            </p:txBody>
          </p:sp>
          <p:sp>
            <p:nvSpPr>
              <p:cNvPr id="126054" name="Line 6246"/>
              <p:cNvSpPr>
                <a:spLocks noChangeShapeType="1"/>
              </p:cNvSpPr>
              <p:nvPr/>
            </p:nvSpPr>
            <p:spPr bwMode="auto">
              <a:xfrm flipH="1" flipV="1">
                <a:off x="5310" y="2086"/>
                <a:ext cx="3" cy="1"/>
              </a:xfrm>
              <a:prstGeom prst="line">
                <a:avLst/>
              </a:prstGeom>
              <a:noFill/>
              <a:ln w="0">
                <a:solidFill>
                  <a:srgbClr val="FFDF7F"/>
                </a:solidFill>
                <a:round/>
                <a:headEnd/>
                <a:tailEnd/>
              </a:ln>
            </p:spPr>
            <p:txBody>
              <a:bodyPr/>
              <a:lstStyle/>
              <a:p>
                <a:endParaRPr lang="en-US"/>
              </a:p>
            </p:txBody>
          </p:sp>
          <p:sp>
            <p:nvSpPr>
              <p:cNvPr id="126055" name="Line 6247"/>
              <p:cNvSpPr>
                <a:spLocks noChangeShapeType="1"/>
              </p:cNvSpPr>
              <p:nvPr/>
            </p:nvSpPr>
            <p:spPr bwMode="auto">
              <a:xfrm flipH="1">
                <a:off x="5307" y="2086"/>
                <a:ext cx="3" cy="1"/>
              </a:xfrm>
              <a:prstGeom prst="line">
                <a:avLst/>
              </a:prstGeom>
              <a:noFill/>
              <a:ln w="0">
                <a:solidFill>
                  <a:srgbClr val="FFDF7F"/>
                </a:solidFill>
                <a:round/>
                <a:headEnd/>
                <a:tailEnd/>
              </a:ln>
            </p:spPr>
            <p:txBody>
              <a:bodyPr/>
              <a:lstStyle/>
              <a:p>
                <a:endParaRPr lang="en-US"/>
              </a:p>
            </p:txBody>
          </p:sp>
          <p:sp>
            <p:nvSpPr>
              <p:cNvPr id="126056" name="Line 6248"/>
              <p:cNvSpPr>
                <a:spLocks noChangeShapeType="1"/>
              </p:cNvSpPr>
              <p:nvPr/>
            </p:nvSpPr>
            <p:spPr bwMode="auto">
              <a:xfrm flipH="1">
                <a:off x="5305" y="2087"/>
                <a:ext cx="2" cy="4"/>
              </a:xfrm>
              <a:prstGeom prst="line">
                <a:avLst/>
              </a:prstGeom>
              <a:noFill/>
              <a:ln w="0">
                <a:solidFill>
                  <a:srgbClr val="FFDF7F"/>
                </a:solidFill>
                <a:round/>
                <a:headEnd/>
                <a:tailEnd/>
              </a:ln>
            </p:spPr>
            <p:txBody>
              <a:bodyPr/>
              <a:lstStyle/>
              <a:p>
                <a:endParaRPr lang="en-US"/>
              </a:p>
            </p:txBody>
          </p:sp>
          <p:sp>
            <p:nvSpPr>
              <p:cNvPr id="126057" name="Line 6249"/>
              <p:cNvSpPr>
                <a:spLocks noChangeShapeType="1"/>
              </p:cNvSpPr>
              <p:nvPr/>
            </p:nvSpPr>
            <p:spPr bwMode="auto">
              <a:xfrm>
                <a:off x="5305" y="2091"/>
                <a:ext cx="2" cy="3"/>
              </a:xfrm>
              <a:prstGeom prst="line">
                <a:avLst/>
              </a:prstGeom>
              <a:noFill/>
              <a:ln w="0">
                <a:solidFill>
                  <a:srgbClr val="FFDF7F"/>
                </a:solidFill>
                <a:round/>
                <a:headEnd/>
                <a:tailEnd/>
              </a:ln>
            </p:spPr>
            <p:txBody>
              <a:bodyPr/>
              <a:lstStyle/>
              <a:p>
                <a:endParaRPr lang="en-US"/>
              </a:p>
            </p:txBody>
          </p:sp>
          <p:sp>
            <p:nvSpPr>
              <p:cNvPr id="126058" name="Line 6250"/>
              <p:cNvSpPr>
                <a:spLocks noChangeShapeType="1"/>
              </p:cNvSpPr>
              <p:nvPr/>
            </p:nvSpPr>
            <p:spPr bwMode="auto">
              <a:xfrm>
                <a:off x="5307" y="2094"/>
                <a:ext cx="3" cy="2"/>
              </a:xfrm>
              <a:prstGeom prst="line">
                <a:avLst/>
              </a:prstGeom>
              <a:noFill/>
              <a:ln w="0">
                <a:solidFill>
                  <a:srgbClr val="FFDF7F"/>
                </a:solidFill>
                <a:round/>
                <a:headEnd/>
                <a:tailEnd/>
              </a:ln>
            </p:spPr>
            <p:txBody>
              <a:bodyPr/>
              <a:lstStyle/>
              <a:p>
                <a:endParaRPr lang="en-US"/>
              </a:p>
            </p:txBody>
          </p:sp>
          <p:sp>
            <p:nvSpPr>
              <p:cNvPr id="126059" name="Line 6251"/>
              <p:cNvSpPr>
                <a:spLocks noChangeShapeType="1"/>
              </p:cNvSpPr>
              <p:nvPr/>
            </p:nvSpPr>
            <p:spPr bwMode="auto">
              <a:xfrm flipV="1">
                <a:off x="5310" y="2094"/>
                <a:ext cx="3" cy="2"/>
              </a:xfrm>
              <a:prstGeom prst="line">
                <a:avLst/>
              </a:prstGeom>
              <a:noFill/>
              <a:ln w="0">
                <a:solidFill>
                  <a:srgbClr val="FFDF7F"/>
                </a:solidFill>
                <a:round/>
                <a:headEnd/>
                <a:tailEnd/>
              </a:ln>
            </p:spPr>
            <p:txBody>
              <a:bodyPr/>
              <a:lstStyle/>
              <a:p>
                <a:endParaRPr lang="en-US"/>
              </a:p>
            </p:txBody>
          </p:sp>
          <p:sp>
            <p:nvSpPr>
              <p:cNvPr id="126060" name="Line 6252"/>
              <p:cNvSpPr>
                <a:spLocks noChangeShapeType="1"/>
              </p:cNvSpPr>
              <p:nvPr/>
            </p:nvSpPr>
            <p:spPr bwMode="auto">
              <a:xfrm flipV="1">
                <a:off x="5313" y="2091"/>
                <a:ext cx="1" cy="3"/>
              </a:xfrm>
              <a:prstGeom prst="line">
                <a:avLst/>
              </a:prstGeom>
              <a:noFill/>
              <a:ln w="0">
                <a:solidFill>
                  <a:srgbClr val="FFDF7F"/>
                </a:solidFill>
                <a:round/>
                <a:headEnd/>
                <a:tailEnd/>
              </a:ln>
            </p:spPr>
            <p:txBody>
              <a:bodyPr/>
              <a:lstStyle/>
              <a:p>
                <a:endParaRPr lang="en-US"/>
              </a:p>
            </p:txBody>
          </p:sp>
          <p:sp>
            <p:nvSpPr>
              <p:cNvPr id="126061" name="Line 6253"/>
              <p:cNvSpPr>
                <a:spLocks noChangeShapeType="1"/>
              </p:cNvSpPr>
              <p:nvPr/>
            </p:nvSpPr>
            <p:spPr bwMode="auto">
              <a:xfrm flipH="1" flipV="1">
                <a:off x="5255" y="2047"/>
                <a:ext cx="1" cy="4"/>
              </a:xfrm>
              <a:prstGeom prst="line">
                <a:avLst/>
              </a:prstGeom>
              <a:noFill/>
              <a:ln w="0">
                <a:solidFill>
                  <a:srgbClr val="FFDF7F"/>
                </a:solidFill>
                <a:round/>
                <a:headEnd/>
                <a:tailEnd/>
              </a:ln>
            </p:spPr>
            <p:txBody>
              <a:bodyPr/>
              <a:lstStyle/>
              <a:p>
                <a:endParaRPr lang="en-US"/>
              </a:p>
            </p:txBody>
          </p:sp>
          <p:sp>
            <p:nvSpPr>
              <p:cNvPr id="126062" name="Line 6254"/>
              <p:cNvSpPr>
                <a:spLocks noChangeShapeType="1"/>
              </p:cNvSpPr>
              <p:nvPr/>
            </p:nvSpPr>
            <p:spPr bwMode="auto">
              <a:xfrm flipH="1" flipV="1">
                <a:off x="5252" y="2046"/>
                <a:ext cx="3" cy="1"/>
              </a:xfrm>
              <a:prstGeom prst="line">
                <a:avLst/>
              </a:prstGeom>
              <a:noFill/>
              <a:ln w="0">
                <a:solidFill>
                  <a:srgbClr val="FFDF7F"/>
                </a:solidFill>
                <a:round/>
                <a:headEnd/>
                <a:tailEnd/>
              </a:ln>
            </p:spPr>
            <p:txBody>
              <a:bodyPr/>
              <a:lstStyle/>
              <a:p>
                <a:endParaRPr lang="en-US"/>
              </a:p>
            </p:txBody>
          </p:sp>
          <p:sp>
            <p:nvSpPr>
              <p:cNvPr id="126063" name="Line 6255"/>
              <p:cNvSpPr>
                <a:spLocks noChangeShapeType="1"/>
              </p:cNvSpPr>
              <p:nvPr/>
            </p:nvSpPr>
            <p:spPr bwMode="auto">
              <a:xfrm flipH="1">
                <a:off x="5249" y="2046"/>
                <a:ext cx="3" cy="1"/>
              </a:xfrm>
              <a:prstGeom prst="line">
                <a:avLst/>
              </a:prstGeom>
              <a:noFill/>
              <a:ln w="0">
                <a:solidFill>
                  <a:srgbClr val="FFDF7F"/>
                </a:solidFill>
                <a:round/>
                <a:headEnd/>
                <a:tailEnd/>
              </a:ln>
            </p:spPr>
            <p:txBody>
              <a:bodyPr/>
              <a:lstStyle/>
              <a:p>
                <a:endParaRPr lang="en-US"/>
              </a:p>
            </p:txBody>
          </p:sp>
          <p:sp>
            <p:nvSpPr>
              <p:cNvPr id="126064" name="Line 6256"/>
              <p:cNvSpPr>
                <a:spLocks noChangeShapeType="1"/>
              </p:cNvSpPr>
              <p:nvPr/>
            </p:nvSpPr>
            <p:spPr bwMode="auto">
              <a:xfrm flipH="1">
                <a:off x="5247" y="2047"/>
                <a:ext cx="2" cy="4"/>
              </a:xfrm>
              <a:prstGeom prst="line">
                <a:avLst/>
              </a:prstGeom>
              <a:noFill/>
              <a:ln w="0">
                <a:solidFill>
                  <a:srgbClr val="FFDF7F"/>
                </a:solidFill>
                <a:round/>
                <a:headEnd/>
                <a:tailEnd/>
              </a:ln>
            </p:spPr>
            <p:txBody>
              <a:bodyPr/>
              <a:lstStyle/>
              <a:p>
                <a:endParaRPr lang="en-US"/>
              </a:p>
            </p:txBody>
          </p:sp>
          <p:sp>
            <p:nvSpPr>
              <p:cNvPr id="126065" name="Line 6257"/>
              <p:cNvSpPr>
                <a:spLocks noChangeShapeType="1"/>
              </p:cNvSpPr>
              <p:nvPr/>
            </p:nvSpPr>
            <p:spPr bwMode="auto">
              <a:xfrm>
                <a:off x="5247" y="2051"/>
                <a:ext cx="2" cy="3"/>
              </a:xfrm>
              <a:prstGeom prst="line">
                <a:avLst/>
              </a:prstGeom>
              <a:noFill/>
              <a:ln w="0">
                <a:solidFill>
                  <a:srgbClr val="FFDF7F"/>
                </a:solidFill>
                <a:round/>
                <a:headEnd/>
                <a:tailEnd/>
              </a:ln>
            </p:spPr>
            <p:txBody>
              <a:bodyPr/>
              <a:lstStyle/>
              <a:p>
                <a:endParaRPr lang="en-US"/>
              </a:p>
            </p:txBody>
          </p:sp>
          <p:sp>
            <p:nvSpPr>
              <p:cNvPr id="126066" name="Line 6258"/>
              <p:cNvSpPr>
                <a:spLocks noChangeShapeType="1"/>
              </p:cNvSpPr>
              <p:nvPr/>
            </p:nvSpPr>
            <p:spPr bwMode="auto">
              <a:xfrm>
                <a:off x="5249" y="2054"/>
                <a:ext cx="3" cy="1"/>
              </a:xfrm>
              <a:prstGeom prst="line">
                <a:avLst/>
              </a:prstGeom>
              <a:noFill/>
              <a:ln w="0">
                <a:solidFill>
                  <a:srgbClr val="FFDF7F"/>
                </a:solidFill>
                <a:round/>
                <a:headEnd/>
                <a:tailEnd/>
              </a:ln>
            </p:spPr>
            <p:txBody>
              <a:bodyPr/>
              <a:lstStyle/>
              <a:p>
                <a:endParaRPr lang="en-US"/>
              </a:p>
            </p:txBody>
          </p:sp>
          <p:sp>
            <p:nvSpPr>
              <p:cNvPr id="126067" name="Line 6259"/>
              <p:cNvSpPr>
                <a:spLocks noChangeShapeType="1"/>
              </p:cNvSpPr>
              <p:nvPr/>
            </p:nvSpPr>
            <p:spPr bwMode="auto">
              <a:xfrm flipV="1">
                <a:off x="5252" y="2054"/>
                <a:ext cx="3" cy="1"/>
              </a:xfrm>
              <a:prstGeom prst="line">
                <a:avLst/>
              </a:prstGeom>
              <a:noFill/>
              <a:ln w="0">
                <a:solidFill>
                  <a:srgbClr val="FFDF7F"/>
                </a:solidFill>
                <a:round/>
                <a:headEnd/>
                <a:tailEnd/>
              </a:ln>
            </p:spPr>
            <p:txBody>
              <a:bodyPr/>
              <a:lstStyle/>
              <a:p>
                <a:endParaRPr lang="en-US"/>
              </a:p>
            </p:txBody>
          </p:sp>
          <p:sp>
            <p:nvSpPr>
              <p:cNvPr id="126068" name="Line 6260"/>
              <p:cNvSpPr>
                <a:spLocks noChangeShapeType="1"/>
              </p:cNvSpPr>
              <p:nvPr/>
            </p:nvSpPr>
            <p:spPr bwMode="auto">
              <a:xfrm flipV="1">
                <a:off x="5255" y="2051"/>
                <a:ext cx="1" cy="3"/>
              </a:xfrm>
              <a:prstGeom prst="line">
                <a:avLst/>
              </a:prstGeom>
              <a:noFill/>
              <a:ln w="0">
                <a:solidFill>
                  <a:srgbClr val="FFDF7F"/>
                </a:solidFill>
                <a:round/>
                <a:headEnd/>
                <a:tailEnd/>
              </a:ln>
            </p:spPr>
            <p:txBody>
              <a:bodyPr/>
              <a:lstStyle/>
              <a:p>
                <a:endParaRPr lang="en-US"/>
              </a:p>
            </p:txBody>
          </p:sp>
          <p:sp>
            <p:nvSpPr>
              <p:cNvPr id="126069" name="Line 6261"/>
              <p:cNvSpPr>
                <a:spLocks noChangeShapeType="1"/>
              </p:cNvSpPr>
              <p:nvPr/>
            </p:nvSpPr>
            <p:spPr bwMode="auto">
              <a:xfrm flipH="1" flipV="1">
                <a:off x="5259" y="2104"/>
                <a:ext cx="2" cy="4"/>
              </a:xfrm>
              <a:prstGeom prst="line">
                <a:avLst/>
              </a:prstGeom>
              <a:noFill/>
              <a:ln w="0">
                <a:solidFill>
                  <a:srgbClr val="FFDF7F"/>
                </a:solidFill>
                <a:round/>
                <a:headEnd/>
                <a:tailEnd/>
              </a:ln>
            </p:spPr>
            <p:txBody>
              <a:bodyPr/>
              <a:lstStyle/>
              <a:p>
                <a:endParaRPr lang="en-US"/>
              </a:p>
            </p:txBody>
          </p:sp>
          <p:sp>
            <p:nvSpPr>
              <p:cNvPr id="126070" name="Line 6262"/>
              <p:cNvSpPr>
                <a:spLocks noChangeShapeType="1"/>
              </p:cNvSpPr>
              <p:nvPr/>
            </p:nvSpPr>
            <p:spPr bwMode="auto">
              <a:xfrm flipH="1" flipV="1">
                <a:off x="5256" y="2102"/>
                <a:ext cx="3" cy="2"/>
              </a:xfrm>
              <a:prstGeom prst="line">
                <a:avLst/>
              </a:prstGeom>
              <a:noFill/>
              <a:ln w="0">
                <a:solidFill>
                  <a:srgbClr val="FFDF7F"/>
                </a:solidFill>
                <a:round/>
                <a:headEnd/>
                <a:tailEnd/>
              </a:ln>
            </p:spPr>
            <p:txBody>
              <a:bodyPr/>
              <a:lstStyle/>
              <a:p>
                <a:endParaRPr lang="en-US"/>
              </a:p>
            </p:txBody>
          </p:sp>
          <p:sp>
            <p:nvSpPr>
              <p:cNvPr id="126071" name="Line 6263"/>
              <p:cNvSpPr>
                <a:spLocks noChangeShapeType="1"/>
              </p:cNvSpPr>
              <p:nvPr/>
            </p:nvSpPr>
            <p:spPr bwMode="auto">
              <a:xfrm flipH="1">
                <a:off x="5253" y="2102"/>
                <a:ext cx="3" cy="2"/>
              </a:xfrm>
              <a:prstGeom prst="line">
                <a:avLst/>
              </a:prstGeom>
              <a:noFill/>
              <a:ln w="0">
                <a:solidFill>
                  <a:srgbClr val="FFDF7F"/>
                </a:solidFill>
                <a:round/>
                <a:headEnd/>
                <a:tailEnd/>
              </a:ln>
            </p:spPr>
            <p:txBody>
              <a:bodyPr/>
              <a:lstStyle/>
              <a:p>
                <a:endParaRPr lang="en-US"/>
              </a:p>
            </p:txBody>
          </p:sp>
          <p:sp>
            <p:nvSpPr>
              <p:cNvPr id="126072" name="Line 6264"/>
              <p:cNvSpPr>
                <a:spLocks noChangeShapeType="1"/>
              </p:cNvSpPr>
              <p:nvPr/>
            </p:nvSpPr>
            <p:spPr bwMode="auto">
              <a:xfrm flipH="1">
                <a:off x="5252" y="2104"/>
                <a:ext cx="1" cy="4"/>
              </a:xfrm>
              <a:prstGeom prst="line">
                <a:avLst/>
              </a:prstGeom>
              <a:noFill/>
              <a:ln w="0">
                <a:solidFill>
                  <a:srgbClr val="FFDF7F"/>
                </a:solidFill>
                <a:round/>
                <a:headEnd/>
                <a:tailEnd/>
              </a:ln>
            </p:spPr>
            <p:txBody>
              <a:bodyPr/>
              <a:lstStyle/>
              <a:p>
                <a:endParaRPr lang="en-US"/>
              </a:p>
            </p:txBody>
          </p:sp>
          <p:sp>
            <p:nvSpPr>
              <p:cNvPr id="126073" name="Line 6265"/>
              <p:cNvSpPr>
                <a:spLocks noChangeShapeType="1"/>
              </p:cNvSpPr>
              <p:nvPr/>
            </p:nvSpPr>
            <p:spPr bwMode="auto">
              <a:xfrm>
                <a:off x="5252" y="2108"/>
                <a:ext cx="1" cy="3"/>
              </a:xfrm>
              <a:prstGeom prst="line">
                <a:avLst/>
              </a:prstGeom>
              <a:noFill/>
              <a:ln w="0">
                <a:solidFill>
                  <a:srgbClr val="FFDF7F"/>
                </a:solidFill>
                <a:round/>
                <a:headEnd/>
                <a:tailEnd/>
              </a:ln>
            </p:spPr>
            <p:txBody>
              <a:bodyPr/>
              <a:lstStyle/>
              <a:p>
                <a:endParaRPr lang="en-US"/>
              </a:p>
            </p:txBody>
          </p:sp>
          <p:sp>
            <p:nvSpPr>
              <p:cNvPr id="126074" name="Line 6266"/>
              <p:cNvSpPr>
                <a:spLocks noChangeShapeType="1"/>
              </p:cNvSpPr>
              <p:nvPr/>
            </p:nvSpPr>
            <p:spPr bwMode="auto">
              <a:xfrm>
                <a:off x="5253" y="2111"/>
                <a:ext cx="3" cy="1"/>
              </a:xfrm>
              <a:prstGeom prst="line">
                <a:avLst/>
              </a:prstGeom>
              <a:noFill/>
              <a:ln w="0">
                <a:solidFill>
                  <a:srgbClr val="FFDF7F"/>
                </a:solidFill>
                <a:round/>
                <a:headEnd/>
                <a:tailEnd/>
              </a:ln>
            </p:spPr>
            <p:txBody>
              <a:bodyPr/>
              <a:lstStyle/>
              <a:p>
                <a:endParaRPr lang="en-US"/>
              </a:p>
            </p:txBody>
          </p:sp>
          <p:sp>
            <p:nvSpPr>
              <p:cNvPr id="126075" name="Line 6267"/>
              <p:cNvSpPr>
                <a:spLocks noChangeShapeType="1"/>
              </p:cNvSpPr>
              <p:nvPr/>
            </p:nvSpPr>
            <p:spPr bwMode="auto">
              <a:xfrm flipV="1">
                <a:off x="5256" y="2111"/>
                <a:ext cx="3" cy="1"/>
              </a:xfrm>
              <a:prstGeom prst="line">
                <a:avLst/>
              </a:prstGeom>
              <a:noFill/>
              <a:ln w="0">
                <a:solidFill>
                  <a:srgbClr val="FFDF7F"/>
                </a:solidFill>
                <a:round/>
                <a:headEnd/>
                <a:tailEnd/>
              </a:ln>
            </p:spPr>
            <p:txBody>
              <a:bodyPr/>
              <a:lstStyle/>
              <a:p>
                <a:endParaRPr lang="en-US"/>
              </a:p>
            </p:txBody>
          </p:sp>
          <p:sp>
            <p:nvSpPr>
              <p:cNvPr id="126076" name="Line 6268"/>
              <p:cNvSpPr>
                <a:spLocks noChangeShapeType="1"/>
              </p:cNvSpPr>
              <p:nvPr/>
            </p:nvSpPr>
            <p:spPr bwMode="auto">
              <a:xfrm flipV="1">
                <a:off x="5259" y="2108"/>
                <a:ext cx="2" cy="3"/>
              </a:xfrm>
              <a:prstGeom prst="line">
                <a:avLst/>
              </a:prstGeom>
              <a:noFill/>
              <a:ln w="0">
                <a:solidFill>
                  <a:srgbClr val="FFDF7F"/>
                </a:solidFill>
                <a:round/>
                <a:headEnd/>
                <a:tailEnd/>
              </a:ln>
            </p:spPr>
            <p:txBody>
              <a:bodyPr/>
              <a:lstStyle/>
              <a:p>
                <a:endParaRPr lang="en-US"/>
              </a:p>
            </p:txBody>
          </p:sp>
          <p:sp>
            <p:nvSpPr>
              <p:cNvPr id="126077" name="Line 6269"/>
              <p:cNvSpPr>
                <a:spLocks noChangeShapeType="1"/>
              </p:cNvSpPr>
              <p:nvPr/>
            </p:nvSpPr>
            <p:spPr bwMode="auto">
              <a:xfrm flipH="1" flipV="1">
                <a:off x="5342" y="2069"/>
                <a:ext cx="1" cy="3"/>
              </a:xfrm>
              <a:prstGeom prst="line">
                <a:avLst/>
              </a:prstGeom>
              <a:noFill/>
              <a:ln w="0">
                <a:solidFill>
                  <a:srgbClr val="FFDF7F"/>
                </a:solidFill>
                <a:round/>
                <a:headEnd/>
                <a:tailEnd/>
              </a:ln>
            </p:spPr>
            <p:txBody>
              <a:bodyPr/>
              <a:lstStyle/>
              <a:p>
                <a:endParaRPr lang="en-US"/>
              </a:p>
            </p:txBody>
          </p:sp>
          <p:sp>
            <p:nvSpPr>
              <p:cNvPr id="126078" name="Line 6270"/>
              <p:cNvSpPr>
                <a:spLocks noChangeShapeType="1"/>
              </p:cNvSpPr>
              <p:nvPr/>
            </p:nvSpPr>
            <p:spPr bwMode="auto">
              <a:xfrm flipH="1" flipV="1">
                <a:off x="5339" y="2067"/>
                <a:ext cx="3" cy="2"/>
              </a:xfrm>
              <a:prstGeom prst="line">
                <a:avLst/>
              </a:prstGeom>
              <a:noFill/>
              <a:ln w="0">
                <a:solidFill>
                  <a:srgbClr val="FFDF7F"/>
                </a:solidFill>
                <a:round/>
                <a:headEnd/>
                <a:tailEnd/>
              </a:ln>
            </p:spPr>
            <p:txBody>
              <a:bodyPr/>
              <a:lstStyle/>
              <a:p>
                <a:endParaRPr lang="en-US"/>
              </a:p>
            </p:txBody>
          </p:sp>
          <p:sp>
            <p:nvSpPr>
              <p:cNvPr id="126079" name="Line 6271"/>
              <p:cNvSpPr>
                <a:spLocks noChangeShapeType="1"/>
              </p:cNvSpPr>
              <p:nvPr/>
            </p:nvSpPr>
            <p:spPr bwMode="auto">
              <a:xfrm flipH="1">
                <a:off x="5335" y="2067"/>
                <a:ext cx="4" cy="2"/>
              </a:xfrm>
              <a:prstGeom prst="line">
                <a:avLst/>
              </a:prstGeom>
              <a:noFill/>
              <a:ln w="0">
                <a:solidFill>
                  <a:srgbClr val="FFDF7F"/>
                </a:solidFill>
                <a:round/>
                <a:headEnd/>
                <a:tailEnd/>
              </a:ln>
            </p:spPr>
            <p:txBody>
              <a:bodyPr/>
              <a:lstStyle/>
              <a:p>
                <a:endParaRPr lang="en-US"/>
              </a:p>
            </p:txBody>
          </p:sp>
          <p:sp>
            <p:nvSpPr>
              <p:cNvPr id="126080" name="Line 6272"/>
              <p:cNvSpPr>
                <a:spLocks noChangeShapeType="1"/>
              </p:cNvSpPr>
              <p:nvPr/>
            </p:nvSpPr>
            <p:spPr bwMode="auto">
              <a:xfrm flipH="1">
                <a:off x="5334" y="2069"/>
                <a:ext cx="1" cy="3"/>
              </a:xfrm>
              <a:prstGeom prst="line">
                <a:avLst/>
              </a:prstGeom>
              <a:noFill/>
              <a:ln w="0">
                <a:solidFill>
                  <a:srgbClr val="FFDF7F"/>
                </a:solidFill>
                <a:round/>
                <a:headEnd/>
                <a:tailEnd/>
              </a:ln>
            </p:spPr>
            <p:txBody>
              <a:bodyPr/>
              <a:lstStyle/>
              <a:p>
                <a:endParaRPr lang="en-US"/>
              </a:p>
            </p:txBody>
          </p:sp>
        </p:grpSp>
        <p:grpSp>
          <p:nvGrpSpPr>
            <p:cNvPr id="126282" name="Group 6474"/>
            <p:cNvGrpSpPr>
              <a:grpSpLocks/>
            </p:cNvGrpSpPr>
            <p:nvPr/>
          </p:nvGrpSpPr>
          <p:grpSpPr bwMode="auto">
            <a:xfrm>
              <a:off x="4332" y="452"/>
              <a:ext cx="1045" cy="1625"/>
              <a:chOff x="4332" y="452"/>
              <a:chExt cx="1045" cy="1625"/>
            </a:xfrm>
          </p:grpSpPr>
          <p:sp>
            <p:nvSpPr>
              <p:cNvPr id="126082" name="Line 6274"/>
              <p:cNvSpPr>
                <a:spLocks noChangeShapeType="1"/>
              </p:cNvSpPr>
              <p:nvPr/>
            </p:nvSpPr>
            <p:spPr bwMode="auto">
              <a:xfrm>
                <a:off x="5334" y="2072"/>
                <a:ext cx="1" cy="3"/>
              </a:xfrm>
              <a:prstGeom prst="line">
                <a:avLst/>
              </a:prstGeom>
              <a:noFill/>
              <a:ln w="0">
                <a:solidFill>
                  <a:srgbClr val="FFDF7F"/>
                </a:solidFill>
                <a:round/>
                <a:headEnd/>
                <a:tailEnd/>
              </a:ln>
            </p:spPr>
            <p:txBody>
              <a:bodyPr/>
              <a:lstStyle/>
              <a:p>
                <a:endParaRPr lang="en-US"/>
              </a:p>
            </p:txBody>
          </p:sp>
          <p:sp>
            <p:nvSpPr>
              <p:cNvPr id="126083" name="Line 6275"/>
              <p:cNvSpPr>
                <a:spLocks noChangeShapeType="1"/>
              </p:cNvSpPr>
              <p:nvPr/>
            </p:nvSpPr>
            <p:spPr bwMode="auto">
              <a:xfrm>
                <a:off x="5335" y="2075"/>
                <a:ext cx="4" cy="2"/>
              </a:xfrm>
              <a:prstGeom prst="line">
                <a:avLst/>
              </a:prstGeom>
              <a:noFill/>
              <a:ln w="0">
                <a:solidFill>
                  <a:srgbClr val="FFDF7F"/>
                </a:solidFill>
                <a:round/>
                <a:headEnd/>
                <a:tailEnd/>
              </a:ln>
            </p:spPr>
            <p:txBody>
              <a:bodyPr/>
              <a:lstStyle/>
              <a:p>
                <a:endParaRPr lang="en-US"/>
              </a:p>
            </p:txBody>
          </p:sp>
          <p:sp>
            <p:nvSpPr>
              <p:cNvPr id="126084" name="Line 6276"/>
              <p:cNvSpPr>
                <a:spLocks noChangeShapeType="1"/>
              </p:cNvSpPr>
              <p:nvPr/>
            </p:nvSpPr>
            <p:spPr bwMode="auto">
              <a:xfrm flipV="1">
                <a:off x="5339" y="2075"/>
                <a:ext cx="3" cy="2"/>
              </a:xfrm>
              <a:prstGeom prst="line">
                <a:avLst/>
              </a:prstGeom>
              <a:noFill/>
              <a:ln w="0">
                <a:solidFill>
                  <a:srgbClr val="FFDF7F"/>
                </a:solidFill>
                <a:round/>
                <a:headEnd/>
                <a:tailEnd/>
              </a:ln>
            </p:spPr>
            <p:txBody>
              <a:bodyPr/>
              <a:lstStyle/>
              <a:p>
                <a:endParaRPr lang="en-US"/>
              </a:p>
            </p:txBody>
          </p:sp>
          <p:sp>
            <p:nvSpPr>
              <p:cNvPr id="126085" name="Line 6277"/>
              <p:cNvSpPr>
                <a:spLocks noChangeShapeType="1"/>
              </p:cNvSpPr>
              <p:nvPr/>
            </p:nvSpPr>
            <p:spPr bwMode="auto">
              <a:xfrm flipV="1">
                <a:off x="5342" y="2072"/>
                <a:ext cx="1" cy="3"/>
              </a:xfrm>
              <a:prstGeom prst="line">
                <a:avLst/>
              </a:prstGeom>
              <a:noFill/>
              <a:ln w="0">
                <a:solidFill>
                  <a:srgbClr val="FFDF7F"/>
                </a:solidFill>
                <a:round/>
                <a:headEnd/>
                <a:tailEnd/>
              </a:ln>
            </p:spPr>
            <p:txBody>
              <a:bodyPr/>
              <a:lstStyle/>
              <a:p>
                <a:endParaRPr lang="en-US"/>
              </a:p>
            </p:txBody>
          </p:sp>
          <p:sp>
            <p:nvSpPr>
              <p:cNvPr id="126086" name="Line 6278"/>
              <p:cNvSpPr>
                <a:spLocks noChangeShapeType="1"/>
              </p:cNvSpPr>
              <p:nvPr/>
            </p:nvSpPr>
            <p:spPr bwMode="auto">
              <a:xfrm flipH="1" flipV="1">
                <a:off x="5369" y="2052"/>
                <a:ext cx="1" cy="3"/>
              </a:xfrm>
              <a:prstGeom prst="line">
                <a:avLst/>
              </a:prstGeom>
              <a:noFill/>
              <a:ln w="0">
                <a:solidFill>
                  <a:srgbClr val="FFDF7F"/>
                </a:solidFill>
                <a:round/>
                <a:headEnd/>
                <a:tailEnd/>
              </a:ln>
            </p:spPr>
            <p:txBody>
              <a:bodyPr/>
              <a:lstStyle/>
              <a:p>
                <a:endParaRPr lang="en-US"/>
              </a:p>
            </p:txBody>
          </p:sp>
          <p:sp>
            <p:nvSpPr>
              <p:cNvPr id="126087" name="Line 6279"/>
              <p:cNvSpPr>
                <a:spLocks noChangeShapeType="1"/>
              </p:cNvSpPr>
              <p:nvPr/>
            </p:nvSpPr>
            <p:spPr bwMode="auto">
              <a:xfrm flipH="1" flipV="1">
                <a:off x="5365" y="2051"/>
                <a:ext cx="4" cy="1"/>
              </a:xfrm>
              <a:prstGeom prst="line">
                <a:avLst/>
              </a:prstGeom>
              <a:noFill/>
              <a:ln w="0">
                <a:solidFill>
                  <a:srgbClr val="FFDF7F"/>
                </a:solidFill>
                <a:round/>
                <a:headEnd/>
                <a:tailEnd/>
              </a:ln>
            </p:spPr>
            <p:txBody>
              <a:bodyPr/>
              <a:lstStyle/>
              <a:p>
                <a:endParaRPr lang="en-US"/>
              </a:p>
            </p:txBody>
          </p:sp>
          <p:sp>
            <p:nvSpPr>
              <p:cNvPr id="126088" name="Line 6280"/>
              <p:cNvSpPr>
                <a:spLocks noChangeShapeType="1"/>
              </p:cNvSpPr>
              <p:nvPr/>
            </p:nvSpPr>
            <p:spPr bwMode="auto">
              <a:xfrm flipH="1">
                <a:off x="5362" y="2051"/>
                <a:ext cx="3" cy="1"/>
              </a:xfrm>
              <a:prstGeom prst="line">
                <a:avLst/>
              </a:prstGeom>
              <a:noFill/>
              <a:ln w="0">
                <a:solidFill>
                  <a:srgbClr val="FFDF7F"/>
                </a:solidFill>
                <a:round/>
                <a:headEnd/>
                <a:tailEnd/>
              </a:ln>
            </p:spPr>
            <p:txBody>
              <a:bodyPr/>
              <a:lstStyle/>
              <a:p>
                <a:endParaRPr lang="en-US"/>
              </a:p>
            </p:txBody>
          </p:sp>
          <p:sp>
            <p:nvSpPr>
              <p:cNvPr id="126089" name="Line 6281"/>
              <p:cNvSpPr>
                <a:spLocks noChangeShapeType="1"/>
              </p:cNvSpPr>
              <p:nvPr/>
            </p:nvSpPr>
            <p:spPr bwMode="auto">
              <a:xfrm flipH="1">
                <a:off x="5361" y="2052"/>
                <a:ext cx="1" cy="3"/>
              </a:xfrm>
              <a:prstGeom prst="line">
                <a:avLst/>
              </a:prstGeom>
              <a:noFill/>
              <a:ln w="0">
                <a:solidFill>
                  <a:srgbClr val="FFDF7F"/>
                </a:solidFill>
                <a:round/>
                <a:headEnd/>
                <a:tailEnd/>
              </a:ln>
            </p:spPr>
            <p:txBody>
              <a:bodyPr/>
              <a:lstStyle/>
              <a:p>
                <a:endParaRPr lang="en-US"/>
              </a:p>
            </p:txBody>
          </p:sp>
          <p:sp>
            <p:nvSpPr>
              <p:cNvPr id="126090" name="Line 6282"/>
              <p:cNvSpPr>
                <a:spLocks noChangeShapeType="1"/>
              </p:cNvSpPr>
              <p:nvPr/>
            </p:nvSpPr>
            <p:spPr bwMode="auto">
              <a:xfrm>
                <a:off x="5361" y="2055"/>
                <a:ext cx="1" cy="4"/>
              </a:xfrm>
              <a:prstGeom prst="line">
                <a:avLst/>
              </a:prstGeom>
              <a:noFill/>
              <a:ln w="0">
                <a:solidFill>
                  <a:srgbClr val="FFDF7F"/>
                </a:solidFill>
                <a:round/>
                <a:headEnd/>
                <a:tailEnd/>
              </a:ln>
            </p:spPr>
            <p:txBody>
              <a:bodyPr/>
              <a:lstStyle/>
              <a:p>
                <a:endParaRPr lang="en-US"/>
              </a:p>
            </p:txBody>
          </p:sp>
          <p:sp>
            <p:nvSpPr>
              <p:cNvPr id="126091" name="Line 6283"/>
              <p:cNvSpPr>
                <a:spLocks noChangeShapeType="1"/>
              </p:cNvSpPr>
              <p:nvPr/>
            </p:nvSpPr>
            <p:spPr bwMode="auto">
              <a:xfrm>
                <a:off x="5362" y="2059"/>
                <a:ext cx="3" cy="1"/>
              </a:xfrm>
              <a:prstGeom prst="line">
                <a:avLst/>
              </a:prstGeom>
              <a:noFill/>
              <a:ln w="0">
                <a:solidFill>
                  <a:srgbClr val="FFDF7F"/>
                </a:solidFill>
                <a:round/>
                <a:headEnd/>
                <a:tailEnd/>
              </a:ln>
            </p:spPr>
            <p:txBody>
              <a:bodyPr/>
              <a:lstStyle/>
              <a:p>
                <a:endParaRPr lang="en-US"/>
              </a:p>
            </p:txBody>
          </p:sp>
          <p:sp>
            <p:nvSpPr>
              <p:cNvPr id="126092" name="Line 6284"/>
              <p:cNvSpPr>
                <a:spLocks noChangeShapeType="1"/>
              </p:cNvSpPr>
              <p:nvPr/>
            </p:nvSpPr>
            <p:spPr bwMode="auto">
              <a:xfrm flipV="1">
                <a:off x="5365" y="2059"/>
                <a:ext cx="4" cy="1"/>
              </a:xfrm>
              <a:prstGeom prst="line">
                <a:avLst/>
              </a:prstGeom>
              <a:noFill/>
              <a:ln w="0">
                <a:solidFill>
                  <a:srgbClr val="FFDF7F"/>
                </a:solidFill>
                <a:round/>
                <a:headEnd/>
                <a:tailEnd/>
              </a:ln>
            </p:spPr>
            <p:txBody>
              <a:bodyPr/>
              <a:lstStyle/>
              <a:p>
                <a:endParaRPr lang="en-US"/>
              </a:p>
            </p:txBody>
          </p:sp>
          <p:sp>
            <p:nvSpPr>
              <p:cNvPr id="126093" name="Line 6285"/>
              <p:cNvSpPr>
                <a:spLocks noChangeShapeType="1"/>
              </p:cNvSpPr>
              <p:nvPr/>
            </p:nvSpPr>
            <p:spPr bwMode="auto">
              <a:xfrm flipV="1">
                <a:off x="5369" y="2055"/>
                <a:ext cx="1" cy="4"/>
              </a:xfrm>
              <a:prstGeom prst="line">
                <a:avLst/>
              </a:prstGeom>
              <a:noFill/>
              <a:ln w="0">
                <a:solidFill>
                  <a:srgbClr val="FFDF7F"/>
                </a:solidFill>
                <a:round/>
                <a:headEnd/>
                <a:tailEnd/>
              </a:ln>
            </p:spPr>
            <p:txBody>
              <a:bodyPr/>
              <a:lstStyle/>
              <a:p>
                <a:endParaRPr lang="en-US"/>
              </a:p>
            </p:txBody>
          </p:sp>
          <p:sp>
            <p:nvSpPr>
              <p:cNvPr id="126094" name="Line 6286"/>
              <p:cNvSpPr>
                <a:spLocks noChangeShapeType="1"/>
              </p:cNvSpPr>
              <p:nvPr/>
            </p:nvSpPr>
            <p:spPr bwMode="auto">
              <a:xfrm flipH="1" flipV="1">
                <a:off x="5255" y="1857"/>
                <a:ext cx="1" cy="4"/>
              </a:xfrm>
              <a:prstGeom prst="line">
                <a:avLst/>
              </a:prstGeom>
              <a:noFill/>
              <a:ln w="0">
                <a:solidFill>
                  <a:srgbClr val="FFDF7F"/>
                </a:solidFill>
                <a:round/>
                <a:headEnd/>
                <a:tailEnd/>
              </a:ln>
            </p:spPr>
            <p:txBody>
              <a:bodyPr/>
              <a:lstStyle/>
              <a:p>
                <a:endParaRPr lang="en-US"/>
              </a:p>
            </p:txBody>
          </p:sp>
          <p:sp>
            <p:nvSpPr>
              <p:cNvPr id="126095" name="Line 6287"/>
              <p:cNvSpPr>
                <a:spLocks noChangeShapeType="1"/>
              </p:cNvSpPr>
              <p:nvPr/>
            </p:nvSpPr>
            <p:spPr bwMode="auto">
              <a:xfrm flipH="1" flipV="1">
                <a:off x="5252" y="1856"/>
                <a:ext cx="3" cy="1"/>
              </a:xfrm>
              <a:prstGeom prst="line">
                <a:avLst/>
              </a:prstGeom>
              <a:noFill/>
              <a:ln w="0">
                <a:solidFill>
                  <a:srgbClr val="FFDF7F"/>
                </a:solidFill>
                <a:round/>
                <a:headEnd/>
                <a:tailEnd/>
              </a:ln>
            </p:spPr>
            <p:txBody>
              <a:bodyPr/>
              <a:lstStyle/>
              <a:p>
                <a:endParaRPr lang="en-US"/>
              </a:p>
            </p:txBody>
          </p:sp>
          <p:sp>
            <p:nvSpPr>
              <p:cNvPr id="126096" name="Line 6288"/>
              <p:cNvSpPr>
                <a:spLocks noChangeShapeType="1"/>
              </p:cNvSpPr>
              <p:nvPr/>
            </p:nvSpPr>
            <p:spPr bwMode="auto">
              <a:xfrm flipH="1">
                <a:off x="5249" y="1856"/>
                <a:ext cx="3" cy="1"/>
              </a:xfrm>
              <a:prstGeom prst="line">
                <a:avLst/>
              </a:prstGeom>
              <a:noFill/>
              <a:ln w="0">
                <a:solidFill>
                  <a:srgbClr val="FFDF7F"/>
                </a:solidFill>
                <a:round/>
                <a:headEnd/>
                <a:tailEnd/>
              </a:ln>
            </p:spPr>
            <p:txBody>
              <a:bodyPr/>
              <a:lstStyle/>
              <a:p>
                <a:endParaRPr lang="en-US"/>
              </a:p>
            </p:txBody>
          </p:sp>
          <p:sp>
            <p:nvSpPr>
              <p:cNvPr id="126097" name="Line 6289"/>
              <p:cNvSpPr>
                <a:spLocks noChangeShapeType="1"/>
              </p:cNvSpPr>
              <p:nvPr/>
            </p:nvSpPr>
            <p:spPr bwMode="auto">
              <a:xfrm flipH="1">
                <a:off x="5247" y="1857"/>
                <a:ext cx="2" cy="4"/>
              </a:xfrm>
              <a:prstGeom prst="line">
                <a:avLst/>
              </a:prstGeom>
              <a:noFill/>
              <a:ln w="0">
                <a:solidFill>
                  <a:srgbClr val="FFDF7F"/>
                </a:solidFill>
                <a:round/>
                <a:headEnd/>
                <a:tailEnd/>
              </a:ln>
            </p:spPr>
            <p:txBody>
              <a:bodyPr/>
              <a:lstStyle/>
              <a:p>
                <a:endParaRPr lang="en-US"/>
              </a:p>
            </p:txBody>
          </p:sp>
          <p:sp>
            <p:nvSpPr>
              <p:cNvPr id="126098" name="Line 6290"/>
              <p:cNvSpPr>
                <a:spLocks noChangeShapeType="1"/>
              </p:cNvSpPr>
              <p:nvPr/>
            </p:nvSpPr>
            <p:spPr bwMode="auto">
              <a:xfrm>
                <a:off x="5247" y="1861"/>
                <a:ext cx="2" cy="3"/>
              </a:xfrm>
              <a:prstGeom prst="line">
                <a:avLst/>
              </a:prstGeom>
              <a:noFill/>
              <a:ln w="0">
                <a:solidFill>
                  <a:srgbClr val="FFDF7F"/>
                </a:solidFill>
                <a:round/>
                <a:headEnd/>
                <a:tailEnd/>
              </a:ln>
            </p:spPr>
            <p:txBody>
              <a:bodyPr/>
              <a:lstStyle/>
              <a:p>
                <a:endParaRPr lang="en-US"/>
              </a:p>
            </p:txBody>
          </p:sp>
          <p:sp>
            <p:nvSpPr>
              <p:cNvPr id="126099" name="Line 6291"/>
              <p:cNvSpPr>
                <a:spLocks noChangeShapeType="1"/>
              </p:cNvSpPr>
              <p:nvPr/>
            </p:nvSpPr>
            <p:spPr bwMode="auto">
              <a:xfrm>
                <a:off x="5249" y="1864"/>
                <a:ext cx="3" cy="2"/>
              </a:xfrm>
              <a:prstGeom prst="line">
                <a:avLst/>
              </a:prstGeom>
              <a:noFill/>
              <a:ln w="0">
                <a:solidFill>
                  <a:srgbClr val="FFDF7F"/>
                </a:solidFill>
                <a:round/>
                <a:headEnd/>
                <a:tailEnd/>
              </a:ln>
            </p:spPr>
            <p:txBody>
              <a:bodyPr/>
              <a:lstStyle/>
              <a:p>
                <a:endParaRPr lang="en-US"/>
              </a:p>
            </p:txBody>
          </p:sp>
          <p:sp>
            <p:nvSpPr>
              <p:cNvPr id="126100" name="Line 6292"/>
              <p:cNvSpPr>
                <a:spLocks noChangeShapeType="1"/>
              </p:cNvSpPr>
              <p:nvPr/>
            </p:nvSpPr>
            <p:spPr bwMode="auto">
              <a:xfrm flipV="1">
                <a:off x="5252" y="1864"/>
                <a:ext cx="3" cy="2"/>
              </a:xfrm>
              <a:prstGeom prst="line">
                <a:avLst/>
              </a:prstGeom>
              <a:noFill/>
              <a:ln w="0">
                <a:solidFill>
                  <a:srgbClr val="FFDF7F"/>
                </a:solidFill>
                <a:round/>
                <a:headEnd/>
                <a:tailEnd/>
              </a:ln>
            </p:spPr>
            <p:txBody>
              <a:bodyPr/>
              <a:lstStyle/>
              <a:p>
                <a:endParaRPr lang="en-US"/>
              </a:p>
            </p:txBody>
          </p:sp>
          <p:sp>
            <p:nvSpPr>
              <p:cNvPr id="126101" name="Line 6293"/>
              <p:cNvSpPr>
                <a:spLocks noChangeShapeType="1"/>
              </p:cNvSpPr>
              <p:nvPr/>
            </p:nvSpPr>
            <p:spPr bwMode="auto">
              <a:xfrm flipV="1">
                <a:off x="5255" y="1861"/>
                <a:ext cx="1" cy="3"/>
              </a:xfrm>
              <a:prstGeom prst="line">
                <a:avLst/>
              </a:prstGeom>
              <a:noFill/>
              <a:ln w="0">
                <a:solidFill>
                  <a:srgbClr val="FFDF7F"/>
                </a:solidFill>
                <a:round/>
                <a:headEnd/>
                <a:tailEnd/>
              </a:ln>
            </p:spPr>
            <p:txBody>
              <a:bodyPr/>
              <a:lstStyle/>
              <a:p>
                <a:endParaRPr lang="en-US"/>
              </a:p>
            </p:txBody>
          </p:sp>
          <p:sp>
            <p:nvSpPr>
              <p:cNvPr id="126102" name="Line 6294"/>
              <p:cNvSpPr>
                <a:spLocks noChangeShapeType="1"/>
              </p:cNvSpPr>
              <p:nvPr/>
            </p:nvSpPr>
            <p:spPr bwMode="auto">
              <a:xfrm flipH="1" flipV="1">
                <a:off x="5257" y="1955"/>
                <a:ext cx="2" cy="3"/>
              </a:xfrm>
              <a:prstGeom prst="line">
                <a:avLst/>
              </a:prstGeom>
              <a:noFill/>
              <a:ln w="0">
                <a:solidFill>
                  <a:srgbClr val="FFDF7F"/>
                </a:solidFill>
                <a:round/>
                <a:headEnd/>
                <a:tailEnd/>
              </a:ln>
            </p:spPr>
            <p:txBody>
              <a:bodyPr/>
              <a:lstStyle/>
              <a:p>
                <a:endParaRPr lang="en-US"/>
              </a:p>
            </p:txBody>
          </p:sp>
          <p:sp>
            <p:nvSpPr>
              <p:cNvPr id="126103" name="Line 6295"/>
              <p:cNvSpPr>
                <a:spLocks noChangeShapeType="1"/>
              </p:cNvSpPr>
              <p:nvPr/>
            </p:nvSpPr>
            <p:spPr bwMode="auto">
              <a:xfrm flipH="1" flipV="1">
                <a:off x="5254" y="1953"/>
                <a:ext cx="3" cy="2"/>
              </a:xfrm>
              <a:prstGeom prst="line">
                <a:avLst/>
              </a:prstGeom>
              <a:noFill/>
              <a:ln w="0">
                <a:solidFill>
                  <a:srgbClr val="FFDF7F"/>
                </a:solidFill>
                <a:round/>
                <a:headEnd/>
                <a:tailEnd/>
              </a:ln>
            </p:spPr>
            <p:txBody>
              <a:bodyPr/>
              <a:lstStyle/>
              <a:p>
                <a:endParaRPr lang="en-US"/>
              </a:p>
            </p:txBody>
          </p:sp>
          <p:sp>
            <p:nvSpPr>
              <p:cNvPr id="126104" name="Line 6296"/>
              <p:cNvSpPr>
                <a:spLocks noChangeShapeType="1"/>
              </p:cNvSpPr>
              <p:nvPr/>
            </p:nvSpPr>
            <p:spPr bwMode="auto">
              <a:xfrm flipH="1">
                <a:off x="5251" y="1953"/>
                <a:ext cx="3" cy="2"/>
              </a:xfrm>
              <a:prstGeom prst="line">
                <a:avLst/>
              </a:prstGeom>
              <a:noFill/>
              <a:ln w="0">
                <a:solidFill>
                  <a:srgbClr val="FFDF7F"/>
                </a:solidFill>
                <a:round/>
                <a:headEnd/>
                <a:tailEnd/>
              </a:ln>
            </p:spPr>
            <p:txBody>
              <a:bodyPr/>
              <a:lstStyle/>
              <a:p>
                <a:endParaRPr lang="en-US"/>
              </a:p>
            </p:txBody>
          </p:sp>
          <p:sp>
            <p:nvSpPr>
              <p:cNvPr id="126105" name="Line 6297"/>
              <p:cNvSpPr>
                <a:spLocks noChangeShapeType="1"/>
              </p:cNvSpPr>
              <p:nvPr/>
            </p:nvSpPr>
            <p:spPr bwMode="auto">
              <a:xfrm flipH="1">
                <a:off x="5249" y="1955"/>
                <a:ext cx="2" cy="3"/>
              </a:xfrm>
              <a:prstGeom prst="line">
                <a:avLst/>
              </a:prstGeom>
              <a:noFill/>
              <a:ln w="0">
                <a:solidFill>
                  <a:srgbClr val="FFDF7F"/>
                </a:solidFill>
                <a:round/>
                <a:headEnd/>
                <a:tailEnd/>
              </a:ln>
            </p:spPr>
            <p:txBody>
              <a:bodyPr/>
              <a:lstStyle/>
              <a:p>
                <a:endParaRPr lang="en-US"/>
              </a:p>
            </p:txBody>
          </p:sp>
          <p:sp>
            <p:nvSpPr>
              <p:cNvPr id="126106" name="Line 6298"/>
              <p:cNvSpPr>
                <a:spLocks noChangeShapeType="1"/>
              </p:cNvSpPr>
              <p:nvPr/>
            </p:nvSpPr>
            <p:spPr bwMode="auto">
              <a:xfrm>
                <a:off x="5249" y="1958"/>
                <a:ext cx="2" cy="3"/>
              </a:xfrm>
              <a:prstGeom prst="line">
                <a:avLst/>
              </a:prstGeom>
              <a:noFill/>
              <a:ln w="0">
                <a:solidFill>
                  <a:srgbClr val="FFDF7F"/>
                </a:solidFill>
                <a:round/>
                <a:headEnd/>
                <a:tailEnd/>
              </a:ln>
            </p:spPr>
            <p:txBody>
              <a:bodyPr/>
              <a:lstStyle/>
              <a:p>
                <a:endParaRPr lang="en-US"/>
              </a:p>
            </p:txBody>
          </p:sp>
          <p:sp>
            <p:nvSpPr>
              <p:cNvPr id="126107" name="Line 6299"/>
              <p:cNvSpPr>
                <a:spLocks noChangeShapeType="1"/>
              </p:cNvSpPr>
              <p:nvPr/>
            </p:nvSpPr>
            <p:spPr bwMode="auto">
              <a:xfrm>
                <a:off x="5251" y="1961"/>
                <a:ext cx="3" cy="2"/>
              </a:xfrm>
              <a:prstGeom prst="line">
                <a:avLst/>
              </a:prstGeom>
              <a:noFill/>
              <a:ln w="0">
                <a:solidFill>
                  <a:srgbClr val="FFDF7F"/>
                </a:solidFill>
                <a:round/>
                <a:headEnd/>
                <a:tailEnd/>
              </a:ln>
            </p:spPr>
            <p:txBody>
              <a:bodyPr/>
              <a:lstStyle/>
              <a:p>
                <a:endParaRPr lang="en-US"/>
              </a:p>
            </p:txBody>
          </p:sp>
          <p:sp>
            <p:nvSpPr>
              <p:cNvPr id="126108" name="Line 6300"/>
              <p:cNvSpPr>
                <a:spLocks noChangeShapeType="1"/>
              </p:cNvSpPr>
              <p:nvPr/>
            </p:nvSpPr>
            <p:spPr bwMode="auto">
              <a:xfrm flipV="1">
                <a:off x="5254" y="1961"/>
                <a:ext cx="3" cy="2"/>
              </a:xfrm>
              <a:prstGeom prst="line">
                <a:avLst/>
              </a:prstGeom>
              <a:noFill/>
              <a:ln w="0">
                <a:solidFill>
                  <a:srgbClr val="FFDF7F"/>
                </a:solidFill>
                <a:round/>
                <a:headEnd/>
                <a:tailEnd/>
              </a:ln>
            </p:spPr>
            <p:txBody>
              <a:bodyPr/>
              <a:lstStyle/>
              <a:p>
                <a:endParaRPr lang="en-US"/>
              </a:p>
            </p:txBody>
          </p:sp>
          <p:sp>
            <p:nvSpPr>
              <p:cNvPr id="126109" name="Line 6301"/>
              <p:cNvSpPr>
                <a:spLocks noChangeShapeType="1"/>
              </p:cNvSpPr>
              <p:nvPr/>
            </p:nvSpPr>
            <p:spPr bwMode="auto">
              <a:xfrm flipV="1">
                <a:off x="5257" y="1958"/>
                <a:ext cx="2" cy="3"/>
              </a:xfrm>
              <a:prstGeom prst="line">
                <a:avLst/>
              </a:prstGeom>
              <a:noFill/>
              <a:ln w="0">
                <a:solidFill>
                  <a:srgbClr val="FFDF7F"/>
                </a:solidFill>
                <a:round/>
                <a:headEnd/>
                <a:tailEnd/>
              </a:ln>
            </p:spPr>
            <p:txBody>
              <a:bodyPr/>
              <a:lstStyle/>
              <a:p>
                <a:endParaRPr lang="en-US"/>
              </a:p>
            </p:txBody>
          </p:sp>
          <p:sp>
            <p:nvSpPr>
              <p:cNvPr id="126110" name="Line 6302"/>
              <p:cNvSpPr>
                <a:spLocks noChangeShapeType="1"/>
              </p:cNvSpPr>
              <p:nvPr/>
            </p:nvSpPr>
            <p:spPr bwMode="auto">
              <a:xfrm flipH="1" flipV="1">
                <a:off x="5310" y="1907"/>
                <a:ext cx="2" cy="3"/>
              </a:xfrm>
              <a:prstGeom prst="line">
                <a:avLst/>
              </a:prstGeom>
              <a:noFill/>
              <a:ln w="0">
                <a:solidFill>
                  <a:srgbClr val="FFDF7F"/>
                </a:solidFill>
                <a:round/>
                <a:headEnd/>
                <a:tailEnd/>
              </a:ln>
            </p:spPr>
            <p:txBody>
              <a:bodyPr/>
              <a:lstStyle/>
              <a:p>
                <a:endParaRPr lang="en-US"/>
              </a:p>
            </p:txBody>
          </p:sp>
          <p:sp>
            <p:nvSpPr>
              <p:cNvPr id="126111" name="Line 6303"/>
              <p:cNvSpPr>
                <a:spLocks noChangeShapeType="1"/>
              </p:cNvSpPr>
              <p:nvPr/>
            </p:nvSpPr>
            <p:spPr bwMode="auto">
              <a:xfrm flipH="1" flipV="1">
                <a:off x="5307" y="1905"/>
                <a:ext cx="3" cy="2"/>
              </a:xfrm>
              <a:prstGeom prst="line">
                <a:avLst/>
              </a:prstGeom>
              <a:noFill/>
              <a:ln w="0">
                <a:solidFill>
                  <a:srgbClr val="FFDF7F"/>
                </a:solidFill>
                <a:round/>
                <a:headEnd/>
                <a:tailEnd/>
              </a:ln>
            </p:spPr>
            <p:txBody>
              <a:bodyPr/>
              <a:lstStyle/>
              <a:p>
                <a:endParaRPr lang="en-US"/>
              </a:p>
            </p:txBody>
          </p:sp>
          <p:sp>
            <p:nvSpPr>
              <p:cNvPr id="126112" name="Line 6304"/>
              <p:cNvSpPr>
                <a:spLocks noChangeShapeType="1"/>
              </p:cNvSpPr>
              <p:nvPr/>
            </p:nvSpPr>
            <p:spPr bwMode="auto">
              <a:xfrm flipH="1">
                <a:off x="5304" y="1905"/>
                <a:ext cx="3" cy="2"/>
              </a:xfrm>
              <a:prstGeom prst="line">
                <a:avLst/>
              </a:prstGeom>
              <a:noFill/>
              <a:ln w="0">
                <a:solidFill>
                  <a:srgbClr val="FFDF7F"/>
                </a:solidFill>
                <a:round/>
                <a:headEnd/>
                <a:tailEnd/>
              </a:ln>
            </p:spPr>
            <p:txBody>
              <a:bodyPr/>
              <a:lstStyle/>
              <a:p>
                <a:endParaRPr lang="en-US"/>
              </a:p>
            </p:txBody>
          </p:sp>
          <p:sp>
            <p:nvSpPr>
              <p:cNvPr id="126113" name="Line 6305"/>
              <p:cNvSpPr>
                <a:spLocks noChangeShapeType="1"/>
              </p:cNvSpPr>
              <p:nvPr/>
            </p:nvSpPr>
            <p:spPr bwMode="auto">
              <a:xfrm flipH="1">
                <a:off x="5303" y="1907"/>
                <a:ext cx="1" cy="3"/>
              </a:xfrm>
              <a:prstGeom prst="line">
                <a:avLst/>
              </a:prstGeom>
              <a:noFill/>
              <a:ln w="0">
                <a:solidFill>
                  <a:srgbClr val="FFDF7F"/>
                </a:solidFill>
                <a:round/>
                <a:headEnd/>
                <a:tailEnd/>
              </a:ln>
            </p:spPr>
            <p:txBody>
              <a:bodyPr/>
              <a:lstStyle/>
              <a:p>
                <a:endParaRPr lang="en-US"/>
              </a:p>
            </p:txBody>
          </p:sp>
          <p:sp>
            <p:nvSpPr>
              <p:cNvPr id="126114" name="Line 6306"/>
              <p:cNvSpPr>
                <a:spLocks noChangeShapeType="1"/>
              </p:cNvSpPr>
              <p:nvPr/>
            </p:nvSpPr>
            <p:spPr bwMode="auto">
              <a:xfrm>
                <a:off x="5303" y="1910"/>
                <a:ext cx="1" cy="3"/>
              </a:xfrm>
              <a:prstGeom prst="line">
                <a:avLst/>
              </a:prstGeom>
              <a:noFill/>
              <a:ln w="0">
                <a:solidFill>
                  <a:srgbClr val="FFDF7F"/>
                </a:solidFill>
                <a:round/>
                <a:headEnd/>
                <a:tailEnd/>
              </a:ln>
            </p:spPr>
            <p:txBody>
              <a:bodyPr/>
              <a:lstStyle/>
              <a:p>
                <a:endParaRPr lang="en-US"/>
              </a:p>
            </p:txBody>
          </p:sp>
          <p:sp>
            <p:nvSpPr>
              <p:cNvPr id="126115" name="Line 6307"/>
              <p:cNvSpPr>
                <a:spLocks noChangeShapeType="1"/>
              </p:cNvSpPr>
              <p:nvPr/>
            </p:nvSpPr>
            <p:spPr bwMode="auto">
              <a:xfrm>
                <a:off x="5304" y="1913"/>
                <a:ext cx="3" cy="2"/>
              </a:xfrm>
              <a:prstGeom prst="line">
                <a:avLst/>
              </a:prstGeom>
              <a:noFill/>
              <a:ln w="0">
                <a:solidFill>
                  <a:srgbClr val="FFDF7F"/>
                </a:solidFill>
                <a:round/>
                <a:headEnd/>
                <a:tailEnd/>
              </a:ln>
            </p:spPr>
            <p:txBody>
              <a:bodyPr/>
              <a:lstStyle/>
              <a:p>
                <a:endParaRPr lang="en-US"/>
              </a:p>
            </p:txBody>
          </p:sp>
          <p:sp>
            <p:nvSpPr>
              <p:cNvPr id="126116" name="Line 6308"/>
              <p:cNvSpPr>
                <a:spLocks noChangeShapeType="1"/>
              </p:cNvSpPr>
              <p:nvPr/>
            </p:nvSpPr>
            <p:spPr bwMode="auto">
              <a:xfrm flipV="1">
                <a:off x="5307" y="1913"/>
                <a:ext cx="3" cy="2"/>
              </a:xfrm>
              <a:prstGeom prst="line">
                <a:avLst/>
              </a:prstGeom>
              <a:noFill/>
              <a:ln w="0">
                <a:solidFill>
                  <a:srgbClr val="FFDF7F"/>
                </a:solidFill>
                <a:round/>
                <a:headEnd/>
                <a:tailEnd/>
              </a:ln>
            </p:spPr>
            <p:txBody>
              <a:bodyPr/>
              <a:lstStyle/>
              <a:p>
                <a:endParaRPr lang="en-US"/>
              </a:p>
            </p:txBody>
          </p:sp>
          <p:sp>
            <p:nvSpPr>
              <p:cNvPr id="126117" name="Line 6309"/>
              <p:cNvSpPr>
                <a:spLocks noChangeShapeType="1"/>
              </p:cNvSpPr>
              <p:nvPr/>
            </p:nvSpPr>
            <p:spPr bwMode="auto">
              <a:xfrm flipV="1">
                <a:off x="5310" y="1910"/>
                <a:ext cx="2" cy="3"/>
              </a:xfrm>
              <a:prstGeom prst="line">
                <a:avLst/>
              </a:prstGeom>
              <a:noFill/>
              <a:ln w="0">
                <a:solidFill>
                  <a:srgbClr val="FFDF7F"/>
                </a:solidFill>
                <a:round/>
                <a:headEnd/>
                <a:tailEnd/>
              </a:ln>
            </p:spPr>
            <p:txBody>
              <a:bodyPr/>
              <a:lstStyle/>
              <a:p>
                <a:endParaRPr lang="en-US"/>
              </a:p>
            </p:txBody>
          </p:sp>
          <p:sp>
            <p:nvSpPr>
              <p:cNvPr id="126118" name="Line 6310"/>
              <p:cNvSpPr>
                <a:spLocks noChangeShapeType="1"/>
              </p:cNvSpPr>
              <p:nvPr/>
            </p:nvSpPr>
            <p:spPr bwMode="auto">
              <a:xfrm flipH="1" flipV="1">
                <a:off x="5310" y="1945"/>
                <a:ext cx="1" cy="3"/>
              </a:xfrm>
              <a:prstGeom prst="line">
                <a:avLst/>
              </a:prstGeom>
              <a:noFill/>
              <a:ln w="0">
                <a:solidFill>
                  <a:srgbClr val="FFDF7F"/>
                </a:solidFill>
                <a:round/>
                <a:headEnd/>
                <a:tailEnd/>
              </a:ln>
            </p:spPr>
            <p:txBody>
              <a:bodyPr/>
              <a:lstStyle/>
              <a:p>
                <a:endParaRPr lang="en-US"/>
              </a:p>
            </p:txBody>
          </p:sp>
          <p:sp>
            <p:nvSpPr>
              <p:cNvPr id="126119" name="Line 6311"/>
              <p:cNvSpPr>
                <a:spLocks noChangeShapeType="1"/>
              </p:cNvSpPr>
              <p:nvPr/>
            </p:nvSpPr>
            <p:spPr bwMode="auto">
              <a:xfrm flipH="1" flipV="1">
                <a:off x="5307" y="1943"/>
                <a:ext cx="3" cy="2"/>
              </a:xfrm>
              <a:prstGeom prst="line">
                <a:avLst/>
              </a:prstGeom>
              <a:noFill/>
              <a:ln w="0">
                <a:solidFill>
                  <a:srgbClr val="FFDF7F"/>
                </a:solidFill>
                <a:round/>
                <a:headEnd/>
                <a:tailEnd/>
              </a:ln>
            </p:spPr>
            <p:txBody>
              <a:bodyPr/>
              <a:lstStyle/>
              <a:p>
                <a:endParaRPr lang="en-US"/>
              </a:p>
            </p:txBody>
          </p:sp>
          <p:sp>
            <p:nvSpPr>
              <p:cNvPr id="126120" name="Line 6312"/>
              <p:cNvSpPr>
                <a:spLocks noChangeShapeType="1"/>
              </p:cNvSpPr>
              <p:nvPr/>
            </p:nvSpPr>
            <p:spPr bwMode="auto">
              <a:xfrm flipH="1">
                <a:off x="5303" y="1943"/>
                <a:ext cx="4" cy="2"/>
              </a:xfrm>
              <a:prstGeom prst="line">
                <a:avLst/>
              </a:prstGeom>
              <a:noFill/>
              <a:ln w="0">
                <a:solidFill>
                  <a:srgbClr val="FFDF7F"/>
                </a:solidFill>
                <a:round/>
                <a:headEnd/>
                <a:tailEnd/>
              </a:ln>
            </p:spPr>
            <p:txBody>
              <a:bodyPr/>
              <a:lstStyle/>
              <a:p>
                <a:endParaRPr lang="en-US"/>
              </a:p>
            </p:txBody>
          </p:sp>
          <p:sp>
            <p:nvSpPr>
              <p:cNvPr id="126121" name="Line 6313"/>
              <p:cNvSpPr>
                <a:spLocks noChangeShapeType="1"/>
              </p:cNvSpPr>
              <p:nvPr/>
            </p:nvSpPr>
            <p:spPr bwMode="auto">
              <a:xfrm flipH="1">
                <a:off x="5302" y="1945"/>
                <a:ext cx="1" cy="3"/>
              </a:xfrm>
              <a:prstGeom prst="line">
                <a:avLst/>
              </a:prstGeom>
              <a:noFill/>
              <a:ln w="0">
                <a:solidFill>
                  <a:srgbClr val="FFDF7F"/>
                </a:solidFill>
                <a:round/>
                <a:headEnd/>
                <a:tailEnd/>
              </a:ln>
            </p:spPr>
            <p:txBody>
              <a:bodyPr/>
              <a:lstStyle/>
              <a:p>
                <a:endParaRPr lang="en-US"/>
              </a:p>
            </p:txBody>
          </p:sp>
          <p:sp>
            <p:nvSpPr>
              <p:cNvPr id="126122" name="Line 6314"/>
              <p:cNvSpPr>
                <a:spLocks noChangeShapeType="1"/>
              </p:cNvSpPr>
              <p:nvPr/>
            </p:nvSpPr>
            <p:spPr bwMode="auto">
              <a:xfrm>
                <a:off x="5302" y="1948"/>
                <a:ext cx="1" cy="4"/>
              </a:xfrm>
              <a:prstGeom prst="line">
                <a:avLst/>
              </a:prstGeom>
              <a:noFill/>
              <a:ln w="0">
                <a:solidFill>
                  <a:srgbClr val="FFDF7F"/>
                </a:solidFill>
                <a:round/>
                <a:headEnd/>
                <a:tailEnd/>
              </a:ln>
            </p:spPr>
            <p:txBody>
              <a:bodyPr/>
              <a:lstStyle/>
              <a:p>
                <a:endParaRPr lang="en-US"/>
              </a:p>
            </p:txBody>
          </p:sp>
          <p:sp>
            <p:nvSpPr>
              <p:cNvPr id="126123" name="Line 6315"/>
              <p:cNvSpPr>
                <a:spLocks noChangeShapeType="1"/>
              </p:cNvSpPr>
              <p:nvPr/>
            </p:nvSpPr>
            <p:spPr bwMode="auto">
              <a:xfrm>
                <a:off x="5303" y="1952"/>
                <a:ext cx="4" cy="1"/>
              </a:xfrm>
              <a:prstGeom prst="line">
                <a:avLst/>
              </a:prstGeom>
              <a:noFill/>
              <a:ln w="0">
                <a:solidFill>
                  <a:srgbClr val="FFDF7F"/>
                </a:solidFill>
                <a:round/>
                <a:headEnd/>
                <a:tailEnd/>
              </a:ln>
            </p:spPr>
            <p:txBody>
              <a:bodyPr/>
              <a:lstStyle/>
              <a:p>
                <a:endParaRPr lang="en-US"/>
              </a:p>
            </p:txBody>
          </p:sp>
          <p:sp>
            <p:nvSpPr>
              <p:cNvPr id="126124" name="Line 6316"/>
              <p:cNvSpPr>
                <a:spLocks noChangeShapeType="1"/>
              </p:cNvSpPr>
              <p:nvPr/>
            </p:nvSpPr>
            <p:spPr bwMode="auto">
              <a:xfrm flipV="1">
                <a:off x="5307" y="1952"/>
                <a:ext cx="3" cy="1"/>
              </a:xfrm>
              <a:prstGeom prst="line">
                <a:avLst/>
              </a:prstGeom>
              <a:noFill/>
              <a:ln w="0">
                <a:solidFill>
                  <a:srgbClr val="FFDF7F"/>
                </a:solidFill>
                <a:round/>
                <a:headEnd/>
                <a:tailEnd/>
              </a:ln>
            </p:spPr>
            <p:txBody>
              <a:bodyPr/>
              <a:lstStyle/>
              <a:p>
                <a:endParaRPr lang="en-US"/>
              </a:p>
            </p:txBody>
          </p:sp>
          <p:sp>
            <p:nvSpPr>
              <p:cNvPr id="126125" name="Line 6317"/>
              <p:cNvSpPr>
                <a:spLocks noChangeShapeType="1"/>
              </p:cNvSpPr>
              <p:nvPr/>
            </p:nvSpPr>
            <p:spPr bwMode="auto">
              <a:xfrm flipV="1">
                <a:off x="5310" y="1948"/>
                <a:ext cx="1" cy="4"/>
              </a:xfrm>
              <a:prstGeom prst="line">
                <a:avLst/>
              </a:prstGeom>
              <a:noFill/>
              <a:ln w="0">
                <a:solidFill>
                  <a:srgbClr val="FFDF7F"/>
                </a:solidFill>
                <a:round/>
                <a:headEnd/>
                <a:tailEnd/>
              </a:ln>
            </p:spPr>
            <p:txBody>
              <a:bodyPr/>
              <a:lstStyle/>
              <a:p>
                <a:endParaRPr lang="en-US"/>
              </a:p>
            </p:txBody>
          </p:sp>
          <p:sp>
            <p:nvSpPr>
              <p:cNvPr id="126126" name="Line 6318"/>
              <p:cNvSpPr>
                <a:spLocks noChangeShapeType="1"/>
              </p:cNvSpPr>
              <p:nvPr/>
            </p:nvSpPr>
            <p:spPr bwMode="auto">
              <a:xfrm flipH="1" flipV="1">
                <a:off x="5256" y="1677"/>
                <a:ext cx="2" cy="3"/>
              </a:xfrm>
              <a:prstGeom prst="line">
                <a:avLst/>
              </a:prstGeom>
              <a:noFill/>
              <a:ln w="0">
                <a:solidFill>
                  <a:srgbClr val="FFDF7F"/>
                </a:solidFill>
                <a:round/>
                <a:headEnd/>
                <a:tailEnd/>
              </a:ln>
            </p:spPr>
            <p:txBody>
              <a:bodyPr/>
              <a:lstStyle/>
              <a:p>
                <a:endParaRPr lang="en-US"/>
              </a:p>
            </p:txBody>
          </p:sp>
          <p:sp>
            <p:nvSpPr>
              <p:cNvPr id="126127" name="Line 6319"/>
              <p:cNvSpPr>
                <a:spLocks noChangeShapeType="1"/>
              </p:cNvSpPr>
              <p:nvPr/>
            </p:nvSpPr>
            <p:spPr bwMode="auto">
              <a:xfrm flipH="1" flipV="1">
                <a:off x="5253" y="1676"/>
                <a:ext cx="3" cy="1"/>
              </a:xfrm>
              <a:prstGeom prst="line">
                <a:avLst/>
              </a:prstGeom>
              <a:noFill/>
              <a:ln w="0">
                <a:solidFill>
                  <a:srgbClr val="FFDF7F"/>
                </a:solidFill>
                <a:round/>
                <a:headEnd/>
                <a:tailEnd/>
              </a:ln>
            </p:spPr>
            <p:txBody>
              <a:bodyPr/>
              <a:lstStyle/>
              <a:p>
                <a:endParaRPr lang="en-US"/>
              </a:p>
            </p:txBody>
          </p:sp>
          <p:sp>
            <p:nvSpPr>
              <p:cNvPr id="126128" name="Line 6320"/>
              <p:cNvSpPr>
                <a:spLocks noChangeShapeType="1"/>
              </p:cNvSpPr>
              <p:nvPr/>
            </p:nvSpPr>
            <p:spPr bwMode="auto">
              <a:xfrm flipH="1">
                <a:off x="5250" y="1676"/>
                <a:ext cx="3" cy="1"/>
              </a:xfrm>
              <a:prstGeom prst="line">
                <a:avLst/>
              </a:prstGeom>
              <a:noFill/>
              <a:ln w="0">
                <a:solidFill>
                  <a:srgbClr val="FFDF7F"/>
                </a:solidFill>
                <a:round/>
                <a:headEnd/>
                <a:tailEnd/>
              </a:ln>
            </p:spPr>
            <p:txBody>
              <a:bodyPr/>
              <a:lstStyle/>
              <a:p>
                <a:endParaRPr lang="en-US"/>
              </a:p>
            </p:txBody>
          </p:sp>
          <p:sp>
            <p:nvSpPr>
              <p:cNvPr id="126129" name="Line 6321"/>
              <p:cNvSpPr>
                <a:spLocks noChangeShapeType="1"/>
              </p:cNvSpPr>
              <p:nvPr/>
            </p:nvSpPr>
            <p:spPr bwMode="auto">
              <a:xfrm flipH="1">
                <a:off x="5249" y="1677"/>
                <a:ext cx="1" cy="3"/>
              </a:xfrm>
              <a:prstGeom prst="line">
                <a:avLst/>
              </a:prstGeom>
              <a:noFill/>
              <a:ln w="0">
                <a:solidFill>
                  <a:srgbClr val="FFDF7F"/>
                </a:solidFill>
                <a:round/>
                <a:headEnd/>
                <a:tailEnd/>
              </a:ln>
            </p:spPr>
            <p:txBody>
              <a:bodyPr/>
              <a:lstStyle/>
              <a:p>
                <a:endParaRPr lang="en-US"/>
              </a:p>
            </p:txBody>
          </p:sp>
          <p:sp>
            <p:nvSpPr>
              <p:cNvPr id="126130" name="Line 6322"/>
              <p:cNvSpPr>
                <a:spLocks noChangeShapeType="1"/>
              </p:cNvSpPr>
              <p:nvPr/>
            </p:nvSpPr>
            <p:spPr bwMode="auto">
              <a:xfrm>
                <a:off x="5249" y="1680"/>
                <a:ext cx="1" cy="4"/>
              </a:xfrm>
              <a:prstGeom prst="line">
                <a:avLst/>
              </a:prstGeom>
              <a:noFill/>
              <a:ln w="0">
                <a:solidFill>
                  <a:srgbClr val="FFDF7F"/>
                </a:solidFill>
                <a:round/>
                <a:headEnd/>
                <a:tailEnd/>
              </a:ln>
            </p:spPr>
            <p:txBody>
              <a:bodyPr/>
              <a:lstStyle/>
              <a:p>
                <a:endParaRPr lang="en-US"/>
              </a:p>
            </p:txBody>
          </p:sp>
          <p:sp>
            <p:nvSpPr>
              <p:cNvPr id="126131" name="Line 6323"/>
              <p:cNvSpPr>
                <a:spLocks noChangeShapeType="1"/>
              </p:cNvSpPr>
              <p:nvPr/>
            </p:nvSpPr>
            <p:spPr bwMode="auto">
              <a:xfrm>
                <a:off x="5250" y="1684"/>
                <a:ext cx="3" cy="1"/>
              </a:xfrm>
              <a:prstGeom prst="line">
                <a:avLst/>
              </a:prstGeom>
              <a:noFill/>
              <a:ln w="0">
                <a:solidFill>
                  <a:srgbClr val="FFDF7F"/>
                </a:solidFill>
                <a:round/>
                <a:headEnd/>
                <a:tailEnd/>
              </a:ln>
            </p:spPr>
            <p:txBody>
              <a:bodyPr/>
              <a:lstStyle/>
              <a:p>
                <a:endParaRPr lang="en-US"/>
              </a:p>
            </p:txBody>
          </p:sp>
          <p:sp>
            <p:nvSpPr>
              <p:cNvPr id="126132" name="Line 6324"/>
              <p:cNvSpPr>
                <a:spLocks noChangeShapeType="1"/>
              </p:cNvSpPr>
              <p:nvPr/>
            </p:nvSpPr>
            <p:spPr bwMode="auto">
              <a:xfrm flipV="1">
                <a:off x="5253" y="1684"/>
                <a:ext cx="3" cy="1"/>
              </a:xfrm>
              <a:prstGeom prst="line">
                <a:avLst/>
              </a:prstGeom>
              <a:noFill/>
              <a:ln w="0">
                <a:solidFill>
                  <a:srgbClr val="FFDF7F"/>
                </a:solidFill>
                <a:round/>
                <a:headEnd/>
                <a:tailEnd/>
              </a:ln>
            </p:spPr>
            <p:txBody>
              <a:bodyPr/>
              <a:lstStyle/>
              <a:p>
                <a:endParaRPr lang="en-US"/>
              </a:p>
            </p:txBody>
          </p:sp>
          <p:sp>
            <p:nvSpPr>
              <p:cNvPr id="126133" name="Line 6325"/>
              <p:cNvSpPr>
                <a:spLocks noChangeShapeType="1"/>
              </p:cNvSpPr>
              <p:nvPr/>
            </p:nvSpPr>
            <p:spPr bwMode="auto">
              <a:xfrm flipV="1">
                <a:off x="5256" y="1680"/>
                <a:ext cx="2" cy="4"/>
              </a:xfrm>
              <a:prstGeom prst="line">
                <a:avLst/>
              </a:prstGeom>
              <a:noFill/>
              <a:ln w="0">
                <a:solidFill>
                  <a:srgbClr val="FFDF7F"/>
                </a:solidFill>
                <a:round/>
                <a:headEnd/>
                <a:tailEnd/>
              </a:ln>
            </p:spPr>
            <p:txBody>
              <a:bodyPr/>
              <a:lstStyle/>
              <a:p>
                <a:endParaRPr lang="en-US"/>
              </a:p>
            </p:txBody>
          </p:sp>
          <p:sp>
            <p:nvSpPr>
              <p:cNvPr id="126134" name="Line 6326"/>
              <p:cNvSpPr>
                <a:spLocks noChangeShapeType="1"/>
              </p:cNvSpPr>
              <p:nvPr/>
            </p:nvSpPr>
            <p:spPr bwMode="auto">
              <a:xfrm flipH="1" flipV="1">
                <a:off x="5255" y="1767"/>
                <a:ext cx="1" cy="3"/>
              </a:xfrm>
              <a:prstGeom prst="line">
                <a:avLst/>
              </a:prstGeom>
              <a:noFill/>
              <a:ln w="0">
                <a:solidFill>
                  <a:srgbClr val="FFDF7F"/>
                </a:solidFill>
                <a:round/>
                <a:headEnd/>
                <a:tailEnd/>
              </a:ln>
            </p:spPr>
            <p:txBody>
              <a:bodyPr/>
              <a:lstStyle/>
              <a:p>
                <a:endParaRPr lang="en-US"/>
              </a:p>
            </p:txBody>
          </p:sp>
          <p:sp>
            <p:nvSpPr>
              <p:cNvPr id="126135" name="Line 6327"/>
              <p:cNvSpPr>
                <a:spLocks noChangeShapeType="1"/>
              </p:cNvSpPr>
              <p:nvPr/>
            </p:nvSpPr>
            <p:spPr bwMode="auto">
              <a:xfrm flipH="1" flipV="1">
                <a:off x="5252" y="1766"/>
                <a:ext cx="3" cy="1"/>
              </a:xfrm>
              <a:prstGeom prst="line">
                <a:avLst/>
              </a:prstGeom>
              <a:noFill/>
              <a:ln w="0">
                <a:solidFill>
                  <a:srgbClr val="FFDF7F"/>
                </a:solidFill>
                <a:round/>
                <a:headEnd/>
                <a:tailEnd/>
              </a:ln>
            </p:spPr>
            <p:txBody>
              <a:bodyPr/>
              <a:lstStyle/>
              <a:p>
                <a:endParaRPr lang="en-US"/>
              </a:p>
            </p:txBody>
          </p:sp>
          <p:sp>
            <p:nvSpPr>
              <p:cNvPr id="126136" name="Line 6328"/>
              <p:cNvSpPr>
                <a:spLocks noChangeShapeType="1"/>
              </p:cNvSpPr>
              <p:nvPr/>
            </p:nvSpPr>
            <p:spPr bwMode="auto">
              <a:xfrm flipH="1">
                <a:off x="5249" y="1766"/>
                <a:ext cx="3" cy="1"/>
              </a:xfrm>
              <a:prstGeom prst="line">
                <a:avLst/>
              </a:prstGeom>
              <a:noFill/>
              <a:ln w="0">
                <a:solidFill>
                  <a:srgbClr val="FFDF7F"/>
                </a:solidFill>
                <a:round/>
                <a:headEnd/>
                <a:tailEnd/>
              </a:ln>
            </p:spPr>
            <p:txBody>
              <a:bodyPr/>
              <a:lstStyle/>
              <a:p>
                <a:endParaRPr lang="en-US"/>
              </a:p>
            </p:txBody>
          </p:sp>
          <p:sp>
            <p:nvSpPr>
              <p:cNvPr id="126137" name="Line 6329"/>
              <p:cNvSpPr>
                <a:spLocks noChangeShapeType="1"/>
              </p:cNvSpPr>
              <p:nvPr/>
            </p:nvSpPr>
            <p:spPr bwMode="auto">
              <a:xfrm flipH="1">
                <a:off x="5247" y="1767"/>
                <a:ext cx="2" cy="3"/>
              </a:xfrm>
              <a:prstGeom prst="line">
                <a:avLst/>
              </a:prstGeom>
              <a:noFill/>
              <a:ln w="0">
                <a:solidFill>
                  <a:srgbClr val="FFDF7F"/>
                </a:solidFill>
                <a:round/>
                <a:headEnd/>
                <a:tailEnd/>
              </a:ln>
            </p:spPr>
            <p:txBody>
              <a:bodyPr/>
              <a:lstStyle/>
              <a:p>
                <a:endParaRPr lang="en-US"/>
              </a:p>
            </p:txBody>
          </p:sp>
          <p:sp>
            <p:nvSpPr>
              <p:cNvPr id="126138" name="Line 6330"/>
              <p:cNvSpPr>
                <a:spLocks noChangeShapeType="1"/>
              </p:cNvSpPr>
              <p:nvPr/>
            </p:nvSpPr>
            <p:spPr bwMode="auto">
              <a:xfrm>
                <a:off x="5247" y="1770"/>
                <a:ext cx="2" cy="4"/>
              </a:xfrm>
              <a:prstGeom prst="line">
                <a:avLst/>
              </a:prstGeom>
              <a:noFill/>
              <a:ln w="0">
                <a:solidFill>
                  <a:srgbClr val="FFDF7F"/>
                </a:solidFill>
                <a:round/>
                <a:headEnd/>
                <a:tailEnd/>
              </a:ln>
            </p:spPr>
            <p:txBody>
              <a:bodyPr/>
              <a:lstStyle/>
              <a:p>
                <a:endParaRPr lang="en-US"/>
              </a:p>
            </p:txBody>
          </p:sp>
          <p:sp>
            <p:nvSpPr>
              <p:cNvPr id="126139" name="Line 6331"/>
              <p:cNvSpPr>
                <a:spLocks noChangeShapeType="1"/>
              </p:cNvSpPr>
              <p:nvPr/>
            </p:nvSpPr>
            <p:spPr bwMode="auto">
              <a:xfrm>
                <a:off x="5249" y="1774"/>
                <a:ext cx="3" cy="2"/>
              </a:xfrm>
              <a:prstGeom prst="line">
                <a:avLst/>
              </a:prstGeom>
              <a:noFill/>
              <a:ln w="0">
                <a:solidFill>
                  <a:srgbClr val="FFDF7F"/>
                </a:solidFill>
                <a:round/>
                <a:headEnd/>
                <a:tailEnd/>
              </a:ln>
            </p:spPr>
            <p:txBody>
              <a:bodyPr/>
              <a:lstStyle/>
              <a:p>
                <a:endParaRPr lang="en-US"/>
              </a:p>
            </p:txBody>
          </p:sp>
          <p:sp>
            <p:nvSpPr>
              <p:cNvPr id="126140" name="Line 6332"/>
              <p:cNvSpPr>
                <a:spLocks noChangeShapeType="1"/>
              </p:cNvSpPr>
              <p:nvPr/>
            </p:nvSpPr>
            <p:spPr bwMode="auto">
              <a:xfrm flipV="1">
                <a:off x="5252" y="1774"/>
                <a:ext cx="3" cy="2"/>
              </a:xfrm>
              <a:prstGeom prst="line">
                <a:avLst/>
              </a:prstGeom>
              <a:noFill/>
              <a:ln w="0">
                <a:solidFill>
                  <a:srgbClr val="FFDF7F"/>
                </a:solidFill>
                <a:round/>
                <a:headEnd/>
                <a:tailEnd/>
              </a:ln>
            </p:spPr>
            <p:txBody>
              <a:bodyPr/>
              <a:lstStyle/>
              <a:p>
                <a:endParaRPr lang="en-US"/>
              </a:p>
            </p:txBody>
          </p:sp>
          <p:sp>
            <p:nvSpPr>
              <p:cNvPr id="126141" name="Line 6333"/>
              <p:cNvSpPr>
                <a:spLocks noChangeShapeType="1"/>
              </p:cNvSpPr>
              <p:nvPr/>
            </p:nvSpPr>
            <p:spPr bwMode="auto">
              <a:xfrm flipV="1">
                <a:off x="5255" y="1770"/>
                <a:ext cx="1" cy="4"/>
              </a:xfrm>
              <a:prstGeom prst="line">
                <a:avLst/>
              </a:prstGeom>
              <a:noFill/>
              <a:ln w="0">
                <a:solidFill>
                  <a:srgbClr val="FFDF7F"/>
                </a:solidFill>
                <a:round/>
                <a:headEnd/>
                <a:tailEnd/>
              </a:ln>
            </p:spPr>
            <p:txBody>
              <a:bodyPr/>
              <a:lstStyle/>
              <a:p>
                <a:endParaRPr lang="en-US"/>
              </a:p>
            </p:txBody>
          </p:sp>
          <p:sp>
            <p:nvSpPr>
              <p:cNvPr id="126142" name="Line 6334"/>
              <p:cNvSpPr>
                <a:spLocks noChangeShapeType="1"/>
              </p:cNvSpPr>
              <p:nvPr/>
            </p:nvSpPr>
            <p:spPr bwMode="auto">
              <a:xfrm flipV="1">
                <a:off x="4858" y="473"/>
                <a:ext cx="91" cy="56"/>
              </a:xfrm>
              <a:prstGeom prst="line">
                <a:avLst/>
              </a:prstGeom>
              <a:noFill/>
              <a:ln w="0">
                <a:solidFill>
                  <a:srgbClr val="FFDF7F"/>
                </a:solidFill>
                <a:round/>
                <a:headEnd/>
                <a:tailEnd/>
              </a:ln>
            </p:spPr>
            <p:txBody>
              <a:bodyPr/>
              <a:lstStyle/>
              <a:p>
                <a:endParaRPr lang="en-US"/>
              </a:p>
            </p:txBody>
          </p:sp>
          <p:sp>
            <p:nvSpPr>
              <p:cNvPr id="126143" name="Line 6335"/>
              <p:cNvSpPr>
                <a:spLocks noChangeShapeType="1"/>
              </p:cNvSpPr>
              <p:nvPr/>
            </p:nvSpPr>
            <p:spPr bwMode="auto">
              <a:xfrm>
                <a:off x="4917" y="452"/>
                <a:ext cx="460" cy="292"/>
              </a:xfrm>
              <a:prstGeom prst="line">
                <a:avLst/>
              </a:prstGeom>
              <a:noFill/>
              <a:ln w="0">
                <a:solidFill>
                  <a:srgbClr val="FFDF7F"/>
                </a:solidFill>
                <a:round/>
                <a:headEnd/>
                <a:tailEnd/>
              </a:ln>
            </p:spPr>
            <p:txBody>
              <a:bodyPr/>
              <a:lstStyle/>
              <a:p>
                <a:endParaRPr lang="en-US"/>
              </a:p>
            </p:txBody>
          </p:sp>
          <p:sp>
            <p:nvSpPr>
              <p:cNvPr id="126144" name="Line 6336"/>
              <p:cNvSpPr>
                <a:spLocks noChangeShapeType="1"/>
              </p:cNvSpPr>
              <p:nvPr/>
            </p:nvSpPr>
            <p:spPr bwMode="auto">
              <a:xfrm>
                <a:off x="4811" y="518"/>
                <a:ext cx="460" cy="292"/>
              </a:xfrm>
              <a:prstGeom prst="line">
                <a:avLst/>
              </a:prstGeom>
              <a:noFill/>
              <a:ln w="0">
                <a:solidFill>
                  <a:srgbClr val="FFDF7F"/>
                </a:solidFill>
                <a:round/>
                <a:headEnd/>
                <a:tailEnd/>
              </a:ln>
            </p:spPr>
            <p:txBody>
              <a:bodyPr/>
              <a:lstStyle/>
              <a:p>
                <a:endParaRPr lang="en-US"/>
              </a:p>
            </p:txBody>
          </p:sp>
          <p:sp>
            <p:nvSpPr>
              <p:cNvPr id="126145" name="Line 6337"/>
              <p:cNvSpPr>
                <a:spLocks noChangeShapeType="1"/>
              </p:cNvSpPr>
              <p:nvPr/>
            </p:nvSpPr>
            <p:spPr bwMode="auto">
              <a:xfrm>
                <a:off x="4826" y="509"/>
                <a:ext cx="460" cy="291"/>
              </a:xfrm>
              <a:prstGeom prst="line">
                <a:avLst/>
              </a:prstGeom>
              <a:noFill/>
              <a:ln w="0">
                <a:solidFill>
                  <a:srgbClr val="FFDF7F"/>
                </a:solidFill>
                <a:round/>
                <a:headEnd/>
                <a:tailEnd/>
              </a:ln>
            </p:spPr>
            <p:txBody>
              <a:bodyPr/>
              <a:lstStyle/>
              <a:p>
                <a:endParaRPr lang="en-US"/>
              </a:p>
            </p:txBody>
          </p:sp>
          <p:sp>
            <p:nvSpPr>
              <p:cNvPr id="126146" name="Line 6338"/>
              <p:cNvSpPr>
                <a:spLocks noChangeShapeType="1"/>
              </p:cNvSpPr>
              <p:nvPr/>
            </p:nvSpPr>
            <p:spPr bwMode="auto">
              <a:xfrm flipV="1">
                <a:off x="4906" y="496"/>
                <a:ext cx="3" cy="3"/>
              </a:xfrm>
              <a:prstGeom prst="line">
                <a:avLst/>
              </a:prstGeom>
              <a:noFill/>
              <a:ln w="0">
                <a:solidFill>
                  <a:srgbClr val="FFDF7F"/>
                </a:solidFill>
                <a:round/>
                <a:headEnd/>
                <a:tailEnd/>
              </a:ln>
            </p:spPr>
            <p:txBody>
              <a:bodyPr/>
              <a:lstStyle/>
              <a:p>
                <a:endParaRPr lang="en-US"/>
              </a:p>
            </p:txBody>
          </p:sp>
          <p:sp>
            <p:nvSpPr>
              <p:cNvPr id="126147" name="Line 6339"/>
              <p:cNvSpPr>
                <a:spLocks noChangeShapeType="1"/>
              </p:cNvSpPr>
              <p:nvPr/>
            </p:nvSpPr>
            <p:spPr bwMode="auto">
              <a:xfrm flipV="1">
                <a:off x="4909" y="493"/>
                <a:ext cx="3" cy="3"/>
              </a:xfrm>
              <a:prstGeom prst="line">
                <a:avLst/>
              </a:prstGeom>
              <a:noFill/>
              <a:ln w="0">
                <a:solidFill>
                  <a:srgbClr val="FFDF7F"/>
                </a:solidFill>
                <a:round/>
                <a:headEnd/>
                <a:tailEnd/>
              </a:ln>
            </p:spPr>
            <p:txBody>
              <a:bodyPr/>
              <a:lstStyle/>
              <a:p>
                <a:endParaRPr lang="en-US"/>
              </a:p>
            </p:txBody>
          </p:sp>
          <p:sp>
            <p:nvSpPr>
              <p:cNvPr id="126148" name="Line 6340"/>
              <p:cNvSpPr>
                <a:spLocks noChangeShapeType="1"/>
              </p:cNvSpPr>
              <p:nvPr/>
            </p:nvSpPr>
            <p:spPr bwMode="auto">
              <a:xfrm flipV="1">
                <a:off x="4912" y="489"/>
                <a:ext cx="3" cy="4"/>
              </a:xfrm>
              <a:prstGeom prst="line">
                <a:avLst/>
              </a:prstGeom>
              <a:noFill/>
              <a:ln w="0">
                <a:solidFill>
                  <a:srgbClr val="FFDF7F"/>
                </a:solidFill>
                <a:round/>
                <a:headEnd/>
                <a:tailEnd/>
              </a:ln>
            </p:spPr>
            <p:txBody>
              <a:bodyPr/>
              <a:lstStyle/>
              <a:p>
                <a:endParaRPr lang="en-US"/>
              </a:p>
            </p:txBody>
          </p:sp>
          <p:sp>
            <p:nvSpPr>
              <p:cNvPr id="126149" name="Line 6341"/>
              <p:cNvSpPr>
                <a:spLocks noChangeShapeType="1"/>
              </p:cNvSpPr>
              <p:nvPr/>
            </p:nvSpPr>
            <p:spPr bwMode="auto">
              <a:xfrm flipH="1">
                <a:off x="4915" y="486"/>
                <a:ext cx="2" cy="3"/>
              </a:xfrm>
              <a:prstGeom prst="line">
                <a:avLst/>
              </a:prstGeom>
              <a:noFill/>
              <a:ln w="0">
                <a:solidFill>
                  <a:srgbClr val="FFDF7F"/>
                </a:solidFill>
                <a:round/>
                <a:headEnd/>
                <a:tailEnd/>
              </a:ln>
            </p:spPr>
            <p:txBody>
              <a:bodyPr/>
              <a:lstStyle/>
              <a:p>
                <a:endParaRPr lang="en-US"/>
              </a:p>
            </p:txBody>
          </p:sp>
          <p:sp>
            <p:nvSpPr>
              <p:cNvPr id="126150" name="Line 6342"/>
              <p:cNvSpPr>
                <a:spLocks noChangeShapeType="1"/>
              </p:cNvSpPr>
              <p:nvPr/>
            </p:nvSpPr>
            <p:spPr bwMode="auto">
              <a:xfrm flipH="1">
                <a:off x="4917" y="483"/>
                <a:ext cx="3" cy="3"/>
              </a:xfrm>
              <a:prstGeom prst="line">
                <a:avLst/>
              </a:prstGeom>
              <a:noFill/>
              <a:ln w="0">
                <a:solidFill>
                  <a:srgbClr val="FFDF7F"/>
                </a:solidFill>
                <a:round/>
                <a:headEnd/>
                <a:tailEnd/>
              </a:ln>
            </p:spPr>
            <p:txBody>
              <a:bodyPr/>
              <a:lstStyle/>
              <a:p>
                <a:endParaRPr lang="en-US"/>
              </a:p>
            </p:txBody>
          </p:sp>
          <p:sp>
            <p:nvSpPr>
              <p:cNvPr id="126151" name="Line 6343"/>
              <p:cNvSpPr>
                <a:spLocks noChangeShapeType="1"/>
              </p:cNvSpPr>
              <p:nvPr/>
            </p:nvSpPr>
            <p:spPr bwMode="auto">
              <a:xfrm flipV="1">
                <a:off x="4920" y="481"/>
                <a:ext cx="3" cy="2"/>
              </a:xfrm>
              <a:prstGeom prst="line">
                <a:avLst/>
              </a:prstGeom>
              <a:noFill/>
              <a:ln w="0">
                <a:solidFill>
                  <a:srgbClr val="FFDF7F"/>
                </a:solidFill>
                <a:round/>
                <a:headEnd/>
                <a:tailEnd/>
              </a:ln>
            </p:spPr>
            <p:txBody>
              <a:bodyPr/>
              <a:lstStyle/>
              <a:p>
                <a:endParaRPr lang="en-US"/>
              </a:p>
            </p:txBody>
          </p:sp>
          <p:sp>
            <p:nvSpPr>
              <p:cNvPr id="126152" name="Line 6344"/>
              <p:cNvSpPr>
                <a:spLocks noChangeShapeType="1"/>
              </p:cNvSpPr>
              <p:nvPr/>
            </p:nvSpPr>
            <p:spPr bwMode="auto">
              <a:xfrm flipV="1">
                <a:off x="4923" y="478"/>
                <a:ext cx="2" cy="3"/>
              </a:xfrm>
              <a:prstGeom prst="line">
                <a:avLst/>
              </a:prstGeom>
              <a:noFill/>
              <a:ln w="0">
                <a:solidFill>
                  <a:srgbClr val="FFDF7F"/>
                </a:solidFill>
                <a:round/>
                <a:headEnd/>
                <a:tailEnd/>
              </a:ln>
            </p:spPr>
            <p:txBody>
              <a:bodyPr/>
              <a:lstStyle/>
              <a:p>
                <a:endParaRPr lang="en-US"/>
              </a:p>
            </p:txBody>
          </p:sp>
          <p:sp>
            <p:nvSpPr>
              <p:cNvPr id="126153" name="Line 6345"/>
              <p:cNvSpPr>
                <a:spLocks noChangeShapeType="1"/>
              </p:cNvSpPr>
              <p:nvPr/>
            </p:nvSpPr>
            <p:spPr bwMode="auto">
              <a:xfrm flipV="1">
                <a:off x="4925" y="474"/>
                <a:ext cx="1" cy="4"/>
              </a:xfrm>
              <a:prstGeom prst="line">
                <a:avLst/>
              </a:prstGeom>
              <a:noFill/>
              <a:ln w="0">
                <a:solidFill>
                  <a:srgbClr val="FFDF7F"/>
                </a:solidFill>
                <a:round/>
                <a:headEnd/>
                <a:tailEnd/>
              </a:ln>
            </p:spPr>
            <p:txBody>
              <a:bodyPr/>
              <a:lstStyle/>
              <a:p>
                <a:endParaRPr lang="en-US"/>
              </a:p>
            </p:txBody>
          </p:sp>
          <p:sp>
            <p:nvSpPr>
              <p:cNvPr id="126154" name="Line 6346"/>
              <p:cNvSpPr>
                <a:spLocks noChangeShapeType="1"/>
              </p:cNvSpPr>
              <p:nvPr/>
            </p:nvSpPr>
            <p:spPr bwMode="auto">
              <a:xfrm flipV="1">
                <a:off x="4926" y="470"/>
                <a:ext cx="1" cy="4"/>
              </a:xfrm>
              <a:prstGeom prst="line">
                <a:avLst/>
              </a:prstGeom>
              <a:noFill/>
              <a:ln w="0">
                <a:solidFill>
                  <a:srgbClr val="FFDF7F"/>
                </a:solidFill>
                <a:round/>
                <a:headEnd/>
                <a:tailEnd/>
              </a:ln>
            </p:spPr>
            <p:txBody>
              <a:bodyPr/>
              <a:lstStyle/>
              <a:p>
                <a:endParaRPr lang="en-US"/>
              </a:p>
            </p:txBody>
          </p:sp>
          <p:sp>
            <p:nvSpPr>
              <p:cNvPr id="126155" name="Line 6347"/>
              <p:cNvSpPr>
                <a:spLocks noChangeShapeType="1"/>
              </p:cNvSpPr>
              <p:nvPr/>
            </p:nvSpPr>
            <p:spPr bwMode="auto">
              <a:xfrm>
                <a:off x="4926" y="466"/>
                <a:ext cx="1" cy="4"/>
              </a:xfrm>
              <a:prstGeom prst="line">
                <a:avLst/>
              </a:prstGeom>
              <a:noFill/>
              <a:ln w="0">
                <a:solidFill>
                  <a:srgbClr val="FFDF7F"/>
                </a:solidFill>
                <a:round/>
                <a:headEnd/>
                <a:tailEnd/>
              </a:ln>
            </p:spPr>
            <p:txBody>
              <a:bodyPr/>
              <a:lstStyle/>
              <a:p>
                <a:endParaRPr lang="en-US"/>
              </a:p>
            </p:txBody>
          </p:sp>
          <p:sp>
            <p:nvSpPr>
              <p:cNvPr id="126156" name="Line 6348"/>
              <p:cNvSpPr>
                <a:spLocks noChangeShapeType="1"/>
              </p:cNvSpPr>
              <p:nvPr/>
            </p:nvSpPr>
            <p:spPr bwMode="auto">
              <a:xfrm flipH="1">
                <a:off x="4926" y="463"/>
                <a:ext cx="1" cy="3"/>
              </a:xfrm>
              <a:prstGeom prst="line">
                <a:avLst/>
              </a:prstGeom>
              <a:noFill/>
              <a:ln w="0">
                <a:solidFill>
                  <a:srgbClr val="FFDF7F"/>
                </a:solidFill>
                <a:round/>
                <a:headEnd/>
                <a:tailEnd/>
              </a:ln>
            </p:spPr>
            <p:txBody>
              <a:bodyPr/>
              <a:lstStyle/>
              <a:p>
                <a:endParaRPr lang="en-US"/>
              </a:p>
            </p:txBody>
          </p:sp>
          <p:sp>
            <p:nvSpPr>
              <p:cNvPr id="126157" name="Line 6349"/>
              <p:cNvSpPr>
                <a:spLocks noChangeShapeType="1"/>
              </p:cNvSpPr>
              <p:nvPr/>
            </p:nvSpPr>
            <p:spPr bwMode="auto">
              <a:xfrm flipH="1">
                <a:off x="4927" y="460"/>
                <a:ext cx="2" cy="3"/>
              </a:xfrm>
              <a:prstGeom prst="line">
                <a:avLst/>
              </a:prstGeom>
              <a:noFill/>
              <a:ln w="0">
                <a:solidFill>
                  <a:srgbClr val="FFDF7F"/>
                </a:solidFill>
                <a:round/>
                <a:headEnd/>
                <a:tailEnd/>
              </a:ln>
            </p:spPr>
            <p:txBody>
              <a:bodyPr/>
              <a:lstStyle/>
              <a:p>
                <a:endParaRPr lang="en-US"/>
              </a:p>
            </p:txBody>
          </p:sp>
          <p:sp>
            <p:nvSpPr>
              <p:cNvPr id="126158" name="Line 6350"/>
              <p:cNvSpPr>
                <a:spLocks noChangeShapeType="1"/>
              </p:cNvSpPr>
              <p:nvPr/>
            </p:nvSpPr>
            <p:spPr bwMode="auto">
              <a:xfrm>
                <a:off x="4424" y="1426"/>
                <a:ext cx="110" cy="70"/>
              </a:xfrm>
              <a:prstGeom prst="line">
                <a:avLst/>
              </a:prstGeom>
              <a:noFill/>
              <a:ln w="0">
                <a:solidFill>
                  <a:srgbClr val="FFDF7F"/>
                </a:solidFill>
                <a:round/>
                <a:headEnd/>
                <a:tailEnd/>
              </a:ln>
            </p:spPr>
            <p:txBody>
              <a:bodyPr/>
              <a:lstStyle/>
              <a:p>
                <a:endParaRPr lang="en-US"/>
              </a:p>
            </p:txBody>
          </p:sp>
          <p:sp>
            <p:nvSpPr>
              <p:cNvPr id="126159" name="Line 6351"/>
              <p:cNvSpPr>
                <a:spLocks noChangeShapeType="1"/>
              </p:cNvSpPr>
              <p:nvPr/>
            </p:nvSpPr>
            <p:spPr bwMode="auto">
              <a:xfrm>
                <a:off x="4534" y="1496"/>
                <a:ext cx="1" cy="95"/>
              </a:xfrm>
              <a:prstGeom prst="line">
                <a:avLst/>
              </a:prstGeom>
              <a:noFill/>
              <a:ln w="0">
                <a:solidFill>
                  <a:srgbClr val="FFDF7F"/>
                </a:solidFill>
                <a:round/>
                <a:headEnd/>
                <a:tailEnd/>
              </a:ln>
            </p:spPr>
            <p:txBody>
              <a:bodyPr/>
              <a:lstStyle/>
              <a:p>
                <a:endParaRPr lang="en-US"/>
              </a:p>
            </p:txBody>
          </p:sp>
          <p:sp>
            <p:nvSpPr>
              <p:cNvPr id="126160" name="Line 6352"/>
              <p:cNvSpPr>
                <a:spLocks noChangeShapeType="1"/>
              </p:cNvSpPr>
              <p:nvPr/>
            </p:nvSpPr>
            <p:spPr bwMode="auto">
              <a:xfrm flipH="1" flipV="1">
                <a:off x="4836" y="1577"/>
                <a:ext cx="1" cy="4"/>
              </a:xfrm>
              <a:prstGeom prst="line">
                <a:avLst/>
              </a:prstGeom>
              <a:noFill/>
              <a:ln w="0">
                <a:solidFill>
                  <a:srgbClr val="FFDF7F"/>
                </a:solidFill>
                <a:round/>
                <a:headEnd/>
                <a:tailEnd/>
              </a:ln>
            </p:spPr>
            <p:txBody>
              <a:bodyPr/>
              <a:lstStyle/>
              <a:p>
                <a:endParaRPr lang="en-US"/>
              </a:p>
            </p:txBody>
          </p:sp>
          <p:sp>
            <p:nvSpPr>
              <p:cNvPr id="126161" name="Line 6353"/>
              <p:cNvSpPr>
                <a:spLocks noChangeShapeType="1"/>
              </p:cNvSpPr>
              <p:nvPr/>
            </p:nvSpPr>
            <p:spPr bwMode="auto">
              <a:xfrm flipH="1" flipV="1">
                <a:off x="4833" y="1576"/>
                <a:ext cx="3" cy="1"/>
              </a:xfrm>
              <a:prstGeom prst="line">
                <a:avLst/>
              </a:prstGeom>
              <a:noFill/>
              <a:ln w="0">
                <a:solidFill>
                  <a:srgbClr val="FFDF7F"/>
                </a:solidFill>
                <a:round/>
                <a:headEnd/>
                <a:tailEnd/>
              </a:ln>
            </p:spPr>
            <p:txBody>
              <a:bodyPr/>
              <a:lstStyle/>
              <a:p>
                <a:endParaRPr lang="en-US"/>
              </a:p>
            </p:txBody>
          </p:sp>
          <p:sp>
            <p:nvSpPr>
              <p:cNvPr id="126162" name="Line 6354"/>
              <p:cNvSpPr>
                <a:spLocks noChangeShapeType="1"/>
              </p:cNvSpPr>
              <p:nvPr/>
            </p:nvSpPr>
            <p:spPr bwMode="auto">
              <a:xfrm flipH="1">
                <a:off x="4829" y="1576"/>
                <a:ext cx="4" cy="1"/>
              </a:xfrm>
              <a:prstGeom prst="line">
                <a:avLst/>
              </a:prstGeom>
              <a:noFill/>
              <a:ln w="0">
                <a:solidFill>
                  <a:srgbClr val="FFDF7F"/>
                </a:solidFill>
                <a:round/>
                <a:headEnd/>
                <a:tailEnd/>
              </a:ln>
            </p:spPr>
            <p:txBody>
              <a:bodyPr/>
              <a:lstStyle/>
              <a:p>
                <a:endParaRPr lang="en-US"/>
              </a:p>
            </p:txBody>
          </p:sp>
          <p:sp>
            <p:nvSpPr>
              <p:cNvPr id="126163" name="Line 6355"/>
              <p:cNvSpPr>
                <a:spLocks noChangeShapeType="1"/>
              </p:cNvSpPr>
              <p:nvPr/>
            </p:nvSpPr>
            <p:spPr bwMode="auto">
              <a:xfrm flipH="1">
                <a:off x="4828" y="1577"/>
                <a:ext cx="1" cy="4"/>
              </a:xfrm>
              <a:prstGeom prst="line">
                <a:avLst/>
              </a:prstGeom>
              <a:noFill/>
              <a:ln w="0">
                <a:solidFill>
                  <a:srgbClr val="FFDF7F"/>
                </a:solidFill>
                <a:round/>
                <a:headEnd/>
                <a:tailEnd/>
              </a:ln>
            </p:spPr>
            <p:txBody>
              <a:bodyPr/>
              <a:lstStyle/>
              <a:p>
                <a:endParaRPr lang="en-US"/>
              </a:p>
            </p:txBody>
          </p:sp>
          <p:sp>
            <p:nvSpPr>
              <p:cNvPr id="126164" name="Line 6356"/>
              <p:cNvSpPr>
                <a:spLocks noChangeShapeType="1"/>
              </p:cNvSpPr>
              <p:nvPr/>
            </p:nvSpPr>
            <p:spPr bwMode="auto">
              <a:xfrm>
                <a:off x="4828" y="1581"/>
                <a:ext cx="1" cy="3"/>
              </a:xfrm>
              <a:prstGeom prst="line">
                <a:avLst/>
              </a:prstGeom>
              <a:noFill/>
              <a:ln w="0">
                <a:solidFill>
                  <a:srgbClr val="FFDF7F"/>
                </a:solidFill>
                <a:round/>
                <a:headEnd/>
                <a:tailEnd/>
              </a:ln>
            </p:spPr>
            <p:txBody>
              <a:bodyPr/>
              <a:lstStyle/>
              <a:p>
                <a:endParaRPr lang="en-US"/>
              </a:p>
            </p:txBody>
          </p:sp>
          <p:sp>
            <p:nvSpPr>
              <p:cNvPr id="126165" name="Line 6357"/>
              <p:cNvSpPr>
                <a:spLocks noChangeShapeType="1"/>
              </p:cNvSpPr>
              <p:nvPr/>
            </p:nvSpPr>
            <p:spPr bwMode="auto">
              <a:xfrm>
                <a:off x="4829" y="1584"/>
                <a:ext cx="4" cy="2"/>
              </a:xfrm>
              <a:prstGeom prst="line">
                <a:avLst/>
              </a:prstGeom>
              <a:noFill/>
              <a:ln w="0">
                <a:solidFill>
                  <a:srgbClr val="FFDF7F"/>
                </a:solidFill>
                <a:round/>
                <a:headEnd/>
                <a:tailEnd/>
              </a:ln>
            </p:spPr>
            <p:txBody>
              <a:bodyPr/>
              <a:lstStyle/>
              <a:p>
                <a:endParaRPr lang="en-US"/>
              </a:p>
            </p:txBody>
          </p:sp>
          <p:sp>
            <p:nvSpPr>
              <p:cNvPr id="126166" name="Line 6358"/>
              <p:cNvSpPr>
                <a:spLocks noChangeShapeType="1"/>
              </p:cNvSpPr>
              <p:nvPr/>
            </p:nvSpPr>
            <p:spPr bwMode="auto">
              <a:xfrm flipV="1">
                <a:off x="4833" y="1584"/>
                <a:ext cx="3" cy="2"/>
              </a:xfrm>
              <a:prstGeom prst="line">
                <a:avLst/>
              </a:prstGeom>
              <a:noFill/>
              <a:ln w="0">
                <a:solidFill>
                  <a:srgbClr val="FFDF7F"/>
                </a:solidFill>
                <a:round/>
                <a:headEnd/>
                <a:tailEnd/>
              </a:ln>
            </p:spPr>
            <p:txBody>
              <a:bodyPr/>
              <a:lstStyle/>
              <a:p>
                <a:endParaRPr lang="en-US"/>
              </a:p>
            </p:txBody>
          </p:sp>
          <p:sp>
            <p:nvSpPr>
              <p:cNvPr id="126167" name="Line 6359"/>
              <p:cNvSpPr>
                <a:spLocks noChangeShapeType="1"/>
              </p:cNvSpPr>
              <p:nvPr/>
            </p:nvSpPr>
            <p:spPr bwMode="auto">
              <a:xfrm flipV="1">
                <a:off x="4836" y="1581"/>
                <a:ext cx="1" cy="3"/>
              </a:xfrm>
              <a:prstGeom prst="line">
                <a:avLst/>
              </a:prstGeom>
              <a:noFill/>
              <a:ln w="0">
                <a:solidFill>
                  <a:srgbClr val="FFDF7F"/>
                </a:solidFill>
                <a:round/>
                <a:headEnd/>
                <a:tailEnd/>
              </a:ln>
            </p:spPr>
            <p:txBody>
              <a:bodyPr/>
              <a:lstStyle/>
              <a:p>
                <a:endParaRPr lang="en-US"/>
              </a:p>
            </p:txBody>
          </p:sp>
          <p:sp>
            <p:nvSpPr>
              <p:cNvPr id="126168" name="Line 6360"/>
              <p:cNvSpPr>
                <a:spLocks noChangeShapeType="1"/>
              </p:cNvSpPr>
              <p:nvPr/>
            </p:nvSpPr>
            <p:spPr bwMode="auto">
              <a:xfrm flipH="1" flipV="1">
                <a:off x="4835" y="1473"/>
                <a:ext cx="1" cy="3"/>
              </a:xfrm>
              <a:prstGeom prst="line">
                <a:avLst/>
              </a:prstGeom>
              <a:noFill/>
              <a:ln w="0">
                <a:solidFill>
                  <a:srgbClr val="FFDF7F"/>
                </a:solidFill>
                <a:round/>
                <a:headEnd/>
                <a:tailEnd/>
              </a:ln>
            </p:spPr>
            <p:txBody>
              <a:bodyPr/>
              <a:lstStyle/>
              <a:p>
                <a:endParaRPr lang="en-US"/>
              </a:p>
            </p:txBody>
          </p:sp>
          <p:sp>
            <p:nvSpPr>
              <p:cNvPr id="126169" name="Line 6361"/>
              <p:cNvSpPr>
                <a:spLocks noChangeShapeType="1"/>
              </p:cNvSpPr>
              <p:nvPr/>
            </p:nvSpPr>
            <p:spPr bwMode="auto">
              <a:xfrm flipH="1" flipV="1">
                <a:off x="4831" y="1471"/>
                <a:ext cx="4" cy="2"/>
              </a:xfrm>
              <a:prstGeom prst="line">
                <a:avLst/>
              </a:prstGeom>
              <a:noFill/>
              <a:ln w="0">
                <a:solidFill>
                  <a:srgbClr val="FFDF7F"/>
                </a:solidFill>
                <a:round/>
                <a:headEnd/>
                <a:tailEnd/>
              </a:ln>
            </p:spPr>
            <p:txBody>
              <a:bodyPr/>
              <a:lstStyle/>
              <a:p>
                <a:endParaRPr lang="en-US"/>
              </a:p>
            </p:txBody>
          </p:sp>
          <p:sp>
            <p:nvSpPr>
              <p:cNvPr id="126170" name="Line 6362"/>
              <p:cNvSpPr>
                <a:spLocks noChangeShapeType="1"/>
              </p:cNvSpPr>
              <p:nvPr/>
            </p:nvSpPr>
            <p:spPr bwMode="auto">
              <a:xfrm flipH="1">
                <a:off x="4828" y="1471"/>
                <a:ext cx="3" cy="2"/>
              </a:xfrm>
              <a:prstGeom prst="line">
                <a:avLst/>
              </a:prstGeom>
              <a:noFill/>
              <a:ln w="0">
                <a:solidFill>
                  <a:srgbClr val="FFDF7F"/>
                </a:solidFill>
                <a:round/>
                <a:headEnd/>
                <a:tailEnd/>
              </a:ln>
            </p:spPr>
            <p:txBody>
              <a:bodyPr/>
              <a:lstStyle/>
              <a:p>
                <a:endParaRPr lang="en-US"/>
              </a:p>
            </p:txBody>
          </p:sp>
          <p:sp>
            <p:nvSpPr>
              <p:cNvPr id="126171" name="Line 6363"/>
              <p:cNvSpPr>
                <a:spLocks noChangeShapeType="1"/>
              </p:cNvSpPr>
              <p:nvPr/>
            </p:nvSpPr>
            <p:spPr bwMode="auto">
              <a:xfrm flipH="1">
                <a:off x="4827" y="1473"/>
                <a:ext cx="1" cy="3"/>
              </a:xfrm>
              <a:prstGeom prst="line">
                <a:avLst/>
              </a:prstGeom>
              <a:noFill/>
              <a:ln w="0">
                <a:solidFill>
                  <a:srgbClr val="FFDF7F"/>
                </a:solidFill>
                <a:round/>
                <a:headEnd/>
                <a:tailEnd/>
              </a:ln>
            </p:spPr>
            <p:txBody>
              <a:bodyPr/>
              <a:lstStyle/>
              <a:p>
                <a:endParaRPr lang="en-US"/>
              </a:p>
            </p:txBody>
          </p:sp>
          <p:sp>
            <p:nvSpPr>
              <p:cNvPr id="126172" name="Line 6364"/>
              <p:cNvSpPr>
                <a:spLocks noChangeShapeType="1"/>
              </p:cNvSpPr>
              <p:nvPr/>
            </p:nvSpPr>
            <p:spPr bwMode="auto">
              <a:xfrm>
                <a:off x="4827" y="1476"/>
                <a:ext cx="1" cy="4"/>
              </a:xfrm>
              <a:prstGeom prst="line">
                <a:avLst/>
              </a:prstGeom>
              <a:noFill/>
              <a:ln w="0">
                <a:solidFill>
                  <a:srgbClr val="FFDF7F"/>
                </a:solidFill>
                <a:round/>
                <a:headEnd/>
                <a:tailEnd/>
              </a:ln>
            </p:spPr>
            <p:txBody>
              <a:bodyPr/>
              <a:lstStyle/>
              <a:p>
                <a:endParaRPr lang="en-US"/>
              </a:p>
            </p:txBody>
          </p:sp>
          <p:sp>
            <p:nvSpPr>
              <p:cNvPr id="126173" name="Line 6365"/>
              <p:cNvSpPr>
                <a:spLocks noChangeShapeType="1"/>
              </p:cNvSpPr>
              <p:nvPr/>
            </p:nvSpPr>
            <p:spPr bwMode="auto">
              <a:xfrm>
                <a:off x="4828" y="1480"/>
                <a:ext cx="3" cy="1"/>
              </a:xfrm>
              <a:prstGeom prst="line">
                <a:avLst/>
              </a:prstGeom>
              <a:noFill/>
              <a:ln w="0">
                <a:solidFill>
                  <a:srgbClr val="FFDF7F"/>
                </a:solidFill>
                <a:round/>
                <a:headEnd/>
                <a:tailEnd/>
              </a:ln>
            </p:spPr>
            <p:txBody>
              <a:bodyPr/>
              <a:lstStyle/>
              <a:p>
                <a:endParaRPr lang="en-US"/>
              </a:p>
            </p:txBody>
          </p:sp>
          <p:sp>
            <p:nvSpPr>
              <p:cNvPr id="126174" name="Line 6366"/>
              <p:cNvSpPr>
                <a:spLocks noChangeShapeType="1"/>
              </p:cNvSpPr>
              <p:nvPr/>
            </p:nvSpPr>
            <p:spPr bwMode="auto">
              <a:xfrm flipV="1">
                <a:off x="4831" y="1480"/>
                <a:ext cx="4" cy="1"/>
              </a:xfrm>
              <a:prstGeom prst="line">
                <a:avLst/>
              </a:prstGeom>
              <a:noFill/>
              <a:ln w="0">
                <a:solidFill>
                  <a:srgbClr val="FFDF7F"/>
                </a:solidFill>
                <a:round/>
                <a:headEnd/>
                <a:tailEnd/>
              </a:ln>
            </p:spPr>
            <p:txBody>
              <a:bodyPr/>
              <a:lstStyle/>
              <a:p>
                <a:endParaRPr lang="en-US"/>
              </a:p>
            </p:txBody>
          </p:sp>
          <p:sp>
            <p:nvSpPr>
              <p:cNvPr id="126175" name="Line 6367"/>
              <p:cNvSpPr>
                <a:spLocks noChangeShapeType="1"/>
              </p:cNvSpPr>
              <p:nvPr/>
            </p:nvSpPr>
            <p:spPr bwMode="auto">
              <a:xfrm flipV="1">
                <a:off x="4835" y="1476"/>
                <a:ext cx="1" cy="4"/>
              </a:xfrm>
              <a:prstGeom prst="line">
                <a:avLst/>
              </a:prstGeom>
              <a:noFill/>
              <a:ln w="0">
                <a:solidFill>
                  <a:srgbClr val="FFDF7F"/>
                </a:solidFill>
                <a:round/>
                <a:headEnd/>
                <a:tailEnd/>
              </a:ln>
            </p:spPr>
            <p:txBody>
              <a:bodyPr/>
              <a:lstStyle/>
              <a:p>
                <a:endParaRPr lang="en-US"/>
              </a:p>
            </p:txBody>
          </p:sp>
          <p:sp>
            <p:nvSpPr>
              <p:cNvPr id="126176" name="Line 6368"/>
              <p:cNvSpPr>
                <a:spLocks noChangeShapeType="1"/>
              </p:cNvSpPr>
              <p:nvPr/>
            </p:nvSpPr>
            <p:spPr bwMode="auto">
              <a:xfrm flipH="1" flipV="1">
                <a:off x="4831" y="1372"/>
                <a:ext cx="1" cy="4"/>
              </a:xfrm>
              <a:prstGeom prst="line">
                <a:avLst/>
              </a:prstGeom>
              <a:noFill/>
              <a:ln w="0">
                <a:solidFill>
                  <a:srgbClr val="FFDF7F"/>
                </a:solidFill>
                <a:round/>
                <a:headEnd/>
                <a:tailEnd/>
              </a:ln>
            </p:spPr>
            <p:txBody>
              <a:bodyPr/>
              <a:lstStyle/>
              <a:p>
                <a:endParaRPr lang="en-US"/>
              </a:p>
            </p:txBody>
          </p:sp>
          <p:sp>
            <p:nvSpPr>
              <p:cNvPr id="126177" name="Line 6369"/>
              <p:cNvSpPr>
                <a:spLocks noChangeShapeType="1"/>
              </p:cNvSpPr>
              <p:nvPr/>
            </p:nvSpPr>
            <p:spPr bwMode="auto">
              <a:xfrm flipH="1" flipV="1">
                <a:off x="4828" y="1371"/>
                <a:ext cx="3" cy="1"/>
              </a:xfrm>
              <a:prstGeom prst="line">
                <a:avLst/>
              </a:prstGeom>
              <a:noFill/>
              <a:ln w="0">
                <a:solidFill>
                  <a:srgbClr val="FFDF7F"/>
                </a:solidFill>
                <a:round/>
                <a:headEnd/>
                <a:tailEnd/>
              </a:ln>
            </p:spPr>
            <p:txBody>
              <a:bodyPr/>
              <a:lstStyle/>
              <a:p>
                <a:endParaRPr lang="en-US"/>
              </a:p>
            </p:txBody>
          </p:sp>
          <p:sp>
            <p:nvSpPr>
              <p:cNvPr id="126178" name="Line 6370"/>
              <p:cNvSpPr>
                <a:spLocks noChangeShapeType="1"/>
              </p:cNvSpPr>
              <p:nvPr/>
            </p:nvSpPr>
            <p:spPr bwMode="auto">
              <a:xfrm flipH="1">
                <a:off x="4824" y="1371"/>
                <a:ext cx="4" cy="1"/>
              </a:xfrm>
              <a:prstGeom prst="line">
                <a:avLst/>
              </a:prstGeom>
              <a:noFill/>
              <a:ln w="0">
                <a:solidFill>
                  <a:srgbClr val="FFDF7F"/>
                </a:solidFill>
                <a:round/>
                <a:headEnd/>
                <a:tailEnd/>
              </a:ln>
            </p:spPr>
            <p:txBody>
              <a:bodyPr/>
              <a:lstStyle/>
              <a:p>
                <a:endParaRPr lang="en-US"/>
              </a:p>
            </p:txBody>
          </p:sp>
          <p:sp>
            <p:nvSpPr>
              <p:cNvPr id="126179" name="Line 6371"/>
              <p:cNvSpPr>
                <a:spLocks noChangeShapeType="1"/>
              </p:cNvSpPr>
              <p:nvPr/>
            </p:nvSpPr>
            <p:spPr bwMode="auto">
              <a:xfrm flipH="1">
                <a:off x="4823" y="1372"/>
                <a:ext cx="1" cy="4"/>
              </a:xfrm>
              <a:prstGeom prst="line">
                <a:avLst/>
              </a:prstGeom>
              <a:noFill/>
              <a:ln w="0">
                <a:solidFill>
                  <a:srgbClr val="FFDF7F"/>
                </a:solidFill>
                <a:round/>
                <a:headEnd/>
                <a:tailEnd/>
              </a:ln>
            </p:spPr>
            <p:txBody>
              <a:bodyPr/>
              <a:lstStyle/>
              <a:p>
                <a:endParaRPr lang="en-US"/>
              </a:p>
            </p:txBody>
          </p:sp>
          <p:sp>
            <p:nvSpPr>
              <p:cNvPr id="126180" name="Line 6372"/>
              <p:cNvSpPr>
                <a:spLocks noChangeShapeType="1"/>
              </p:cNvSpPr>
              <p:nvPr/>
            </p:nvSpPr>
            <p:spPr bwMode="auto">
              <a:xfrm>
                <a:off x="4823" y="1376"/>
                <a:ext cx="1" cy="3"/>
              </a:xfrm>
              <a:prstGeom prst="line">
                <a:avLst/>
              </a:prstGeom>
              <a:noFill/>
              <a:ln w="0">
                <a:solidFill>
                  <a:srgbClr val="FFDF7F"/>
                </a:solidFill>
                <a:round/>
                <a:headEnd/>
                <a:tailEnd/>
              </a:ln>
            </p:spPr>
            <p:txBody>
              <a:bodyPr/>
              <a:lstStyle/>
              <a:p>
                <a:endParaRPr lang="en-US"/>
              </a:p>
            </p:txBody>
          </p:sp>
          <p:sp>
            <p:nvSpPr>
              <p:cNvPr id="126181" name="Line 6373"/>
              <p:cNvSpPr>
                <a:spLocks noChangeShapeType="1"/>
              </p:cNvSpPr>
              <p:nvPr/>
            </p:nvSpPr>
            <p:spPr bwMode="auto">
              <a:xfrm>
                <a:off x="4824" y="1379"/>
                <a:ext cx="4" cy="2"/>
              </a:xfrm>
              <a:prstGeom prst="line">
                <a:avLst/>
              </a:prstGeom>
              <a:noFill/>
              <a:ln w="0">
                <a:solidFill>
                  <a:srgbClr val="FFDF7F"/>
                </a:solidFill>
                <a:round/>
                <a:headEnd/>
                <a:tailEnd/>
              </a:ln>
            </p:spPr>
            <p:txBody>
              <a:bodyPr/>
              <a:lstStyle/>
              <a:p>
                <a:endParaRPr lang="en-US"/>
              </a:p>
            </p:txBody>
          </p:sp>
          <p:sp>
            <p:nvSpPr>
              <p:cNvPr id="126182" name="Line 6374"/>
              <p:cNvSpPr>
                <a:spLocks noChangeShapeType="1"/>
              </p:cNvSpPr>
              <p:nvPr/>
            </p:nvSpPr>
            <p:spPr bwMode="auto">
              <a:xfrm flipV="1">
                <a:off x="4828" y="1379"/>
                <a:ext cx="3" cy="2"/>
              </a:xfrm>
              <a:prstGeom prst="line">
                <a:avLst/>
              </a:prstGeom>
              <a:noFill/>
              <a:ln w="0">
                <a:solidFill>
                  <a:srgbClr val="FFDF7F"/>
                </a:solidFill>
                <a:round/>
                <a:headEnd/>
                <a:tailEnd/>
              </a:ln>
            </p:spPr>
            <p:txBody>
              <a:bodyPr/>
              <a:lstStyle/>
              <a:p>
                <a:endParaRPr lang="en-US"/>
              </a:p>
            </p:txBody>
          </p:sp>
          <p:sp>
            <p:nvSpPr>
              <p:cNvPr id="126183" name="Line 6375"/>
              <p:cNvSpPr>
                <a:spLocks noChangeShapeType="1"/>
              </p:cNvSpPr>
              <p:nvPr/>
            </p:nvSpPr>
            <p:spPr bwMode="auto">
              <a:xfrm flipV="1">
                <a:off x="4831" y="1376"/>
                <a:ext cx="1" cy="3"/>
              </a:xfrm>
              <a:prstGeom prst="line">
                <a:avLst/>
              </a:prstGeom>
              <a:noFill/>
              <a:ln w="0">
                <a:solidFill>
                  <a:srgbClr val="FFDF7F"/>
                </a:solidFill>
                <a:round/>
                <a:headEnd/>
                <a:tailEnd/>
              </a:ln>
            </p:spPr>
            <p:txBody>
              <a:bodyPr/>
              <a:lstStyle/>
              <a:p>
                <a:endParaRPr lang="en-US"/>
              </a:p>
            </p:txBody>
          </p:sp>
          <p:sp>
            <p:nvSpPr>
              <p:cNvPr id="126184" name="Line 6376"/>
              <p:cNvSpPr>
                <a:spLocks noChangeShapeType="1"/>
              </p:cNvSpPr>
              <p:nvPr/>
            </p:nvSpPr>
            <p:spPr bwMode="auto">
              <a:xfrm flipH="1" flipV="1">
                <a:off x="4838" y="1244"/>
                <a:ext cx="1" cy="3"/>
              </a:xfrm>
              <a:prstGeom prst="line">
                <a:avLst/>
              </a:prstGeom>
              <a:noFill/>
              <a:ln w="0">
                <a:solidFill>
                  <a:srgbClr val="FFDF7F"/>
                </a:solidFill>
                <a:round/>
                <a:headEnd/>
                <a:tailEnd/>
              </a:ln>
            </p:spPr>
            <p:txBody>
              <a:bodyPr/>
              <a:lstStyle/>
              <a:p>
                <a:endParaRPr lang="en-US"/>
              </a:p>
            </p:txBody>
          </p:sp>
          <p:sp>
            <p:nvSpPr>
              <p:cNvPr id="126185" name="Line 6377"/>
              <p:cNvSpPr>
                <a:spLocks noChangeShapeType="1"/>
              </p:cNvSpPr>
              <p:nvPr/>
            </p:nvSpPr>
            <p:spPr bwMode="auto">
              <a:xfrm flipH="1" flipV="1">
                <a:off x="4835" y="1243"/>
                <a:ext cx="3" cy="1"/>
              </a:xfrm>
              <a:prstGeom prst="line">
                <a:avLst/>
              </a:prstGeom>
              <a:noFill/>
              <a:ln w="0">
                <a:solidFill>
                  <a:srgbClr val="FFDF7F"/>
                </a:solidFill>
                <a:round/>
                <a:headEnd/>
                <a:tailEnd/>
              </a:ln>
            </p:spPr>
            <p:txBody>
              <a:bodyPr/>
              <a:lstStyle/>
              <a:p>
                <a:endParaRPr lang="en-US"/>
              </a:p>
            </p:txBody>
          </p:sp>
          <p:sp>
            <p:nvSpPr>
              <p:cNvPr id="126186" name="Line 6378"/>
              <p:cNvSpPr>
                <a:spLocks noChangeShapeType="1"/>
              </p:cNvSpPr>
              <p:nvPr/>
            </p:nvSpPr>
            <p:spPr bwMode="auto">
              <a:xfrm flipH="1">
                <a:off x="4831" y="1243"/>
                <a:ext cx="4" cy="1"/>
              </a:xfrm>
              <a:prstGeom prst="line">
                <a:avLst/>
              </a:prstGeom>
              <a:noFill/>
              <a:ln w="0">
                <a:solidFill>
                  <a:srgbClr val="FFDF7F"/>
                </a:solidFill>
                <a:round/>
                <a:headEnd/>
                <a:tailEnd/>
              </a:ln>
            </p:spPr>
            <p:txBody>
              <a:bodyPr/>
              <a:lstStyle/>
              <a:p>
                <a:endParaRPr lang="en-US"/>
              </a:p>
            </p:txBody>
          </p:sp>
          <p:sp>
            <p:nvSpPr>
              <p:cNvPr id="126187" name="Line 6379"/>
              <p:cNvSpPr>
                <a:spLocks noChangeShapeType="1"/>
              </p:cNvSpPr>
              <p:nvPr/>
            </p:nvSpPr>
            <p:spPr bwMode="auto">
              <a:xfrm flipH="1">
                <a:off x="4830" y="1244"/>
                <a:ext cx="1" cy="3"/>
              </a:xfrm>
              <a:prstGeom prst="line">
                <a:avLst/>
              </a:prstGeom>
              <a:noFill/>
              <a:ln w="0">
                <a:solidFill>
                  <a:srgbClr val="FFDF7F"/>
                </a:solidFill>
                <a:round/>
                <a:headEnd/>
                <a:tailEnd/>
              </a:ln>
            </p:spPr>
            <p:txBody>
              <a:bodyPr/>
              <a:lstStyle/>
              <a:p>
                <a:endParaRPr lang="en-US"/>
              </a:p>
            </p:txBody>
          </p:sp>
          <p:sp>
            <p:nvSpPr>
              <p:cNvPr id="126188" name="Line 6380"/>
              <p:cNvSpPr>
                <a:spLocks noChangeShapeType="1"/>
              </p:cNvSpPr>
              <p:nvPr/>
            </p:nvSpPr>
            <p:spPr bwMode="auto">
              <a:xfrm>
                <a:off x="4830" y="1247"/>
                <a:ext cx="1" cy="4"/>
              </a:xfrm>
              <a:prstGeom prst="line">
                <a:avLst/>
              </a:prstGeom>
              <a:noFill/>
              <a:ln w="0">
                <a:solidFill>
                  <a:srgbClr val="FFDF7F"/>
                </a:solidFill>
                <a:round/>
                <a:headEnd/>
                <a:tailEnd/>
              </a:ln>
            </p:spPr>
            <p:txBody>
              <a:bodyPr/>
              <a:lstStyle/>
              <a:p>
                <a:endParaRPr lang="en-US"/>
              </a:p>
            </p:txBody>
          </p:sp>
          <p:sp>
            <p:nvSpPr>
              <p:cNvPr id="126189" name="Line 6381"/>
              <p:cNvSpPr>
                <a:spLocks noChangeShapeType="1"/>
              </p:cNvSpPr>
              <p:nvPr/>
            </p:nvSpPr>
            <p:spPr bwMode="auto">
              <a:xfrm>
                <a:off x="4831" y="1251"/>
                <a:ext cx="4" cy="1"/>
              </a:xfrm>
              <a:prstGeom prst="line">
                <a:avLst/>
              </a:prstGeom>
              <a:noFill/>
              <a:ln w="0">
                <a:solidFill>
                  <a:srgbClr val="FFDF7F"/>
                </a:solidFill>
                <a:round/>
                <a:headEnd/>
                <a:tailEnd/>
              </a:ln>
            </p:spPr>
            <p:txBody>
              <a:bodyPr/>
              <a:lstStyle/>
              <a:p>
                <a:endParaRPr lang="en-US"/>
              </a:p>
            </p:txBody>
          </p:sp>
          <p:sp>
            <p:nvSpPr>
              <p:cNvPr id="126190" name="Line 6382"/>
              <p:cNvSpPr>
                <a:spLocks noChangeShapeType="1"/>
              </p:cNvSpPr>
              <p:nvPr/>
            </p:nvSpPr>
            <p:spPr bwMode="auto">
              <a:xfrm flipV="1">
                <a:off x="4835" y="1251"/>
                <a:ext cx="3" cy="1"/>
              </a:xfrm>
              <a:prstGeom prst="line">
                <a:avLst/>
              </a:prstGeom>
              <a:noFill/>
              <a:ln w="0">
                <a:solidFill>
                  <a:srgbClr val="FFDF7F"/>
                </a:solidFill>
                <a:round/>
                <a:headEnd/>
                <a:tailEnd/>
              </a:ln>
            </p:spPr>
            <p:txBody>
              <a:bodyPr/>
              <a:lstStyle/>
              <a:p>
                <a:endParaRPr lang="en-US"/>
              </a:p>
            </p:txBody>
          </p:sp>
          <p:sp>
            <p:nvSpPr>
              <p:cNvPr id="126191" name="Line 6383"/>
              <p:cNvSpPr>
                <a:spLocks noChangeShapeType="1"/>
              </p:cNvSpPr>
              <p:nvPr/>
            </p:nvSpPr>
            <p:spPr bwMode="auto">
              <a:xfrm flipV="1">
                <a:off x="4838" y="1247"/>
                <a:ext cx="1" cy="4"/>
              </a:xfrm>
              <a:prstGeom prst="line">
                <a:avLst/>
              </a:prstGeom>
              <a:noFill/>
              <a:ln w="0">
                <a:solidFill>
                  <a:srgbClr val="FFDF7F"/>
                </a:solidFill>
                <a:round/>
                <a:headEnd/>
                <a:tailEnd/>
              </a:ln>
            </p:spPr>
            <p:txBody>
              <a:bodyPr/>
              <a:lstStyle/>
              <a:p>
                <a:endParaRPr lang="en-US"/>
              </a:p>
            </p:txBody>
          </p:sp>
          <p:sp>
            <p:nvSpPr>
              <p:cNvPr id="126192" name="Line 6384"/>
              <p:cNvSpPr>
                <a:spLocks noChangeShapeType="1"/>
              </p:cNvSpPr>
              <p:nvPr/>
            </p:nvSpPr>
            <p:spPr bwMode="auto">
              <a:xfrm flipH="1" flipV="1">
                <a:off x="4908" y="1207"/>
                <a:ext cx="3" cy="7"/>
              </a:xfrm>
              <a:prstGeom prst="line">
                <a:avLst/>
              </a:prstGeom>
              <a:noFill/>
              <a:ln w="0">
                <a:solidFill>
                  <a:srgbClr val="FFDF7F"/>
                </a:solidFill>
                <a:round/>
                <a:headEnd/>
                <a:tailEnd/>
              </a:ln>
            </p:spPr>
            <p:txBody>
              <a:bodyPr/>
              <a:lstStyle/>
              <a:p>
                <a:endParaRPr lang="en-US"/>
              </a:p>
            </p:txBody>
          </p:sp>
          <p:sp>
            <p:nvSpPr>
              <p:cNvPr id="126193" name="Line 6385"/>
              <p:cNvSpPr>
                <a:spLocks noChangeShapeType="1"/>
              </p:cNvSpPr>
              <p:nvPr/>
            </p:nvSpPr>
            <p:spPr bwMode="auto">
              <a:xfrm flipH="1" flipV="1">
                <a:off x="4901" y="1204"/>
                <a:ext cx="7" cy="3"/>
              </a:xfrm>
              <a:prstGeom prst="line">
                <a:avLst/>
              </a:prstGeom>
              <a:noFill/>
              <a:ln w="0">
                <a:solidFill>
                  <a:srgbClr val="FFDF7F"/>
                </a:solidFill>
                <a:round/>
                <a:headEnd/>
                <a:tailEnd/>
              </a:ln>
            </p:spPr>
            <p:txBody>
              <a:bodyPr/>
              <a:lstStyle/>
              <a:p>
                <a:endParaRPr lang="en-US"/>
              </a:p>
            </p:txBody>
          </p:sp>
          <p:sp>
            <p:nvSpPr>
              <p:cNvPr id="126194" name="Line 6386"/>
              <p:cNvSpPr>
                <a:spLocks noChangeShapeType="1"/>
              </p:cNvSpPr>
              <p:nvPr/>
            </p:nvSpPr>
            <p:spPr bwMode="auto">
              <a:xfrm flipH="1">
                <a:off x="4895" y="1204"/>
                <a:ext cx="6" cy="3"/>
              </a:xfrm>
              <a:prstGeom prst="line">
                <a:avLst/>
              </a:prstGeom>
              <a:noFill/>
              <a:ln w="0">
                <a:solidFill>
                  <a:srgbClr val="FFDF7F"/>
                </a:solidFill>
                <a:round/>
                <a:headEnd/>
                <a:tailEnd/>
              </a:ln>
            </p:spPr>
            <p:txBody>
              <a:bodyPr/>
              <a:lstStyle/>
              <a:p>
                <a:endParaRPr lang="en-US"/>
              </a:p>
            </p:txBody>
          </p:sp>
          <p:sp>
            <p:nvSpPr>
              <p:cNvPr id="126195" name="Line 6387"/>
              <p:cNvSpPr>
                <a:spLocks noChangeShapeType="1"/>
              </p:cNvSpPr>
              <p:nvPr/>
            </p:nvSpPr>
            <p:spPr bwMode="auto">
              <a:xfrm flipH="1">
                <a:off x="4892" y="1207"/>
                <a:ext cx="3" cy="7"/>
              </a:xfrm>
              <a:prstGeom prst="line">
                <a:avLst/>
              </a:prstGeom>
              <a:noFill/>
              <a:ln w="0">
                <a:solidFill>
                  <a:srgbClr val="FFDF7F"/>
                </a:solidFill>
                <a:round/>
                <a:headEnd/>
                <a:tailEnd/>
              </a:ln>
            </p:spPr>
            <p:txBody>
              <a:bodyPr/>
              <a:lstStyle/>
              <a:p>
                <a:endParaRPr lang="en-US"/>
              </a:p>
            </p:txBody>
          </p:sp>
          <p:sp>
            <p:nvSpPr>
              <p:cNvPr id="126196" name="Line 6388"/>
              <p:cNvSpPr>
                <a:spLocks noChangeShapeType="1"/>
              </p:cNvSpPr>
              <p:nvPr/>
            </p:nvSpPr>
            <p:spPr bwMode="auto">
              <a:xfrm>
                <a:off x="4892" y="1214"/>
                <a:ext cx="3" cy="7"/>
              </a:xfrm>
              <a:prstGeom prst="line">
                <a:avLst/>
              </a:prstGeom>
              <a:noFill/>
              <a:ln w="0">
                <a:solidFill>
                  <a:srgbClr val="FFDF7F"/>
                </a:solidFill>
                <a:round/>
                <a:headEnd/>
                <a:tailEnd/>
              </a:ln>
            </p:spPr>
            <p:txBody>
              <a:bodyPr/>
              <a:lstStyle/>
              <a:p>
                <a:endParaRPr lang="en-US"/>
              </a:p>
            </p:txBody>
          </p:sp>
          <p:sp>
            <p:nvSpPr>
              <p:cNvPr id="126197" name="Line 6389"/>
              <p:cNvSpPr>
                <a:spLocks noChangeShapeType="1"/>
              </p:cNvSpPr>
              <p:nvPr/>
            </p:nvSpPr>
            <p:spPr bwMode="auto">
              <a:xfrm>
                <a:off x="4895" y="1221"/>
                <a:ext cx="6" cy="3"/>
              </a:xfrm>
              <a:prstGeom prst="line">
                <a:avLst/>
              </a:prstGeom>
              <a:noFill/>
              <a:ln w="0">
                <a:solidFill>
                  <a:srgbClr val="FFDF7F"/>
                </a:solidFill>
                <a:round/>
                <a:headEnd/>
                <a:tailEnd/>
              </a:ln>
            </p:spPr>
            <p:txBody>
              <a:bodyPr/>
              <a:lstStyle/>
              <a:p>
                <a:endParaRPr lang="en-US"/>
              </a:p>
            </p:txBody>
          </p:sp>
          <p:sp>
            <p:nvSpPr>
              <p:cNvPr id="126198" name="Line 6390"/>
              <p:cNvSpPr>
                <a:spLocks noChangeShapeType="1"/>
              </p:cNvSpPr>
              <p:nvPr/>
            </p:nvSpPr>
            <p:spPr bwMode="auto">
              <a:xfrm flipV="1">
                <a:off x="4901" y="1221"/>
                <a:ext cx="7" cy="3"/>
              </a:xfrm>
              <a:prstGeom prst="line">
                <a:avLst/>
              </a:prstGeom>
              <a:noFill/>
              <a:ln w="0">
                <a:solidFill>
                  <a:srgbClr val="FFDF7F"/>
                </a:solidFill>
                <a:round/>
                <a:headEnd/>
                <a:tailEnd/>
              </a:ln>
            </p:spPr>
            <p:txBody>
              <a:bodyPr/>
              <a:lstStyle/>
              <a:p>
                <a:endParaRPr lang="en-US"/>
              </a:p>
            </p:txBody>
          </p:sp>
          <p:sp>
            <p:nvSpPr>
              <p:cNvPr id="126199" name="Line 6391"/>
              <p:cNvSpPr>
                <a:spLocks noChangeShapeType="1"/>
              </p:cNvSpPr>
              <p:nvPr/>
            </p:nvSpPr>
            <p:spPr bwMode="auto">
              <a:xfrm flipV="1">
                <a:off x="4908" y="1214"/>
                <a:ext cx="3" cy="7"/>
              </a:xfrm>
              <a:prstGeom prst="line">
                <a:avLst/>
              </a:prstGeom>
              <a:noFill/>
              <a:ln w="0">
                <a:solidFill>
                  <a:srgbClr val="FFDF7F"/>
                </a:solidFill>
                <a:round/>
                <a:headEnd/>
                <a:tailEnd/>
              </a:ln>
            </p:spPr>
            <p:txBody>
              <a:bodyPr/>
              <a:lstStyle/>
              <a:p>
                <a:endParaRPr lang="en-US"/>
              </a:p>
            </p:txBody>
          </p:sp>
          <p:sp>
            <p:nvSpPr>
              <p:cNvPr id="126200" name="Line 6392"/>
              <p:cNvSpPr>
                <a:spLocks noChangeShapeType="1"/>
              </p:cNvSpPr>
              <p:nvPr/>
            </p:nvSpPr>
            <p:spPr bwMode="auto">
              <a:xfrm flipH="1" flipV="1">
                <a:off x="4835" y="1139"/>
                <a:ext cx="1" cy="3"/>
              </a:xfrm>
              <a:prstGeom prst="line">
                <a:avLst/>
              </a:prstGeom>
              <a:noFill/>
              <a:ln w="0">
                <a:solidFill>
                  <a:srgbClr val="FFDF7F"/>
                </a:solidFill>
                <a:round/>
                <a:headEnd/>
                <a:tailEnd/>
              </a:ln>
            </p:spPr>
            <p:txBody>
              <a:bodyPr/>
              <a:lstStyle/>
              <a:p>
                <a:endParaRPr lang="en-US"/>
              </a:p>
            </p:txBody>
          </p:sp>
          <p:sp>
            <p:nvSpPr>
              <p:cNvPr id="126201" name="Line 6393"/>
              <p:cNvSpPr>
                <a:spLocks noChangeShapeType="1"/>
              </p:cNvSpPr>
              <p:nvPr/>
            </p:nvSpPr>
            <p:spPr bwMode="auto">
              <a:xfrm flipH="1" flipV="1">
                <a:off x="4832" y="1137"/>
                <a:ext cx="3" cy="2"/>
              </a:xfrm>
              <a:prstGeom prst="line">
                <a:avLst/>
              </a:prstGeom>
              <a:noFill/>
              <a:ln w="0">
                <a:solidFill>
                  <a:srgbClr val="FFDF7F"/>
                </a:solidFill>
                <a:round/>
                <a:headEnd/>
                <a:tailEnd/>
              </a:ln>
            </p:spPr>
            <p:txBody>
              <a:bodyPr/>
              <a:lstStyle/>
              <a:p>
                <a:endParaRPr lang="en-US"/>
              </a:p>
            </p:txBody>
          </p:sp>
          <p:sp>
            <p:nvSpPr>
              <p:cNvPr id="126202" name="Line 6394"/>
              <p:cNvSpPr>
                <a:spLocks noChangeShapeType="1"/>
              </p:cNvSpPr>
              <p:nvPr/>
            </p:nvSpPr>
            <p:spPr bwMode="auto">
              <a:xfrm flipH="1">
                <a:off x="4829" y="1137"/>
                <a:ext cx="3" cy="2"/>
              </a:xfrm>
              <a:prstGeom prst="line">
                <a:avLst/>
              </a:prstGeom>
              <a:noFill/>
              <a:ln w="0">
                <a:solidFill>
                  <a:srgbClr val="FFDF7F"/>
                </a:solidFill>
                <a:round/>
                <a:headEnd/>
                <a:tailEnd/>
              </a:ln>
            </p:spPr>
            <p:txBody>
              <a:bodyPr/>
              <a:lstStyle/>
              <a:p>
                <a:endParaRPr lang="en-US"/>
              </a:p>
            </p:txBody>
          </p:sp>
          <p:sp>
            <p:nvSpPr>
              <p:cNvPr id="126203" name="Line 6395"/>
              <p:cNvSpPr>
                <a:spLocks noChangeShapeType="1"/>
              </p:cNvSpPr>
              <p:nvPr/>
            </p:nvSpPr>
            <p:spPr bwMode="auto">
              <a:xfrm flipH="1">
                <a:off x="4827" y="1139"/>
                <a:ext cx="2" cy="3"/>
              </a:xfrm>
              <a:prstGeom prst="line">
                <a:avLst/>
              </a:prstGeom>
              <a:noFill/>
              <a:ln w="0">
                <a:solidFill>
                  <a:srgbClr val="FFDF7F"/>
                </a:solidFill>
                <a:round/>
                <a:headEnd/>
                <a:tailEnd/>
              </a:ln>
            </p:spPr>
            <p:txBody>
              <a:bodyPr/>
              <a:lstStyle/>
              <a:p>
                <a:endParaRPr lang="en-US"/>
              </a:p>
            </p:txBody>
          </p:sp>
          <p:sp>
            <p:nvSpPr>
              <p:cNvPr id="126204" name="Line 6396"/>
              <p:cNvSpPr>
                <a:spLocks noChangeShapeType="1"/>
              </p:cNvSpPr>
              <p:nvPr/>
            </p:nvSpPr>
            <p:spPr bwMode="auto">
              <a:xfrm>
                <a:off x="4827" y="1142"/>
                <a:ext cx="2" cy="4"/>
              </a:xfrm>
              <a:prstGeom prst="line">
                <a:avLst/>
              </a:prstGeom>
              <a:noFill/>
              <a:ln w="0">
                <a:solidFill>
                  <a:srgbClr val="FFDF7F"/>
                </a:solidFill>
                <a:round/>
                <a:headEnd/>
                <a:tailEnd/>
              </a:ln>
            </p:spPr>
            <p:txBody>
              <a:bodyPr/>
              <a:lstStyle/>
              <a:p>
                <a:endParaRPr lang="en-US"/>
              </a:p>
            </p:txBody>
          </p:sp>
          <p:sp>
            <p:nvSpPr>
              <p:cNvPr id="126205" name="Line 6397"/>
              <p:cNvSpPr>
                <a:spLocks noChangeShapeType="1"/>
              </p:cNvSpPr>
              <p:nvPr/>
            </p:nvSpPr>
            <p:spPr bwMode="auto">
              <a:xfrm>
                <a:off x="4829" y="1146"/>
                <a:ext cx="3" cy="1"/>
              </a:xfrm>
              <a:prstGeom prst="line">
                <a:avLst/>
              </a:prstGeom>
              <a:noFill/>
              <a:ln w="0">
                <a:solidFill>
                  <a:srgbClr val="FFDF7F"/>
                </a:solidFill>
                <a:round/>
                <a:headEnd/>
                <a:tailEnd/>
              </a:ln>
            </p:spPr>
            <p:txBody>
              <a:bodyPr/>
              <a:lstStyle/>
              <a:p>
                <a:endParaRPr lang="en-US"/>
              </a:p>
            </p:txBody>
          </p:sp>
          <p:sp>
            <p:nvSpPr>
              <p:cNvPr id="126206" name="Line 6398"/>
              <p:cNvSpPr>
                <a:spLocks noChangeShapeType="1"/>
              </p:cNvSpPr>
              <p:nvPr/>
            </p:nvSpPr>
            <p:spPr bwMode="auto">
              <a:xfrm flipV="1">
                <a:off x="4832" y="1146"/>
                <a:ext cx="3" cy="1"/>
              </a:xfrm>
              <a:prstGeom prst="line">
                <a:avLst/>
              </a:prstGeom>
              <a:noFill/>
              <a:ln w="0">
                <a:solidFill>
                  <a:srgbClr val="FFDF7F"/>
                </a:solidFill>
                <a:round/>
                <a:headEnd/>
                <a:tailEnd/>
              </a:ln>
            </p:spPr>
            <p:txBody>
              <a:bodyPr/>
              <a:lstStyle/>
              <a:p>
                <a:endParaRPr lang="en-US"/>
              </a:p>
            </p:txBody>
          </p:sp>
          <p:sp>
            <p:nvSpPr>
              <p:cNvPr id="126207" name="Line 6399"/>
              <p:cNvSpPr>
                <a:spLocks noChangeShapeType="1"/>
              </p:cNvSpPr>
              <p:nvPr/>
            </p:nvSpPr>
            <p:spPr bwMode="auto">
              <a:xfrm flipV="1">
                <a:off x="4835" y="1142"/>
                <a:ext cx="1" cy="4"/>
              </a:xfrm>
              <a:prstGeom prst="line">
                <a:avLst/>
              </a:prstGeom>
              <a:noFill/>
              <a:ln w="0">
                <a:solidFill>
                  <a:srgbClr val="FFDF7F"/>
                </a:solidFill>
                <a:round/>
                <a:headEnd/>
                <a:tailEnd/>
              </a:ln>
            </p:spPr>
            <p:txBody>
              <a:bodyPr/>
              <a:lstStyle/>
              <a:p>
                <a:endParaRPr lang="en-US"/>
              </a:p>
            </p:txBody>
          </p:sp>
          <p:sp>
            <p:nvSpPr>
              <p:cNvPr id="126208" name="Line 6400"/>
              <p:cNvSpPr>
                <a:spLocks noChangeShapeType="1"/>
              </p:cNvSpPr>
              <p:nvPr/>
            </p:nvSpPr>
            <p:spPr bwMode="auto">
              <a:xfrm flipH="1" flipV="1">
                <a:off x="4835" y="1021"/>
                <a:ext cx="1" cy="4"/>
              </a:xfrm>
              <a:prstGeom prst="line">
                <a:avLst/>
              </a:prstGeom>
              <a:noFill/>
              <a:ln w="0">
                <a:solidFill>
                  <a:srgbClr val="FFDF7F"/>
                </a:solidFill>
                <a:round/>
                <a:headEnd/>
                <a:tailEnd/>
              </a:ln>
            </p:spPr>
            <p:txBody>
              <a:bodyPr/>
              <a:lstStyle/>
              <a:p>
                <a:endParaRPr lang="en-US"/>
              </a:p>
            </p:txBody>
          </p:sp>
          <p:sp>
            <p:nvSpPr>
              <p:cNvPr id="126209" name="Line 6401"/>
              <p:cNvSpPr>
                <a:spLocks noChangeShapeType="1"/>
              </p:cNvSpPr>
              <p:nvPr/>
            </p:nvSpPr>
            <p:spPr bwMode="auto">
              <a:xfrm flipH="1" flipV="1">
                <a:off x="4832" y="1020"/>
                <a:ext cx="3" cy="1"/>
              </a:xfrm>
              <a:prstGeom prst="line">
                <a:avLst/>
              </a:prstGeom>
              <a:noFill/>
              <a:ln w="0">
                <a:solidFill>
                  <a:srgbClr val="FFDF7F"/>
                </a:solidFill>
                <a:round/>
                <a:headEnd/>
                <a:tailEnd/>
              </a:ln>
            </p:spPr>
            <p:txBody>
              <a:bodyPr/>
              <a:lstStyle/>
              <a:p>
                <a:endParaRPr lang="en-US"/>
              </a:p>
            </p:txBody>
          </p:sp>
          <p:sp>
            <p:nvSpPr>
              <p:cNvPr id="126210" name="Line 6402"/>
              <p:cNvSpPr>
                <a:spLocks noChangeShapeType="1"/>
              </p:cNvSpPr>
              <p:nvPr/>
            </p:nvSpPr>
            <p:spPr bwMode="auto">
              <a:xfrm flipH="1">
                <a:off x="4829" y="1020"/>
                <a:ext cx="3" cy="1"/>
              </a:xfrm>
              <a:prstGeom prst="line">
                <a:avLst/>
              </a:prstGeom>
              <a:noFill/>
              <a:ln w="0">
                <a:solidFill>
                  <a:srgbClr val="FFDF7F"/>
                </a:solidFill>
                <a:round/>
                <a:headEnd/>
                <a:tailEnd/>
              </a:ln>
            </p:spPr>
            <p:txBody>
              <a:bodyPr/>
              <a:lstStyle/>
              <a:p>
                <a:endParaRPr lang="en-US"/>
              </a:p>
            </p:txBody>
          </p:sp>
          <p:sp>
            <p:nvSpPr>
              <p:cNvPr id="126211" name="Line 6403"/>
              <p:cNvSpPr>
                <a:spLocks noChangeShapeType="1"/>
              </p:cNvSpPr>
              <p:nvPr/>
            </p:nvSpPr>
            <p:spPr bwMode="auto">
              <a:xfrm flipH="1">
                <a:off x="4827" y="1021"/>
                <a:ext cx="2" cy="4"/>
              </a:xfrm>
              <a:prstGeom prst="line">
                <a:avLst/>
              </a:prstGeom>
              <a:noFill/>
              <a:ln w="0">
                <a:solidFill>
                  <a:srgbClr val="FFDF7F"/>
                </a:solidFill>
                <a:round/>
                <a:headEnd/>
                <a:tailEnd/>
              </a:ln>
            </p:spPr>
            <p:txBody>
              <a:bodyPr/>
              <a:lstStyle/>
              <a:p>
                <a:endParaRPr lang="en-US"/>
              </a:p>
            </p:txBody>
          </p:sp>
          <p:sp>
            <p:nvSpPr>
              <p:cNvPr id="126212" name="Line 6404"/>
              <p:cNvSpPr>
                <a:spLocks noChangeShapeType="1"/>
              </p:cNvSpPr>
              <p:nvPr/>
            </p:nvSpPr>
            <p:spPr bwMode="auto">
              <a:xfrm>
                <a:off x="4827" y="1025"/>
                <a:ext cx="2" cy="3"/>
              </a:xfrm>
              <a:prstGeom prst="line">
                <a:avLst/>
              </a:prstGeom>
              <a:noFill/>
              <a:ln w="0">
                <a:solidFill>
                  <a:srgbClr val="FFDF7F"/>
                </a:solidFill>
                <a:round/>
                <a:headEnd/>
                <a:tailEnd/>
              </a:ln>
            </p:spPr>
            <p:txBody>
              <a:bodyPr/>
              <a:lstStyle/>
              <a:p>
                <a:endParaRPr lang="en-US"/>
              </a:p>
            </p:txBody>
          </p:sp>
          <p:sp>
            <p:nvSpPr>
              <p:cNvPr id="126213" name="Line 6405"/>
              <p:cNvSpPr>
                <a:spLocks noChangeShapeType="1"/>
              </p:cNvSpPr>
              <p:nvPr/>
            </p:nvSpPr>
            <p:spPr bwMode="auto">
              <a:xfrm>
                <a:off x="4829" y="1028"/>
                <a:ext cx="3" cy="2"/>
              </a:xfrm>
              <a:prstGeom prst="line">
                <a:avLst/>
              </a:prstGeom>
              <a:noFill/>
              <a:ln w="0">
                <a:solidFill>
                  <a:srgbClr val="FFDF7F"/>
                </a:solidFill>
                <a:round/>
                <a:headEnd/>
                <a:tailEnd/>
              </a:ln>
            </p:spPr>
            <p:txBody>
              <a:bodyPr/>
              <a:lstStyle/>
              <a:p>
                <a:endParaRPr lang="en-US"/>
              </a:p>
            </p:txBody>
          </p:sp>
          <p:sp>
            <p:nvSpPr>
              <p:cNvPr id="126214" name="Line 6406"/>
              <p:cNvSpPr>
                <a:spLocks noChangeShapeType="1"/>
              </p:cNvSpPr>
              <p:nvPr/>
            </p:nvSpPr>
            <p:spPr bwMode="auto">
              <a:xfrm flipV="1">
                <a:off x="4832" y="1028"/>
                <a:ext cx="3" cy="2"/>
              </a:xfrm>
              <a:prstGeom prst="line">
                <a:avLst/>
              </a:prstGeom>
              <a:noFill/>
              <a:ln w="0">
                <a:solidFill>
                  <a:srgbClr val="FFDF7F"/>
                </a:solidFill>
                <a:round/>
                <a:headEnd/>
                <a:tailEnd/>
              </a:ln>
            </p:spPr>
            <p:txBody>
              <a:bodyPr/>
              <a:lstStyle/>
              <a:p>
                <a:endParaRPr lang="en-US"/>
              </a:p>
            </p:txBody>
          </p:sp>
          <p:sp>
            <p:nvSpPr>
              <p:cNvPr id="126215" name="Line 6407"/>
              <p:cNvSpPr>
                <a:spLocks noChangeShapeType="1"/>
              </p:cNvSpPr>
              <p:nvPr/>
            </p:nvSpPr>
            <p:spPr bwMode="auto">
              <a:xfrm flipV="1">
                <a:off x="4835" y="1025"/>
                <a:ext cx="1" cy="3"/>
              </a:xfrm>
              <a:prstGeom prst="line">
                <a:avLst/>
              </a:prstGeom>
              <a:noFill/>
              <a:ln w="0">
                <a:solidFill>
                  <a:srgbClr val="FFDF7F"/>
                </a:solidFill>
                <a:round/>
                <a:headEnd/>
                <a:tailEnd/>
              </a:ln>
            </p:spPr>
            <p:txBody>
              <a:bodyPr/>
              <a:lstStyle/>
              <a:p>
                <a:endParaRPr lang="en-US"/>
              </a:p>
            </p:txBody>
          </p:sp>
          <p:sp>
            <p:nvSpPr>
              <p:cNvPr id="126216" name="Line 6408"/>
              <p:cNvSpPr>
                <a:spLocks noChangeShapeType="1"/>
              </p:cNvSpPr>
              <p:nvPr/>
            </p:nvSpPr>
            <p:spPr bwMode="auto">
              <a:xfrm flipH="1" flipV="1">
                <a:off x="4332" y="877"/>
                <a:ext cx="6" cy="7"/>
              </a:xfrm>
              <a:prstGeom prst="line">
                <a:avLst/>
              </a:prstGeom>
              <a:noFill/>
              <a:ln w="0">
                <a:solidFill>
                  <a:srgbClr val="FFDF7F"/>
                </a:solidFill>
                <a:round/>
                <a:headEnd/>
                <a:tailEnd/>
              </a:ln>
            </p:spPr>
            <p:txBody>
              <a:bodyPr/>
              <a:lstStyle/>
              <a:p>
                <a:endParaRPr lang="en-US"/>
              </a:p>
            </p:txBody>
          </p:sp>
          <p:sp>
            <p:nvSpPr>
              <p:cNvPr id="126217" name="Line 6409"/>
              <p:cNvSpPr>
                <a:spLocks noChangeShapeType="1"/>
              </p:cNvSpPr>
              <p:nvPr/>
            </p:nvSpPr>
            <p:spPr bwMode="auto">
              <a:xfrm flipV="1">
                <a:off x="4332" y="870"/>
                <a:ext cx="1" cy="7"/>
              </a:xfrm>
              <a:prstGeom prst="line">
                <a:avLst/>
              </a:prstGeom>
              <a:noFill/>
              <a:ln w="0">
                <a:solidFill>
                  <a:srgbClr val="FFDF7F"/>
                </a:solidFill>
                <a:round/>
                <a:headEnd/>
                <a:tailEnd/>
              </a:ln>
            </p:spPr>
            <p:txBody>
              <a:bodyPr/>
              <a:lstStyle/>
              <a:p>
                <a:endParaRPr lang="en-US"/>
              </a:p>
            </p:txBody>
          </p:sp>
          <p:sp>
            <p:nvSpPr>
              <p:cNvPr id="126218" name="Line 6410"/>
              <p:cNvSpPr>
                <a:spLocks noChangeShapeType="1"/>
              </p:cNvSpPr>
              <p:nvPr/>
            </p:nvSpPr>
            <p:spPr bwMode="auto">
              <a:xfrm flipV="1">
                <a:off x="4332" y="862"/>
                <a:ext cx="6" cy="8"/>
              </a:xfrm>
              <a:prstGeom prst="line">
                <a:avLst/>
              </a:prstGeom>
              <a:noFill/>
              <a:ln w="0">
                <a:solidFill>
                  <a:srgbClr val="FFDF7F"/>
                </a:solidFill>
                <a:round/>
                <a:headEnd/>
                <a:tailEnd/>
              </a:ln>
            </p:spPr>
            <p:txBody>
              <a:bodyPr/>
              <a:lstStyle/>
              <a:p>
                <a:endParaRPr lang="en-US"/>
              </a:p>
            </p:txBody>
          </p:sp>
          <p:sp>
            <p:nvSpPr>
              <p:cNvPr id="126219" name="Line 6411"/>
              <p:cNvSpPr>
                <a:spLocks noChangeShapeType="1"/>
              </p:cNvSpPr>
              <p:nvPr/>
            </p:nvSpPr>
            <p:spPr bwMode="auto">
              <a:xfrm>
                <a:off x="4338" y="862"/>
                <a:ext cx="11" cy="1"/>
              </a:xfrm>
              <a:prstGeom prst="line">
                <a:avLst/>
              </a:prstGeom>
              <a:noFill/>
              <a:ln w="0">
                <a:solidFill>
                  <a:srgbClr val="FFDF7F"/>
                </a:solidFill>
                <a:round/>
                <a:headEnd/>
                <a:tailEnd/>
              </a:ln>
            </p:spPr>
            <p:txBody>
              <a:bodyPr/>
              <a:lstStyle/>
              <a:p>
                <a:endParaRPr lang="en-US"/>
              </a:p>
            </p:txBody>
          </p:sp>
          <p:sp>
            <p:nvSpPr>
              <p:cNvPr id="126220" name="Line 6412"/>
              <p:cNvSpPr>
                <a:spLocks noChangeShapeType="1"/>
              </p:cNvSpPr>
              <p:nvPr/>
            </p:nvSpPr>
            <p:spPr bwMode="auto">
              <a:xfrm flipV="1">
                <a:off x="4349" y="855"/>
                <a:ext cx="6" cy="7"/>
              </a:xfrm>
              <a:prstGeom prst="line">
                <a:avLst/>
              </a:prstGeom>
              <a:noFill/>
              <a:ln w="0">
                <a:solidFill>
                  <a:srgbClr val="FFDF7F"/>
                </a:solidFill>
                <a:round/>
                <a:headEnd/>
                <a:tailEnd/>
              </a:ln>
            </p:spPr>
            <p:txBody>
              <a:bodyPr/>
              <a:lstStyle/>
              <a:p>
                <a:endParaRPr lang="en-US"/>
              </a:p>
            </p:txBody>
          </p:sp>
          <p:sp>
            <p:nvSpPr>
              <p:cNvPr id="126221" name="Line 6413"/>
              <p:cNvSpPr>
                <a:spLocks noChangeShapeType="1"/>
              </p:cNvSpPr>
              <p:nvPr/>
            </p:nvSpPr>
            <p:spPr bwMode="auto">
              <a:xfrm flipV="1">
                <a:off x="4355" y="847"/>
                <a:ext cx="1" cy="8"/>
              </a:xfrm>
              <a:prstGeom prst="line">
                <a:avLst/>
              </a:prstGeom>
              <a:noFill/>
              <a:ln w="0">
                <a:solidFill>
                  <a:srgbClr val="FFDF7F"/>
                </a:solidFill>
                <a:round/>
                <a:headEnd/>
                <a:tailEnd/>
              </a:ln>
            </p:spPr>
            <p:txBody>
              <a:bodyPr/>
              <a:lstStyle/>
              <a:p>
                <a:endParaRPr lang="en-US"/>
              </a:p>
            </p:txBody>
          </p:sp>
          <p:sp>
            <p:nvSpPr>
              <p:cNvPr id="126222" name="Line 6414"/>
              <p:cNvSpPr>
                <a:spLocks noChangeShapeType="1"/>
              </p:cNvSpPr>
              <p:nvPr/>
            </p:nvSpPr>
            <p:spPr bwMode="auto">
              <a:xfrm flipH="1" flipV="1">
                <a:off x="4349" y="840"/>
                <a:ext cx="6" cy="7"/>
              </a:xfrm>
              <a:prstGeom prst="line">
                <a:avLst/>
              </a:prstGeom>
              <a:noFill/>
              <a:ln w="0">
                <a:solidFill>
                  <a:srgbClr val="FFDF7F"/>
                </a:solidFill>
                <a:round/>
                <a:headEnd/>
                <a:tailEnd/>
              </a:ln>
            </p:spPr>
            <p:txBody>
              <a:bodyPr/>
              <a:lstStyle/>
              <a:p>
                <a:endParaRPr lang="en-US"/>
              </a:p>
            </p:txBody>
          </p:sp>
          <p:sp>
            <p:nvSpPr>
              <p:cNvPr id="126223" name="Line 6415"/>
              <p:cNvSpPr>
                <a:spLocks noChangeShapeType="1"/>
              </p:cNvSpPr>
              <p:nvPr/>
            </p:nvSpPr>
            <p:spPr bwMode="auto">
              <a:xfrm flipH="1">
                <a:off x="4338" y="840"/>
                <a:ext cx="11" cy="1"/>
              </a:xfrm>
              <a:prstGeom prst="line">
                <a:avLst/>
              </a:prstGeom>
              <a:noFill/>
              <a:ln w="0">
                <a:solidFill>
                  <a:srgbClr val="FFDF7F"/>
                </a:solidFill>
                <a:round/>
                <a:headEnd/>
                <a:tailEnd/>
              </a:ln>
            </p:spPr>
            <p:txBody>
              <a:bodyPr/>
              <a:lstStyle/>
              <a:p>
                <a:endParaRPr lang="en-US"/>
              </a:p>
            </p:txBody>
          </p:sp>
          <p:sp>
            <p:nvSpPr>
              <p:cNvPr id="126224" name="Line 6416"/>
              <p:cNvSpPr>
                <a:spLocks noChangeShapeType="1"/>
              </p:cNvSpPr>
              <p:nvPr/>
            </p:nvSpPr>
            <p:spPr bwMode="auto">
              <a:xfrm flipH="1">
                <a:off x="4332" y="840"/>
                <a:ext cx="6" cy="7"/>
              </a:xfrm>
              <a:prstGeom prst="line">
                <a:avLst/>
              </a:prstGeom>
              <a:noFill/>
              <a:ln w="0">
                <a:solidFill>
                  <a:srgbClr val="FFDF7F"/>
                </a:solidFill>
                <a:round/>
                <a:headEnd/>
                <a:tailEnd/>
              </a:ln>
            </p:spPr>
            <p:txBody>
              <a:bodyPr/>
              <a:lstStyle/>
              <a:p>
                <a:endParaRPr lang="en-US"/>
              </a:p>
            </p:txBody>
          </p:sp>
          <p:sp>
            <p:nvSpPr>
              <p:cNvPr id="126225" name="Line 6417"/>
              <p:cNvSpPr>
                <a:spLocks noChangeShapeType="1"/>
              </p:cNvSpPr>
              <p:nvPr/>
            </p:nvSpPr>
            <p:spPr bwMode="auto">
              <a:xfrm>
                <a:off x="4332" y="847"/>
                <a:ext cx="1" cy="8"/>
              </a:xfrm>
              <a:prstGeom prst="line">
                <a:avLst/>
              </a:prstGeom>
              <a:noFill/>
              <a:ln w="0">
                <a:solidFill>
                  <a:srgbClr val="FFDF7F"/>
                </a:solidFill>
                <a:round/>
                <a:headEnd/>
                <a:tailEnd/>
              </a:ln>
            </p:spPr>
            <p:txBody>
              <a:bodyPr/>
              <a:lstStyle/>
              <a:p>
                <a:endParaRPr lang="en-US"/>
              </a:p>
            </p:txBody>
          </p:sp>
          <p:sp>
            <p:nvSpPr>
              <p:cNvPr id="126226" name="Line 6418"/>
              <p:cNvSpPr>
                <a:spLocks noChangeShapeType="1"/>
              </p:cNvSpPr>
              <p:nvPr/>
            </p:nvSpPr>
            <p:spPr bwMode="auto">
              <a:xfrm>
                <a:off x="4332" y="855"/>
                <a:ext cx="6" cy="7"/>
              </a:xfrm>
              <a:prstGeom prst="line">
                <a:avLst/>
              </a:prstGeom>
              <a:noFill/>
              <a:ln w="0">
                <a:solidFill>
                  <a:srgbClr val="FFDF7F"/>
                </a:solidFill>
                <a:round/>
                <a:headEnd/>
                <a:tailEnd/>
              </a:ln>
            </p:spPr>
            <p:txBody>
              <a:bodyPr/>
              <a:lstStyle/>
              <a:p>
                <a:endParaRPr lang="en-US"/>
              </a:p>
            </p:txBody>
          </p:sp>
          <p:sp>
            <p:nvSpPr>
              <p:cNvPr id="126227" name="Line 6419"/>
              <p:cNvSpPr>
                <a:spLocks noChangeShapeType="1"/>
              </p:cNvSpPr>
              <p:nvPr/>
            </p:nvSpPr>
            <p:spPr bwMode="auto">
              <a:xfrm>
                <a:off x="4349" y="862"/>
                <a:ext cx="6" cy="8"/>
              </a:xfrm>
              <a:prstGeom prst="line">
                <a:avLst/>
              </a:prstGeom>
              <a:noFill/>
              <a:ln w="0">
                <a:solidFill>
                  <a:srgbClr val="FFDF7F"/>
                </a:solidFill>
                <a:round/>
                <a:headEnd/>
                <a:tailEnd/>
              </a:ln>
            </p:spPr>
            <p:txBody>
              <a:bodyPr/>
              <a:lstStyle/>
              <a:p>
                <a:endParaRPr lang="en-US"/>
              </a:p>
            </p:txBody>
          </p:sp>
          <p:sp>
            <p:nvSpPr>
              <p:cNvPr id="126228" name="Line 6420"/>
              <p:cNvSpPr>
                <a:spLocks noChangeShapeType="1"/>
              </p:cNvSpPr>
              <p:nvPr/>
            </p:nvSpPr>
            <p:spPr bwMode="auto">
              <a:xfrm>
                <a:off x="4355" y="870"/>
                <a:ext cx="1" cy="7"/>
              </a:xfrm>
              <a:prstGeom prst="line">
                <a:avLst/>
              </a:prstGeom>
              <a:noFill/>
              <a:ln w="0">
                <a:solidFill>
                  <a:srgbClr val="FFDF7F"/>
                </a:solidFill>
                <a:round/>
                <a:headEnd/>
                <a:tailEnd/>
              </a:ln>
            </p:spPr>
            <p:txBody>
              <a:bodyPr/>
              <a:lstStyle/>
              <a:p>
                <a:endParaRPr lang="en-US"/>
              </a:p>
            </p:txBody>
          </p:sp>
          <p:sp>
            <p:nvSpPr>
              <p:cNvPr id="126229" name="Line 6421"/>
              <p:cNvSpPr>
                <a:spLocks noChangeShapeType="1"/>
              </p:cNvSpPr>
              <p:nvPr/>
            </p:nvSpPr>
            <p:spPr bwMode="auto">
              <a:xfrm flipH="1">
                <a:off x="4349" y="877"/>
                <a:ext cx="6" cy="7"/>
              </a:xfrm>
              <a:prstGeom prst="line">
                <a:avLst/>
              </a:prstGeom>
              <a:noFill/>
              <a:ln w="0">
                <a:solidFill>
                  <a:srgbClr val="FFDF7F"/>
                </a:solidFill>
                <a:round/>
                <a:headEnd/>
                <a:tailEnd/>
              </a:ln>
            </p:spPr>
            <p:txBody>
              <a:bodyPr/>
              <a:lstStyle/>
              <a:p>
                <a:endParaRPr lang="en-US"/>
              </a:p>
            </p:txBody>
          </p:sp>
          <p:sp>
            <p:nvSpPr>
              <p:cNvPr id="126230" name="Line 6422"/>
              <p:cNvSpPr>
                <a:spLocks noChangeShapeType="1"/>
              </p:cNvSpPr>
              <p:nvPr/>
            </p:nvSpPr>
            <p:spPr bwMode="auto">
              <a:xfrm flipH="1">
                <a:off x="4338" y="884"/>
                <a:ext cx="11" cy="1"/>
              </a:xfrm>
              <a:prstGeom prst="line">
                <a:avLst/>
              </a:prstGeom>
              <a:noFill/>
              <a:ln w="0">
                <a:solidFill>
                  <a:srgbClr val="FFDF7F"/>
                </a:solidFill>
                <a:round/>
                <a:headEnd/>
                <a:tailEnd/>
              </a:ln>
            </p:spPr>
            <p:txBody>
              <a:bodyPr/>
              <a:lstStyle/>
              <a:p>
                <a:endParaRPr lang="en-US"/>
              </a:p>
            </p:txBody>
          </p:sp>
          <p:sp>
            <p:nvSpPr>
              <p:cNvPr id="126231" name="Line 6423"/>
              <p:cNvSpPr>
                <a:spLocks noChangeShapeType="1"/>
              </p:cNvSpPr>
              <p:nvPr/>
            </p:nvSpPr>
            <p:spPr bwMode="auto">
              <a:xfrm flipH="1">
                <a:off x="4377" y="870"/>
                <a:ext cx="11" cy="14"/>
              </a:xfrm>
              <a:prstGeom prst="line">
                <a:avLst/>
              </a:prstGeom>
              <a:noFill/>
              <a:ln w="0">
                <a:solidFill>
                  <a:srgbClr val="FFDF7F"/>
                </a:solidFill>
                <a:round/>
                <a:headEnd/>
                <a:tailEnd/>
              </a:ln>
            </p:spPr>
            <p:txBody>
              <a:bodyPr/>
              <a:lstStyle/>
              <a:p>
                <a:endParaRPr lang="en-US"/>
              </a:p>
            </p:txBody>
          </p:sp>
          <p:sp>
            <p:nvSpPr>
              <p:cNvPr id="126232" name="Line 6424"/>
              <p:cNvSpPr>
                <a:spLocks noChangeShapeType="1"/>
              </p:cNvSpPr>
              <p:nvPr/>
            </p:nvSpPr>
            <p:spPr bwMode="auto">
              <a:xfrm flipH="1">
                <a:off x="4371" y="884"/>
                <a:ext cx="6" cy="1"/>
              </a:xfrm>
              <a:prstGeom prst="line">
                <a:avLst/>
              </a:prstGeom>
              <a:noFill/>
              <a:ln w="0">
                <a:solidFill>
                  <a:srgbClr val="FFDF7F"/>
                </a:solidFill>
                <a:round/>
                <a:headEnd/>
                <a:tailEnd/>
              </a:ln>
            </p:spPr>
            <p:txBody>
              <a:bodyPr/>
              <a:lstStyle/>
              <a:p>
                <a:endParaRPr lang="en-US"/>
              </a:p>
            </p:txBody>
          </p:sp>
          <p:sp>
            <p:nvSpPr>
              <p:cNvPr id="126233" name="Line 6425"/>
              <p:cNvSpPr>
                <a:spLocks noChangeShapeType="1"/>
              </p:cNvSpPr>
              <p:nvPr/>
            </p:nvSpPr>
            <p:spPr bwMode="auto">
              <a:xfrm flipH="1" flipV="1">
                <a:off x="4366" y="877"/>
                <a:ext cx="5" cy="7"/>
              </a:xfrm>
              <a:prstGeom prst="line">
                <a:avLst/>
              </a:prstGeom>
              <a:noFill/>
              <a:ln w="0">
                <a:solidFill>
                  <a:srgbClr val="FFDF7F"/>
                </a:solidFill>
                <a:round/>
                <a:headEnd/>
                <a:tailEnd/>
              </a:ln>
            </p:spPr>
            <p:txBody>
              <a:bodyPr/>
              <a:lstStyle/>
              <a:p>
                <a:endParaRPr lang="en-US"/>
              </a:p>
            </p:txBody>
          </p:sp>
          <p:sp>
            <p:nvSpPr>
              <p:cNvPr id="126234" name="Line 6426"/>
              <p:cNvSpPr>
                <a:spLocks noChangeShapeType="1"/>
              </p:cNvSpPr>
              <p:nvPr/>
            </p:nvSpPr>
            <p:spPr bwMode="auto">
              <a:xfrm flipV="1">
                <a:off x="4366" y="862"/>
                <a:ext cx="1" cy="15"/>
              </a:xfrm>
              <a:prstGeom prst="line">
                <a:avLst/>
              </a:prstGeom>
              <a:noFill/>
              <a:ln w="0">
                <a:solidFill>
                  <a:srgbClr val="FFDF7F"/>
                </a:solidFill>
                <a:round/>
                <a:headEnd/>
                <a:tailEnd/>
              </a:ln>
            </p:spPr>
            <p:txBody>
              <a:bodyPr/>
              <a:lstStyle/>
              <a:p>
                <a:endParaRPr lang="en-US"/>
              </a:p>
            </p:txBody>
          </p:sp>
          <p:sp>
            <p:nvSpPr>
              <p:cNvPr id="126235" name="Line 6427"/>
              <p:cNvSpPr>
                <a:spLocks noChangeShapeType="1"/>
              </p:cNvSpPr>
              <p:nvPr/>
            </p:nvSpPr>
            <p:spPr bwMode="auto">
              <a:xfrm flipV="1">
                <a:off x="4366" y="855"/>
                <a:ext cx="5" cy="7"/>
              </a:xfrm>
              <a:prstGeom prst="line">
                <a:avLst/>
              </a:prstGeom>
              <a:noFill/>
              <a:ln w="0">
                <a:solidFill>
                  <a:srgbClr val="FFDF7F"/>
                </a:solidFill>
                <a:round/>
                <a:headEnd/>
                <a:tailEnd/>
              </a:ln>
            </p:spPr>
            <p:txBody>
              <a:bodyPr/>
              <a:lstStyle/>
              <a:p>
                <a:endParaRPr lang="en-US"/>
              </a:p>
            </p:txBody>
          </p:sp>
          <p:sp>
            <p:nvSpPr>
              <p:cNvPr id="126236" name="Line 6428"/>
              <p:cNvSpPr>
                <a:spLocks noChangeShapeType="1"/>
              </p:cNvSpPr>
              <p:nvPr/>
            </p:nvSpPr>
            <p:spPr bwMode="auto">
              <a:xfrm>
                <a:off x="4371" y="855"/>
                <a:ext cx="6" cy="1"/>
              </a:xfrm>
              <a:prstGeom prst="line">
                <a:avLst/>
              </a:prstGeom>
              <a:noFill/>
              <a:ln w="0">
                <a:solidFill>
                  <a:srgbClr val="FFDF7F"/>
                </a:solidFill>
                <a:round/>
                <a:headEnd/>
                <a:tailEnd/>
              </a:ln>
            </p:spPr>
            <p:txBody>
              <a:bodyPr/>
              <a:lstStyle/>
              <a:p>
                <a:endParaRPr lang="en-US"/>
              </a:p>
            </p:txBody>
          </p:sp>
          <p:sp>
            <p:nvSpPr>
              <p:cNvPr id="126237" name="Line 6429"/>
              <p:cNvSpPr>
                <a:spLocks noChangeShapeType="1"/>
              </p:cNvSpPr>
              <p:nvPr/>
            </p:nvSpPr>
            <p:spPr bwMode="auto">
              <a:xfrm>
                <a:off x="4377" y="855"/>
                <a:ext cx="11" cy="15"/>
              </a:xfrm>
              <a:prstGeom prst="line">
                <a:avLst/>
              </a:prstGeom>
              <a:noFill/>
              <a:ln w="0">
                <a:solidFill>
                  <a:srgbClr val="FFDF7F"/>
                </a:solidFill>
                <a:round/>
                <a:headEnd/>
                <a:tailEnd/>
              </a:ln>
            </p:spPr>
            <p:txBody>
              <a:bodyPr/>
              <a:lstStyle/>
              <a:p>
                <a:endParaRPr lang="en-US"/>
              </a:p>
            </p:txBody>
          </p:sp>
          <p:sp>
            <p:nvSpPr>
              <p:cNvPr id="126238" name="Line 6430"/>
              <p:cNvSpPr>
                <a:spLocks noChangeShapeType="1"/>
              </p:cNvSpPr>
              <p:nvPr/>
            </p:nvSpPr>
            <p:spPr bwMode="auto">
              <a:xfrm>
                <a:off x="4388" y="840"/>
                <a:ext cx="1" cy="44"/>
              </a:xfrm>
              <a:prstGeom prst="line">
                <a:avLst/>
              </a:prstGeom>
              <a:noFill/>
              <a:ln w="0">
                <a:solidFill>
                  <a:srgbClr val="FFDF7F"/>
                </a:solidFill>
                <a:round/>
                <a:headEnd/>
                <a:tailEnd/>
              </a:ln>
            </p:spPr>
            <p:txBody>
              <a:bodyPr/>
              <a:lstStyle/>
              <a:p>
                <a:endParaRPr lang="en-US"/>
              </a:p>
            </p:txBody>
          </p:sp>
          <p:sp>
            <p:nvSpPr>
              <p:cNvPr id="126239" name="Line 6431"/>
              <p:cNvSpPr>
                <a:spLocks noChangeShapeType="1"/>
              </p:cNvSpPr>
              <p:nvPr/>
            </p:nvSpPr>
            <p:spPr bwMode="auto">
              <a:xfrm flipV="1">
                <a:off x="4433" y="840"/>
                <a:ext cx="1" cy="44"/>
              </a:xfrm>
              <a:prstGeom prst="line">
                <a:avLst/>
              </a:prstGeom>
              <a:noFill/>
              <a:ln w="0">
                <a:solidFill>
                  <a:srgbClr val="FFDF7F"/>
                </a:solidFill>
                <a:round/>
                <a:headEnd/>
                <a:tailEnd/>
              </a:ln>
            </p:spPr>
            <p:txBody>
              <a:bodyPr/>
              <a:lstStyle/>
              <a:p>
                <a:endParaRPr lang="en-US"/>
              </a:p>
            </p:txBody>
          </p:sp>
          <p:sp>
            <p:nvSpPr>
              <p:cNvPr id="126240" name="Line 6432"/>
              <p:cNvSpPr>
                <a:spLocks noChangeShapeType="1"/>
              </p:cNvSpPr>
              <p:nvPr/>
            </p:nvSpPr>
            <p:spPr bwMode="auto">
              <a:xfrm>
                <a:off x="4433" y="840"/>
                <a:ext cx="22" cy="44"/>
              </a:xfrm>
              <a:prstGeom prst="line">
                <a:avLst/>
              </a:prstGeom>
              <a:noFill/>
              <a:ln w="0">
                <a:solidFill>
                  <a:srgbClr val="FFDF7F"/>
                </a:solidFill>
                <a:round/>
                <a:headEnd/>
                <a:tailEnd/>
              </a:ln>
            </p:spPr>
            <p:txBody>
              <a:bodyPr/>
              <a:lstStyle/>
              <a:p>
                <a:endParaRPr lang="en-US"/>
              </a:p>
            </p:txBody>
          </p:sp>
          <p:sp>
            <p:nvSpPr>
              <p:cNvPr id="126241" name="Line 6433"/>
              <p:cNvSpPr>
                <a:spLocks noChangeShapeType="1"/>
              </p:cNvSpPr>
              <p:nvPr/>
            </p:nvSpPr>
            <p:spPr bwMode="auto">
              <a:xfrm flipV="1">
                <a:off x="4455" y="840"/>
                <a:ext cx="1" cy="44"/>
              </a:xfrm>
              <a:prstGeom prst="line">
                <a:avLst/>
              </a:prstGeom>
              <a:noFill/>
              <a:ln w="0">
                <a:solidFill>
                  <a:srgbClr val="FFDF7F"/>
                </a:solidFill>
                <a:round/>
                <a:headEnd/>
                <a:tailEnd/>
              </a:ln>
            </p:spPr>
            <p:txBody>
              <a:bodyPr/>
              <a:lstStyle/>
              <a:p>
                <a:endParaRPr lang="en-US"/>
              </a:p>
            </p:txBody>
          </p:sp>
          <p:sp>
            <p:nvSpPr>
              <p:cNvPr id="126242" name="Line 6434"/>
              <p:cNvSpPr>
                <a:spLocks noChangeShapeType="1"/>
              </p:cNvSpPr>
              <p:nvPr/>
            </p:nvSpPr>
            <p:spPr bwMode="auto">
              <a:xfrm flipV="1">
                <a:off x="4466" y="870"/>
                <a:ext cx="1" cy="14"/>
              </a:xfrm>
              <a:prstGeom prst="line">
                <a:avLst/>
              </a:prstGeom>
              <a:noFill/>
              <a:ln w="0">
                <a:solidFill>
                  <a:srgbClr val="FFDF7F"/>
                </a:solidFill>
                <a:round/>
                <a:headEnd/>
                <a:tailEnd/>
              </a:ln>
            </p:spPr>
            <p:txBody>
              <a:bodyPr/>
              <a:lstStyle/>
              <a:p>
                <a:endParaRPr lang="en-US"/>
              </a:p>
            </p:txBody>
          </p:sp>
          <p:sp>
            <p:nvSpPr>
              <p:cNvPr id="126243" name="Line 6435"/>
              <p:cNvSpPr>
                <a:spLocks noChangeShapeType="1"/>
              </p:cNvSpPr>
              <p:nvPr/>
            </p:nvSpPr>
            <p:spPr bwMode="auto">
              <a:xfrm flipV="1">
                <a:off x="4466" y="840"/>
                <a:ext cx="11" cy="30"/>
              </a:xfrm>
              <a:prstGeom prst="line">
                <a:avLst/>
              </a:prstGeom>
              <a:noFill/>
              <a:ln w="0">
                <a:solidFill>
                  <a:srgbClr val="FFDF7F"/>
                </a:solidFill>
                <a:round/>
                <a:headEnd/>
                <a:tailEnd/>
              </a:ln>
            </p:spPr>
            <p:txBody>
              <a:bodyPr/>
              <a:lstStyle/>
              <a:p>
                <a:endParaRPr lang="en-US"/>
              </a:p>
            </p:txBody>
          </p:sp>
          <p:sp>
            <p:nvSpPr>
              <p:cNvPr id="126244" name="Line 6436"/>
              <p:cNvSpPr>
                <a:spLocks noChangeShapeType="1"/>
              </p:cNvSpPr>
              <p:nvPr/>
            </p:nvSpPr>
            <p:spPr bwMode="auto">
              <a:xfrm>
                <a:off x="4477" y="840"/>
                <a:ext cx="11" cy="30"/>
              </a:xfrm>
              <a:prstGeom prst="line">
                <a:avLst/>
              </a:prstGeom>
              <a:noFill/>
              <a:ln w="0">
                <a:solidFill>
                  <a:srgbClr val="FFDF7F"/>
                </a:solidFill>
                <a:round/>
                <a:headEnd/>
                <a:tailEnd/>
              </a:ln>
            </p:spPr>
            <p:txBody>
              <a:bodyPr/>
              <a:lstStyle/>
              <a:p>
                <a:endParaRPr lang="en-US"/>
              </a:p>
            </p:txBody>
          </p:sp>
          <p:sp>
            <p:nvSpPr>
              <p:cNvPr id="126245" name="Line 6437"/>
              <p:cNvSpPr>
                <a:spLocks noChangeShapeType="1"/>
              </p:cNvSpPr>
              <p:nvPr/>
            </p:nvSpPr>
            <p:spPr bwMode="auto">
              <a:xfrm>
                <a:off x="4488" y="870"/>
                <a:ext cx="1" cy="14"/>
              </a:xfrm>
              <a:prstGeom prst="line">
                <a:avLst/>
              </a:prstGeom>
              <a:noFill/>
              <a:ln w="0">
                <a:solidFill>
                  <a:srgbClr val="FFDF7F"/>
                </a:solidFill>
                <a:round/>
                <a:headEnd/>
                <a:tailEnd/>
              </a:ln>
            </p:spPr>
            <p:txBody>
              <a:bodyPr/>
              <a:lstStyle/>
              <a:p>
                <a:endParaRPr lang="en-US"/>
              </a:p>
            </p:txBody>
          </p:sp>
          <p:sp>
            <p:nvSpPr>
              <p:cNvPr id="126246" name="Line 6438"/>
              <p:cNvSpPr>
                <a:spLocks noChangeShapeType="1"/>
              </p:cNvSpPr>
              <p:nvPr/>
            </p:nvSpPr>
            <p:spPr bwMode="auto">
              <a:xfrm>
                <a:off x="4466" y="870"/>
                <a:ext cx="22" cy="1"/>
              </a:xfrm>
              <a:prstGeom prst="line">
                <a:avLst/>
              </a:prstGeom>
              <a:noFill/>
              <a:ln w="0">
                <a:solidFill>
                  <a:srgbClr val="FFDF7F"/>
                </a:solidFill>
                <a:round/>
                <a:headEnd/>
                <a:tailEnd/>
              </a:ln>
            </p:spPr>
            <p:txBody>
              <a:bodyPr/>
              <a:lstStyle/>
              <a:p>
                <a:endParaRPr lang="en-US"/>
              </a:p>
            </p:txBody>
          </p:sp>
          <p:sp>
            <p:nvSpPr>
              <p:cNvPr id="126247" name="Line 6439"/>
              <p:cNvSpPr>
                <a:spLocks noChangeShapeType="1"/>
              </p:cNvSpPr>
              <p:nvPr/>
            </p:nvSpPr>
            <p:spPr bwMode="auto">
              <a:xfrm>
                <a:off x="4500" y="840"/>
                <a:ext cx="11" cy="1"/>
              </a:xfrm>
              <a:prstGeom prst="line">
                <a:avLst/>
              </a:prstGeom>
              <a:noFill/>
              <a:ln w="0">
                <a:solidFill>
                  <a:srgbClr val="FFDF7F"/>
                </a:solidFill>
                <a:round/>
                <a:headEnd/>
                <a:tailEnd/>
              </a:ln>
            </p:spPr>
            <p:txBody>
              <a:bodyPr/>
              <a:lstStyle/>
              <a:p>
                <a:endParaRPr lang="en-US"/>
              </a:p>
            </p:txBody>
          </p:sp>
          <p:sp>
            <p:nvSpPr>
              <p:cNvPr id="126248" name="Line 6440"/>
              <p:cNvSpPr>
                <a:spLocks noChangeShapeType="1"/>
              </p:cNvSpPr>
              <p:nvPr/>
            </p:nvSpPr>
            <p:spPr bwMode="auto">
              <a:xfrm>
                <a:off x="4505" y="840"/>
                <a:ext cx="1" cy="44"/>
              </a:xfrm>
              <a:prstGeom prst="line">
                <a:avLst/>
              </a:prstGeom>
              <a:noFill/>
              <a:ln w="0">
                <a:solidFill>
                  <a:srgbClr val="FFDF7F"/>
                </a:solidFill>
                <a:round/>
                <a:headEnd/>
                <a:tailEnd/>
              </a:ln>
            </p:spPr>
            <p:txBody>
              <a:bodyPr/>
              <a:lstStyle/>
              <a:p>
                <a:endParaRPr lang="en-US"/>
              </a:p>
            </p:txBody>
          </p:sp>
          <p:sp>
            <p:nvSpPr>
              <p:cNvPr id="126249" name="Line 6441"/>
              <p:cNvSpPr>
                <a:spLocks noChangeShapeType="1"/>
              </p:cNvSpPr>
              <p:nvPr/>
            </p:nvSpPr>
            <p:spPr bwMode="auto">
              <a:xfrm>
                <a:off x="4500" y="884"/>
                <a:ext cx="11" cy="1"/>
              </a:xfrm>
              <a:prstGeom prst="line">
                <a:avLst/>
              </a:prstGeom>
              <a:noFill/>
              <a:ln w="0">
                <a:solidFill>
                  <a:srgbClr val="FFDF7F"/>
                </a:solidFill>
                <a:round/>
                <a:headEnd/>
                <a:tailEnd/>
              </a:ln>
            </p:spPr>
            <p:txBody>
              <a:bodyPr/>
              <a:lstStyle/>
              <a:p>
                <a:endParaRPr lang="en-US"/>
              </a:p>
            </p:txBody>
          </p:sp>
          <p:sp>
            <p:nvSpPr>
              <p:cNvPr id="126250" name="Line 6442"/>
              <p:cNvSpPr>
                <a:spLocks noChangeShapeType="1"/>
              </p:cNvSpPr>
              <p:nvPr/>
            </p:nvSpPr>
            <p:spPr bwMode="auto">
              <a:xfrm>
                <a:off x="4522" y="840"/>
                <a:ext cx="1" cy="44"/>
              </a:xfrm>
              <a:prstGeom prst="line">
                <a:avLst/>
              </a:prstGeom>
              <a:noFill/>
              <a:ln w="0">
                <a:solidFill>
                  <a:srgbClr val="FFDF7F"/>
                </a:solidFill>
                <a:round/>
                <a:headEnd/>
                <a:tailEnd/>
              </a:ln>
            </p:spPr>
            <p:txBody>
              <a:bodyPr/>
              <a:lstStyle/>
              <a:p>
                <a:endParaRPr lang="en-US"/>
              </a:p>
            </p:txBody>
          </p:sp>
          <p:sp>
            <p:nvSpPr>
              <p:cNvPr id="126251" name="Line 6443"/>
              <p:cNvSpPr>
                <a:spLocks noChangeShapeType="1"/>
              </p:cNvSpPr>
              <p:nvPr/>
            </p:nvSpPr>
            <p:spPr bwMode="auto">
              <a:xfrm>
                <a:off x="4522" y="884"/>
                <a:ext cx="22" cy="1"/>
              </a:xfrm>
              <a:prstGeom prst="line">
                <a:avLst/>
              </a:prstGeom>
              <a:noFill/>
              <a:ln w="0">
                <a:solidFill>
                  <a:srgbClr val="FFDF7F"/>
                </a:solidFill>
                <a:round/>
                <a:headEnd/>
                <a:tailEnd/>
              </a:ln>
            </p:spPr>
            <p:txBody>
              <a:bodyPr/>
              <a:lstStyle/>
              <a:p>
                <a:endParaRPr lang="en-US"/>
              </a:p>
            </p:txBody>
          </p:sp>
          <p:sp>
            <p:nvSpPr>
              <p:cNvPr id="126252" name="Line 6444"/>
              <p:cNvSpPr>
                <a:spLocks noChangeShapeType="1"/>
              </p:cNvSpPr>
              <p:nvPr/>
            </p:nvSpPr>
            <p:spPr bwMode="auto">
              <a:xfrm>
                <a:off x="4555" y="877"/>
                <a:ext cx="6" cy="7"/>
              </a:xfrm>
              <a:prstGeom prst="line">
                <a:avLst/>
              </a:prstGeom>
              <a:noFill/>
              <a:ln w="0">
                <a:solidFill>
                  <a:srgbClr val="FFDF7F"/>
                </a:solidFill>
                <a:round/>
                <a:headEnd/>
                <a:tailEnd/>
              </a:ln>
            </p:spPr>
            <p:txBody>
              <a:bodyPr/>
              <a:lstStyle/>
              <a:p>
                <a:endParaRPr lang="en-US"/>
              </a:p>
            </p:txBody>
          </p:sp>
          <p:sp>
            <p:nvSpPr>
              <p:cNvPr id="126253" name="Line 6445"/>
              <p:cNvSpPr>
                <a:spLocks noChangeShapeType="1"/>
              </p:cNvSpPr>
              <p:nvPr/>
            </p:nvSpPr>
            <p:spPr bwMode="auto">
              <a:xfrm>
                <a:off x="4561" y="884"/>
                <a:ext cx="11" cy="1"/>
              </a:xfrm>
              <a:prstGeom prst="line">
                <a:avLst/>
              </a:prstGeom>
              <a:noFill/>
              <a:ln w="0">
                <a:solidFill>
                  <a:srgbClr val="FFDF7F"/>
                </a:solidFill>
                <a:round/>
                <a:headEnd/>
                <a:tailEnd/>
              </a:ln>
            </p:spPr>
            <p:txBody>
              <a:bodyPr/>
              <a:lstStyle/>
              <a:p>
                <a:endParaRPr lang="en-US"/>
              </a:p>
            </p:txBody>
          </p:sp>
          <p:sp>
            <p:nvSpPr>
              <p:cNvPr id="126254" name="Line 6446"/>
              <p:cNvSpPr>
                <a:spLocks noChangeShapeType="1"/>
              </p:cNvSpPr>
              <p:nvPr/>
            </p:nvSpPr>
            <p:spPr bwMode="auto">
              <a:xfrm flipV="1">
                <a:off x="4572" y="877"/>
                <a:ext cx="6" cy="7"/>
              </a:xfrm>
              <a:prstGeom prst="line">
                <a:avLst/>
              </a:prstGeom>
              <a:noFill/>
              <a:ln w="0">
                <a:solidFill>
                  <a:srgbClr val="FFDF7F"/>
                </a:solidFill>
                <a:round/>
                <a:headEnd/>
                <a:tailEnd/>
              </a:ln>
            </p:spPr>
            <p:txBody>
              <a:bodyPr/>
              <a:lstStyle/>
              <a:p>
                <a:endParaRPr lang="en-US"/>
              </a:p>
            </p:txBody>
          </p:sp>
          <p:sp>
            <p:nvSpPr>
              <p:cNvPr id="126255" name="Line 6447"/>
              <p:cNvSpPr>
                <a:spLocks noChangeShapeType="1"/>
              </p:cNvSpPr>
              <p:nvPr/>
            </p:nvSpPr>
            <p:spPr bwMode="auto">
              <a:xfrm flipH="1" flipV="1">
                <a:off x="4555" y="847"/>
                <a:ext cx="23" cy="30"/>
              </a:xfrm>
              <a:prstGeom prst="line">
                <a:avLst/>
              </a:prstGeom>
              <a:noFill/>
              <a:ln w="0">
                <a:solidFill>
                  <a:srgbClr val="FFDF7F"/>
                </a:solidFill>
                <a:round/>
                <a:headEnd/>
                <a:tailEnd/>
              </a:ln>
            </p:spPr>
            <p:txBody>
              <a:bodyPr/>
              <a:lstStyle/>
              <a:p>
                <a:endParaRPr lang="en-US"/>
              </a:p>
            </p:txBody>
          </p:sp>
          <p:sp>
            <p:nvSpPr>
              <p:cNvPr id="126256" name="Line 6448"/>
              <p:cNvSpPr>
                <a:spLocks noChangeShapeType="1"/>
              </p:cNvSpPr>
              <p:nvPr/>
            </p:nvSpPr>
            <p:spPr bwMode="auto">
              <a:xfrm flipV="1">
                <a:off x="4555" y="840"/>
                <a:ext cx="6" cy="7"/>
              </a:xfrm>
              <a:prstGeom prst="line">
                <a:avLst/>
              </a:prstGeom>
              <a:noFill/>
              <a:ln w="0">
                <a:solidFill>
                  <a:srgbClr val="FFDF7F"/>
                </a:solidFill>
                <a:round/>
                <a:headEnd/>
                <a:tailEnd/>
              </a:ln>
            </p:spPr>
            <p:txBody>
              <a:bodyPr/>
              <a:lstStyle/>
              <a:p>
                <a:endParaRPr lang="en-US"/>
              </a:p>
            </p:txBody>
          </p:sp>
          <p:sp>
            <p:nvSpPr>
              <p:cNvPr id="126257" name="Line 6449"/>
              <p:cNvSpPr>
                <a:spLocks noChangeShapeType="1"/>
              </p:cNvSpPr>
              <p:nvPr/>
            </p:nvSpPr>
            <p:spPr bwMode="auto">
              <a:xfrm>
                <a:off x="4561" y="840"/>
                <a:ext cx="11" cy="1"/>
              </a:xfrm>
              <a:prstGeom prst="line">
                <a:avLst/>
              </a:prstGeom>
              <a:noFill/>
              <a:ln w="0">
                <a:solidFill>
                  <a:srgbClr val="FFDF7F"/>
                </a:solidFill>
                <a:round/>
                <a:headEnd/>
                <a:tailEnd/>
              </a:ln>
            </p:spPr>
            <p:txBody>
              <a:bodyPr/>
              <a:lstStyle/>
              <a:p>
                <a:endParaRPr lang="en-US"/>
              </a:p>
            </p:txBody>
          </p:sp>
          <p:sp>
            <p:nvSpPr>
              <p:cNvPr id="126258" name="Line 6450"/>
              <p:cNvSpPr>
                <a:spLocks noChangeShapeType="1"/>
              </p:cNvSpPr>
              <p:nvPr/>
            </p:nvSpPr>
            <p:spPr bwMode="auto">
              <a:xfrm>
                <a:off x="4572" y="840"/>
                <a:ext cx="6" cy="7"/>
              </a:xfrm>
              <a:prstGeom prst="line">
                <a:avLst/>
              </a:prstGeom>
              <a:noFill/>
              <a:ln w="0">
                <a:solidFill>
                  <a:srgbClr val="FFDF7F"/>
                </a:solidFill>
                <a:round/>
                <a:headEnd/>
                <a:tailEnd/>
              </a:ln>
            </p:spPr>
            <p:txBody>
              <a:bodyPr/>
              <a:lstStyle/>
              <a:p>
                <a:endParaRPr lang="en-US"/>
              </a:p>
            </p:txBody>
          </p:sp>
          <p:sp>
            <p:nvSpPr>
              <p:cNvPr id="126259" name="Line 6451"/>
              <p:cNvSpPr>
                <a:spLocks noChangeShapeType="1"/>
              </p:cNvSpPr>
              <p:nvPr/>
            </p:nvSpPr>
            <p:spPr bwMode="auto">
              <a:xfrm flipV="1">
                <a:off x="4622" y="870"/>
                <a:ext cx="1" cy="14"/>
              </a:xfrm>
              <a:prstGeom prst="line">
                <a:avLst/>
              </a:prstGeom>
              <a:noFill/>
              <a:ln w="0">
                <a:solidFill>
                  <a:srgbClr val="FFDF7F"/>
                </a:solidFill>
                <a:round/>
                <a:headEnd/>
                <a:tailEnd/>
              </a:ln>
            </p:spPr>
            <p:txBody>
              <a:bodyPr/>
              <a:lstStyle/>
              <a:p>
                <a:endParaRPr lang="en-US"/>
              </a:p>
            </p:txBody>
          </p:sp>
          <p:sp>
            <p:nvSpPr>
              <p:cNvPr id="126260" name="Line 6452"/>
              <p:cNvSpPr>
                <a:spLocks noChangeShapeType="1"/>
              </p:cNvSpPr>
              <p:nvPr/>
            </p:nvSpPr>
            <p:spPr bwMode="auto">
              <a:xfrm flipV="1">
                <a:off x="4622" y="840"/>
                <a:ext cx="11" cy="30"/>
              </a:xfrm>
              <a:prstGeom prst="line">
                <a:avLst/>
              </a:prstGeom>
              <a:noFill/>
              <a:ln w="0">
                <a:solidFill>
                  <a:srgbClr val="FFDF7F"/>
                </a:solidFill>
                <a:round/>
                <a:headEnd/>
                <a:tailEnd/>
              </a:ln>
            </p:spPr>
            <p:txBody>
              <a:bodyPr/>
              <a:lstStyle/>
              <a:p>
                <a:endParaRPr lang="en-US"/>
              </a:p>
            </p:txBody>
          </p:sp>
          <p:sp>
            <p:nvSpPr>
              <p:cNvPr id="126261" name="Line 6453"/>
              <p:cNvSpPr>
                <a:spLocks noChangeShapeType="1"/>
              </p:cNvSpPr>
              <p:nvPr/>
            </p:nvSpPr>
            <p:spPr bwMode="auto">
              <a:xfrm>
                <a:off x="4633" y="840"/>
                <a:ext cx="12" cy="30"/>
              </a:xfrm>
              <a:prstGeom prst="line">
                <a:avLst/>
              </a:prstGeom>
              <a:noFill/>
              <a:ln w="0">
                <a:solidFill>
                  <a:srgbClr val="FFDF7F"/>
                </a:solidFill>
                <a:round/>
                <a:headEnd/>
                <a:tailEnd/>
              </a:ln>
            </p:spPr>
            <p:txBody>
              <a:bodyPr/>
              <a:lstStyle/>
              <a:p>
                <a:endParaRPr lang="en-US"/>
              </a:p>
            </p:txBody>
          </p:sp>
          <p:sp>
            <p:nvSpPr>
              <p:cNvPr id="126262" name="Line 6454"/>
              <p:cNvSpPr>
                <a:spLocks noChangeShapeType="1"/>
              </p:cNvSpPr>
              <p:nvPr/>
            </p:nvSpPr>
            <p:spPr bwMode="auto">
              <a:xfrm>
                <a:off x="4645" y="870"/>
                <a:ext cx="1" cy="14"/>
              </a:xfrm>
              <a:prstGeom prst="line">
                <a:avLst/>
              </a:prstGeom>
              <a:noFill/>
              <a:ln w="0">
                <a:solidFill>
                  <a:srgbClr val="FFDF7F"/>
                </a:solidFill>
                <a:round/>
                <a:headEnd/>
                <a:tailEnd/>
              </a:ln>
            </p:spPr>
            <p:txBody>
              <a:bodyPr/>
              <a:lstStyle/>
              <a:p>
                <a:endParaRPr lang="en-US"/>
              </a:p>
            </p:txBody>
          </p:sp>
          <p:sp>
            <p:nvSpPr>
              <p:cNvPr id="126263" name="Line 6455"/>
              <p:cNvSpPr>
                <a:spLocks noChangeShapeType="1"/>
              </p:cNvSpPr>
              <p:nvPr/>
            </p:nvSpPr>
            <p:spPr bwMode="auto">
              <a:xfrm>
                <a:off x="4622" y="870"/>
                <a:ext cx="23" cy="1"/>
              </a:xfrm>
              <a:prstGeom prst="line">
                <a:avLst/>
              </a:prstGeom>
              <a:noFill/>
              <a:ln w="0">
                <a:solidFill>
                  <a:srgbClr val="FFDF7F"/>
                </a:solidFill>
                <a:round/>
                <a:headEnd/>
                <a:tailEnd/>
              </a:ln>
            </p:spPr>
            <p:txBody>
              <a:bodyPr/>
              <a:lstStyle/>
              <a:p>
                <a:endParaRPr lang="en-US"/>
              </a:p>
            </p:txBody>
          </p:sp>
          <p:sp>
            <p:nvSpPr>
              <p:cNvPr id="126264" name="Line 6456"/>
              <p:cNvSpPr>
                <a:spLocks noChangeShapeType="1"/>
              </p:cNvSpPr>
              <p:nvPr/>
            </p:nvSpPr>
            <p:spPr bwMode="auto">
              <a:xfrm flipV="1">
                <a:off x="4656" y="840"/>
                <a:ext cx="1" cy="44"/>
              </a:xfrm>
              <a:prstGeom prst="line">
                <a:avLst/>
              </a:prstGeom>
              <a:noFill/>
              <a:ln w="0">
                <a:solidFill>
                  <a:srgbClr val="FFDF7F"/>
                </a:solidFill>
                <a:round/>
                <a:headEnd/>
                <a:tailEnd/>
              </a:ln>
            </p:spPr>
            <p:txBody>
              <a:bodyPr/>
              <a:lstStyle/>
              <a:p>
                <a:endParaRPr lang="en-US"/>
              </a:p>
            </p:txBody>
          </p:sp>
          <p:sp>
            <p:nvSpPr>
              <p:cNvPr id="126265" name="Line 6457"/>
              <p:cNvSpPr>
                <a:spLocks noChangeShapeType="1"/>
              </p:cNvSpPr>
              <p:nvPr/>
            </p:nvSpPr>
            <p:spPr bwMode="auto">
              <a:xfrm>
                <a:off x="4656" y="840"/>
                <a:ext cx="16" cy="1"/>
              </a:xfrm>
              <a:prstGeom prst="line">
                <a:avLst/>
              </a:prstGeom>
              <a:noFill/>
              <a:ln w="0">
                <a:solidFill>
                  <a:srgbClr val="FFDF7F"/>
                </a:solidFill>
                <a:round/>
                <a:headEnd/>
                <a:tailEnd/>
              </a:ln>
            </p:spPr>
            <p:txBody>
              <a:bodyPr/>
              <a:lstStyle/>
              <a:p>
                <a:endParaRPr lang="en-US"/>
              </a:p>
            </p:txBody>
          </p:sp>
          <p:sp>
            <p:nvSpPr>
              <p:cNvPr id="126266" name="Line 6458"/>
              <p:cNvSpPr>
                <a:spLocks noChangeShapeType="1"/>
              </p:cNvSpPr>
              <p:nvPr/>
            </p:nvSpPr>
            <p:spPr bwMode="auto">
              <a:xfrm>
                <a:off x="4672" y="840"/>
                <a:ext cx="6" cy="7"/>
              </a:xfrm>
              <a:prstGeom prst="line">
                <a:avLst/>
              </a:prstGeom>
              <a:noFill/>
              <a:ln w="0">
                <a:solidFill>
                  <a:srgbClr val="FFDF7F"/>
                </a:solidFill>
                <a:round/>
                <a:headEnd/>
                <a:tailEnd/>
              </a:ln>
            </p:spPr>
            <p:txBody>
              <a:bodyPr/>
              <a:lstStyle/>
              <a:p>
                <a:endParaRPr lang="en-US"/>
              </a:p>
            </p:txBody>
          </p:sp>
          <p:sp>
            <p:nvSpPr>
              <p:cNvPr id="126267" name="Line 6459"/>
              <p:cNvSpPr>
                <a:spLocks noChangeShapeType="1"/>
              </p:cNvSpPr>
              <p:nvPr/>
            </p:nvSpPr>
            <p:spPr bwMode="auto">
              <a:xfrm>
                <a:off x="4678" y="847"/>
                <a:ext cx="1" cy="8"/>
              </a:xfrm>
              <a:prstGeom prst="line">
                <a:avLst/>
              </a:prstGeom>
              <a:noFill/>
              <a:ln w="0">
                <a:solidFill>
                  <a:srgbClr val="FFDF7F"/>
                </a:solidFill>
                <a:round/>
                <a:headEnd/>
                <a:tailEnd/>
              </a:ln>
            </p:spPr>
            <p:txBody>
              <a:bodyPr/>
              <a:lstStyle/>
              <a:p>
                <a:endParaRPr lang="en-US"/>
              </a:p>
            </p:txBody>
          </p:sp>
          <p:sp>
            <p:nvSpPr>
              <p:cNvPr id="126268" name="Line 6460"/>
              <p:cNvSpPr>
                <a:spLocks noChangeShapeType="1"/>
              </p:cNvSpPr>
              <p:nvPr/>
            </p:nvSpPr>
            <p:spPr bwMode="auto">
              <a:xfrm flipH="1">
                <a:off x="4672" y="855"/>
                <a:ext cx="6" cy="7"/>
              </a:xfrm>
              <a:prstGeom prst="line">
                <a:avLst/>
              </a:prstGeom>
              <a:noFill/>
              <a:ln w="0">
                <a:solidFill>
                  <a:srgbClr val="FFDF7F"/>
                </a:solidFill>
                <a:round/>
                <a:headEnd/>
                <a:tailEnd/>
              </a:ln>
            </p:spPr>
            <p:txBody>
              <a:bodyPr/>
              <a:lstStyle/>
              <a:p>
                <a:endParaRPr lang="en-US"/>
              </a:p>
            </p:txBody>
          </p:sp>
          <p:sp>
            <p:nvSpPr>
              <p:cNvPr id="126269" name="Line 6461"/>
              <p:cNvSpPr>
                <a:spLocks noChangeShapeType="1"/>
              </p:cNvSpPr>
              <p:nvPr/>
            </p:nvSpPr>
            <p:spPr bwMode="auto">
              <a:xfrm flipH="1">
                <a:off x="4656" y="862"/>
                <a:ext cx="16" cy="1"/>
              </a:xfrm>
              <a:prstGeom prst="line">
                <a:avLst/>
              </a:prstGeom>
              <a:noFill/>
              <a:ln w="0">
                <a:solidFill>
                  <a:srgbClr val="FFDF7F"/>
                </a:solidFill>
                <a:round/>
                <a:headEnd/>
                <a:tailEnd/>
              </a:ln>
            </p:spPr>
            <p:txBody>
              <a:bodyPr/>
              <a:lstStyle/>
              <a:p>
                <a:endParaRPr lang="en-US"/>
              </a:p>
            </p:txBody>
          </p:sp>
          <p:sp>
            <p:nvSpPr>
              <p:cNvPr id="126270" name="Line 6462"/>
              <p:cNvSpPr>
                <a:spLocks noChangeShapeType="1"/>
              </p:cNvSpPr>
              <p:nvPr/>
            </p:nvSpPr>
            <p:spPr bwMode="auto">
              <a:xfrm flipV="1">
                <a:off x="4689" y="840"/>
                <a:ext cx="1" cy="44"/>
              </a:xfrm>
              <a:prstGeom prst="line">
                <a:avLst/>
              </a:prstGeom>
              <a:noFill/>
              <a:ln w="0">
                <a:solidFill>
                  <a:srgbClr val="FFDF7F"/>
                </a:solidFill>
                <a:round/>
                <a:headEnd/>
                <a:tailEnd/>
              </a:ln>
            </p:spPr>
            <p:txBody>
              <a:bodyPr/>
              <a:lstStyle/>
              <a:p>
                <a:endParaRPr lang="en-US"/>
              </a:p>
            </p:txBody>
          </p:sp>
          <p:sp>
            <p:nvSpPr>
              <p:cNvPr id="126271" name="Line 6463"/>
              <p:cNvSpPr>
                <a:spLocks noChangeShapeType="1"/>
              </p:cNvSpPr>
              <p:nvPr/>
            </p:nvSpPr>
            <p:spPr bwMode="auto">
              <a:xfrm>
                <a:off x="4689" y="840"/>
                <a:ext cx="17" cy="1"/>
              </a:xfrm>
              <a:prstGeom prst="line">
                <a:avLst/>
              </a:prstGeom>
              <a:noFill/>
              <a:ln w="0">
                <a:solidFill>
                  <a:srgbClr val="FFDF7F"/>
                </a:solidFill>
                <a:round/>
                <a:headEnd/>
                <a:tailEnd/>
              </a:ln>
            </p:spPr>
            <p:txBody>
              <a:bodyPr/>
              <a:lstStyle/>
              <a:p>
                <a:endParaRPr lang="en-US"/>
              </a:p>
            </p:txBody>
          </p:sp>
          <p:sp>
            <p:nvSpPr>
              <p:cNvPr id="126272" name="Line 6464"/>
              <p:cNvSpPr>
                <a:spLocks noChangeShapeType="1"/>
              </p:cNvSpPr>
              <p:nvPr/>
            </p:nvSpPr>
            <p:spPr bwMode="auto">
              <a:xfrm>
                <a:off x="4706" y="840"/>
                <a:ext cx="6" cy="7"/>
              </a:xfrm>
              <a:prstGeom prst="line">
                <a:avLst/>
              </a:prstGeom>
              <a:noFill/>
              <a:ln w="0">
                <a:solidFill>
                  <a:srgbClr val="FFDF7F"/>
                </a:solidFill>
                <a:round/>
                <a:headEnd/>
                <a:tailEnd/>
              </a:ln>
            </p:spPr>
            <p:txBody>
              <a:bodyPr/>
              <a:lstStyle/>
              <a:p>
                <a:endParaRPr lang="en-US"/>
              </a:p>
            </p:txBody>
          </p:sp>
          <p:sp>
            <p:nvSpPr>
              <p:cNvPr id="126273" name="Line 6465"/>
              <p:cNvSpPr>
                <a:spLocks noChangeShapeType="1"/>
              </p:cNvSpPr>
              <p:nvPr/>
            </p:nvSpPr>
            <p:spPr bwMode="auto">
              <a:xfrm>
                <a:off x="4712" y="847"/>
                <a:ext cx="1" cy="8"/>
              </a:xfrm>
              <a:prstGeom prst="line">
                <a:avLst/>
              </a:prstGeom>
              <a:noFill/>
              <a:ln w="0">
                <a:solidFill>
                  <a:srgbClr val="FFDF7F"/>
                </a:solidFill>
                <a:round/>
                <a:headEnd/>
                <a:tailEnd/>
              </a:ln>
            </p:spPr>
            <p:txBody>
              <a:bodyPr/>
              <a:lstStyle/>
              <a:p>
                <a:endParaRPr lang="en-US"/>
              </a:p>
            </p:txBody>
          </p:sp>
          <p:sp>
            <p:nvSpPr>
              <p:cNvPr id="126274" name="Line 6466"/>
              <p:cNvSpPr>
                <a:spLocks noChangeShapeType="1"/>
              </p:cNvSpPr>
              <p:nvPr/>
            </p:nvSpPr>
            <p:spPr bwMode="auto">
              <a:xfrm flipH="1">
                <a:off x="4706" y="855"/>
                <a:ext cx="6" cy="7"/>
              </a:xfrm>
              <a:prstGeom prst="line">
                <a:avLst/>
              </a:prstGeom>
              <a:noFill/>
              <a:ln w="0">
                <a:solidFill>
                  <a:srgbClr val="FFDF7F"/>
                </a:solidFill>
                <a:round/>
                <a:headEnd/>
                <a:tailEnd/>
              </a:ln>
            </p:spPr>
            <p:txBody>
              <a:bodyPr/>
              <a:lstStyle/>
              <a:p>
                <a:endParaRPr lang="en-US"/>
              </a:p>
            </p:txBody>
          </p:sp>
          <p:sp>
            <p:nvSpPr>
              <p:cNvPr id="126275" name="Line 6467"/>
              <p:cNvSpPr>
                <a:spLocks noChangeShapeType="1"/>
              </p:cNvSpPr>
              <p:nvPr/>
            </p:nvSpPr>
            <p:spPr bwMode="auto">
              <a:xfrm flipH="1">
                <a:off x="4689" y="862"/>
                <a:ext cx="17" cy="1"/>
              </a:xfrm>
              <a:prstGeom prst="line">
                <a:avLst/>
              </a:prstGeom>
              <a:noFill/>
              <a:ln w="0">
                <a:solidFill>
                  <a:srgbClr val="FFDF7F"/>
                </a:solidFill>
                <a:round/>
                <a:headEnd/>
                <a:tailEnd/>
              </a:ln>
            </p:spPr>
            <p:txBody>
              <a:bodyPr/>
              <a:lstStyle/>
              <a:p>
                <a:endParaRPr lang="en-US"/>
              </a:p>
            </p:txBody>
          </p:sp>
          <p:sp>
            <p:nvSpPr>
              <p:cNvPr id="126276" name="Line 6468"/>
              <p:cNvSpPr>
                <a:spLocks noChangeShapeType="1"/>
              </p:cNvSpPr>
              <p:nvPr/>
            </p:nvSpPr>
            <p:spPr bwMode="auto">
              <a:xfrm flipV="1">
                <a:off x="4723" y="840"/>
                <a:ext cx="1" cy="44"/>
              </a:xfrm>
              <a:prstGeom prst="line">
                <a:avLst/>
              </a:prstGeom>
              <a:noFill/>
              <a:ln w="0">
                <a:solidFill>
                  <a:srgbClr val="FFDF7F"/>
                </a:solidFill>
                <a:round/>
                <a:headEnd/>
                <a:tailEnd/>
              </a:ln>
            </p:spPr>
            <p:txBody>
              <a:bodyPr/>
              <a:lstStyle/>
              <a:p>
                <a:endParaRPr lang="en-US"/>
              </a:p>
            </p:txBody>
          </p:sp>
          <p:sp>
            <p:nvSpPr>
              <p:cNvPr id="126277" name="Line 6469"/>
              <p:cNvSpPr>
                <a:spLocks noChangeShapeType="1"/>
              </p:cNvSpPr>
              <p:nvPr/>
            </p:nvSpPr>
            <p:spPr bwMode="auto">
              <a:xfrm>
                <a:off x="4723" y="840"/>
                <a:ext cx="16" cy="1"/>
              </a:xfrm>
              <a:prstGeom prst="line">
                <a:avLst/>
              </a:prstGeom>
              <a:noFill/>
              <a:ln w="0">
                <a:solidFill>
                  <a:srgbClr val="FFDF7F"/>
                </a:solidFill>
                <a:round/>
                <a:headEnd/>
                <a:tailEnd/>
              </a:ln>
            </p:spPr>
            <p:txBody>
              <a:bodyPr/>
              <a:lstStyle/>
              <a:p>
                <a:endParaRPr lang="en-US"/>
              </a:p>
            </p:txBody>
          </p:sp>
          <p:sp>
            <p:nvSpPr>
              <p:cNvPr id="126278" name="Line 6470"/>
              <p:cNvSpPr>
                <a:spLocks noChangeShapeType="1"/>
              </p:cNvSpPr>
              <p:nvPr/>
            </p:nvSpPr>
            <p:spPr bwMode="auto">
              <a:xfrm>
                <a:off x="4739" y="840"/>
                <a:ext cx="6" cy="7"/>
              </a:xfrm>
              <a:prstGeom prst="line">
                <a:avLst/>
              </a:prstGeom>
              <a:noFill/>
              <a:ln w="0">
                <a:solidFill>
                  <a:srgbClr val="FFDF7F"/>
                </a:solidFill>
                <a:round/>
                <a:headEnd/>
                <a:tailEnd/>
              </a:ln>
            </p:spPr>
            <p:txBody>
              <a:bodyPr/>
              <a:lstStyle/>
              <a:p>
                <a:endParaRPr lang="en-US"/>
              </a:p>
            </p:txBody>
          </p:sp>
          <p:sp>
            <p:nvSpPr>
              <p:cNvPr id="126279" name="Line 6471"/>
              <p:cNvSpPr>
                <a:spLocks noChangeShapeType="1"/>
              </p:cNvSpPr>
              <p:nvPr/>
            </p:nvSpPr>
            <p:spPr bwMode="auto">
              <a:xfrm>
                <a:off x="4745" y="847"/>
                <a:ext cx="1" cy="8"/>
              </a:xfrm>
              <a:prstGeom prst="line">
                <a:avLst/>
              </a:prstGeom>
              <a:noFill/>
              <a:ln w="0">
                <a:solidFill>
                  <a:srgbClr val="FFDF7F"/>
                </a:solidFill>
                <a:round/>
                <a:headEnd/>
                <a:tailEnd/>
              </a:ln>
            </p:spPr>
            <p:txBody>
              <a:bodyPr/>
              <a:lstStyle/>
              <a:p>
                <a:endParaRPr lang="en-US"/>
              </a:p>
            </p:txBody>
          </p:sp>
          <p:sp>
            <p:nvSpPr>
              <p:cNvPr id="126280" name="Line 6472"/>
              <p:cNvSpPr>
                <a:spLocks noChangeShapeType="1"/>
              </p:cNvSpPr>
              <p:nvPr/>
            </p:nvSpPr>
            <p:spPr bwMode="auto">
              <a:xfrm flipH="1">
                <a:off x="4739" y="855"/>
                <a:ext cx="6" cy="7"/>
              </a:xfrm>
              <a:prstGeom prst="line">
                <a:avLst/>
              </a:prstGeom>
              <a:noFill/>
              <a:ln w="0">
                <a:solidFill>
                  <a:srgbClr val="FFDF7F"/>
                </a:solidFill>
                <a:round/>
                <a:headEnd/>
                <a:tailEnd/>
              </a:ln>
            </p:spPr>
            <p:txBody>
              <a:bodyPr/>
              <a:lstStyle/>
              <a:p>
                <a:endParaRPr lang="en-US"/>
              </a:p>
            </p:txBody>
          </p:sp>
          <p:sp>
            <p:nvSpPr>
              <p:cNvPr id="126281" name="Line 6473"/>
              <p:cNvSpPr>
                <a:spLocks noChangeShapeType="1"/>
              </p:cNvSpPr>
              <p:nvPr/>
            </p:nvSpPr>
            <p:spPr bwMode="auto">
              <a:xfrm flipH="1">
                <a:off x="4723" y="862"/>
                <a:ext cx="16" cy="1"/>
              </a:xfrm>
              <a:prstGeom prst="line">
                <a:avLst/>
              </a:prstGeom>
              <a:noFill/>
              <a:ln w="0">
                <a:solidFill>
                  <a:srgbClr val="FFDF7F"/>
                </a:solidFill>
                <a:round/>
                <a:headEnd/>
                <a:tailEnd/>
              </a:ln>
            </p:spPr>
            <p:txBody>
              <a:bodyPr/>
              <a:lstStyle/>
              <a:p>
                <a:endParaRPr lang="en-US"/>
              </a:p>
            </p:txBody>
          </p:sp>
        </p:grpSp>
        <p:grpSp>
          <p:nvGrpSpPr>
            <p:cNvPr id="126483" name="Group 6675"/>
            <p:cNvGrpSpPr>
              <a:grpSpLocks/>
            </p:cNvGrpSpPr>
            <p:nvPr/>
          </p:nvGrpSpPr>
          <p:grpSpPr bwMode="auto">
            <a:xfrm>
              <a:off x="4332" y="452"/>
              <a:ext cx="1193" cy="1122"/>
              <a:chOff x="4332" y="452"/>
              <a:chExt cx="1193" cy="1122"/>
            </a:xfrm>
          </p:grpSpPr>
          <p:sp>
            <p:nvSpPr>
              <p:cNvPr id="126283" name="Line 6475"/>
              <p:cNvSpPr>
                <a:spLocks noChangeShapeType="1"/>
              </p:cNvSpPr>
              <p:nvPr/>
            </p:nvSpPr>
            <p:spPr bwMode="auto">
              <a:xfrm>
                <a:off x="4728" y="862"/>
                <a:ext cx="17" cy="22"/>
              </a:xfrm>
              <a:prstGeom prst="line">
                <a:avLst/>
              </a:prstGeom>
              <a:noFill/>
              <a:ln w="0">
                <a:solidFill>
                  <a:srgbClr val="FFDF7F"/>
                </a:solidFill>
                <a:round/>
                <a:headEnd/>
                <a:tailEnd/>
              </a:ln>
            </p:spPr>
            <p:txBody>
              <a:bodyPr/>
              <a:lstStyle/>
              <a:p>
                <a:endParaRPr lang="en-US"/>
              </a:p>
            </p:txBody>
          </p:sp>
          <p:sp>
            <p:nvSpPr>
              <p:cNvPr id="126284" name="Line 6476"/>
              <p:cNvSpPr>
                <a:spLocks noChangeShapeType="1"/>
              </p:cNvSpPr>
              <p:nvPr/>
            </p:nvSpPr>
            <p:spPr bwMode="auto">
              <a:xfrm flipV="1">
                <a:off x="4756" y="840"/>
                <a:ext cx="1" cy="44"/>
              </a:xfrm>
              <a:prstGeom prst="line">
                <a:avLst/>
              </a:prstGeom>
              <a:noFill/>
              <a:ln w="0">
                <a:solidFill>
                  <a:srgbClr val="FFDF7F"/>
                </a:solidFill>
                <a:round/>
                <a:headEnd/>
                <a:tailEnd/>
              </a:ln>
            </p:spPr>
            <p:txBody>
              <a:bodyPr/>
              <a:lstStyle/>
              <a:p>
                <a:endParaRPr lang="en-US"/>
              </a:p>
            </p:txBody>
          </p:sp>
          <p:sp>
            <p:nvSpPr>
              <p:cNvPr id="126285" name="Line 6477"/>
              <p:cNvSpPr>
                <a:spLocks noChangeShapeType="1"/>
              </p:cNvSpPr>
              <p:nvPr/>
            </p:nvSpPr>
            <p:spPr bwMode="auto">
              <a:xfrm>
                <a:off x="4756" y="840"/>
                <a:ext cx="22" cy="1"/>
              </a:xfrm>
              <a:prstGeom prst="line">
                <a:avLst/>
              </a:prstGeom>
              <a:noFill/>
              <a:ln w="0">
                <a:solidFill>
                  <a:srgbClr val="FFDF7F"/>
                </a:solidFill>
                <a:round/>
                <a:headEnd/>
                <a:tailEnd/>
              </a:ln>
            </p:spPr>
            <p:txBody>
              <a:bodyPr/>
              <a:lstStyle/>
              <a:p>
                <a:endParaRPr lang="en-US"/>
              </a:p>
            </p:txBody>
          </p:sp>
          <p:sp>
            <p:nvSpPr>
              <p:cNvPr id="126286" name="Line 6478"/>
              <p:cNvSpPr>
                <a:spLocks noChangeShapeType="1"/>
              </p:cNvSpPr>
              <p:nvPr/>
            </p:nvSpPr>
            <p:spPr bwMode="auto">
              <a:xfrm>
                <a:off x="4778" y="840"/>
                <a:ext cx="1" cy="44"/>
              </a:xfrm>
              <a:prstGeom prst="line">
                <a:avLst/>
              </a:prstGeom>
              <a:noFill/>
              <a:ln w="0">
                <a:solidFill>
                  <a:srgbClr val="FFDF7F"/>
                </a:solidFill>
                <a:round/>
                <a:headEnd/>
                <a:tailEnd/>
              </a:ln>
            </p:spPr>
            <p:txBody>
              <a:bodyPr/>
              <a:lstStyle/>
              <a:p>
                <a:endParaRPr lang="en-US"/>
              </a:p>
            </p:txBody>
          </p:sp>
          <p:sp>
            <p:nvSpPr>
              <p:cNvPr id="126287" name="Line 6479"/>
              <p:cNvSpPr>
                <a:spLocks noChangeShapeType="1"/>
              </p:cNvSpPr>
              <p:nvPr/>
            </p:nvSpPr>
            <p:spPr bwMode="auto">
              <a:xfrm flipH="1">
                <a:off x="4756" y="884"/>
                <a:ext cx="22" cy="1"/>
              </a:xfrm>
              <a:prstGeom prst="line">
                <a:avLst/>
              </a:prstGeom>
              <a:noFill/>
              <a:ln w="0">
                <a:solidFill>
                  <a:srgbClr val="FFDF7F"/>
                </a:solidFill>
                <a:round/>
                <a:headEnd/>
                <a:tailEnd/>
              </a:ln>
            </p:spPr>
            <p:txBody>
              <a:bodyPr/>
              <a:lstStyle/>
              <a:p>
                <a:endParaRPr lang="en-US"/>
              </a:p>
            </p:txBody>
          </p:sp>
          <p:sp>
            <p:nvSpPr>
              <p:cNvPr id="126288" name="Line 6480"/>
              <p:cNvSpPr>
                <a:spLocks noChangeShapeType="1"/>
              </p:cNvSpPr>
              <p:nvPr/>
            </p:nvSpPr>
            <p:spPr bwMode="auto">
              <a:xfrm flipV="1">
                <a:off x="4790" y="840"/>
                <a:ext cx="22" cy="44"/>
              </a:xfrm>
              <a:prstGeom prst="line">
                <a:avLst/>
              </a:prstGeom>
              <a:noFill/>
              <a:ln w="0">
                <a:solidFill>
                  <a:srgbClr val="FFDF7F"/>
                </a:solidFill>
                <a:round/>
                <a:headEnd/>
                <a:tailEnd/>
              </a:ln>
            </p:spPr>
            <p:txBody>
              <a:bodyPr/>
              <a:lstStyle/>
              <a:p>
                <a:endParaRPr lang="en-US"/>
              </a:p>
            </p:txBody>
          </p:sp>
          <p:sp>
            <p:nvSpPr>
              <p:cNvPr id="126289" name="Line 6481"/>
              <p:cNvSpPr>
                <a:spLocks noChangeShapeType="1"/>
              </p:cNvSpPr>
              <p:nvPr/>
            </p:nvSpPr>
            <p:spPr bwMode="auto">
              <a:xfrm>
                <a:off x="4790" y="840"/>
                <a:ext cx="22" cy="44"/>
              </a:xfrm>
              <a:prstGeom prst="line">
                <a:avLst/>
              </a:prstGeom>
              <a:noFill/>
              <a:ln w="0">
                <a:solidFill>
                  <a:srgbClr val="FFDF7F"/>
                </a:solidFill>
                <a:round/>
                <a:headEnd/>
                <a:tailEnd/>
              </a:ln>
            </p:spPr>
            <p:txBody>
              <a:bodyPr/>
              <a:lstStyle/>
              <a:p>
                <a:endParaRPr lang="en-US"/>
              </a:p>
            </p:txBody>
          </p:sp>
          <p:sp>
            <p:nvSpPr>
              <p:cNvPr id="126290" name="Line 6482"/>
              <p:cNvSpPr>
                <a:spLocks noChangeShapeType="1"/>
              </p:cNvSpPr>
              <p:nvPr/>
            </p:nvSpPr>
            <p:spPr bwMode="auto">
              <a:xfrm flipV="1">
                <a:off x="4823" y="877"/>
                <a:ext cx="1" cy="7"/>
              </a:xfrm>
              <a:prstGeom prst="line">
                <a:avLst/>
              </a:prstGeom>
              <a:noFill/>
              <a:ln w="0">
                <a:solidFill>
                  <a:srgbClr val="FFDF7F"/>
                </a:solidFill>
                <a:round/>
                <a:headEnd/>
                <a:tailEnd/>
              </a:ln>
            </p:spPr>
            <p:txBody>
              <a:bodyPr/>
              <a:lstStyle/>
              <a:p>
                <a:endParaRPr lang="en-US"/>
              </a:p>
            </p:txBody>
          </p:sp>
          <p:sp>
            <p:nvSpPr>
              <p:cNvPr id="126291" name="Line 6483"/>
              <p:cNvSpPr>
                <a:spLocks noChangeShapeType="1"/>
              </p:cNvSpPr>
              <p:nvPr/>
            </p:nvSpPr>
            <p:spPr bwMode="auto">
              <a:xfrm>
                <a:off x="4332" y="933"/>
                <a:ext cx="17" cy="1"/>
              </a:xfrm>
              <a:prstGeom prst="line">
                <a:avLst/>
              </a:prstGeom>
              <a:noFill/>
              <a:ln w="0">
                <a:solidFill>
                  <a:srgbClr val="FFDF7F"/>
                </a:solidFill>
                <a:round/>
                <a:headEnd/>
                <a:tailEnd/>
              </a:ln>
            </p:spPr>
            <p:txBody>
              <a:bodyPr/>
              <a:lstStyle/>
              <a:p>
                <a:endParaRPr lang="en-US"/>
              </a:p>
            </p:txBody>
          </p:sp>
          <p:sp>
            <p:nvSpPr>
              <p:cNvPr id="126292" name="Line 6484"/>
              <p:cNvSpPr>
                <a:spLocks noChangeShapeType="1"/>
              </p:cNvSpPr>
              <p:nvPr/>
            </p:nvSpPr>
            <p:spPr bwMode="auto">
              <a:xfrm>
                <a:off x="4349" y="933"/>
                <a:ext cx="6" cy="8"/>
              </a:xfrm>
              <a:prstGeom prst="line">
                <a:avLst/>
              </a:prstGeom>
              <a:noFill/>
              <a:ln w="0">
                <a:solidFill>
                  <a:srgbClr val="FFDF7F"/>
                </a:solidFill>
                <a:round/>
                <a:headEnd/>
                <a:tailEnd/>
              </a:ln>
            </p:spPr>
            <p:txBody>
              <a:bodyPr/>
              <a:lstStyle/>
              <a:p>
                <a:endParaRPr lang="en-US"/>
              </a:p>
            </p:txBody>
          </p:sp>
          <p:sp>
            <p:nvSpPr>
              <p:cNvPr id="126293" name="Line 6485"/>
              <p:cNvSpPr>
                <a:spLocks noChangeShapeType="1"/>
              </p:cNvSpPr>
              <p:nvPr/>
            </p:nvSpPr>
            <p:spPr bwMode="auto">
              <a:xfrm>
                <a:off x="4355" y="941"/>
                <a:ext cx="1" cy="8"/>
              </a:xfrm>
              <a:prstGeom prst="line">
                <a:avLst/>
              </a:prstGeom>
              <a:noFill/>
              <a:ln w="0">
                <a:solidFill>
                  <a:srgbClr val="FFDF7F"/>
                </a:solidFill>
                <a:round/>
                <a:headEnd/>
                <a:tailEnd/>
              </a:ln>
            </p:spPr>
            <p:txBody>
              <a:bodyPr/>
              <a:lstStyle/>
              <a:p>
                <a:endParaRPr lang="en-US"/>
              </a:p>
            </p:txBody>
          </p:sp>
          <p:sp>
            <p:nvSpPr>
              <p:cNvPr id="126294" name="Line 6486"/>
              <p:cNvSpPr>
                <a:spLocks noChangeShapeType="1"/>
              </p:cNvSpPr>
              <p:nvPr/>
            </p:nvSpPr>
            <p:spPr bwMode="auto">
              <a:xfrm flipH="1">
                <a:off x="4349" y="949"/>
                <a:ext cx="6" cy="7"/>
              </a:xfrm>
              <a:prstGeom prst="line">
                <a:avLst/>
              </a:prstGeom>
              <a:noFill/>
              <a:ln w="0">
                <a:solidFill>
                  <a:srgbClr val="FFDF7F"/>
                </a:solidFill>
                <a:round/>
                <a:headEnd/>
                <a:tailEnd/>
              </a:ln>
            </p:spPr>
            <p:txBody>
              <a:bodyPr/>
              <a:lstStyle/>
              <a:p>
                <a:endParaRPr lang="en-US"/>
              </a:p>
            </p:txBody>
          </p:sp>
          <p:sp>
            <p:nvSpPr>
              <p:cNvPr id="126295" name="Line 6487"/>
              <p:cNvSpPr>
                <a:spLocks noChangeShapeType="1"/>
              </p:cNvSpPr>
              <p:nvPr/>
            </p:nvSpPr>
            <p:spPr bwMode="auto">
              <a:xfrm flipH="1">
                <a:off x="4338" y="956"/>
                <a:ext cx="11" cy="1"/>
              </a:xfrm>
              <a:prstGeom prst="line">
                <a:avLst/>
              </a:prstGeom>
              <a:noFill/>
              <a:ln w="0">
                <a:solidFill>
                  <a:srgbClr val="FFDF7F"/>
                </a:solidFill>
                <a:round/>
                <a:headEnd/>
                <a:tailEnd/>
              </a:ln>
            </p:spPr>
            <p:txBody>
              <a:bodyPr/>
              <a:lstStyle/>
              <a:p>
                <a:endParaRPr lang="en-US"/>
              </a:p>
            </p:txBody>
          </p:sp>
          <p:sp>
            <p:nvSpPr>
              <p:cNvPr id="126296" name="Line 6488"/>
              <p:cNvSpPr>
                <a:spLocks noChangeShapeType="1"/>
              </p:cNvSpPr>
              <p:nvPr/>
            </p:nvSpPr>
            <p:spPr bwMode="auto">
              <a:xfrm flipH="1" flipV="1">
                <a:off x="4332" y="949"/>
                <a:ext cx="6" cy="7"/>
              </a:xfrm>
              <a:prstGeom prst="line">
                <a:avLst/>
              </a:prstGeom>
              <a:noFill/>
              <a:ln w="0">
                <a:solidFill>
                  <a:srgbClr val="FFDF7F"/>
                </a:solidFill>
                <a:round/>
                <a:headEnd/>
                <a:tailEnd/>
              </a:ln>
            </p:spPr>
            <p:txBody>
              <a:bodyPr/>
              <a:lstStyle/>
              <a:p>
                <a:endParaRPr lang="en-US"/>
              </a:p>
            </p:txBody>
          </p:sp>
          <p:sp>
            <p:nvSpPr>
              <p:cNvPr id="126297" name="Line 6489"/>
              <p:cNvSpPr>
                <a:spLocks noChangeShapeType="1"/>
              </p:cNvSpPr>
              <p:nvPr/>
            </p:nvSpPr>
            <p:spPr bwMode="auto">
              <a:xfrm flipV="1">
                <a:off x="4332" y="926"/>
                <a:ext cx="1" cy="23"/>
              </a:xfrm>
              <a:prstGeom prst="line">
                <a:avLst/>
              </a:prstGeom>
              <a:noFill/>
              <a:ln w="0">
                <a:solidFill>
                  <a:srgbClr val="FFDF7F"/>
                </a:solidFill>
                <a:round/>
                <a:headEnd/>
                <a:tailEnd/>
              </a:ln>
            </p:spPr>
            <p:txBody>
              <a:bodyPr/>
              <a:lstStyle/>
              <a:p>
                <a:endParaRPr lang="en-US"/>
              </a:p>
            </p:txBody>
          </p:sp>
          <p:sp>
            <p:nvSpPr>
              <p:cNvPr id="126298" name="Line 6490"/>
              <p:cNvSpPr>
                <a:spLocks noChangeShapeType="1"/>
              </p:cNvSpPr>
              <p:nvPr/>
            </p:nvSpPr>
            <p:spPr bwMode="auto">
              <a:xfrm flipV="1">
                <a:off x="4332" y="911"/>
                <a:ext cx="11" cy="15"/>
              </a:xfrm>
              <a:prstGeom prst="line">
                <a:avLst/>
              </a:prstGeom>
              <a:noFill/>
              <a:ln w="0">
                <a:solidFill>
                  <a:srgbClr val="FFDF7F"/>
                </a:solidFill>
                <a:round/>
                <a:headEnd/>
                <a:tailEnd/>
              </a:ln>
            </p:spPr>
            <p:txBody>
              <a:bodyPr/>
              <a:lstStyle/>
              <a:p>
                <a:endParaRPr lang="en-US"/>
              </a:p>
            </p:txBody>
          </p:sp>
          <p:sp>
            <p:nvSpPr>
              <p:cNvPr id="126299" name="Line 6491"/>
              <p:cNvSpPr>
                <a:spLocks noChangeShapeType="1"/>
              </p:cNvSpPr>
              <p:nvPr/>
            </p:nvSpPr>
            <p:spPr bwMode="auto">
              <a:xfrm>
                <a:off x="4343" y="911"/>
                <a:ext cx="6" cy="1"/>
              </a:xfrm>
              <a:prstGeom prst="line">
                <a:avLst/>
              </a:prstGeom>
              <a:noFill/>
              <a:ln w="0">
                <a:solidFill>
                  <a:srgbClr val="FFDF7F"/>
                </a:solidFill>
                <a:round/>
                <a:headEnd/>
                <a:tailEnd/>
              </a:ln>
            </p:spPr>
            <p:txBody>
              <a:bodyPr/>
              <a:lstStyle/>
              <a:p>
                <a:endParaRPr lang="en-US"/>
              </a:p>
            </p:txBody>
          </p:sp>
          <p:sp>
            <p:nvSpPr>
              <p:cNvPr id="126300" name="Line 6492"/>
              <p:cNvSpPr>
                <a:spLocks noChangeShapeType="1"/>
              </p:cNvSpPr>
              <p:nvPr/>
            </p:nvSpPr>
            <p:spPr bwMode="auto">
              <a:xfrm flipV="1">
                <a:off x="4366" y="911"/>
                <a:ext cx="5" cy="15"/>
              </a:xfrm>
              <a:prstGeom prst="line">
                <a:avLst/>
              </a:prstGeom>
              <a:noFill/>
              <a:ln w="0">
                <a:solidFill>
                  <a:srgbClr val="FFDF7F"/>
                </a:solidFill>
                <a:round/>
                <a:headEnd/>
                <a:tailEnd/>
              </a:ln>
            </p:spPr>
            <p:txBody>
              <a:bodyPr/>
              <a:lstStyle/>
              <a:p>
                <a:endParaRPr lang="en-US"/>
              </a:p>
            </p:txBody>
          </p:sp>
          <p:sp>
            <p:nvSpPr>
              <p:cNvPr id="126301" name="Line 6493"/>
              <p:cNvSpPr>
                <a:spLocks noChangeShapeType="1"/>
              </p:cNvSpPr>
              <p:nvPr/>
            </p:nvSpPr>
            <p:spPr bwMode="auto">
              <a:xfrm flipH="1">
                <a:off x="4371" y="911"/>
                <a:ext cx="6" cy="15"/>
              </a:xfrm>
              <a:prstGeom prst="line">
                <a:avLst/>
              </a:prstGeom>
              <a:noFill/>
              <a:ln w="0">
                <a:solidFill>
                  <a:srgbClr val="FFDF7F"/>
                </a:solidFill>
                <a:round/>
                <a:headEnd/>
                <a:tailEnd/>
              </a:ln>
            </p:spPr>
            <p:txBody>
              <a:bodyPr/>
              <a:lstStyle/>
              <a:p>
                <a:endParaRPr lang="en-US"/>
              </a:p>
            </p:txBody>
          </p:sp>
          <p:sp>
            <p:nvSpPr>
              <p:cNvPr id="126302" name="Line 6494"/>
              <p:cNvSpPr>
                <a:spLocks noChangeShapeType="1"/>
              </p:cNvSpPr>
              <p:nvPr/>
            </p:nvSpPr>
            <p:spPr bwMode="auto">
              <a:xfrm flipV="1">
                <a:off x="4421" y="911"/>
                <a:ext cx="1" cy="45"/>
              </a:xfrm>
              <a:prstGeom prst="line">
                <a:avLst/>
              </a:prstGeom>
              <a:noFill/>
              <a:ln w="0">
                <a:solidFill>
                  <a:srgbClr val="FFDF7F"/>
                </a:solidFill>
                <a:round/>
                <a:headEnd/>
                <a:tailEnd/>
              </a:ln>
            </p:spPr>
            <p:txBody>
              <a:bodyPr/>
              <a:lstStyle/>
              <a:p>
                <a:endParaRPr lang="en-US"/>
              </a:p>
            </p:txBody>
          </p:sp>
          <p:sp>
            <p:nvSpPr>
              <p:cNvPr id="126303" name="Line 6495"/>
              <p:cNvSpPr>
                <a:spLocks noChangeShapeType="1"/>
              </p:cNvSpPr>
              <p:nvPr/>
            </p:nvSpPr>
            <p:spPr bwMode="auto">
              <a:xfrm>
                <a:off x="4421" y="911"/>
                <a:ext cx="23" cy="1"/>
              </a:xfrm>
              <a:prstGeom prst="line">
                <a:avLst/>
              </a:prstGeom>
              <a:noFill/>
              <a:ln w="0">
                <a:solidFill>
                  <a:srgbClr val="FFDF7F"/>
                </a:solidFill>
                <a:round/>
                <a:headEnd/>
                <a:tailEnd/>
              </a:ln>
            </p:spPr>
            <p:txBody>
              <a:bodyPr/>
              <a:lstStyle/>
              <a:p>
                <a:endParaRPr lang="en-US"/>
              </a:p>
            </p:txBody>
          </p:sp>
          <p:sp>
            <p:nvSpPr>
              <p:cNvPr id="126304" name="Line 6496"/>
              <p:cNvSpPr>
                <a:spLocks noChangeShapeType="1"/>
              </p:cNvSpPr>
              <p:nvPr/>
            </p:nvSpPr>
            <p:spPr bwMode="auto">
              <a:xfrm>
                <a:off x="4444" y="911"/>
                <a:ext cx="1" cy="45"/>
              </a:xfrm>
              <a:prstGeom prst="line">
                <a:avLst/>
              </a:prstGeom>
              <a:noFill/>
              <a:ln w="0">
                <a:solidFill>
                  <a:srgbClr val="FFDF7F"/>
                </a:solidFill>
                <a:round/>
                <a:headEnd/>
                <a:tailEnd/>
              </a:ln>
            </p:spPr>
            <p:txBody>
              <a:bodyPr/>
              <a:lstStyle/>
              <a:p>
                <a:endParaRPr lang="en-US"/>
              </a:p>
            </p:txBody>
          </p:sp>
          <p:sp>
            <p:nvSpPr>
              <p:cNvPr id="126305" name="Line 6497"/>
              <p:cNvSpPr>
                <a:spLocks noChangeShapeType="1"/>
              </p:cNvSpPr>
              <p:nvPr/>
            </p:nvSpPr>
            <p:spPr bwMode="auto">
              <a:xfrm flipH="1">
                <a:off x="4421" y="956"/>
                <a:ext cx="23" cy="1"/>
              </a:xfrm>
              <a:prstGeom prst="line">
                <a:avLst/>
              </a:prstGeom>
              <a:noFill/>
              <a:ln w="0">
                <a:solidFill>
                  <a:srgbClr val="FFDF7F"/>
                </a:solidFill>
                <a:round/>
                <a:headEnd/>
                <a:tailEnd/>
              </a:ln>
            </p:spPr>
            <p:txBody>
              <a:bodyPr/>
              <a:lstStyle/>
              <a:p>
                <a:endParaRPr lang="en-US"/>
              </a:p>
            </p:txBody>
          </p:sp>
          <p:sp>
            <p:nvSpPr>
              <p:cNvPr id="126306" name="Line 6498"/>
              <p:cNvSpPr>
                <a:spLocks noChangeShapeType="1"/>
              </p:cNvSpPr>
              <p:nvPr/>
            </p:nvSpPr>
            <p:spPr bwMode="auto">
              <a:xfrm flipV="1">
                <a:off x="4455" y="949"/>
                <a:ext cx="1" cy="7"/>
              </a:xfrm>
              <a:prstGeom prst="line">
                <a:avLst/>
              </a:prstGeom>
              <a:noFill/>
              <a:ln w="0">
                <a:solidFill>
                  <a:srgbClr val="FFDF7F"/>
                </a:solidFill>
                <a:round/>
                <a:headEnd/>
                <a:tailEnd/>
              </a:ln>
            </p:spPr>
            <p:txBody>
              <a:bodyPr/>
              <a:lstStyle/>
              <a:p>
                <a:endParaRPr lang="en-US"/>
              </a:p>
            </p:txBody>
          </p:sp>
          <p:sp>
            <p:nvSpPr>
              <p:cNvPr id="126307" name="Line 6499"/>
              <p:cNvSpPr>
                <a:spLocks noChangeShapeType="1"/>
              </p:cNvSpPr>
              <p:nvPr/>
            </p:nvSpPr>
            <p:spPr bwMode="auto">
              <a:xfrm flipH="1">
                <a:off x="4483" y="949"/>
                <a:ext cx="5" cy="7"/>
              </a:xfrm>
              <a:prstGeom prst="line">
                <a:avLst/>
              </a:prstGeom>
              <a:noFill/>
              <a:ln w="0">
                <a:solidFill>
                  <a:srgbClr val="FFDF7F"/>
                </a:solidFill>
                <a:round/>
                <a:headEnd/>
                <a:tailEnd/>
              </a:ln>
            </p:spPr>
            <p:txBody>
              <a:bodyPr/>
              <a:lstStyle/>
              <a:p>
                <a:endParaRPr lang="en-US"/>
              </a:p>
            </p:txBody>
          </p:sp>
          <p:sp>
            <p:nvSpPr>
              <p:cNvPr id="126308" name="Line 6500"/>
              <p:cNvSpPr>
                <a:spLocks noChangeShapeType="1"/>
              </p:cNvSpPr>
              <p:nvPr/>
            </p:nvSpPr>
            <p:spPr bwMode="auto">
              <a:xfrm flipH="1">
                <a:off x="4472" y="956"/>
                <a:ext cx="11" cy="1"/>
              </a:xfrm>
              <a:prstGeom prst="line">
                <a:avLst/>
              </a:prstGeom>
              <a:noFill/>
              <a:ln w="0">
                <a:solidFill>
                  <a:srgbClr val="FFDF7F"/>
                </a:solidFill>
                <a:round/>
                <a:headEnd/>
                <a:tailEnd/>
              </a:ln>
            </p:spPr>
            <p:txBody>
              <a:bodyPr/>
              <a:lstStyle/>
              <a:p>
                <a:endParaRPr lang="en-US"/>
              </a:p>
            </p:txBody>
          </p:sp>
          <p:sp>
            <p:nvSpPr>
              <p:cNvPr id="126309" name="Line 6501"/>
              <p:cNvSpPr>
                <a:spLocks noChangeShapeType="1"/>
              </p:cNvSpPr>
              <p:nvPr/>
            </p:nvSpPr>
            <p:spPr bwMode="auto">
              <a:xfrm flipH="1" flipV="1">
                <a:off x="4466" y="949"/>
                <a:ext cx="6" cy="7"/>
              </a:xfrm>
              <a:prstGeom prst="line">
                <a:avLst/>
              </a:prstGeom>
              <a:noFill/>
              <a:ln w="0">
                <a:solidFill>
                  <a:srgbClr val="FFDF7F"/>
                </a:solidFill>
                <a:round/>
                <a:headEnd/>
                <a:tailEnd/>
              </a:ln>
            </p:spPr>
            <p:txBody>
              <a:bodyPr/>
              <a:lstStyle/>
              <a:p>
                <a:endParaRPr lang="en-US"/>
              </a:p>
            </p:txBody>
          </p:sp>
          <p:sp>
            <p:nvSpPr>
              <p:cNvPr id="126310" name="Line 6502"/>
              <p:cNvSpPr>
                <a:spLocks noChangeShapeType="1"/>
              </p:cNvSpPr>
              <p:nvPr/>
            </p:nvSpPr>
            <p:spPr bwMode="auto">
              <a:xfrm flipV="1">
                <a:off x="4466" y="919"/>
                <a:ext cx="1" cy="30"/>
              </a:xfrm>
              <a:prstGeom prst="line">
                <a:avLst/>
              </a:prstGeom>
              <a:noFill/>
              <a:ln w="0">
                <a:solidFill>
                  <a:srgbClr val="FFDF7F"/>
                </a:solidFill>
                <a:round/>
                <a:headEnd/>
                <a:tailEnd/>
              </a:ln>
            </p:spPr>
            <p:txBody>
              <a:bodyPr/>
              <a:lstStyle/>
              <a:p>
                <a:endParaRPr lang="en-US"/>
              </a:p>
            </p:txBody>
          </p:sp>
          <p:sp>
            <p:nvSpPr>
              <p:cNvPr id="126311" name="Line 6503"/>
              <p:cNvSpPr>
                <a:spLocks noChangeShapeType="1"/>
              </p:cNvSpPr>
              <p:nvPr/>
            </p:nvSpPr>
            <p:spPr bwMode="auto">
              <a:xfrm flipV="1">
                <a:off x="4466" y="911"/>
                <a:ext cx="6" cy="8"/>
              </a:xfrm>
              <a:prstGeom prst="line">
                <a:avLst/>
              </a:prstGeom>
              <a:noFill/>
              <a:ln w="0">
                <a:solidFill>
                  <a:srgbClr val="FFDF7F"/>
                </a:solidFill>
                <a:round/>
                <a:headEnd/>
                <a:tailEnd/>
              </a:ln>
            </p:spPr>
            <p:txBody>
              <a:bodyPr/>
              <a:lstStyle/>
              <a:p>
                <a:endParaRPr lang="en-US"/>
              </a:p>
            </p:txBody>
          </p:sp>
          <p:sp>
            <p:nvSpPr>
              <p:cNvPr id="126312" name="Line 6504"/>
              <p:cNvSpPr>
                <a:spLocks noChangeShapeType="1"/>
              </p:cNvSpPr>
              <p:nvPr/>
            </p:nvSpPr>
            <p:spPr bwMode="auto">
              <a:xfrm>
                <a:off x="4472" y="911"/>
                <a:ext cx="11" cy="1"/>
              </a:xfrm>
              <a:prstGeom prst="line">
                <a:avLst/>
              </a:prstGeom>
              <a:noFill/>
              <a:ln w="0">
                <a:solidFill>
                  <a:srgbClr val="FFDF7F"/>
                </a:solidFill>
                <a:round/>
                <a:headEnd/>
                <a:tailEnd/>
              </a:ln>
            </p:spPr>
            <p:txBody>
              <a:bodyPr/>
              <a:lstStyle/>
              <a:p>
                <a:endParaRPr lang="en-US"/>
              </a:p>
            </p:txBody>
          </p:sp>
          <p:sp>
            <p:nvSpPr>
              <p:cNvPr id="126313" name="Line 6505"/>
              <p:cNvSpPr>
                <a:spLocks noChangeShapeType="1"/>
              </p:cNvSpPr>
              <p:nvPr/>
            </p:nvSpPr>
            <p:spPr bwMode="auto">
              <a:xfrm>
                <a:off x="4483" y="911"/>
                <a:ext cx="5" cy="8"/>
              </a:xfrm>
              <a:prstGeom prst="line">
                <a:avLst/>
              </a:prstGeom>
              <a:noFill/>
              <a:ln w="0">
                <a:solidFill>
                  <a:srgbClr val="FFDF7F"/>
                </a:solidFill>
                <a:round/>
                <a:headEnd/>
                <a:tailEnd/>
              </a:ln>
            </p:spPr>
            <p:txBody>
              <a:bodyPr/>
              <a:lstStyle/>
              <a:p>
                <a:endParaRPr lang="en-US"/>
              </a:p>
            </p:txBody>
          </p:sp>
          <p:sp>
            <p:nvSpPr>
              <p:cNvPr id="126314" name="Line 6506"/>
              <p:cNvSpPr>
                <a:spLocks noChangeShapeType="1"/>
              </p:cNvSpPr>
              <p:nvPr/>
            </p:nvSpPr>
            <p:spPr bwMode="auto">
              <a:xfrm flipV="1">
                <a:off x="4500" y="949"/>
                <a:ext cx="1" cy="7"/>
              </a:xfrm>
              <a:prstGeom prst="line">
                <a:avLst/>
              </a:prstGeom>
              <a:noFill/>
              <a:ln w="0">
                <a:solidFill>
                  <a:srgbClr val="FFDF7F"/>
                </a:solidFill>
                <a:round/>
                <a:headEnd/>
                <a:tailEnd/>
              </a:ln>
            </p:spPr>
            <p:txBody>
              <a:bodyPr/>
              <a:lstStyle/>
              <a:p>
                <a:endParaRPr lang="en-US"/>
              </a:p>
            </p:txBody>
          </p:sp>
          <p:sp>
            <p:nvSpPr>
              <p:cNvPr id="126315" name="Line 6507"/>
              <p:cNvSpPr>
                <a:spLocks noChangeShapeType="1"/>
              </p:cNvSpPr>
              <p:nvPr/>
            </p:nvSpPr>
            <p:spPr bwMode="auto">
              <a:xfrm>
                <a:off x="4544" y="911"/>
                <a:ext cx="22" cy="1"/>
              </a:xfrm>
              <a:prstGeom prst="line">
                <a:avLst/>
              </a:prstGeom>
              <a:noFill/>
              <a:ln w="0">
                <a:solidFill>
                  <a:srgbClr val="FFDF7F"/>
                </a:solidFill>
                <a:round/>
                <a:headEnd/>
                <a:tailEnd/>
              </a:ln>
            </p:spPr>
            <p:txBody>
              <a:bodyPr/>
              <a:lstStyle/>
              <a:p>
                <a:endParaRPr lang="en-US"/>
              </a:p>
            </p:txBody>
          </p:sp>
          <p:sp>
            <p:nvSpPr>
              <p:cNvPr id="126316" name="Line 6508"/>
              <p:cNvSpPr>
                <a:spLocks noChangeShapeType="1"/>
              </p:cNvSpPr>
              <p:nvPr/>
            </p:nvSpPr>
            <p:spPr bwMode="auto">
              <a:xfrm>
                <a:off x="4555" y="911"/>
                <a:ext cx="1" cy="45"/>
              </a:xfrm>
              <a:prstGeom prst="line">
                <a:avLst/>
              </a:prstGeom>
              <a:noFill/>
              <a:ln w="0">
                <a:solidFill>
                  <a:srgbClr val="FFDF7F"/>
                </a:solidFill>
                <a:round/>
                <a:headEnd/>
                <a:tailEnd/>
              </a:ln>
            </p:spPr>
            <p:txBody>
              <a:bodyPr/>
              <a:lstStyle/>
              <a:p>
                <a:endParaRPr lang="en-US"/>
              </a:p>
            </p:txBody>
          </p:sp>
          <p:sp>
            <p:nvSpPr>
              <p:cNvPr id="126317" name="Line 6509"/>
              <p:cNvSpPr>
                <a:spLocks noChangeShapeType="1"/>
              </p:cNvSpPr>
              <p:nvPr/>
            </p:nvSpPr>
            <p:spPr bwMode="auto">
              <a:xfrm>
                <a:off x="4578" y="911"/>
                <a:ext cx="11" cy="22"/>
              </a:xfrm>
              <a:prstGeom prst="line">
                <a:avLst/>
              </a:prstGeom>
              <a:noFill/>
              <a:ln w="0">
                <a:solidFill>
                  <a:srgbClr val="FFDF7F"/>
                </a:solidFill>
                <a:round/>
                <a:headEnd/>
                <a:tailEnd/>
              </a:ln>
            </p:spPr>
            <p:txBody>
              <a:bodyPr/>
              <a:lstStyle/>
              <a:p>
                <a:endParaRPr lang="en-US"/>
              </a:p>
            </p:txBody>
          </p:sp>
          <p:sp>
            <p:nvSpPr>
              <p:cNvPr id="126318" name="Line 6510"/>
              <p:cNvSpPr>
                <a:spLocks noChangeShapeType="1"/>
              </p:cNvSpPr>
              <p:nvPr/>
            </p:nvSpPr>
            <p:spPr bwMode="auto">
              <a:xfrm>
                <a:off x="4589" y="933"/>
                <a:ext cx="1" cy="23"/>
              </a:xfrm>
              <a:prstGeom prst="line">
                <a:avLst/>
              </a:prstGeom>
              <a:noFill/>
              <a:ln w="0">
                <a:solidFill>
                  <a:srgbClr val="FFDF7F"/>
                </a:solidFill>
                <a:round/>
                <a:headEnd/>
                <a:tailEnd/>
              </a:ln>
            </p:spPr>
            <p:txBody>
              <a:bodyPr/>
              <a:lstStyle/>
              <a:p>
                <a:endParaRPr lang="en-US"/>
              </a:p>
            </p:txBody>
          </p:sp>
          <p:sp>
            <p:nvSpPr>
              <p:cNvPr id="126319" name="Line 6511"/>
              <p:cNvSpPr>
                <a:spLocks noChangeShapeType="1"/>
              </p:cNvSpPr>
              <p:nvPr/>
            </p:nvSpPr>
            <p:spPr bwMode="auto">
              <a:xfrm flipV="1">
                <a:off x="4589" y="911"/>
                <a:ext cx="11" cy="22"/>
              </a:xfrm>
              <a:prstGeom prst="line">
                <a:avLst/>
              </a:prstGeom>
              <a:noFill/>
              <a:ln w="0">
                <a:solidFill>
                  <a:srgbClr val="FFDF7F"/>
                </a:solidFill>
                <a:round/>
                <a:headEnd/>
                <a:tailEnd/>
              </a:ln>
            </p:spPr>
            <p:txBody>
              <a:bodyPr/>
              <a:lstStyle/>
              <a:p>
                <a:endParaRPr lang="en-US"/>
              </a:p>
            </p:txBody>
          </p:sp>
          <p:sp>
            <p:nvSpPr>
              <p:cNvPr id="126320" name="Line 6512"/>
              <p:cNvSpPr>
                <a:spLocks noChangeShapeType="1"/>
              </p:cNvSpPr>
              <p:nvPr/>
            </p:nvSpPr>
            <p:spPr bwMode="auto">
              <a:xfrm flipV="1">
                <a:off x="4611" y="911"/>
                <a:ext cx="1" cy="45"/>
              </a:xfrm>
              <a:prstGeom prst="line">
                <a:avLst/>
              </a:prstGeom>
              <a:noFill/>
              <a:ln w="0">
                <a:solidFill>
                  <a:srgbClr val="FFDF7F"/>
                </a:solidFill>
                <a:round/>
                <a:headEnd/>
                <a:tailEnd/>
              </a:ln>
            </p:spPr>
            <p:txBody>
              <a:bodyPr/>
              <a:lstStyle/>
              <a:p>
                <a:endParaRPr lang="en-US"/>
              </a:p>
            </p:txBody>
          </p:sp>
          <p:sp>
            <p:nvSpPr>
              <p:cNvPr id="126321" name="Line 6513"/>
              <p:cNvSpPr>
                <a:spLocks noChangeShapeType="1"/>
              </p:cNvSpPr>
              <p:nvPr/>
            </p:nvSpPr>
            <p:spPr bwMode="auto">
              <a:xfrm>
                <a:off x="4611" y="911"/>
                <a:ext cx="17" cy="1"/>
              </a:xfrm>
              <a:prstGeom prst="line">
                <a:avLst/>
              </a:prstGeom>
              <a:noFill/>
              <a:ln w="0">
                <a:solidFill>
                  <a:srgbClr val="FFDF7F"/>
                </a:solidFill>
                <a:round/>
                <a:headEnd/>
                <a:tailEnd/>
              </a:ln>
            </p:spPr>
            <p:txBody>
              <a:bodyPr/>
              <a:lstStyle/>
              <a:p>
                <a:endParaRPr lang="en-US"/>
              </a:p>
            </p:txBody>
          </p:sp>
          <p:sp>
            <p:nvSpPr>
              <p:cNvPr id="126322" name="Line 6514"/>
              <p:cNvSpPr>
                <a:spLocks noChangeShapeType="1"/>
              </p:cNvSpPr>
              <p:nvPr/>
            </p:nvSpPr>
            <p:spPr bwMode="auto">
              <a:xfrm>
                <a:off x="4628" y="911"/>
                <a:ext cx="5" cy="8"/>
              </a:xfrm>
              <a:prstGeom prst="line">
                <a:avLst/>
              </a:prstGeom>
              <a:noFill/>
              <a:ln w="0">
                <a:solidFill>
                  <a:srgbClr val="FFDF7F"/>
                </a:solidFill>
                <a:round/>
                <a:headEnd/>
                <a:tailEnd/>
              </a:ln>
            </p:spPr>
            <p:txBody>
              <a:bodyPr/>
              <a:lstStyle/>
              <a:p>
                <a:endParaRPr lang="en-US"/>
              </a:p>
            </p:txBody>
          </p:sp>
          <p:sp>
            <p:nvSpPr>
              <p:cNvPr id="126323" name="Line 6515"/>
              <p:cNvSpPr>
                <a:spLocks noChangeShapeType="1"/>
              </p:cNvSpPr>
              <p:nvPr/>
            </p:nvSpPr>
            <p:spPr bwMode="auto">
              <a:xfrm>
                <a:off x="4633" y="919"/>
                <a:ext cx="1" cy="7"/>
              </a:xfrm>
              <a:prstGeom prst="line">
                <a:avLst/>
              </a:prstGeom>
              <a:noFill/>
              <a:ln w="0">
                <a:solidFill>
                  <a:srgbClr val="FFDF7F"/>
                </a:solidFill>
                <a:round/>
                <a:headEnd/>
                <a:tailEnd/>
              </a:ln>
            </p:spPr>
            <p:txBody>
              <a:bodyPr/>
              <a:lstStyle/>
              <a:p>
                <a:endParaRPr lang="en-US"/>
              </a:p>
            </p:txBody>
          </p:sp>
          <p:sp>
            <p:nvSpPr>
              <p:cNvPr id="126324" name="Line 6516"/>
              <p:cNvSpPr>
                <a:spLocks noChangeShapeType="1"/>
              </p:cNvSpPr>
              <p:nvPr/>
            </p:nvSpPr>
            <p:spPr bwMode="auto">
              <a:xfrm flipH="1">
                <a:off x="4628" y="926"/>
                <a:ext cx="5" cy="7"/>
              </a:xfrm>
              <a:prstGeom prst="line">
                <a:avLst/>
              </a:prstGeom>
              <a:noFill/>
              <a:ln w="0">
                <a:solidFill>
                  <a:srgbClr val="FFDF7F"/>
                </a:solidFill>
                <a:round/>
                <a:headEnd/>
                <a:tailEnd/>
              </a:ln>
            </p:spPr>
            <p:txBody>
              <a:bodyPr/>
              <a:lstStyle/>
              <a:p>
                <a:endParaRPr lang="en-US"/>
              </a:p>
            </p:txBody>
          </p:sp>
          <p:sp>
            <p:nvSpPr>
              <p:cNvPr id="126325" name="Line 6517"/>
              <p:cNvSpPr>
                <a:spLocks noChangeShapeType="1"/>
              </p:cNvSpPr>
              <p:nvPr/>
            </p:nvSpPr>
            <p:spPr bwMode="auto">
              <a:xfrm flipH="1">
                <a:off x="4611" y="933"/>
                <a:ext cx="17" cy="1"/>
              </a:xfrm>
              <a:prstGeom prst="line">
                <a:avLst/>
              </a:prstGeom>
              <a:noFill/>
              <a:ln w="0">
                <a:solidFill>
                  <a:srgbClr val="FFDF7F"/>
                </a:solidFill>
                <a:round/>
                <a:headEnd/>
                <a:tailEnd/>
              </a:ln>
            </p:spPr>
            <p:txBody>
              <a:bodyPr/>
              <a:lstStyle/>
              <a:p>
                <a:endParaRPr lang="en-US"/>
              </a:p>
            </p:txBody>
          </p:sp>
          <p:sp>
            <p:nvSpPr>
              <p:cNvPr id="126326" name="Line 6518"/>
              <p:cNvSpPr>
                <a:spLocks noChangeShapeType="1"/>
              </p:cNvSpPr>
              <p:nvPr/>
            </p:nvSpPr>
            <p:spPr bwMode="auto">
              <a:xfrm flipV="1">
                <a:off x="4645" y="949"/>
                <a:ext cx="1" cy="7"/>
              </a:xfrm>
              <a:prstGeom prst="line">
                <a:avLst/>
              </a:prstGeom>
              <a:noFill/>
              <a:ln w="0">
                <a:solidFill>
                  <a:srgbClr val="FFDF7F"/>
                </a:solidFill>
                <a:round/>
                <a:headEnd/>
                <a:tailEnd/>
              </a:ln>
            </p:spPr>
            <p:txBody>
              <a:bodyPr/>
              <a:lstStyle/>
              <a:p>
                <a:endParaRPr lang="en-US"/>
              </a:p>
            </p:txBody>
          </p:sp>
          <p:sp>
            <p:nvSpPr>
              <p:cNvPr id="126327" name="Line 6519"/>
              <p:cNvSpPr>
                <a:spLocks noChangeShapeType="1"/>
              </p:cNvSpPr>
              <p:nvPr/>
            </p:nvSpPr>
            <p:spPr bwMode="auto">
              <a:xfrm flipV="1">
                <a:off x="4694" y="900"/>
                <a:ext cx="134" cy="31"/>
              </a:xfrm>
              <a:prstGeom prst="line">
                <a:avLst/>
              </a:prstGeom>
              <a:noFill/>
              <a:ln w="0">
                <a:solidFill>
                  <a:srgbClr val="FFDF7F"/>
                </a:solidFill>
                <a:round/>
                <a:headEnd/>
                <a:tailEnd/>
              </a:ln>
            </p:spPr>
            <p:txBody>
              <a:bodyPr/>
              <a:lstStyle/>
              <a:p>
                <a:endParaRPr lang="en-US"/>
              </a:p>
            </p:txBody>
          </p:sp>
          <p:sp>
            <p:nvSpPr>
              <p:cNvPr id="126328" name="Line 6520"/>
              <p:cNvSpPr>
                <a:spLocks noChangeShapeType="1"/>
              </p:cNvSpPr>
              <p:nvPr/>
            </p:nvSpPr>
            <p:spPr bwMode="auto">
              <a:xfrm>
                <a:off x="4619" y="931"/>
                <a:ext cx="75" cy="1"/>
              </a:xfrm>
              <a:prstGeom prst="line">
                <a:avLst/>
              </a:prstGeom>
              <a:noFill/>
              <a:ln w="0">
                <a:solidFill>
                  <a:srgbClr val="FFDF7F"/>
                </a:solidFill>
                <a:round/>
                <a:headEnd/>
                <a:tailEnd/>
              </a:ln>
            </p:spPr>
            <p:txBody>
              <a:bodyPr/>
              <a:lstStyle/>
              <a:p>
                <a:endParaRPr lang="en-US"/>
              </a:p>
            </p:txBody>
          </p:sp>
          <p:sp>
            <p:nvSpPr>
              <p:cNvPr id="126329" name="Line 6521"/>
              <p:cNvSpPr>
                <a:spLocks noChangeShapeType="1"/>
              </p:cNvSpPr>
              <p:nvPr/>
            </p:nvSpPr>
            <p:spPr bwMode="auto">
              <a:xfrm flipH="1" flipV="1">
                <a:off x="4836" y="892"/>
                <a:ext cx="2" cy="4"/>
              </a:xfrm>
              <a:prstGeom prst="line">
                <a:avLst/>
              </a:prstGeom>
              <a:noFill/>
              <a:ln w="0">
                <a:solidFill>
                  <a:srgbClr val="FFDF7F"/>
                </a:solidFill>
                <a:round/>
                <a:headEnd/>
                <a:tailEnd/>
              </a:ln>
            </p:spPr>
            <p:txBody>
              <a:bodyPr/>
              <a:lstStyle/>
              <a:p>
                <a:endParaRPr lang="en-US"/>
              </a:p>
            </p:txBody>
          </p:sp>
          <p:sp>
            <p:nvSpPr>
              <p:cNvPr id="126330" name="Line 6522"/>
              <p:cNvSpPr>
                <a:spLocks noChangeShapeType="1"/>
              </p:cNvSpPr>
              <p:nvPr/>
            </p:nvSpPr>
            <p:spPr bwMode="auto">
              <a:xfrm flipH="1" flipV="1">
                <a:off x="4833" y="891"/>
                <a:ext cx="3" cy="1"/>
              </a:xfrm>
              <a:prstGeom prst="line">
                <a:avLst/>
              </a:prstGeom>
              <a:noFill/>
              <a:ln w="0">
                <a:solidFill>
                  <a:srgbClr val="FFDF7F"/>
                </a:solidFill>
                <a:round/>
                <a:headEnd/>
                <a:tailEnd/>
              </a:ln>
            </p:spPr>
            <p:txBody>
              <a:bodyPr/>
              <a:lstStyle/>
              <a:p>
                <a:endParaRPr lang="en-US"/>
              </a:p>
            </p:txBody>
          </p:sp>
          <p:sp>
            <p:nvSpPr>
              <p:cNvPr id="126331" name="Line 6523"/>
              <p:cNvSpPr>
                <a:spLocks noChangeShapeType="1"/>
              </p:cNvSpPr>
              <p:nvPr/>
            </p:nvSpPr>
            <p:spPr bwMode="auto">
              <a:xfrm flipH="1">
                <a:off x="4830" y="891"/>
                <a:ext cx="3" cy="1"/>
              </a:xfrm>
              <a:prstGeom prst="line">
                <a:avLst/>
              </a:prstGeom>
              <a:noFill/>
              <a:ln w="0">
                <a:solidFill>
                  <a:srgbClr val="FFDF7F"/>
                </a:solidFill>
                <a:round/>
                <a:headEnd/>
                <a:tailEnd/>
              </a:ln>
            </p:spPr>
            <p:txBody>
              <a:bodyPr/>
              <a:lstStyle/>
              <a:p>
                <a:endParaRPr lang="en-US"/>
              </a:p>
            </p:txBody>
          </p:sp>
          <p:sp>
            <p:nvSpPr>
              <p:cNvPr id="126332" name="Line 6524"/>
              <p:cNvSpPr>
                <a:spLocks noChangeShapeType="1"/>
              </p:cNvSpPr>
              <p:nvPr/>
            </p:nvSpPr>
            <p:spPr bwMode="auto">
              <a:xfrm flipH="1">
                <a:off x="4829" y="892"/>
                <a:ext cx="1" cy="4"/>
              </a:xfrm>
              <a:prstGeom prst="line">
                <a:avLst/>
              </a:prstGeom>
              <a:noFill/>
              <a:ln w="0">
                <a:solidFill>
                  <a:srgbClr val="FFDF7F"/>
                </a:solidFill>
                <a:round/>
                <a:headEnd/>
                <a:tailEnd/>
              </a:ln>
            </p:spPr>
            <p:txBody>
              <a:bodyPr/>
              <a:lstStyle/>
              <a:p>
                <a:endParaRPr lang="en-US"/>
              </a:p>
            </p:txBody>
          </p:sp>
          <p:sp>
            <p:nvSpPr>
              <p:cNvPr id="126333" name="Line 6525"/>
              <p:cNvSpPr>
                <a:spLocks noChangeShapeType="1"/>
              </p:cNvSpPr>
              <p:nvPr/>
            </p:nvSpPr>
            <p:spPr bwMode="auto">
              <a:xfrm>
                <a:off x="4829" y="896"/>
                <a:ext cx="1" cy="3"/>
              </a:xfrm>
              <a:prstGeom prst="line">
                <a:avLst/>
              </a:prstGeom>
              <a:noFill/>
              <a:ln w="0">
                <a:solidFill>
                  <a:srgbClr val="FFDF7F"/>
                </a:solidFill>
                <a:round/>
                <a:headEnd/>
                <a:tailEnd/>
              </a:ln>
            </p:spPr>
            <p:txBody>
              <a:bodyPr/>
              <a:lstStyle/>
              <a:p>
                <a:endParaRPr lang="en-US"/>
              </a:p>
            </p:txBody>
          </p:sp>
          <p:sp>
            <p:nvSpPr>
              <p:cNvPr id="126334" name="Line 6526"/>
              <p:cNvSpPr>
                <a:spLocks noChangeShapeType="1"/>
              </p:cNvSpPr>
              <p:nvPr/>
            </p:nvSpPr>
            <p:spPr bwMode="auto">
              <a:xfrm>
                <a:off x="4830" y="899"/>
                <a:ext cx="3" cy="2"/>
              </a:xfrm>
              <a:prstGeom prst="line">
                <a:avLst/>
              </a:prstGeom>
              <a:noFill/>
              <a:ln w="0">
                <a:solidFill>
                  <a:srgbClr val="FFDF7F"/>
                </a:solidFill>
                <a:round/>
                <a:headEnd/>
                <a:tailEnd/>
              </a:ln>
            </p:spPr>
            <p:txBody>
              <a:bodyPr/>
              <a:lstStyle/>
              <a:p>
                <a:endParaRPr lang="en-US"/>
              </a:p>
            </p:txBody>
          </p:sp>
          <p:sp>
            <p:nvSpPr>
              <p:cNvPr id="126335" name="Line 6527"/>
              <p:cNvSpPr>
                <a:spLocks noChangeShapeType="1"/>
              </p:cNvSpPr>
              <p:nvPr/>
            </p:nvSpPr>
            <p:spPr bwMode="auto">
              <a:xfrm flipV="1">
                <a:off x="4833" y="899"/>
                <a:ext cx="3" cy="2"/>
              </a:xfrm>
              <a:prstGeom prst="line">
                <a:avLst/>
              </a:prstGeom>
              <a:noFill/>
              <a:ln w="0">
                <a:solidFill>
                  <a:srgbClr val="FFDF7F"/>
                </a:solidFill>
                <a:round/>
                <a:headEnd/>
                <a:tailEnd/>
              </a:ln>
            </p:spPr>
            <p:txBody>
              <a:bodyPr/>
              <a:lstStyle/>
              <a:p>
                <a:endParaRPr lang="en-US"/>
              </a:p>
            </p:txBody>
          </p:sp>
          <p:sp>
            <p:nvSpPr>
              <p:cNvPr id="126336" name="Line 6528"/>
              <p:cNvSpPr>
                <a:spLocks noChangeShapeType="1"/>
              </p:cNvSpPr>
              <p:nvPr/>
            </p:nvSpPr>
            <p:spPr bwMode="auto">
              <a:xfrm flipV="1">
                <a:off x="4836" y="896"/>
                <a:ext cx="2" cy="3"/>
              </a:xfrm>
              <a:prstGeom prst="line">
                <a:avLst/>
              </a:prstGeom>
              <a:noFill/>
              <a:ln w="0">
                <a:solidFill>
                  <a:srgbClr val="FFDF7F"/>
                </a:solidFill>
                <a:round/>
                <a:headEnd/>
                <a:tailEnd/>
              </a:ln>
            </p:spPr>
            <p:txBody>
              <a:bodyPr/>
              <a:lstStyle/>
              <a:p>
                <a:endParaRPr lang="en-US"/>
              </a:p>
            </p:txBody>
          </p:sp>
          <p:sp>
            <p:nvSpPr>
              <p:cNvPr id="126337" name="Line 6529"/>
              <p:cNvSpPr>
                <a:spLocks noChangeShapeType="1"/>
              </p:cNvSpPr>
              <p:nvPr/>
            </p:nvSpPr>
            <p:spPr bwMode="auto">
              <a:xfrm flipH="1" flipV="1">
                <a:off x="4785" y="896"/>
                <a:ext cx="3" cy="8"/>
              </a:xfrm>
              <a:prstGeom prst="line">
                <a:avLst/>
              </a:prstGeom>
              <a:noFill/>
              <a:ln w="0">
                <a:solidFill>
                  <a:srgbClr val="FFFF00"/>
                </a:solidFill>
                <a:round/>
                <a:headEnd/>
                <a:tailEnd/>
              </a:ln>
            </p:spPr>
            <p:txBody>
              <a:bodyPr/>
              <a:lstStyle/>
              <a:p>
                <a:endParaRPr lang="en-US"/>
              </a:p>
            </p:txBody>
          </p:sp>
          <p:sp>
            <p:nvSpPr>
              <p:cNvPr id="126338" name="Line 6530"/>
              <p:cNvSpPr>
                <a:spLocks noChangeShapeType="1"/>
              </p:cNvSpPr>
              <p:nvPr/>
            </p:nvSpPr>
            <p:spPr bwMode="auto">
              <a:xfrm>
                <a:off x="4785" y="896"/>
                <a:ext cx="2" cy="1"/>
              </a:xfrm>
              <a:prstGeom prst="line">
                <a:avLst/>
              </a:prstGeom>
              <a:noFill/>
              <a:ln w="0">
                <a:solidFill>
                  <a:srgbClr val="FFFF00"/>
                </a:solidFill>
                <a:round/>
                <a:headEnd/>
                <a:tailEnd/>
              </a:ln>
            </p:spPr>
            <p:txBody>
              <a:bodyPr/>
              <a:lstStyle/>
              <a:p>
                <a:endParaRPr lang="en-US"/>
              </a:p>
            </p:txBody>
          </p:sp>
          <p:sp>
            <p:nvSpPr>
              <p:cNvPr id="126339" name="Line 6531"/>
              <p:cNvSpPr>
                <a:spLocks noChangeShapeType="1"/>
              </p:cNvSpPr>
              <p:nvPr/>
            </p:nvSpPr>
            <p:spPr bwMode="auto">
              <a:xfrm>
                <a:off x="4787" y="897"/>
                <a:ext cx="6" cy="2"/>
              </a:xfrm>
              <a:prstGeom prst="line">
                <a:avLst/>
              </a:prstGeom>
              <a:noFill/>
              <a:ln w="0">
                <a:solidFill>
                  <a:srgbClr val="FFFF00"/>
                </a:solidFill>
                <a:round/>
                <a:headEnd/>
                <a:tailEnd/>
              </a:ln>
            </p:spPr>
            <p:txBody>
              <a:bodyPr/>
              <a:lstStyle/>
              <a:p>
                <a:endParaRPr lang="en-US"/>
              </a:p>
            </p:txBody>
          </p:sp>
          <p:sp>
            <p:nvSpPr>
              <p:cNvPr id="126340" name="Line 6532"/>
              <p:cNvSpPr>
                <a:spLocks noChangeShapeType="1"/>
              </p:cNvSpPr>
              <p:nvPr/>
            </p:nvSpPr>
            <p:spPr bwMode="auto">
              <a:xfrm>
                <a:off x="4793" y="899"/>
                <a:ext cx="35" cy="1"/>
              </a:xfrm>
              <a:prstGeom prst="line">
                <a:avLst/>
              </a:prstGeom>
              <a:noFill/>
              <a:ln w="0">
                <a:solidFill>
                  <a:srgbClr val="FFFF00"/>
                </a:solidFill>
                <a:round/>
                <a:headEnd/>
                <a:tailEnd/>
              </a:ln>
            </p:spPr>
            <p:txBody>
              <a:bodyPr/>
              <a:lstStyle/>
              <a:p>
                <a:endParaRPr lang="en-US"/>
              </a:p>
            </p:txBody>
          </p:sp>
          <p:sp>
            <p:nvSpPr>
              <p:cNvPr id="126341" name="Line 6533"/>
              <p:cNvSpPr>
                <a:spLocks noChangeShapeType="1"/>
              </p:cNvSpPr>
              <p:nvPr/>
            </p:nvSpPr>
            <p:spPr bwMode="auto">
              <a:xfrm flipH="1">
                <a:off x="4797" y="900"/>
                <a:ext cx="31" cy="16"/>
              </a:xfrm>
              <a:prstGeom prst="line">
                <a:avLst/>
              </a:prstGeom>
              <a:noFill/>
              <a:ln w="0">
                <a:solidFill>
                  <a:srgbClr val="FFFF00"/>
                </a:solidFill>
                <a:round/>
                <a:headEnd/>
                <a:tailEnd/>
              </a:ln>
            </p:spPr>
            <p:txBody>
              <a:bodyPr/>
              <a:lstStyle/>
              <a:p>
                <a:endParaRPr lang="en-US"/>
              </a:p>
            </p:txBody>
          </p:sp>
          <p:sp>
            <p:nvSpPr>
              <p:cNvPr id="126342" name="Line 6534"/>
              <p:cNvSpPr>
                <a:spLocks noChangeShapeType="1"/>
              </p:cNvSpPr>
              <p:nvPr/>
            </p:nvSpPr>
            <p:spPr bwMode="auto">
              <a:xfrm flipH="1">
                <a:off x="4792" y="916"/>
                <a:ext cx="5" cy="4"/>
              </a:xfrm>
              <a:prstGeom prst="line">
                <a:avLst/>
              </a:prstGeom>
              <a:noFill/>
              <a:ln w="0">
                <a:solidFill>
                  <a:srgbClr val="FFFF00"/>
                </a:solidFill>
                <a:round/>
                <a:headEnd/>
                <a:tailEnd/>
              </a:ln>
            </p:spPr>
            <p:txBody>
              <a:bodyPr/>
              <a:lstStyle/>
              <a:p>
                <a:endParaRPr lang="en-US"/>
              </a:p>
            </p:txBody>
          </p:sp>
          <p:sp>
            <p:nvSpPr>
              <p:cNvPr id="126343" name="Line 6535"/>
              <p:cNvSpPr>
                <a:spLocks noChangeShapeType="1"/>
              </p:cNvSpPr>
              <p:nvPr/>
            </p:nvSpPr>
            <p:spPr bwMode="auto">
              <a:xfrm flipH="1">
                <a:off x="4791" y="920"/>
                <a:ext cx="1" cy="2"/>
              </a:xfrm>
              <a:prstGeom prst="line">
                <a:avLst/>
              </a:prstGeom>
              <a:noFill/>
              <a:ln w="0">
                <a:solidFill>
                  <a:srgbClr val="FFFF00"/>
                </a:solidFill>
                <a:round/>
                <a:headEnd/>
                <a:tailEnd/>
              </a:ln>
            </p:spPr>
            <p:txBody>
              <a:bodyPr/>
              <a:lstStyle/>
              <a:p>
                <a:endParaRPr lang="en-US"/>
              </a:p>
            </p:txBody>
          </p:sp>
          <p:sp>
            <p:nvSpPr>
              <p:cNvPr id="126344" name="Line 6536"/>
              <p:cNvSpPr>
                <a:spLocks noChangeShapeType="1"/>
              </p:cNvSpPr>
              <p:nvPr/>
            </p:nvSpPr>
            <p:spPr bwMode="auto">
              <a:xfrm flipH="1" flipV="1">
                <a:off x="4790" y="913"/>
                <a:ext cx="1" cy="9"/>
              </a:xfrm>
              <a:prstGeom prst="line">
                <a:avLst/>
              </a:prstGeom>
              <a:noFill/>
              <a:ln w="0">
                <a:solidFill>
                  <a:srgbClr val="FFFF00"/>
                </a:solidFill>
                <a:round/>
                <a:headEnd/>
                <a:tailEnd/>
              </a:ln>
            </p:spPr>
            <p:txBody>
              <a:bodyPr/>
              <a:lstStyle/>
              <a:p>
                <a:endParaRPr lang="en-US"/>
              </a:p>
            </p:txBody>
          </p:sp>
          <p:sp>
            <p:nvSpPr>
              <p:cNvPr id="126345" name="Line 6537"/>
              <p:cNvSpPr>
                <a:spLocks noChangeShapeType="1"/>
              </p:cNvSpPr>
              <p:nvPr/>
            </p:nvSpPr>
            <p:spPr bwMode="auto">
              <a:xfrm flipV="1">
                <a:off x="4790" y="899"/>
                <a:ext cx="20" cy="14"/>
              </a:xfrm>
              <a:prstGeom prst="line">
                <a:avLst/>
              </a:prstGeom>
              <a:noFill/>
              <a:ln w="0">
                <a:solidFill>
                  <a:srgbClr val="FFFF00"/>
                </a:solidFill>
                <a:round/>
                <a:headEnd/>
                <a:tailEnd/>
              </a:ln>
            </p:spPr>
            <p:txBody>
              <a:bodyPr/>
              <a:lstStyle/>
              <a:p>
                <a:endParaRPr lang="en-US"/>
              </a:p>
            </p:txBody>
          </p:sp>
          <p:sp>
            <p:nvSpPr>
              <p:cNvPr id="126346" name="Line 6538"/>
              <p:cNvSpPr>
                <a:spLocks noChangeShapeType="1"/>
              </p:cNvSpPr>
              <p:nvPr/>
            </p:nvSpPr>
            <p:spPr bwMode="auto">
              <a:xfrm flipH="1">
                <a:off x="4788" y="899"/>
                <a:ext cx="22" cy="5"/>
              </a:xfrm>
              <a:prstGeom prst="line">
                <a:avLst/>
              </a:prstGeom>
              <a:noFill/>
              <a:ln w="0">
                <a:solidFill>
                  <a:srgbClr val="FFFF00"/>
                </a:solidFill>
                <a:round/>
                <a:headEnd/>
                <a:tailEnd/>
              </a:ln>
            </p:spPr>
            <p:txBody>
              <a:bodyPr/>
              <a:lstStyle/>
              <a:p>
                <a:endParaRPr lang="en-US"/>
              </a:p>
            </p:txBody>
          </p:sp>
          <p:sp>
            <p:nvSpPr>
              <p:cNvPr id="126347" name="Line 6539"/>
              <p:cNvSpPr>
                <a:spLocks noChangeShapeType="1"/>
              </p:cNvSpPr>
              <p:nvPr/>
            </p:nvSpPr>
            <p:spPr bwMode="auto">
              <a:xfrm>
                <a:off x="4788" y="904"/>
                <a:ext cx="3" cy="4"/>
              </a:xfrm>
              <a:prstGeom prst="line">
                <a:avLst/>
              </a:prstGeom>
              <a:noFill/>
              <a:ln w="0">
                <a:solidFill>
                  <a:srgbClr val="FFFF00"/>
                </a:solidFill>
                <a:round/>
                <a:headEnd/>
                <a:tailEnd/>
              </a:ln>
            </p:spPr>
            <p:txBody>
              <a:bodyPr/>
              <a:lstStyle/>
              <a:p>
                <a:endParaRPr lang="en-US"/>
              </a:p>
            </p:txBody>
          </p:sp>
          <p:sp>
            <p:nvSpPr>
              <p:cNvPr id="126348" name="Line 6540"/>
              <p:cNvSpPr>
                <a:spLocks noChangeShapeType="1"/>
              </p:cNvSpPr>
              <p:nvPr/>
            </p:nvSpPr>
            <p:spPr bwMode="auto">
              <a:xfrm flipH="1">
                <a:off x="4790" y="908"/>
                <a:ext cx="1" cy="5"/>
              </a:xfrm>
              <a:prstGeom prst="line">
                <a:avLst/>
              </a:prstGeom>
              <a:noFill/>
              <a:ln w="0">
                <a:solidFill>
                  <a:srgbClr val="FFFF00"/>
                </a:solidFill>
                <a:round/>
                <a:headEnd/>
                <a:tailEnd/>
              </a:ln>
            </p:spPr>
            <p:txBody>
              <a:bodyPr/>
              <a:lstStyle/>
              <a:p>
                <a:endParaRPr lang="en-US"/>
              </a:p>
            </p:txBody>
          </p:sp>
          <p:sp>
            <p:nvSpPr>
              <p:cNvPr id="126349" name="Line 6541"/>
              <p:cNvSpPr>
                <a:spLocks noChangeShapeType="1"/>
              </p:cNvSpPr>
              <p:nvPr/>
            </p:nvSpPr>
            <p:spPr bwMode="auto">
              <a:xfrm flipV="1">
                <a:off x="4790" y="908"/>
                <a:ext cx="22" cy="5"/>
              </a:xfrm>
              <a:prstGeom prst="line">
                <a:avLst/>
              </a:prstGeom>
              <a:noFill/>
              <a:ln w="0">
                <a:solidFill>
                  <a:srgbClr val="FFFF00"/>
                </a:solidFill>
                <a:round/>
                <a:headEnd/>
                <a:tailEnd/>
              </a:ln>
            </p:spPr>
            <p:txBody>
              <a:bodyPr/>
              <a:lstStyle/>
              <a:p>
                <a:endParaRPr lang="en-US"/>
              </a:p>
            </p:txBody>
          </p:sp>
          <p:sp>
            <p:nvSpPr>
              <p:cNvPr id="126350" name="Line 6542"/>
              <p:cNvSpPr>
                <a:spLocks noChangeShapeType="1"/>
              </p:cNvSpPr>
              <p:nvPr/>
            </p:nvSpPr>
            <p:spPr bwMode="auto">
              <a:xfrm flipH="1" flipV="1">
                <a:off x="4835" y="792"/>
                <a:ext cx="1" cy="3"/>
              </a:xfrm>
              <a:prstGeom prst="line">
                <a:avLst/>
              </a:prstGeom>
              <a:noFill/>
              <a:ln w="0">
                <a:solidFill>
                  <a:srgbClr val="FFDF7F"/>
                </a:solidFill>
                <a:round/>
                <a:headEnd/>
                <a:tailEnd/>
              </a:ln>
            </p:spPr>
            <p:txBody>
              <a:bodyPr/>
              <a:lstStyle/>
              <a:p>
                <a:endParaRPr lang="en-US"/>
              </a:p>
            </p:txBody>
          </p:sp>
          <p:sp>
            <p:nvSpPr>
              <p:cNvPr id="126351" name="Line 6543"/>
              <p:cNvSpPr>
                <a:spLocks noChangeShapeType="1"/>
              </p:cNvSpPr>
              <p:nvPr/>
            </p:nvSpPr>
            <p:spPr bwMode="auto">
              <a:xfrm flipH="1" flipV="1">
                <a:off x="4831" y="790"/>
                <a:ext cx="4" cy="2"/>
              </a:xfrm>
              <a:prstGeom prst="line">
                <a:avLst/>
              </a:prstGeom>
              <a:noFill/>
              <a:ln w="0">
                <a:solidFill>
                  <a:srgbClr val="FFDF7F"/>
                </a:solidFill>
                <a:round/>
                <a:headEnd/>
                <a:tailEnd/>
              </a:ln>
            </p:spPr>
            <p:txBody>
              <a:bodyPr/>
              <a:lstStyle/>
              <a:p>
                <a:endParaRPr lang="en-US"/>
              </a:p>
            </p:txBody>
          </p:sp>
          <p:sp>
            <p:nvSpPr>
              <p:cNvPr id="126352" name="Line 6544"/>
              <p:cNvSpPr>
                <a:spLocks noChangeShapeType="1"/>
              </p:cNvSpPr>
              <p:nvPr/>
            </p:nvSpPr>
            <p:spPr bwMode="auto">
              <a:xfrm flipH="1">
                <a:off x="4828" y="790"/>
                <a:ext cx="3" cy="2"/>
              </a:xfrm>
              <a:prstGeom prst="line">
                <a:avLst/>
              </a:prstGeom>
              <a:noFill/>
              <a:ln w="0">
                <a:solidFill>
                  <a:srgbClr val="FFDF7F"/>
                </a:solidFill>
                <a:round/>
                <a:headEnd/>
                <a:tailEnd/>
              </a:ln>
            </p:spPr>
            <p:txBody>
              <a:bodyPr/>
              <a:lstStyle/>
              <a:p>
                <a:endParaRPr lang="en-US"/>
              </a:p>
            </p:txBody>
          </p:sp>
          <p:sp>
            <p:nvSpPr>
              <p:cNvPr id="126353" name="Line 6545"/>
              <p:cNvSpPr>
                <a:spLocks noChangeShapeType="1"/>
              </p:cNvSpPr>
              <p:nvPr/>
            </p:nvSpPr>
            <p:spPr bwMode="auto">
              <a:xfrm flipH="1">
                <a:off x="4827" y="792"/>
                <a:ext cx="1" cy="3"/>
              </a:xfrm>
              <a:prstGeom prst="line">
                <a:avLst/>
              </a:prstGeom>
              <a:noFill/>
              <a:ln w="0">
                <a:solidFill>
                  <a:srgbClr val="FFDF7F"/>
                </a:solidFill>
                <a:round/>
                <a:headEnd/>
                <a:tailEnd/>
              </a:ln>
            </p:spPr>
            <p:txBody>
              <a:bodyPr/>
              <a:lstStyle/>
              <a:p>
                <a:endParaRPr lang="en-US"/>
              </a:p>
            </p:txBody>
          </p:sp>
          <p:sp>
            <p:nvSpPr>
              <p:cNvPr id="126354" name="Line 6546"/>
              <p:cNvSpPr>
                <a:spLocks noChangeShapeType="1"/>
              </p:cNvSpPr>
              <p:nvPr/>
            </p:nvSpPr>
            <p:spPr bwMode="auto">
              <a:xfrm>
                <a:off x="4827" y="795"/>
                <a:ext cx="1" cy="4"/>
              </a:xfrm>
              <a:prstGeom prst="line">
                <a:avLst/>
              </a:prstGeom>
              <a:noFill/>
              <a:ln w="0">
                <a:solidFill>
                  <a:srgbClr val="FFDF7F"/>
                </a:solidFill>
                <a:round/>
                <a:headEnd/>
                <a:tailEnd/>
              </a:ln>
            </p:spPr>
            <p:txBody>
              <a:bodyPr/>
              <a:lstStyle/>
              <a:p>
                <a:endParaRPr lang="en-US"/>
              </a:p>
            </p:txBody>
          </p:sp>
          <p:sp>
            <p:nvSpPr>
              <p:cNvPr id="126355" name="Line 6547"/>
              <p:cNvSpPr>
                <a:spLocks noChangeShapeType="1"/>
              </p:cNvSpPr>
              <p:nvPr/>
            </p:nvSpPr>
            <p:spPr bwMode="auto">
              <a:xfrm>
                <a:off x="4828" y="799"/>
                <a:ext cx="3" cy="1"/>
              </a:xfrm>
              <a:prstGeom prst="line">
                <a:avLst/>
              </a:prstGeom>
              <a:noFill/>
              <a:ln w="0">
                <a:solidFill>
                  <a:srgbClr val="FFDF7F"/>
                </a:solidFill>
                <a:round/>
                <a:headEnd/>
                <a:tailEnd/>
              </a:ln>
            </p:spPr>
            <p:txBody>
              <a:bodyPr/>
              <a:lstStyle/>
              <a:p>
                <a:endParaRPr lang="en-US"/>
              </a:p>
            </p:txBody>
          </p:sp>
          <p:sp>
            <p:nvSpPr>
              <p:cNvPr id="126356" name="Line 6548"/>
              <p:cNvSpPr>
                <a:spLocks noChangeShapeType="1"/>
              </p:cNvSpPr>
              <p:nvPr/>
            </p:nvSpPr>
            <p:spPr bwMode="auto">
              <a:xfrm flipV="1">
                <a:off x="4831" y="799"/>
                <a:ext cx="4" cy="1"/>
              </a:xfrm>
              <a:prstGeom prst="line">
                <a:avLst/>
              </a:prstGeom>
              <a:noFill/>
              <a:ln w="0">
                <a:solidFill>
                  <a:srgbClr val="FFDF7F"/>
                </a:solidFill>
                <a:round/>
                <a:headEnd/>
                <a:tailEnd/>
              </a:ln>
            </p:spPr>
            <p:txBody>
              <a:bodyPr/>
              <a:lstStyle/>
              <a:p>
                <a:endParaRPr lang="en-US"/>
              </a:p>
            </p:txBody>
          </p:sp>
          <p:sp>
            <p:nvSpPr>
              <p:cNvPr id="126357" name="Line 6549"/>
              <p:cNvSpPr>
                <a:spLocks noChangeShapeType="1"/>
              </p:cNvSpPr>
              <p:nvPr/>
            </p:nvSpPr>
            <p:spPr bwMode="auto">
              <a:xfrm flipV="1">
                <a:off x="4835" y="795"/>
                <a:ext cx="1" cy="4"/>
              </a:xfrm>
              <a:prstGeom prst="line">
                <a:avLst/>
              </a:prstGeom>
              <a:noFill/>
              <a:ln w="0">
                <a:solidFill>
                  <a:srgbClr val="FFDF7F"/>
                </a:solidFill>
                <a:round/>
                <a:headEnd/>
                <a:tailEnd/>
              </a:ln>
            </p:spPr>
            <p:txBody>
              <a:bodyPr/>
              <a:lstStyle/>
              <a:p>
                <a:endParaRPr lang="en-US"/>
              </a:p>
            </p:txBody>
          </p:sp>
          <p:sp>
            <p:nvSpPr>
              <p:cNvPr id="126358" name="Line 6550"/>
              <p:cNvSpPr>
                <a:spLocks noChangeShapeType="1"/>
              </p:cNvSpPr>
              <p:nvPr/>
            </p:nvSpPr>
            <p:spPr bwMode="auto">
              <a:xfrm flipH="1" flipV="1">
                <a:off x="4904" y="750"/>
                <a:ext cx="3" cy="7"/>
              </a:xfrm>
              <a:prstGeom prst="line">
                <a:avLst/>
              </a:prstGeom>
              <a:noFill/>
              <a:ln w="0">
                <a:solidFill>
                  <a:srgbClr val="FFDF7F"/>
                </a:solidFill>
                <a:round/>
                <a:headEnd/>
                <a:tailEnd/>
              </a:ln>
            </p:spPr>
            <p:txBody>
              <a:bodyPr/>
              <a:lstStyle/>
              <a:p>
                <a:endParaRPr lang="en-US"/>
              </a:p>
            </p:txBody>
          </p:sp>
          <p:sp>
            <p:nvSpPr>
              <p:cNvPr id="126359" name="Line 6551"/>
              <p:cNvSpPr>
                <a:spLocks noChangeShapeType="1"/>
              </p:cNvSpPr>
              <p:nvPr/>
            </p:nvSpPr>
            <p:spPr bwMode="auto">
              <a:xfrm flipH="1" flipV="1">
                <a:off x="4898" y="747"/>
                <a:ext cx="6" cy="3"/>
              </a:xfrm>
              <a:prstGeom prst="line">
                <a:avLst/>
              </a:prstGeom>
              <a:noFill/>
              <a:ln w="0">
                <a:solidFill>
                  <a:srgbClr val="FFDF7F"/>
                </a:solidFill>
                <a:round/>
                <a:headEnd/>
                <a:tailEnd/>
              </a:ln>
            </p:spPr>
            <p:txBody>
              <a:bodyPr/>
              <a:lstStyle/>
              <a:p>
                <a:endParaRPr lang="en-US"/>
              </a:p>
            </p:txBody>
          </p:sp>
          <p:sp>
            <p:nvSpPr>
              <p:cNvPr id="126360" name="Line 6552"/>
              <p:cNvSpPr>
                <a:spLocks noChangeShapeType="1"/>
              </p:cNvSpPr>
              <p:nvPr/>
            </p:nvSpPr>
            <p:spPr bwMode="auto">
              <a:xfrm flipH="1">
                <a:off x="4891" y="747"/>
                <a:ext cx="7" cy="3"/>
              </a:xfrm>
              <a:prstGeom prst="line">
                <a:avLst/>
              </a:prstGeom>
              <a:noFill/>
              <a:ln w="0">
                <a:solidFill>
                  <a:srgbClr val="FFDF7F"/>
                </a:solidFill>
                <a:round/>
                <a:headEnd/>
                <a:tailEnd/>
              </a:ln>
            </p:spPr>
            <p:txBody>
              <a:bodyPr/>
              <a:lstStyle/>
              <a:p>
                <a:endParaRPr lang="en-US"/>
              </a:p>
            </p:txBody>
          </p:sp>
          <p:sp>
            <p:nvSpPr>
              <p:cNvPr id="126361" name="Line 6553"/>
              <p:cNvSpPr>
                <a:spLocks noChangeShapeType="1"/>
              </p:cNvSpPr>
              <p:nvPr/>
            </p:nvSpPr>
            <p:spPr bwMode="auto">
              <a:xfrm flipH="1">
                <a:off x="4888" y="750"/>
                <a:ext cx="3" cy="7"/>
              </a:xfrm>
              <a:prstGeom prst="line">
                <a:avLst/>
              </a:prstGeom>
              <a:noFill/>
              <a:ln w="0">
                <a:solidFill>
                  <a:srgbClr val="FFDF7F"/>
                </a:solidFill>
                <a:round/>
                <a:headEnd/>
                <a:tailEnd/>
              </a:ln>
            </p:spPr>
            <p:txBody>
              <a:bodyPr/>
              <a:lstStyle/>
              <a:p>
                <a:endParaRPr lang="en-US"/>
              </a:p>
            </p:txBody>
          </p:sp>
          <p:sp>
            <p:nvSpPr>
              <p:cNvPr id="126362" name="Line 6554"/>
              <p:cNvSpPr>
                <a:spLocks noChangeShapeType="1"/>
              </p:cNvSpPr>
              <p:nvPr/>
            </p:nvSpPr>
            <p:spPr bwMode="auto">
              <a:xfrm>
                <a:off x="4888" y="757"/>
                <a:ext cx="3" cy="7"/>
              </a:xfrm>
              <a:prstGeom prst="line">
                <a:avLst/>
              </a:prstGeom>
              <a:noFill/>
              <a:ln w="0">
                <a:solidFill>
                  <a:srgbClr val="FFDF7F"/>
                </a:solidFill>
                <a:round/>
                <a:headEnd/>
                <a:tailEnd/>
              </a:ln>
            </p:spPr>
            <p:txBody>
              <a:bodyPr/>
              <a:lstStyle/>
              <a:p>
                <a:endParaRPr lang="en-US"/>
              </a:p>
            </p:txBody>
          </p:sp>
          <p:sp>
            <p:nvSpPr>
              <p:cNvPr id="126363" name="Line 6555"/>
              <p:cNvSpPr>
                <a:spLocks noChangeShapeType="1"/>
              </p:cNvSpPr>
              <p:nvPr/>
            </p:nvSpPr>
            <p:spPr bwMode="auto">
              <a:xfrm>
                <a:off x="4891" y="764"/>
                <a:ext cx="7" cy="4"/>
              </a:xfrm>
              <a:prstGeom prst="line">
                <a:avLst/>
              </a:prstGeom>
              <a:noFill/>
              <a:ln w="0">
                <a:solidFill>
                  <a:srgbClr val="FFDF7F"/>
                </a:solidFill>
                <a:round/>
                <a:headEnd/>
                <a:tailEnd/>
              </a:ln>
            </p:spPr>
            <p:txBody>
              <a:bodyPr/>
              <a:lstStyle/>
              <a:p>
                <a:endParaRPr lang="en-US"/>
              </a:p>
            </p:txBody>
          </p:sp>
          <p:sp>
            <p:nvSpPr>
              <p:cNvPr id="126364" name="Line 6556"/>
              <p:cNvSpPr>
                <a:spLocks noChangeShapeType="1"/>
              </p:cNvSpPr>
              <p:nvPr/>
            </p:nvSpPr>
            <p:spPr bwMode="auto">
              <a:xfrm flipV="1">
                <a:off x="4898" y="764"/>
                <a:ext cx="6" cy="4"/>
              </a:xfrm>
              <a:prstGeom prst="line">
                <a:avLst/>
              </a:prstGeom>
              <a:noFill/>
              <a:ln w="0">
                <a:solidFill>
                  <a:srgbClr val="FFDF7F"/>
                </a:solidFill>
                <a:round/>
                <a:headEnd/>
                <a:tailEnd/>
              </a:ln>
            </p:spPr>
            <p:txBody>
              <a:bodyPr/>
              <a:lstStyle/>
              <a:p>
                <a:endParaRPr lang="en-US"/>
              </a:p>
            </p:txBody>
          </p:sp>
          <p:sp>
            <p:nvSpPr>
              <p:cNvPr id="126365" name="Line 6557"/>
              <p:cNvSpPr>
                <a:spLocks noChangeShapeType="1"/>
              </p:cNvSpPr>
              <p:nvPr/>
            </p:nvSpPr>
            <p:spPr bwMode="auto">
              <a:xfrm flipV="1">
                <a:off x="4904" y="757"/>
                <a:ext cx="3" cy="7"/>
              </a:xfrm>
              <a:prstGeom prst="line">
                <a:avLst/>
              </a:prstGeom>
              <a:noFill/>
              <a:ln w="0">
                <a:solidFill>
                  <a:srgbClr val="FFDF7F"/>
                </a:solidFill>
                <a:round/>
                <a:headEnd/>
                <a:tailEnd/>
              </a:ln>
            </p:spPr>
            <p:txBody>
              <a:bodyPr/>
              <a:lstStyle/>
              <a:p>
                <a:endParaRPr lang="en-US"/>
              </a:p>
            </p:txBody>
          </p:sp>
          <p:sp>
            <p:nvSpPr>
              <p:cNvPr id="126366" name="Line 6558"/>
              <p:cNvSpPr>
                <a:spLocks noChangeShapeType="1"/>
              </p:cNvSpPr>
              <p:nvPr/>
            </p:nvSpPr>
            <p:spPr bwMode="auto">
              <a:xfrm flipV="1">
                <a:off x="4811" y="452"/>
                <a:ext cx="106" cy="66"/>
              </a:xfrm>
              <a:prstGeom prst="line">
                <a:avLst/>
              </a:prstGeom>
              <a:noFill/>
              <a:ln w="0">
                <a:solidFill>
                  <a:srgbClr val="FFDF7F"/>
                </a:solidFill>
                <a:round/>
                <a:headEnd/>
                <a:tailEnd/>
              </a:ln>
            </p:spPr>
            <p:txBody>
              <a:bodyPr/>
              <a:lstStyle/>
              <a:p>
                <a:endParaRPr lang="en-US"/>
              </a:p>
            </p:txBody>
          </p:sp>
          <p:sp>
            <p:nvSpPr>
              <p:cNvPr id="126367" name="Line 6559"/>
              <p:cNvSpPr>
                <a:spLocks noChangeShapeType="1"/>
              </p:cNvSpPr>
              <p:nvPr/>
            </p:nvSpPr>
            <p:spPr bwMode="auto">
              <a:xfrm flipV="1">
                <a:off x="4846" y="519"/>
                <a:ext cx="2" cy="1"/>
              </a:xfrm>
              <a:prstGeom prst="line">
                <a:avLst/>
              </a:prstGeom>
              <a:noFill/>
              <a:ln w="0">
                <a:solidFill>
                  <a:srgbClr val="FFDF7F"/>
                </a:solidFill>
                <a:round/>
                <a:headEnd/>
                <a:tailEnd/>
              </a:ln>
            </p:spPr>
            <p:txBody>
              <a:bodyPr/>
              <a:lstStyle/>
              <a:p>
                <a:endParaRPr lang="en-US"/>
              </a:p>
            </p:txBody>
          </p:sp>
          <p:sp>
            <p:nvSpPr>
              <p:cNvPr id="126368" name="Line 6560"/>
              <p:cNvSpPr>
                <a:spLocks noChangeShapeType="1"/>
              </p:cNvSpPr>
              <p:nvPr/>
            </p:nvSpPr>
            <p:spPr bwMode="auto">
              <a:xfrm flipV="1">
                <a:off x="4848" y="518"/>
                <a:ext cx="2" cy="1"/>
              </a:xfrm>
              <a:prstGeom prst="line">
                <a:avLst/>
              </a:prstGeom>
              <a:noFill/>
              <a:ln w="0">
                <a:solidFill>
                  <a:srgbClr val="FFDF7F"/>
                </a:solidFill>
                <a:round/>
                <a:headEnd/>
                <a:tailEnd/>
              </a:ln>
            </p:spPr>
            <p:txBody>
              <a:bodyPr/>
              <a:lstStyle/>
              <a:p>
                <a:endParaRPr lang="en-US"/>
              </a:p>
            </p:txBody>
          </p:sp>
          <p:sp>
            <p:nvSpPr>
              <p:cNvPr id="126369" name="Line 6561"/>
              <p:cNvSpPr>
                <a:spLocks noChangeShapeType="1"/>
              </p:cNvSpPr>
              <p:nvPr/>
            </p:nvSpPr>
            <p:spPr bwMode="auto">
              <a:xfrm flipV="1">
                <a:off x="4850" y="515"/>
                <a:ext cx="2" cy="3"/>
              </a:xfrm>
              <a:prstGeom prst="line">
                <a:avLst/>
              </a:prstGeom>
              <a:noFill/>
              <a:ln w="0">
                <a:solidFill>
                  <a:srgbClr val="FFDF7F"/>
                </a:solidFill>
                <a:round/>
                <a:headEnd/>
                <a:tailEnd/>
              </a:ln>
            </p:spPr>
            <p:txBody>
              <a:bodyPr/>
              <a:lstStyle/>
              <a:p>
                <a:endParaRPr lang="en-US"/>
              </a:p>
            </p:txBody>
          </p:sp>
          <p:sp>
            <p:nvSpPr>
              <p:cNvPr id="126370" name="Line 6562"/>
              <p:cNvSpPr>
                <a:spLocks noChangeShapeType="1"/>
              </p:cNvSpPr>
              <p:nvPr/>
            </p:nvSpPr>
            <p:spPr bwMode="auto">
              <a:xfrm flipV="1">
                <a:off x="4852" y="512"/>
                <a:ext cx="2" cy="3"/>
              </a:xfrm>
              <a:prstGeom prst="line">
                <a:avLst/>
              </a:prstGeom>
              <a:noFill/>
              <a:ln w="0">
                <a:solidFill>
                  <a:srgbClr val="FFDF7F"/>
                </a:solidFill>
                <a:round/>
                <a:headEnd/>
                <a:tailEnd/>
              </a:ln>
            </p:spPr>
            <p:txBody>
              <a:bodyPr/>
              <a:lstStyle/>
              <a:p>
                <a:endParaRPr lang="en-US"/>
              </a:p>
            </p:txBody>
          </p:sp>
          <p:sp>
            <p:nvSpPr>
              <p:cNvPr id="126371" name="Line 6563"/>
              <p:cNvSpPr>
                <a:spLocks noChangeShapeType="1"/>
              </p:cNvSpPr>
              <p:nvPr/>
            </p:nvSpPr>
            <p:spPr bwMode="auto">
              <a:xfrm flipV="1">
                <a:off x="4854" y="506"/>
                <a:ext cx="4" cy="6"/>
              </a:xfrm>
              <a:prstGeom prst="line">
                <a:avLst/>
              </a:prstGeom>
              <a:noFill/>
              <a:ln w="0">
                <a:solidFill>
                  <a:srgbClr val="FFDF7F"/>
                </a:solidFill>
                <a:round/>
                <a:headEnd/>
                <a:tailEnd/>
              </a:ln>
            </p:spPr>
            <p:txBody>
              <a:bodyPr/>
              <a:lstStyle/>
              <a:p>
                <a:endParaRPr lang="en-US"/>
              </a:p>
            </p:txBody>
          </p:sp>
          <p:sp>
            <p:nvSpPr>
              <p:cNvPr id="126372" name="Line 6564"/>
              <p:cNvSpPr>
                <a:spLocks noChangeShapeType="1"/>
              </p:cNvSpPr>
              <p:nvPr/>
            </p:nvSpPr>
            <p:spPr bwMode="auto">
              <a:xfrm flipH="1">
                <a:off x="4858" y="500"/>
                <a:ext cx="4" cy="6"/>
              </a:xfrm>
              <a:prstGeom prst="line">
                <a:avLst/>
              </a:prstGeom>
              <a:noFill/>
              <a:ln w="0">
                <a:solidFill>
                  <a:srgbClr val="FFDF7F"/>
                </a:solidFill>
                <a:round/>
                <a:headEnd/>
                <a:tailEnd/>
              </a:ln>
            </p:spPr>
            <p:txBody>
              <a:bodyPr/>
              <a:lstStyle/>
              <a:p>
                <a:endParaRPr lang="en-US"/>
              </a:p>
            </p:txBody>
          </p:sp>
          <p:sp>
            <p:nvSpPr>
              <p:cNvPr id="126373" name="Line 6565"/>
              <p:cNvSpPr>
                <a:spLocks noChangeShapeType="1"/>
              </p:cNvSpPr>
              <p:nvPr/>
            </p:nvSpPr>
            <p:spPr bwMode="auto">
              <a:xfrm flipH="1">
                <a:off x="4862" y="499"/>
                <a:ext cx="2" cy="1"/>
              </a:xfrm>
              <a:prstGeom prst="line">
                <a:avLst/>
              </a:prstGeom>
              <a:noFill/>
              <a:ln w="0">
                <a:solidFill>
                  <a:srgbClr val="FFDF7F"/>
                </a:solidFill>
                <a:round/>
                <a:headEnd/>
                <a:tailEnd/>
              </a:ln>
            </p:spPr>
            <p:txBody>
              <a:bodyPr/>
              <a:lstStyle/>
              <a:p>
                <a:endParaRPr lang="en-US"/>
              </a:p>
            </p:txBody>
          </p:sp>
          <p:sp>
            <p:nvSpPr>
              <p:cNvPr id="126374" name="Line 6566"/>
              <p:cNvSpPr>
                <a:spLocks noChangeShapeType="1"/>
              </p:cNvSpPr>
              <p:nvPr/>
            </p:nvSpPr>
            <p:spPr bwMode="auto">
              <a:xfrm flipV="1">
                <a:off x="4864" y="497"/>
                <a:ext cx="2" cy="2"/>
              </a:xfrm>
              <a:prstGeom prst="line">
                <a:avLst/>
              </a:prstGeom>
              <a:noFill/>
              <a:ln w="0">
                <a:solidFill>
                  <a:srgbClr val="FFDF7F"/>
                </a:solidFill>
                <a:round/>
                <a:headEnd/>
                <a:tailEnd/>
              </a:ln>
            </p:spPr>
            <p:txBody>
              <a:bodyPr/>
              <a:lstStyle/>
              <a:p>
                <a:endParaRPr lang="en-US"/>
              </a:p>
            </p:txBody>
          </p:sp>
          <p:sp>
            <p:nvSpPr>
              <p:cNvPr id="126375" name="Line 6567"/>
              <p:cNvSpPr>
                <a:spLocks noChangeShapeType="1"/>
              </p:cNvSpPr>
              <p:nvPr/>
            </p:nvSpPr>
            <p:spPr bwMode="auto">
              <a:xfrm flipV="1">
                <a:off x="4866" y="492"/>
                <a:ext cx="2" cy="5"/>
              </a:xfrm>
              <a:prstGeom prst="line">
                <a:avLst/>
              </a:prstGeom>
              <a:noFill/>
              <a:ln w="0">
                <a:solidFill>
                  <a:srgbClr val="FFDF7F"/>
                </a:solidFill>
                <a:round/>
                <a:headEnd/>
                <a:tailEnd/>
              </a:ln>
            </p:spPr>
            <p:txBody>
              <a:bodyPr/>
              <a:lstStyle/>
              <a:p>
                <a:endParaRPr lang="en-US"/>
              </a:p>
            </p:txBody>
          </p:sp>
          <p:sp>
            <p:nvSpPr>
              <p:cNvPr id="126376" name="Line 6568"/>
              <p:cNvSpPr>
                <a:spLocks noChangeShapeType="1"/>
              </p:cNvSpPr>
              <p:nvPr/>
            </p:nvSpPr>
            <p:spPr bwMode="auto">
              <a:xfrm flipH="1">
                <a:off x="4868" y="487"/>
                <a:ext cx="3" cy="5"/>
              </a:xfrm>
              <a:prstGeom prst="line">
                <a:avLst/>
              </a:prstGeom>
              <a:noFill/>
              <a:ln w="0">
                <a:solidFill>
                  <a:srgbClr val="FFDF7F"/>
                </a:solidFill>
                <a:round/>
                <a:headEnd/>
                <a:tailEnd/>
              </a:ln>
            </p:spPr>
            <p:txBody>
              <a:bodyPr/>
              <a:lstStyle/>
              <a:p>
                <a:endParaRPr lang="en-US"/>
              </a:p>
            </p:txBody>
          </p:sp>
          <p:sp>
            <p:nvSpPr>
              <p:cNvPr id="126377" name="Line 6569"/>
              <p:cNvSpPr>
                <a:spLocks noChangeShapeType="1"/>
              </p:cNvSpPr>
              <p:nvPr/>
            </p:nvSpPr>
            <p:spPr bwMode="auto">
              <a:xfrm flipH="1">
                <a:off x="4871" y="485"/>
                <a:ext cx="2" cy="2"/>
              </a:xfrm>
              <a:prstGeom prst="line">
                <a:avLst/>
              </a:prstGeom>
              <a:noFill/>
              <a:ln w="0">
                <a:solidFill>
                  <a:srgbClr val="FFDF7F"/>
                </a:solidFill>
                <a:round/>
                <a:headEnd/>
                <a:tailEnd/>
              </a:ln>
            </p:spPr>
            <p:txBody>
              <a:bodyPr/>
              <a:lstStyle/>
              <a:p>
                <a:endParaRPr lang="en-US"/>
              </a:p>
            </p:txBody>
          </p:sp>
          <p:sp>
            <p:nvSpPr>
              <p:cNvPr id="126378" name="Line 6570"/>
              <p:cNvSpPr>
                <a:spLocks noChangeShapeType="1"/>
              </p:cNvSpPr>
              <p:nvPr/>
            </p:nvSpPr>
            <p:spPr bwMode="auto">
              <a:xfrm flipH="1">
                <a:off x="4873" y="482"/>
                <a:ext cx="2" cy="3"/>
              </a:xfrm>
              <a:prstGeom prst="line">
                <a:avLst/>
              </a:prstGeom>
              <a:noFill/>
              <a:ln w="0">
                <a:solidFill>
                  <a:srgbClr val="FFDF7F"/>
                </a:solidFill>
                <a:round/>
                <a:headEnd/>
                <a:tailEnd/>
              </a:ln>
            </p:spPr>
            <p:txBody>
              <a:bodyPr/>
              <a:lstStyle/>
              <a:p>
                <a:endParaRPr lang="en-US"/>
              </a:p>
            </p:txBody>
          </p:sp>
          <p:sp>
            <p:nvSpPr>
              <p:cNvPr id="126379" name="Line 6571"/>
              <p:cNvSpPr>
                <a:spLocks noChangeShapeType="1"/>
              </p:cNvSpPr>
              <p:nvPr/>
            </p:nvSpPr>
            <p:spPr bwMode="auto">
              <a:xfrm flipH="1">
                <a:off x="4875" y="481"/>
                <a:ext cx="2" cy="1"/>
              </a:xfrm>
              <a:prstGeom prst="line">
                <a:avLst/>
              </a:prstGeom>
              <a:noFill/>
              <a:ln w="0">
                <a:solidFill>
                  <a:srgbClr val="FFDF7F"/>
                </a:solidFill>
                <a:round/>
                <a:headEnd/>
                <a:tailEnd/>
              </a:ln>
            </p:spPr>
            <p:txBody>
              <a:bodyPr/>
              <a:lstStyle/>
              <a:p>
                <a:endParaRPr lang="en-US"/>
              </a:p>
            </p:txBody>
          </p:sp>
          <p:sp>
            <p:nvSpPr>
              <p:cNvPr id="126380" name="Line 6572"/>
              <p:cNvSpPr>
                <a:spLocks noChangeShapeType="1"/>
              </p:cNvSpPr>
              <p:nvPr/>
            </p:nvSpPr>
            <p:spPr bwMode="auto">
              <a:xfrm flipV="1">
                <a:off x="4877" y="479"/>
                <a:ext cx="3" cy="2"/>
              </a:xfrm>
              <a:prstGeom prst="line">
                <a:avLst/>
              </a:prstGeom>
              <a:noFill/>
              <a:ln w="0">
                <a:solidFill>
                  <a:srgbClr val="FFDF7F"/>
                </a:solidFill>
                <a:round/>
                <a:headEnd/>
                <a:tailEnd/>
              </a:ln>
            </p:spPr>
            <p:txBody>
              <a:bodyPr/>
              <a:lstStyle/>
              <a:p>
                <a:endParaRPr lang="en-US"/>
              </a:p>
            </p:txBody>
          </p:sp>
          <p:sp>
            <p:nvSpPr>
              <p:cNvPr id="126381" name="Line 6573"/>
              <p:cNvSpPr>
                <a:spLocks noChangeShapeType="1"/>
              </p:cNvSpPr>
              <p:nvPr/>
            </p:nvSpPr>
            <p:spPr bwMode="auto">
              <a:xfrm flipV="1">
                <a:off x="4880" y="475"/>
                <a:ext cx="3" cy="4"/>
              </a:xfrm>
              <a:prstGeom prst="line">
                <a:avLst/>
              </a:prstGeom>
              <a:noFill/>
              <a:ln w="0">
                <a:solidFill>
                  <a:srgbClr val="FFDF7F"/>
                </a:solidFill>
                <a:round/>
                <a:headEnd/>
                <a:tailEnd/>
              </a:ln>
            </p:spPr>
            <p:txBody>
              <a:bodyPr/>
              <a:lstStyle/>
              <a:p>
                <a:endParaRPr lang="en-US"/>
              </a:p>
            </p:txBody>
          </p:sp>
          <p:sp>
            <p:nvSpPr>
              <p:cNvPr id="126382" name="Line 6574"/>
              <p:cNvSpPr>
                <a:spLocks noChangeShapeType="1"/>
              </p:cNvSpPr>
              <p:nvPr/>
            </p:nvSpPr>
            <p:spPr bwMode="auto">
              <a:xfrm flipV="1">
                <a:off x="4883" y="471"/>
                <a:ext cx="4" cy="4"/>
              </a:xfrm>
              <a:prstGeom prst="line">
                <a:avLst/>
              </a:prstGeom>
              <a:noFill/>
              <a:ln w="0">
                <a:solidFill>
                  <a:srgbClr val="FFDF7F"/>
                </a:solidFill>
                <a:round/>
                <a:headEnd/>
                <a:tailEnd/>
              </a:ln>
            </p:spPr>
            <p:txBody>
              <a:bodyPr/>
              <a:lstStyle/>
              <a:p>
                <a:endParaRPr lang="en-US"/>
              </a:p>
            </p:txBody>
          </p:sp>
          <p:sp>
            <p:nvSpPr>
              <p:cNvPr id="126383" name="Line 6575"/>
              <p:cNvSpPr>
                <a:spLocks noChangeShapeType="1"/>
              </p:cNvSpPr>
              <p:nvPr/>
            </p:nvSpPr>
            <p:spPr bwMode="auto">
              <a:xfrm flipV="1">
                <a:off x="4850" y="522"/>
                <a:ext cx="5" cy="2"/>
              </a:xfrm>
              <a:prstGeom prst="line">
                <a:avLst/>
              </a:prstGeom>
              <a:noFill/>
              <a:ln w="0">
                <a:solidFill>
                  <a:srgbClr val="FFDF7F"/>
                </a:solidFill>
                <a:round/>
                <a:headEnd/>
                <a:tailEnd/>
              </a:ln>
            </p:spPr>
            <p:txBody>
              <a:bodyPr/>
              <a:lstStyle/>
              <a:p>
                <a:endParaRPr lang="en-US"/>
              </a:p>
            </p:txBody>
          </p:sp>
          <p:sp>
            <p:nvSpPr>
              <p:cNvPr id="126384" name="Line 6576"/>
              <p:cNvSpPr>
                <a:spLocks noChangeShapeType="1"/>
              </p:cNvSpPr>
              <p:nvPr/>
            </p:nvSpPr>
            <p:spPr bwMode="auto">
              <a:xfrm flipV="1">
                <a:off x="4855" y="520"/>
                <a:ext cx="5" cy="2"/>
              </a:xfrm>
              <a:prstGeom prst="line">
                <a:avLst/>
              </a:prstGeom>
              <a:noFill/>
              <a:ln w="0">
                <a:solidFill>
                  <a:srgbClr val="FFDF7F"/>
                </a:solidFill>
                <a:round/>
                <a:headEnd/>
                <a:tailEnd/>
              </a:ln>
            </p:spPr>
            <p:txBody>
              <a:bodyPr/>
              <a:lstStyle/>
              <a:p>
                <a:endParaRPr lang="en-US"/>
              </a:p>
            </p:txBody>
          </p:sp>
          <p:sp>
            <p:nvSpPr>
              <p:cNvPr id="126385" name="Line 6577"/>
              <p:cNvSpPr>
                <a:spLocks noChangeShapeType="1"/>
              </p:cNvSpPr>
              <p:nvPr/>
            </p:nvSpPr>
            <p:spPr bwMode="auto">
              <a:xfrm flipV="1">
                <a:off x="4860" y="517"/>
                <a:ext cx="2" cy="3"/>
              </a:xfrm>
              <a:prstGeom prst="line">
                <a:avLst/>
              </a:prstGeom>
              <a:noFill/>
              <a:ln w="0">
                <a:solidFill>
                  <a:srgbClr val="FFDF7F"/>
                </a:solidFill>
                <a:round/>
                <a:headEnd/>
                <a:tailEnd/>
              </a:ln>
            </p:spPr>
            <p:txBody>
              <a:bodyPr/>
              <a:lstStyle/>
              <a:p>
                <a:endParaRPr lang="en-US"/>
              </a:p>
            </p:txBody>
          </p:sp>
          <p:sp>
            <p:nvSpPr>
              <p:cNvPr id="126386" name="Line 6578"/>
              <p:cNvSpPr>
                <a:spLocks noChangeShapeType="1"/>
              </p:cNvSpPr>
              <p:nvPr/>
            </p:nvSpPr>
            <p:spPr bwMode="auto">
              <a:xfrm flipH="1">
                <a:off x="4862" y="514"/>
                <a:ext cx="1" cy="3"/>
              </a:xfrm>
              <a:prstGeom prst="line">
                <a:avLst/>
              </a:prstGeom>
              <a:noFill/>
              <a:ln w="0">
                <a:solidFill>
                  <a:srgbClr val="FFDF7F"/>
                </a:solidFill>
                <a:round/>
                <a:headEnd/>
                <a:tailEnd/>
              </a:ln>
            </p:spPr>
            <p:txBody>
              <a:bodyPr/>
              <a:lstStyle/>
              <a:p>
                <a:endParaRPr lang="en-US"/>
              </a:p>
            </p:txBody>
          </p:sp>
          <p:sp>
            <p:nvSpPr>
              <p:cNvPr id="126387" name="Line 6579"/>
              <p:cNvSpPr>
                <a:spLocks noChangeShapeType="1"/>
              </p:cNvSpPr>
              <p:nvPr/>
            </p:nvSpPr>
            <p:spPr bwMode="auto">
              <a:xfrm flipH="1">
                <a:off x="4863" y="509"/>
                <a:ext cx="5" cy="5"/>
              </a:xfrm>
              <a:prstGeom prst="line">
                <a:avLst/>
              </a:prstGeom>
              <a:noFill/>
              <a:ln w="0">
                <a:solidFill>
                  <a:srgbClr val="FFDF7F"/>
                </a:solidFill>
                <a:round/>
                <a:headEnd/>
                <a:tailEnd/>
              </a:ln>
            </p:spPr>
            <p:txBody>
              <a:bodyPr/>
              <a:lstStyle/>
              <a:p>
                <a:endParaRPr lang="en-US"/>
              </a:p>
            </p:txBody>
          </p:sp>
          <p:sp>
            <p:nvSpPr>
              <p:cNvPr id="126388" name="Line 6580"/>
              <p:cNvSpPr>
                <a:spLocks noChangeShapeType="1"/>
              </p:cNvSpPr>
              <p:nvPr/>
            </p:nvSpPr>
            <p:spPr bwMode="auto">
              <a:xfrm flipH="1">
                <a:off x="4868" y="505"/>
                <a:ext cx="4" cy="4"/>
              </a:xfrm>
              <a:prstGeom prst="line">
                <a:avLst/>
              </a:prstGeom>
              <a:noFill/>
              <a:ln w="0">
                <a:solidFill>
                  <a:srgbClr val="FFDF7F"/>
                </a:solidFill>
                <a:round/>
                <a:headEnd/>
                <a:tailEnd/>
              </a:ln>
            </p:spPr>
            <p:txBody>
              <a:bodyPr/>
              <a:lstStyle/>
              <a:p>
                <a:endParaRPr lang="en-US"/>
              </a:p>
            </p:txBody>
          </p:sp>
          <p:sp>
            <p:nvSpPr>
              <p:cNvPr id="126389" name="Line 6581"/>
              <p:cNvSpPr>
                <a:spLocks noChangeShapeType="1"/>
              </p:cNvSpPr>
              <p:nvPr/>
            </p:nvSpPr>
            <p:spPr bwMode="auto">
              <a:xfrm flipH="1">
                <a:off x="4872" y="501"/>
                <a:ext cx="5" cy="4"/>
              </a:xfrm>
              <a:prstGeom prst="line">
                <a:avLst/>
              </a:prstGeom>
              <a:noFill/>
              <a:ln w="0">
                <a:solidFill>
                  <a:srgbClr val="FFDF7F"/>
                </a:solidFill>
                <a:round/>
                <a:headEnd/>
                <a:tailEnd/>
              </a:ln>
            </p:spPr>
            <p:txBody>
              <a:bodyPr/>
              <a:lstStyle/>
              <a:p>
                <a:endParaRPr lang="en-US"/>
              </a:p>
            </p:txBody>
          </p:sp>
          <p:sp>
            <p:nvSpPr>
              <p:cNvPr id="126390" name="Line 6582"/>
              <p:cNvSpPr>
                <a:spLocks noChangeShapeType="1"/>
              </p:cNvSpPr>
              <p:nvPr/>
            </p:nvSpPr>
            <p:spPr bwMode="auto">
              <a:xfrm flipV="1">
                <a:off x="4877" y="496"/>
                <a:ext cx="5" cy="5"/>
              </a:xfrm>
              <a:prstGeom prst="line">
                <a:avLst/>
              </a:prstGeom>
              <a:noFill/>
              <a:ln w="0">
                <a:solidFill>
                  <a:srgbClr val="FFDF7F"/>
                </a:solidFill>
                <a:round/>
                <a:headEnd/>
                <a:tailEnd/>
              </a:ln>
            </p:spPr>
            <p:txBody>
              <a:bodyPr/>
              <a:lstStyle/>
              <a:p>
                <a:endParaRPr lang="en-US"/>
              </a:p>
            </p:txBody>
          </p:sp>
          <p:sp>
            <p:nvSpPr>
              <p:cNvPr id="126391" name="Line 6583"/>
              <p:cNvSpPr>
                <a:spLocks noChangeShapeType="1"/>
              </p:cNvSpPr>
              <p:nvPr/>
            </p:nvSpPr>
            <p:spPr bwMode="auto">
              <a:xfrm flipV="1">
                <a:off x="4882" y="491"/>
                <a:ext cx="3" cy="5"/>
              </a:xfrm>
              <a:prstGeom prst="line">
                <a:avLst/>
              </a:prstGeom>
              <a:noFill/>
              <a:ln w="0">
                <a:solidFill>
                  <a:srgbClr val="FFDF7F"/>
                </a:solidFill>
                <a:round/>
                <a:headEnd/>
                <a:tailEnd/>
              </a:ln>
            </p:spPr>
            <p:txBody>
              <a:bodyPr/>
              <a:lstStyle/>
              <a:p>
                <a:endParaRPr lang="en-US"/>
              </a:p>
            </p:txBody>
          </p:sp>
          <p:sp>
            <p:nvSpPr>
              <p:cNvPr id="126392" name="Line 6584"/>
              <p:cNvSpPr>
                <a:spLocks noChangeShapeType="1"/>
              </p:cNvSpPr>
              <p:nvPr/>
            </p:nvSpPr>
            <p:spPr bwMode="auto">
              <a:xfrm flipH="1">
                <a:off x="4885" y="486"/>
                <a:ext cx="4" cy="5"/>
              </a:xfrm>
              <a:prstGeom prst="line">
                <a:avLst/>
              </a:prstGeom>
              <a:noFill/>
              <a:ln w="0">
                <a:solidFill>
                  <a:srgbClr val="FFDF7F"/>
                </a:solidFill>
                <a:round/>
                <a:headEnd/>
                <a:tailEnd/>
              </a:ln>
            </p:spPr>
            <p:txBody>
              <a:bodyPr/>
              <a:lstStyle/>
              <a:p>
                <a:endParaRPr lang="en-US"/>
              </a:p>
            </p:txBody>
          </p:sp>
          <p:sp>
            <p:nvSpPr>
              <p:cNvPr id="126393" name="Line 6585"/>
              <p:cNvSpPr>
                <a:spLocks noChangeShapeType="1"/>
              </p:cNvSpPr>
              <p:nvPr/>
            </p:nvSpPr>
            <p:spPr bwMode="auto">
              <a:xfrm flipH="1">
                <a:off x="4889" y="482"/>
                <a:ext cx="3" cy="4"/>
              </a:xfrm>
              <a:prstGeom prst="line">
                <a:avLst/>
              </a:prstGeom>
              <a:noFill/>
              <a:ln w="0">
                <a:solidFill>
                  <a:srgbClr val="FFDF7F"/>
                </a:solidFill>
                <a:round/>
                <a:headEnd/>
                <a:tailEnd/>
              </a:ln>
            </p:spPr>
            <p:txBody>
              <a:bodyPr/>
              <a:lstStyle/>
              <a:p>
                <a:endParaRPr lang="en-US"/>
              </a:p>
            </p:txBody>
          </p:sp>
          <p:sp>
            <p:nvSpPr>
              <p:cNvPr id="126394" name="Line 6586"/>
              <p:cNvSpPr>
                <a:spLocks noChangeShapeType="1"/>
              </p:cNvSpPr>
              <p:nvPr/>
            </p:nvSpPr>
            <p:spPr bwMode="auto">
              <a:xfrm flipH="1">
                <a:off x="4892" y="478"/>
                <a:ext cx="3" cy="4"/>
              </a:xfrm>
              <a:prstGeom prst="line">
                <a:avLst/>
              </a:prstGeom>
              <a:noFill/>
              <a:ln w="0">
                <a:solidFill>
                  <a:srgbClr val="FFDF7F"/>
                </a:solidFill>
                <a:round/>
                <a:headEnd/>
                <a:tailEnd/>
              </a:ln>
            </p:spPr>
            <p:txBody>
              <a:bodyPr/>
              <a:lstStyle/>
              <a:p>
                <a:endParaRPr lang="en-US"/>
              </a:p>
            </p:txBody>
          </p:sp>
          <p:sp>
            <p:nvSpPr>
              <p:cNvPr id="126395" name="Line 6587"/>
              <p:cNvSpPr>
                <a:spLocks noChangeShapeType="1"/>
              </p:cNvSpPr>
              <p:nvPr/>
            </p:nvSpPr>
            <p:spPr bwMode="auto">
              <a:xfrm flipH="1">
                <a:off x="4895" y="475"/>
                <a:ext cx="3" cy="3"/>
              </a:xfrm>
              <a:prstGeom prst="line">
                <a:avLst/>
              </a:prstGeom>
              <a:noFill/>
              <a:ln w="0">
                <a:solidFill>
                  <a:srgbClr val="FFDF7F"/>
                </a:solidFill>
                <a:round/>
                <a:headEnd/>
                <a:tailEnd/>
              </a:ln>
            </p:spPr>
            <p:txBody>
              <a:bodyPr/>
              <a:lstStyle/>
              <a:p>
                <a:endParaRPr lang="en-US"/>
              </a:p>
            </p:txBody>
          </p:sp>
          <p:sp>
            <p:nvSpPr>
              <p:cNvPr id="126396" name="Line 6588"/>
              <p:cNvSpPr>
                <a:spLocks noChangeShapeType="1"/>
              </p:cNvSpPr>
              <p:nvPr/>
            </p:nvSpPr>
            <p:spPr bwMode="auto">
              <a:xfrm flipH="1">
                <a:off x="4898" y="471"/>
                <a:ext cx="4" cy="4"/>
              </a:xfrm>
              <a:prstGeom prst="line">
                <a:avLst/>
              </a:prstGeom>
              <a:noFill/>
              <a:ln w="0">
                <a:solidFill>
                  <a:srgbClr val="FFDF7F"/>
                </a:solidFill>
                <a:round/>
                <a:headEnd/>
                <a:tailEnd/>
              </a:ln>
            </p:spPr>
            <p:txBody>
              <a:bodyPr/>
              <a:lstStyle/>
              <a:p>
                <a:endParaRPr lang="en-US"/>
              </a:p>
            </p:txBody>
          </p:sp>
          <p:sp>
            <p:nvSpPr>
              <p:cNvPr id="126397" name="Line 6589"/>
              <p:cNvSpPr>
                <a:spLocks noChangeShapeType="1"/>
              </p:cNvSpPr>
              <p:nvPr/>
            </p:nvSpPr>
            <p:spPr bwMode="auto">
              <a:xfrm flipH="1">
                <a:off x="4902" y="469"/>
                <a:ext cx="3" cy="2"/>
              </a:xfrm>
              <a:prstGeom prst="line">
                <a:avLst/>
              </a:prstGeom>
              <a:noFill/>
              <a:ln w="0">
                <a:solidFill>
                  <a:srgbClr val="FFDF7F"/>
                </a:solidFill>
                <a:round/>
                <a:headEnd/>
                <a:tailEnd/>
              </a:ln>
            </p:spPr>
            <p:txBody>
              <a:bodyPr/>
              <a:lstStyle/>
              <a:p>
                <a:endParaRPr lang="en-US"/>
              </a:p>
            </p:txBody>
          </p:sp>
          <p:sp>
            <p:nvSpPr>
              <p:cNvPr id="126398" name="Line 6590"/>
              <p:cNvSpPr>
                <a:spLocks noChangeShapeType="1"/>
              </p:cNvSpPr>
              <p:nvPr/>
            </p:nvSpPr>
            <p:spPr bwMode="auto">
              <a:xfrm flipV="1">
                <a:off x="4905" y="466"/>
                <a:ext cx="4" cy="3"/>
              </a:xfrm>
              <a:prstGeom prst="line">
                <a:avLst/>
              </a:prstGeom>
              <a:noFill/>
              <a:ln w="0">
                <a:solidFill>
                  <a:srgbClr val="FFDF7F"/>
                </a:solidFill>
                <a:round/>
                <a:headEnd/>
                <a:tailEnd/>
              </a:ln>
            </p:spPr>
            <p:txBody>
              <a:bodyPr/>
              <a:lstStyle/>
              <a:p>
                <a:endParaRPr lang="en-US"/>
              </a:p>
            </p:txBody>
          </p:sp>
          <p:sp>
            <p:nvSpPr>
              <p:cNvPr id="126399" name="Line 6591"/>
              <p:cNvSpPr>
                <a:spLocks noChangeShapeType="1"/>
              </p:cNvSpPr>
              <p:nvPr/>
            </p:nvSpPr>
            <p:spPr bwMode="auto">
              <a:xfrm flipV="1">
                <a:off x="4909" y="464"/>
                <a:ext cx="2" cy="2"/>
              </a:xfrm>
              <a:prstGeom prst="line">
                <a:avLst/>
              </a:prstGeom>
              <a:noFill/>
              <a:ln w="0">
                <a:solidFill>
                  <a:srgbClr val="FFDF7F"/>
                </a:solidFill>
                <a:round/>
                <a:headEnd/>
                <a:tailEnd/>
              </a:ln>
            </p:spPr>
            <p:txBody>
              <a:bodyPr/>
              <a:lstStyle/>
              <a:p>
                <a:endParaRPr lang="en-US"/>
              </a:p>
            </p:txBody>
          </p:sp>
          <p:sp>
            <p:nvSpPr>
              <p:cNvPr id="126400" name="Line 6592"/>
              <p:cNvSpPr>
                <a:spLocks noChangeShapeType="1"/>
              </p:cNvSpPr>
              <p:nvPr/>
            </p:nvSpPr>
            <p:spPr bwMode="auto">
              <a:xfrm flipV="1">
                <a:off x="4911" y="462"/>
                <a:ext cx="1" cy="2"/>
              </a:xfrm>
              <a:prstGeom prst="line">
                <a:avLst/>
              </a:prstGeom>
              <a:noFill/>
              <a:ln w="0">
                <a:solidFill>
                  <a:srgbClr val="FFDF7F"/>
                </a:solidFill>
                <a:round/>
                <a:headEnd/>
                <a:tailEnd/>
              </a:ln>
            </p:spPr>
            <p:txBody>
              <a:bodyPr/>
              <a:lstStyle/>
              <a:p>
                <a:endParaRPr lang="en-US"/>
              </a:p>
            </p:txBody>
          </p:sp>
          <p:sp>
            <p:nvSpPr>
              <p:cNvPr id="126401" name="Line 6593"/>
              <p:cNvSpPr>
                <a:spLocks noChangeShapeType="1"/>
              </p:cNvSpPr>
              <p:nvPr/>
            </p:nvSpPr>
            <p:spPr bwMode="auto">
              <a:xfrm flipV="1">
                <a:off x="4912" y="458"/>
                <a:ext cx="3" cy="4"/>
              </a:xfrm>
              <a:prstGeom prst="line">
                <a:avLst/>
              </a:prstGeom>
              <a:noFill/>
              <a:ln w="0">
                <a:solidFill>
                  <a:srgbClr val="FFDF7F"/>
                </a:solidFill>
                <a:round/>
                <a:headEnd/>
                <a:tailEnd/>
              </a:ln>
            </p:spPr>
            <p:txBody>
              <a:bodyPr/>
              <a:lstStyle/>
              <a:p>
                <a:endParaRPr lang="en-US"/>
              </a:p>
            </p:txBody>
          </p:sp>
          <p:sp>
            <p:nvSpPr>
              <p:cNvPr id="126402" name="Line 6594"/>
              <p:cNvSpPr>
                <a:spLocks noChangeShapeType="1"/>
              </p:cNvSpPr>
              <p:nvPr/>
            </p:nvSpPr>
            <p:spPr bwMode="auto">
              <a:xfrm flipV="1">
                <a:off x="4915" y="454"/>
                <a:ext cx="2" cy="4"/>
              </a:xfrm>
              <a:prstGeom prst="line">
                <a:avLst/>
              </a:prstGeom>
              <a:noFill/>
              <a:ln w="0">
                <a:solidFill>
                  <a:srgbClr val="FFDF7F"/>
                </a:solidFill>
                <a:round/>
                <a:headEnd/>
                <a:tailEnd/>
              </a:ln>
            </p:spPr>
            <p:txBody>
              <a:bodyPr/>
              <a:lstStyle/>
              <a:p>
                <a:endParaRPr lang="en-US"/>
              </a:p>
            </p:txBody>
          </p:sp>
          <p:sp>
            <p:nvSpPr>
              <p:cNvPr id="126403" name="Line 6595"/>
              <p:cNvSpPr>
                <a:spLocks noChangeShapeType="1"/>
              </p:cNvSpPr>
              <p:nvPr/>
            </p:nvSpPr>
            <p:spPr bwMode="auto">
              <a:xfrm flipH="1" flipV="1">
                <a:off x="4832" y="666"/>
                <a:ext cx="2" cy="4"/>
              </a:xfrm>
              <a:prstGeom prst="line">
                <a:avLst/>
              </a:prstGeom>
              <a:noFill/>
              <a:ln w="0">
                <a:solidFill>
                  <a:srgbClr val="FFDF7F"/>
                </a:solidFill>
                <a:round/>
                <a:headEnd/>
                <a:tailEnd/>
              </a:ln>
            </p:spPr>
            <p:txBody>
              <a:bodyPr/>
              <a:lstStyle/>
              <a:p>
                <a:endParaRPr lang="en-US"/>
              </a:p>
            </p:txBody>
          </p:sp>
          <p:sp>
            <p:nvSpPr>
              <p:cNvPr id="126404" name="Line 6596"/>
              <p:cNvSpPr>
                <a:spLocks noChangeShapeType="1"/>
              </p:cNvSpPr>
              <p:nvPr/>
            </p:nvSpPr>
            <p:spPr bwMode="auto">
              <a:xfrm flipH="1" flipV="1">
                <a:off x="4829" y="665"/>
                <a:ext cx="3" cy="1"/>
              </a:xfrm>
              <a:prstGeom prst="line">
                <a:avLst/>
              </a:prstGeom>
              <a:noFill/>
              <a:ln w="0">
                <a:solidFill>
                  <a:srgbClr val="FFDF7F"/>
                </a:solidFill>
                <a:round/>
                <a:headEnd/>
                <a:tailEnd/>
              </a:ln>
            </p:spPr>
            <p:txBody>
              <a:bodyPr/>
              <a:lstStyle/>
              <a:p>
                <a:endParaRPr lang="en-US"/>
              </a:p>
            </p:txBody>
          </p:sp>
          <p:sp>
            <p:nvSpPr>
              <p:cNvPr id="126405" name="Line 6597"/>
              <p:cNvSpPr>
                <a:spLocks noChangeShapeType="1"/>
              </p:cNvSpPr>
              <p:nvPr/>
            </p:nvSpPr>
            <p:spPr bwMode="auto">
              <a:xfrm flipH="1">
                <a:off x="4826" y="665"/>
                <a:ext cx="3" cy="1"/>
              </a:xfrm>
              <a:prstGeom prst="line">
                <a:avLst/>
              </a:prstGeom>
              <a:noFill/>
              <a:ln w="0">
                <a:solidFill>
                  <a:srgbClr val="FFDF7F"/>
                </a:solidFill>
                <a:round/>
                <a:headEnd/>
                <a:tailEnd/>
              </a:ln>
            </p:spPr>
            <p:txBody>
              <a:bodyPr/>
              <a:lstStyle/>
              <a:p>
                <a:endParaRPr lang="en-US"/>
              </a:p>
            </p:txBody>
          </p:sp>
          <p:sp>
            <p:nvSpPr>
              <p:cNvPr id="126406" name="Line 6598"/>
              <p:cNvSpPr>
                <a:spLocks noChangeShapeType="1"/>
              </p:cNvSpPr>
              <p:nvPr/>
            </p:nvSpPr>
            <p:spPr bwMode="auto">
              <a:xfrm flipH="1">
                <a:off x="4825" y="666"/>
                <a:ext cx="1" cy="4"/>
              </a:xfrm>
              <a:prstGeom prst="line">
                <a:avLst/>
              </a:prstGeom>
              <a:noFill/>
              <a:ln w="0">
                <a:solidFill>
                  <a:srgbClr val="FFDF7F"/>
                </a:solidFill>
                <a:round/>
                <a:headEnd/>
                <a:tailEnd/>
              </a:ln>
            </p:spPr>
            <p:txBody>
              <a:bodyPr/>
              <a:lstStyle/>
              <a:p>
                <a:endParaRPr lang="en-US"/>
              </a:p>
            </p:txBody>
          </p:sp>
          <p:sp>
            <p:nvSpPr>
              <p:cNvPr id="126407" name="Line 6599"/>
              <p:cNvSpPr>
                <a:spLocks noChangeShapeType="1"/>
              </p:cNvSpPr>
              <p:nvPr/>
            </p:nvSpPr>
            <p:spPr bwMode="auto">
              <a:xfrm>
                <a:off x="4825" y="670"/>
                <a:ext cx="1" cy="4"/>
              </a:xfrm>
              <a:prstGeom prst="line">
                <a:avLst/>
              </a:prstGeom>
              <a:noFill/>
              <a:ln w="0">
                <a:solidFill>
                  <a:srgbClr val="FFDF7F"/>
                </a:solidFill>
                <a:round/>
                <a:headEnd/>
                <a:tailEnd/>
              </a:ln>
            </p:spPr>
            <p:txBody>
              <a:bodyPr/>
              <a:lstStyle/>
              <a:p>
                <a:endParaRPr lang="en-US"/>
              </a:p>
            </p:txBody>
          </p:sp>
          <p:sp>
            <p:nvSpPr>
              <p:cNvPr id="126408" name="Line 6600"/>
              <p:cNvSpPr>
                <a:spLocks noChangeShapeType="1"/>
              </p:cNvSpPr>
              <p:nvPr/>
            </p:nvSpPr>
            <p:spPr bwMode="auto">
              <a:xfrm>
                <a:off x="4826" y="674"/>
                <a:ext cx="3" cy="1"/>
              </a:xfrm>
              <a:prstGeom prst="line">
                <a:avLst/>
              </a:prstGeom>
              <a:noFill/>
              <a:ln w="0">
                <a:solidFill>
                  <a:srgbClr val="FFDF7F"/>
                </a:solidFill>
                <a:round/>
                <a:headEnd/>
                <a:tailEnd/>
              </a:ln>
            </p:spPr>
            <p:txBody>
              <a:bodyPr/>
              <a:lstStyle/>
              <a:p>
                <a:endParaRPr lang="en-US"/>
              </a:p>
            </p:txBody>
          </p:sp>
          <p:sp>
            <p:nvSpPr>
              <p:cNvPr id="126409" name="Line 6601"/>
              <p:cNvSpPr>
                <a:spLocks noChangeShapeType="1"/>
              </p:cNvSpPr>
              <p:nvPr/>
            </p:nvSpPr>
            <p:spPr bwMode="auto">
              <a:xfrm flipV="1">
                <a:off x="4829" y="674"/>
                <a:ext cx="3" cy="1"/>
              </a:xfrm>
              <a:prstGeom prst="line">
                <a:avLst/>
              </a:prstGeom>
              <a:noFill/>
              <a:ln w="0">
                <a:solidFill>
                  <a:srgbClr val="FFDF7F"/>
                </a:solidFill>
                <a:round/>
                <a:headEnd/>
                <a:tailEnd/>
              </a:ln>
            </p:spPr>
            <p:txBody>
              <a:bodyPr/>
              <a:lstStyle/>
              <a:p>
                <a:endParaRPr lang="en-US"/>
              </a:p>
            </p:txBody>
          </p:sp>
          <p:sp>
            <p:nvSpPr>
              <p:cNvPr id="126410" name="Line 6602"/>
              <p:cNvSpPr>
                <a:spLocks noChangeShapeType="1"/>
              </p:cNvSpPr>
              <p:nvPr/>
            </p:nvSpPr>
            <p:spPr bwMode="auto">
              <a:xfrm flipV="1">
                <a:off x="4832" y="670"/>
                <a:ext cx="2" cy="4"/>
              </a:xfrm>
              <a:prstGeom prst="line">
                <a:avLst/>
              </a:prstGeom>
              <a:noFill/>
              <a:ln w="0">
                <a:solidFill>
                  <a:srgbClr val="FFDF7F"/>
                </a:solidFill>
                <a:round/>
                <a:headEnd/>
                <a:tailEnd/>
              </a:ln>
            </p:spPr>
            <p:txBody>
              <a:bodyPr/>
              <a:lstStyle/>
              <a:p>
                <a:endParaRPr lang="en-US"/>
              </a:p>
            </p:txBody>
          </p:sp>
          <p:sp>
            <p:nvSpPr>
              <p:cNvPr id="126411" name="Line 6603"/>
              <p:cNvSpPr>
                <a:spLocks noChangeShapeType="1"/>
              </p:cNvSpPr>
              <p:nvPr/>
            </p:nvSpPr>
            <p:spPr bwMode="auto">
              <a:xfrm flipH="1" flipV="1">
                <a:off x="4836" y="562"/>
                <a:ext cx="1" cy="3"/>
              </a:xfrm>
              <a:prstGeom prst="line">
                <a:avLst/>
              </a:prstGeom>
              <a:noFill/>
              <a:ln w="0">
                <a:solidFill>
                  <a:srgbClr val="FFDF7F"/>
                </a:solidFill>
                <a:round/>
                <a:headEnd/>
                <a:tailEnd/>
              </a:ln>
            </p:spPr>
            <p:txBody>
              <a:bodyPr/>
              <a:lstStyle/>
              <a:p>
                <a:endParaRPr lang="en-US"/>
              </a:p>
            </p:txBody>
          </p:sp>
          <p:sp>
            <p:nvSpPr>
              <p:cNvPr id="126412" name="Line 6604"/>
              <p:cNvSpPr>
                <a:spLocks noChangeShapeType="1"/>
              </p:cNvSpPr>
              <p:nvPr/>
            </p:nvSpPr>
            <p:spPr bwMode="auto">
              <a:xfrm flipH="1" flipV="1">
                <a:off x="4832" y="560"/>
                <a:ext cx="4" cy="2"/>
              </a:xfrm>
              <a:prstGeom prst="line">
                <a:avLst/>
              </a:prstGeom>
              <a:noFill/>
              <a:ln w="0">
                <a:solidFill>
                  <a:srgbClr val="FFDF7F"/>
                </a:solidFill>
                <a:round/>
                <a:headEnd/>
                <a:tailEnd/>
              </a:ln>
            </p:spPr>
            <p:txBody>
              <a:bodyPr/>
              <a:lstStyle/>
              <a:p>
                <a:endParaRPr lang="en-US"/>
              </a:p>
            </p:txBody>
          </p:sp>
          <p:sp>
            <p:nvSpPr>
              <p:cNvPr id="126413" name="Line 6605"/>
              <p:cNvSpPr>
                <a:spLocks noChangeShapeType="1"/>
              </p:cNvSpPr>
              <p:nvPr/>
            </p:nvSpPr>
            <p:spPr bwMode="auto">
              <a:xfrm flipH="1">
                <a:off x="4829" y="560"/>
                <a:ext cx="3" cy="2"/>
              </a:xfrm>
              <a:prstGeom prst="line">
                <a:avLst/>
              </a:prstGeom>
              <a:noFill/>
              <a:ln w="0">
                <a:solidFill>
                  <a:srgbClr val="FFDF7F"/>
                </a:solidFill>
                <a:round/>
                <a:headEnd/>
                <a:tailEnd/>
              </a:ln>
            </p:spPr>
            <p:txBody>
              <a:bodyPr/>
              <a:lstStyle/>
              <a:p>
                <a:endParaRPr lang="en-US"/>
              </a:p>
            </p:txBody>
          </p:sp>
          <p:sp>
            <p:nvSpPr>
              <p:cNvPr id="126414" name="Line 6606"/>
              <p:cNvSpPr>
                <a:spLocks noChangeShapeType="1"/>
              </p:cNvSpPr>
              <p:nvPr/>
            </p:nvSpPr>
            <p:spPr bwMode="auto">
              <a:xfrm flipH="1">
                <a:off x="4828" y="562"/>
                <a:ext cx="1" cy="3"/>
              </a:xfrm>
              <a:prstGeom prst="line">
                <a:avLst/>
              </a:prstGeom>
              <a:noFill/>
              <a:ln w="0">
                <a:solidFill>
                  <a:srgbClr val="FFDF7F"/>
                </a:solidFill>
                <a:round/>
                <a:headEnd/>
                <a:tailEnd/>
              </a:ln>
            </p:spPr>
            <p:txBody>
              <a:bodyPr/>
              <a:lstStyle/>
              <a:p>
                <a:endParaRPr lang="en-US"/>
              </a:p>
            </p:txBody>
          </p:sp>
          <p:sp>
            <p:nvSpPr>
              <p:cNvPr id="126415" name="Line 6607"/>
              <p:cNvSpPr>
                <a:spLocks noChangeShapeType="1"/>
              </p:cNvSpPr>
              <p:nvPr/>
            </p:nvSpPr>
            <p:spPr bwMode="auto">
              <a:xfrm>
                <a:off x="4828" y="565"/>
                <a:ext cx="1" cy="4"/>
              </a:xfrm>
              <a:prstGeom prst="line">
                <a:avLst/>
              </a:prstGeom>
              <a:noFill/>
              <a:ln w="0">
                <a:solidFill>
                  <a:srgbClr val="FFDF7F"/>
                </a:solidFill>
                <a:round/>
                <a:headEnd/>
                <a:tailEnd/>
              </a:ln>
            </p:spPr>
            <p:txBody>
              <a:bodyPr/>
              <a:lstStyle/>
              <a:p>
                <a:endParaRPr lang="en-US"/>
              </a:p>
            </p:txBody>
          </p:sp>
          <p:sp>
            <p:nvSpPr>
              <p:cNvPr id="126416" name="Line 6608"/>
              <p:cNvSpPr>
                <a:spLocks noChangeShapeType="1"/>
              </p:cNvSpPr>
              <p:nvPr/>
            </p:nvSpPr>
            <p:spPr bwMode="auto">
              <a:xfrm>
                <a:off x="4829" y="569"/>
                <a:ext cx="3" cy="1"/>
              </a:xfrm>
              <a:prstGeom prst="line">
                <a:avLst/>
              </a:prstGeom>
              <a:noFill/>
              <a:ln w="0">
                <a:solidFill>
                  <a:srgbClr val="FFDF7F"/>
                </a:solidFill>
                <a:round/>
                <a:headEnd/>
                <a:tailEnd/>
              </a:ln>
            </p:spPr>
            <p:txBody>
              <a:bodyPr/>
              <a:lstStyle/>
              <a:p>
                <a:endParaRPr lang="en-US"/>
              </a:p>
            </p:txBody>
          </p:sp>
          <p:sp>
            <p:nvSpPr>
              <p:cNvPr id="126417" name="Line 6609"/>
              <p:cNvSpPr>
                <a:spLocks noChangeShapeType="1"/>
              </p:cNvSpPr>
              <p:nvPr/>
            </p:nvSpPr>
            <p:spPr bwMode="auto">
              <a:xfrm flipV="1">
                <a:off x="4832" y="569"/>
                <a:ext cx="4" cy="1"/>
              </a:xfrm>
              <a:prstGeom prst="line">
                <a:avLst/>
              </a:prstGeom>
              <a:noFill/>
              <a:ln w="0">
                <a:solidFill>
                  <a:srgbClr val="FFDF7F"/>
                </a:solidFill>
                <a:round/>
                <a:headEnd/>
                <a:tailEnd/>
              </a:ln>
            </p:spPr>
            <p:txBody>
              <a:bodyPr/>
              <a:lstStyle/>
              <a:p>
                <a:endParaRPr lang="en-US"/>
              </a:p>
            </p:txBody>
          </p:sp>
          <p:sp>
            <p:nvSpPr>
              <p:cNvPr id="126418" name="Line 6610"/>
              <p:cNvSpPr>
                <a:spLocks noChangeShapeType="1"/>
              </p:cNvSpPr>
              <p:nvPr/>
            </p:nvSpPr>
            <p:spPr bwMode="auto">
              <a:xfrm flipV="1">
                <a:off x="4836" y="565"/>
                <a:ext cx="1" cy="4"/>
              </a:xfrm>
              <a:prstGeom prst="line">
                <a:avLst/>
              </a:prstGeom>
              <a:noFill/>
              <a:ln w="0">
                <a:solidFill>
                  <a:srgbClr val="FFDF7F"/>
                </a:solidFill>
                <a:round/>
                <a:headEnd/>
                <a:tailEnd/>
              </a:ln>
            </p:spPr>
            <p:txBody>
              <a:bodyPr/>
              <a:lstStyle/>
              <a:p>
                <a:endParaRPr lang="en-US"/>
              </a:p>
            </p:txBody>
          </p:sp>
          <p:sp>
            <p:nvSpPr>
              <p:cNvPr id="126419" name="Line 6611"/>
              <p:cNvSpPr>
                <a:spLocks noChangeShapeType="1"/>
              </p:cNvSpPr>
              <p:nvPr/>
            </p:nvSpPr>
            <p:spPr bwMode="auto">
              <a:xfrm flipH="1" flipV="1">
                <a:off x="4878" y="596"/>
                <a:ext cx="2" cy="3"/>
              </a:xfrm>
              <a:prstGeom prst="line">
                <a:avLst/>
              </a:prstGeom>
              <a:noFill/>
              <a:ln w="0">
                <a:solidFill>
                  <a:srgbClr val="FFDF7F"/>
                </a:solidFill>
                <a:round/>
                <a:headEnd/>
                <a:tailEnd/>
              </a:ln>
            </p:spPr>
            <p:txBody>
              <a:bodyPr/>
              <a:lstStyle/>
              <a:p>
                <a:endParaRPr lang="en-US"/>
              </a:p>
            </p:txBody>
          </p:sp>
          <p:sp>
            <p:nvSpPr>
              <p:cNvPr id="126420" name="Line 6612"/>
              <p:cNvSpPr>
                <a:spLocks noChangeShapeType="1"/>
              </p:cNvSpPr>
              <p:nvPr/>
            </p:nvSpPr>
            <p:spPr bwMode="auto">
              <a:xfrm flipH="1" flipV="1">
                <a:off x="4875" y="595"/>
                <a:ext cx="3" cy="1"/>
              </a:xfrm>
              <a:prstGeom prst="line">
                <a:avLst/>
              </a:prstGeom>
              <a:noFill/>
              <a:ln w="0">
                <a:solidFill>
                  <a:srgbClr val="FFDF7F"/>
                </a:solidFill>
                <a:round/>
                <a:headEnd/>
                <a:tailEnd/>
              </a:ln>
            </p:spPr>
            <p:txBody>
              <a:bodyPr/>
              <a:lstStyle/>
              <a:p>
                <a:endParaRPr lang="en-US"/>
              </a:p>
            </p:txBody>
          </p:sp>
          <p:sp>
            <p:nvSpPr>
              <p:cNvPr id="126421" name="Line 6613"/>
              <p:cNvSpPr>
                <a:spLocks noChangeShapeType="1"/>
              </p:cNvSpPr>
              <p:nvPr/>
            </p:nvSpPr>
            <p:spPr bwMode="auto">
              <a:xfrm flipH="1">
                <a:off x="4872" y="595"/>
                <a:ext cx="3" cy="1"/>
              </a:xfrm>
              <a:prstGeom prst="line">
                <a:avLst/>
              </a:prstGeom>
              <a:noFill/>
              <a:ln w="0">
                <a:solidFill>
                  <a:srgbClr val="FFDF7F"/>
                </a:solidFill>
                <a:round/>
                <a:headEnd/>
                <a:tailEnd/>
              </a:ln>
            </p:spPr>
            <p:txBody>
              <a:bodyPr/>
              <a:lstStyle/>
              <a:p>
                <a:endParaRPr lang="en-US"/>
              </a:p>
            </p:txBody>
          </p:sp>
          <p:sp>
            <p:nvSpPr>
              <p:cNvPr id="126422" name="Line 6614"/>
              <p:cNvSpPr>
                <a:spLocks noChangeShapeType="1"/>
              </p:cNvSpPr>
              <p:nvPr/>
            </p:nvSpPr>
            <p:spPr bwMode="auto">
              <a:xfrm flipH="1">
                <a:off x="4871" y="596"/>
                <a:ext cx="1" cy="3"/>
              </a:xfrm>
              <a:prstGeom prst="line">
                <a:avLst/>
              </a:prstGeom>
              <a:noFill/>
              <a:ln w="0">
                <a:solidFill>
                  <a:srgbClr val="FFDF7F"/>
                </a:solidFill>
                <a:round/>
                <a:headEnd/>
                <a:tailEnd/>
              </a:ln>
            </p:spPr>
            <p:txBody>
              <a:bodyPr/>
              <a:lstStyle/>
              <a:p>
                <a:endParaRPr lang="en-US"/>
              </a:p>
            </p:txBody>
          </p:sp>
          <p:sp>
            <p:nvSpPr>
              <p:cNvPr id="126423" name="Line 6615"/>
              <p:cNvSpPr>
                <a:spLocks noChangeShapeType="1"/>
              </p:cNvSpPr>
              <p:nvPr/>
            </p:nvSpPr>
            <p:spPr bwMode="auto">
              <a:xfrm>
                <a:off x="4871" y="599"/>
                <a:ext cx="1" cy="4"/>
              </a:xfrm>
              <a:prstGeom prst="line">
                <a:avLst/>
              </a:prstGeom>
              <a:noFill/>
              <a:ln w="0">
                <a:solidFill>
                  <a:srgbClr val="FFDF7F"/>
                </a:solidFill>
                <a:round/>
                <a:headEnd/>
                <a:tailEnd/>
              </a:ln>
            </p:spPr>
            <p:txBody>
              <a:bodyPr/>
              <a:lstStyle/>
              <a:p>
                <a:endParaRPr lang="en-US"/>
              </a:p>
            </p:txBody>
          </p:sp>
          <p:sp>
            <p:nvSpPr>
              <p:cNvPr id="126424" name="Line 6616"/>
              <p:cNvSpPr>
                <a:spLocks noChangeShapeType="1"/>
              </p:cNvSpPr>
              <p:nvPr/>
            </p:nvSpPr>
            <p:spPr bwMode="auto">
              <a:xfrm>
                <a:off x="4872" y="603"/>
                <a:ext cx="3" cy="1"/>
              </a:xfrm>
              <a:prstGeom prst="line">
                <a:avLst/>
              </a:prstGeom>
              <a:noFill/>
              <a:ln w="0">
                <a:solidFill>
                  <a:srgbClr val="FFDF7F"/>
                </a:solidFill>
                <a:round/>
                <a:headEnd/>
                <a:tailEnd/>
              </a:ln>
            </p:spPr>
            <p:txBody>
              <a:bodyPr/>
              <a:lstStyle/>
              <a:p>
                <a:endParaRPr lang="en-US"/>
              </a:p>
            </p:txBody>
          </p:sp>
          <p:sp>
            <p:nvSpPr>
              <p:cNvPr id="126425" name="Line 6617"/>
              <p:cNvSpPr>
                <a:spLocks noChangeShapeType="1"/>
              </p:cNvSpPr>
              <p:nvPr/>
            </p:nvSpPr>
            <p:spPr bwMode="auto">
              <a:xfrm flipV="1">
                <a:off x="4875" y="603"/>
                <a:ext cx="3" cy="1"/>
              </a:xfrm>
              <a:prstGeom prst="line">
                <a:avLst/>
              </a:prstGeom>
              <a:noFill/>
              <a:ln w="0">
                <a:solidFill>
                  <a:srgbClr val="FFDF7F"/>
                </a:solidFill>
                <a:round/>
                <a:headEnd/>
                <a:tailEnd/>
              </a:ln>
            </p:spPr>
            <p:txBody>
              <a:bodyPr/>
              <a:lstStyle/>
              <a:p>
                <a:endParaRPr lang="en-US"/>
              </a:p>
            </p:txBody>
          </p:sp>
          <p:sp>
            <p:nvSpPr>
              <p:cNvPr id="126426" name="Line 6618"/>
              <p:cNvSpPr>
                <a:spLocks noChangeShapeType="1"/>
              </p:cNvSpPr>
              <p:nvPr/>
            </p:nvSpPr>
            <p:spPr bwMode="auto">
              <a:xfrm flipV="1">
                <a:off x="4878" y="599"/>
                <a:ext cx="2" cy="4"/>
              </a:xfrm>
              <a:prstGeom prst="line">
                <a:avLst/>
              </a:prstGeom>
              <a:noFill/>
              <a:ln w="0">
                <a:solidFill>
                  <a:srgbClr val="FFDF7F"/>
                </a:solidFill>
                <a:round/>
                <a:headEnd/>
                <a:tailEnd/>
              </a:ln>
            </p:spPr>
            <p:txBody>
              <a:bodyPr/>
              <a:lstStyle/>
              <a:p>
                <a:endParaRPr lang="en-US"/>
              </a:p>
            </p:txBody>
          </p:sp>
          <p:sp>
            <p:nvSpPr>
              <p:cNvPr id="126427" name="Line 6619"/>
              <p:cNvSpPr>
                <a:spLocks noChangeShapeType="1"/>
              </p:cNvSpPr>
              <p:nvPr/>
            </p:nvSpPr>
            <p:spPr bwMode="auto">
              <a:xfrm flipV="1">
                <a:off x="4834" y="513"/>
                <a:ext cx="1" cy="1"/>
              </a:xfrm>
              <a:prstGeom prst="line">
                <a:avLst/>
              </a:prstGeom>
              <a:noFill/>
              <a:ln w="0">
                <a:solidFill>
                  <a:srgbClr val="FFDF7F"/>
                </a:solidFill>
                <a:round/>
                <a:headEnd/>
                <a:tailEnd/>
              </a:ln>
            </p:spPr>
            <p:txBody>
              <a:bodyPr/>
              <a:lstStyle/>
              <a:p>
                <a:endParaRPr lang="en-US"/>
              </a:p>
            </p:txBody>
          </p:sp>
          <p:sp>
            <p:nvSpPr>
              <p:cNvPr id="126428" name="Line 6620"/>
              <p:cNvSpPr>
                <a:spLocks noChangeShapeType="1"/>
              </p:cNvSpPr>
              <p:nvPr/>
            </p:nvSpPr>
            <p:spPr bwMode="auto">
              <a:xfrm flipV="1">
                <a:off x="4835" y="513"/>
                <a:ext cx="1" cy="1"/>
              </a:xfrm>
              <a:prstGeom prst="line">
                <a:avLst/>
              </a:prstGeom>
              <a:noFill/>
              <a:ln w="0">
                <a:solidFill>
                  <a:srgbClr val="FFDF7F"/>
                </a:solidFill>
                <a:round/>
                <a:headEnd/>
                <a:tailEnd/>
              </a:ln>
            </p:spPr>
            <p:txBody>
              <a:bodyPr/>
              <a:lstStyle/>
              <a:p>
                <a:endParaRPr lang="en-US"/>
              </a:p>
            </p:txBody>
          </p:sp>
          <p:sp>
            <p:nvSpPr>
              <p:cNvPr id="126429" name="Line 6621"/>
              <p:cNvSpPr>
                <a:spLocks noChangeShapeType="1"/>
              </p:cNvSpPr>
              <p:nvPr/>
            </p:nvSpPr>
            <p:spPr bwMode="auto">
              <a:xfrm flipH="1">
                <a:off x="4836" y="511"/>
                <a:ext cx="2" cy="2"/>
              </a:xfrm>
              <a:prstGeom prst="line">
                <a:avLst/>
              </a:prstGeom>
              <a:noFill/>
              <a:ln w="0">
                <a:solidFill>
                  <a:srgbClr val="FFDF7F"/>
                </a:solidFill>
                <a:round/>
                <a:headEnd/>
                <a:tailEnd/>
              </a:ln>
            </p:spPr>
            <p:txBody>
              <a:bodyPr/>
              <a:lstStyle/>
              <a:p>
                <a:endParaRPr lang="en-US"/>
              </a:p>
            </p:txBody>
          </p:sp>
          <p:sp>
            <p:nvSpPr>
              <p:cNvPr id="126430" name="Line 6622"/>
              <p:cNvSpPr>
                <a:spLocks noChangeShapeType="1"/>
              </p:cNvSpPr>
              <p:nvPr/>
            </p:nvSpPr>
            <p:spPr bwMode="auto">
              <a:xfrm flipV="1">
                <a:off x="4838" y="510"/>
                <a:ext cx="2" cy="1"/>
              </a:xfrm>
              <a:prstGeom prst="line">
                <a:avLst/>
              </a:prstGeom>
              <a:noFill/>
              <a:ln w="0">
                <a:solidFill>
                  <a:srgbClr val="FFDF7F"/>
                </a:solidFill>
                <a:round/>
                <a:headEnd/>
                <a:tailEnd/>
              </a:ln>
            </p:spPr>
            <p:txBody>
              <a:bodyPr/>
              <a:lstStyle/>
              <a:p>
                <a:endParaRPr lang="en-US"/>
              </a:p>
            </p:txBody>
          </p:sp>
          <p:sp>
            <p:nvSpPr>
              <p:cNvPr id="126431" name="Line 6623"/>
              <p:cNvSpPr>
                <a:spLocks noChangeShapeType="1"/>
              </p:cNvSpPr>
              <p:nvPr/>
            </p:nvSpPr>
            <p:spPr bwMode="auto">
              <a:xfrm flipV="1">
                <a:off x="4840" y="508"/>
                <a:ext cx="1" cy="2"/>
              </a:xfrm>
              <a:prstGeom prst="line">
                <a:avLst/>
              </a:prstGeom>
              <a:noFill/>
              <a:ln w="0">
                <a:solidFill>
                  <a:srgbClr val="FFDF7F"/>
                </a:solidFill>
                <a:round/>
                <a:headEnd/>
                <a:tailEnd/>
              </a:ln>
            </p:spPr>
            <p:txBody>
              <a:bodyPr/>
              <a:lstStyle/>
              <a:p>
                <a:endParaRPr lang="en-US"/>
              </a:p>
            </p:txBody>
          </p:sp>
          <p:sp>
            <p:nvSpPr>
              <p:cNvPr id="126432" name="Line 6624"/>
              <p:cNvSpPr>
                <a:spLocks noChangeShapeType="1"/>
              </p:cNvSpPr>
              <p:nvPr/>
            </p:nvSpPr>
            <p:spPr bwMode="auto">
              <a:xfrm flipH="1">
                <a:off x="4841" y="506"/>
                <a:ext cx="2" cy="2"/>
              </a:xfrm>
              <a:prstGeom prst="line">
                <a:avLst/>
              </a:prstGeom>
              <a:noFill/>
              <a:ln w="0">
                <a:solidFill>
                  <a:srgbClr val="FFDF7F"/>
                </a:solidFill>
                <a:round/>
                <a:headEnd/>
                <a:tailEnd/>
              </a:ln>
            </p:spPr>
            <p:txBody>
              <a:bodyPr/>
              <a:lstStyle/>
              <a:p>
                <a:endParaRPr lang="en-US"/>
              </a:p>
            </p:txBody>
          </p:sp>
          <p:sp>
            <p:nvSpPr>
              <p:cNvPr id="126433" name="Line 6625"/>
              <p:cNvSpPr>
                <a:spLocks noChangeShapeType="1"/>
              </p:cNvSpPr>
              <p:nvPr/>
            </p:nvSpPr>
            <p:spPr bwMode="auto">
              <a:xfrm flipH="1">
                <a:off x="4843" y="503"/>
                <a:ext cx="2" cy="3"/>
              </a:xfrm>
              <a:prstGeom prst="line">
                <a:avLst/>
              </a:prstGeom>
              <a:noFill/>
              <a:ln w="0">
                <a:solidFill>
                  <a:srgbClr val="FFDF7F"/>
                </a:solidFill>
                <a:round/>
                <a:headEnd/>
                <a:tailEnd/>
              </a:ln>
            </p:spPr>
            <p:txBody>
              <a:bodyPr/>
              <a:lstStyle/>
              <a:p>
                <a:endParaRPr lang="en-US"/>
              </a:p>
            </p:txBody>
          </p:sp>
          <p:sp>
            <p:nvSpPr>
              <p:cNvPr id="126434" name="Line 6626"/>
              <p:cNvSpPr>
                <a:spLocks noChangeShapeType="1"/>
              </p:cNvSpPr>
              <p:nvPr/>
            </p:nvSpPr>
            <p:spPr bwMode="auto">
              <a:xfrm flipV="1">
                <a:off x="4845" y="501"/>
                <a:ext cx="3" cy="2"/>
              </a:xfrm>
              <a:prstGeom prst="line">
                <a:avLst/>
              </a:prstGeom>
              <a:noFill/>
              <a:ln w="0">
                <a:solidFill>
                  <a:srgbClr val="FFDF7F"/>
                </a:solidFill>
                <a:round/>
                <a:headEnd/>
                <a:tailEnd/>
              </a:ln>
            </p:spPr>
            <p:txBody>
              <a:bodyPr/>
              <a:lstStyle/>
              <a:p>
                <a:endParaRPr lang="en-US"/>
              </a:p>
            </p:txBody>
          </p:sp>
          <p:sp>
            <p:nvSpPr>
              <p:cNvPr id="126435" name="Line 6627"/>
              <p:cNvSpPr>
                <a:spLocks noChangeShapeType="1"/>
              </p:cNvSpPr>
              <p:nvPr/>
            </p:nvSpPr>
            <p:spPr bwMode="auto">
              <a:xfrm flipV="1">
                <a:off x="4848" y="499"/>
                <a:ext cx="1" cy="2"/>
              </a:xfrm>
              <a:prstGeom prst="line">
                <a:avLst/>
              </a:prstGeom>
              <a:noFill/>
              <a:ln w="0">
                <a:solidFill>
                  <a:srgbClr val="FFDF7F"/>
                </a:solidFill>
                <a:round/>
                <a:headEnd/>
                <a:tailEnd/>
              </a:ln>
            </p:spPr>
            <p:txBody>
              <a:bodyPr/>
              <a:lstStyle/>
              <a:p>
                <a:endParaRPr lang="en-US"/>
              </a:p>
            </p:txBody>
          </p:sp>
          <p:sp>
            <p:nvSpPr>
              <p:cNvPr id="126436" name="Line 6628"/>
              <p:cNvSpPr>
                <a:spLocks noChangeShapeType="1"/>
              </p:cNvSpPr>
              <p:nvPr/>
            </p:nvSpPr>
            <p:spPr bwMode="auto">
              <a:xfrm flipV="1">
                <a:off x="4849" y="497"/>
                <a:ext cx="1" cy="2"/>
              </a:xfrm>
              <a:prstGeom prst="line">
                <a:avLst/>
              </a:prstGeom>
              <a:noFill/>
              <a:ln w="0">
                <a:solidFill>
                  <a:srgbClr val="FFDF7F"/>
                </a:solidFill>
                <a:round/>
                <a:headEnd/>
                <a:tailEnd/>
              </a:ln>
            </p:spPr>
            <p:txBody>
              <a:bodyPr/>
              <a:lstStyle/>
              <a:p>
                <a:endParaRPr lang="en-US"/>
              </a:p>
            </p:txBody>
          </p:sp>
          <p:sp>
            <p:nvSpPr>
              <p:cNvPr id="126437" name="Line 6629"/>
              <p:cNvSpPr>
                <a:spLocks noChangeShapeType="1"/>
              </p:cNvSpPr>
              <p:nvPr/>
            </p:nvSpPr>
            <p:spPr bwMode="auto">
              <a:xfrm flipV="1">
                <a:off x="4850" y="495"/>
                <a:ext cx="1" cy="2"/>
              </a:xfrm>
              <a:prstGeom prst="line">
                <a:avLst/>
              </a:prstGeom>
              <a:noFill/>
              <a:ln w="0">
                <a:solidFill>
                  <a:srgbClr val="FFDF7F"/>
                </a:solidFill>
                <a:round/>
                <a:headEnd/>
                <a:tailEnd/>
              </a:ln>
            </p:spPr>
            <p:txBody>
              <a:bodyPr/>
              <a:lstStyle/>
              <a:p>
                <a:endParaRPr lang="en-US"/>
              </a:p>
            </p:txBody>
          </p:sp>
          <p:sp>
            <p:nvSpPr>
              <p:cNvPr id="126438" name="Line 6630"/>
              <p:cNvSpPr>
                <a:spLocks noChangeShapeType="1"/>
              </p:cNvSpPr>
              <p:nvPr/>
            </p:nvSpPr>
            <p:spPr bwMode="auto">
              <a:xfrm flipV="1">
                <a:off x="4850" y="494"/>
                <a:ext cx="1" cy="1"/>
              </a:xfrm>
              <a:prstGeom prst="line">
                <a:avLst/>
              </a:prstGeom>
              <a:noFill/>
              <a:ln w="0">
                <a:solidFill>
                  <a:srgbClr val="FFDF7F"/>
                </a:solidFill>
                <a:round/>
                <a:headEnd/>
                <a:tailEnd/>
              </a:ln>
            </p:spPr>
            <p:txBody>
              <a:bodyPr/>
              <a:lstStyle/>
              <a:p>
                <a:endParaRPr lang="en-US"/>
              </a:p>
            </p:txBody>
          </p:sp>
          <p:sp>
            <p:nvSpPr>
              <p:cNvPr id="126439" name="Line 6631"/>
              <p:cNvSpPr>
                <a:spLocks noChangeShapeType="1"/>
              </p:cNvSpPr>
              <p:nvPr/>
            </p:nvSpPr>
            <p:spPr bwMode="auto">
              <a:xfrm flipV="1">
                <a:off x="4881" y="507"/>
                <a:ext cx="6" cy="6"/>
              </a:xfrm>
              <a:prstGeom prst="line">
                <a:avLst/>
              </a:prstGeom>
              <a:noFill/>
              <a:ln w="0">
                <a:solidFill>
                  <a:srgbClr val="FFDF7F"/>
                </a:solidFill>
                <a:round/>
                <a:headEnd/>
                <a:tailEnd/>
              </a:ln>
            </p:spPr>
            <p:txBody>
              <a:bodyPr/>
              <a:lstStyle/>
              <a:p>
                <a:endParaRPr lang="en-US"/>
              </a:p>
            </p:txBody>
          </p:sp>
          <p:sp>
            <p:nvSpPr>
              <p:cNvPr id="126440" name="Line 6632"/>
              <p:cNvSpPr>
                <a:spLocks noChangeShapeType="1"/>
              </p:cNvSpPr>
              <p:nvPr/>
            </p:nvSpPr>
            <p:spPr bwMode="auto">
              <a:xfrm flipV="1">
                <a:off x="4887" y="501"/>
                <a:ext cx="4" cy="6"/>
              </a:xfrm>
              <a:prstGeom prst="line">
                <a:avLst/>
              </a:prstGeom>
              <a:noFill/>
              <a:ln w="0">
                <a:solidFill>
                  <a:srgbClr val="FFDF7F"/>
                </a:solidFill>
                <a:round/>
                <a:headEnd/>
                <a:tailEnd/>
              </a:ln>
            </p:spPr>
            <p:txBody>
              <a:bodyPr/>
              <a:lstStyle/>
              <a:p>
                <a:endParaRPr lang="en-US"/>
              </a:p>
            </p:txBody>
          </p:sp>
          <p:sp>
            <p:nvSpPr>
              <p:cNvPr id="126441" name="Line 6633"/>
              <p:cNvSpPr>
                <a:spLocks noChangeShapeType="1"/>
              </p:cNvSpPr>
              <p:nvPr/>
            </p:nvSpPr>
            <p:spPr bwMode="auto">
              <a:xfrm flipV="1">
                <a:off x="4891" y="497"/>
                <a:ext cx="3" cy="4"/>
              </a:xfrm>
              <a:prstGeom prst="line">
                <a:avLst/>
              </a:prstGeom>
              <a:noFill/>
              <a:ln w="0">
                <a:solidFill>
                  <a:srgbClr val="FFDF7F"/>
                </a:solidFill>
                <a:round/>
                <a:headEnd/>
                <a:tailEnd/>
              </a:ln>
            </p:spPr>
            <p:txBody>
              <a:bodyPr/>
              <a:lstStyle/>
              <a:p>
                <a:endParaRPr lang="en-US"/>
              </a:p>
            </p:txBody>
          </p:sp>
          <p:sp>
            <p:nvSpPr>
              <p:cNvPr id="126442" name="Line 6634"/>
              <p:cNvSpPr>
                <a:spLocks noChangeShapeType="1"/>
              </p:cNvSpPr>
              <p:nvPr/>
            </p:nvSpPr>
            <p:spPr bwMode="auto">
              <a:xfrm flipH="1">
                <a:off x="4894" y="492"/>
                <a:ext cx="3" cy="5"/>
              </a:xfrm>
              <a:prstGeom prst="line">
                <a:avLst/>
              </a:prstGeom>
              <a:noFill/>
              <a:ln w="0">
                <a:solidFill>
                  <a:srgbClr val="FFDF7F"/>
                </a:solidFill>
                <a:round/>
                <a:headEnd/>
                <a:tailEnd/>
              </a:ln>
            </p:spPr>
            <p:txBody>
              <a:bodyPr/>
              <a:lstStyle/>
              <a:p>
                <a:endParaRPr lang="en-US"/>
              </a:p>
            </p:txBody>
          </p:sp>
          <p:sp>
            <p:nvSpPr>
              <p:cNvPr id="126443" name="Line 6635"/>
              <p:cNvSpPr>
                <a:spLocks noChangeShapeType="1"/>
              </p:cNvSpPr>
              <p:nvPr/>
            </p:nvSpPr>
            <p:spPr bwMode="auto">
              <a:xfrm flipH="1">
                <a:off x="4897" y="487"/>
                <a:ext cx="3" cy="5"/>
              </a:xfrm>
              <a:prstGeom prst="line">
                <a:avLst/>
              </a:prstGeom>
              <a:noFill/>
              <a:ln w="0">
                <a:solidFill>
                  <a:srgbClr val="FFDF7F"/>
                </a:solidFill>
                <a:round/>
                <a:headEnd/>
                <a:tailEnd/>
              </a:ln>
            </p:spPr>
            <p:txBody>
              <a:bodyPr/>
              <a:lstStyle/>
              <a:p>
                <a:endParaRPr lang="en-US"/>
              </a:p>
            </p:txBody>
          </p:sp>
          <p:sp>
            <p:nvSpPr>
              <p:cNvPr id="126444" name="Line 6636"/>
              <p:cNvSpPr>
                <a:spLocks noChangeShapeType="1"/>
              </p:cNvSpPr>
              <p:nvPr/>
            </p:nvSpPr>
            <p:spPr bwMode="auto">
              <a:xfrm flipH="1">
                <a:off x="4900" y="482"/>
                <a:ext cx="3" cy="5"/>
              </a:xfrm>
              <a:prstGeom prst="line">
                <a:avLst/>
              </a:prstGeom>
              <a:noFill/>
              <a:ln w="0">
                <a:solidFill>
                  <a:srgbClr val="FFDF7F"/>
                </a:solidFill>
                <a:round/>
                <a:headEnd/>
                <a:tailEnd/>
              </a:ln>
            </p:spPr>
            <p:txBody>
              <a:bodyPr/>
              <a:lstStyle/>
              <a:p>
                <a:endParaRPr lang="en-US"/>
              </a:p>
            </p:txBody>
          </p:sp>
          <p:sp>
            <p:nvSpPr>
              <p:cNvPr id="126445" name="Line 6637"/>
              <p:cNvSpPr>
                <a:spLocks noChangeShapeType="1"/>
              </p:cNvSpPr>
              <p:nvPr/>
            </p:nvSpPr>
            <p:spPr bwMode="auto">
              <a:xfrm flipH="1">
                <a:off x="4903" y="477"/>
                <a:ext cx="5" cy="5"/>
              </a:xfrm>
              <a:prstGeom prst="line">
                <a:avLst/>
              </a:prstGeom>
              <a:noFill/>
              <a:ln w="0">
                <a:solidFill>
                  <a:srgbClr val="FFDF7F"/>
                </a:solidFill>
                <a:round/>
                <a:headEnd/>
                <a:tailEnd/>
              </a:ln>
            </p:spPr>
            <p:txBody>
              <a:bodyPr/>
              <a:lstStyle/>
              <a:p>
                <a:endParaRPr lang="en-US"/>
              </a:p>
            </p:txBody>
          </p:sp>
          <p:sp>
            <p:nvSpPr>
              <p:cNvPr id="126446" name="Line 6638"/>
              <p:cNvSpPr>
                <a:spLocks noChangeShapeType="1"/>
              </p:cNvSpPr>
              <p:nvPr/>
            </p:nvSpPr>
            <p:spPr bwMode="auto">
              <a:xfrm flipV="1">
                <a:off x="4908" y="472"/>
                <a:ext cx="4" cy="5"/>
              </a:xfrm>
              <a:prstGeom prst="line">
                <a:avLst/>
              </a:prstGeom>
              <a:noFill/>
              <a:ln w="0">
                <a:solidFill>
                  <a:srgbClr val="FFDF7F"/>
                </a:solidFill>
                <a:round/>
                <a:headEnd/>
                <a:tailEnd/>
              </a:ln>
            </p:spPr>
            <p:txBody>
              <a:bodyPr/>
              <a:lstStyle/>
              <a:p>
                <a:endParaRPr lang="en-US"/>
              </a:p>
            </p:txBody>
          </p:sp>
          <p:sp>
            <p:nvSpPr>
              <p:cNvPr id="126447" name="Line 6639"/>
              <p:cNvSpPr>
                <a:spLocks noChangeShapeType="1"/>
              </p:cNvSpPr>
              <p:nvPr/>
            </p:nvSpPr>
            <p:spPr bwMode="auto">
              <a:xfrm flipV="1">
                <a:off x="4912" y="465"/>
                <a:ext cx="6" cy="7"/>
              </a:xfrm>
              <a:prstGeom prst="line">
                <a:avLst/>
              </a:prstGeom>
              <a:noFill/>
              <a:ln w="0">
                <a:solidFill>
                  <a:srgbClr val="FFDF7F"/>
                </a:solidFill>
                <a:round/>
                <a:headEnd/>
                <a:tailEnd/>
              </a:ln>
            </p:spPr>
            <p:txBody>
              <a:bodyPr/>
              <a:lstStyle/>
              <a:p>
                <a:endParaRPr lang="en-US"/>
              </a:p>
            </p:txBody>
          </p:sp>
          <p:sp>
            <p:nvSpPr>
              <p:cNvPr id="126448" name="Line 6640"/>
              <p:cNvSpPr>
                <a:spLocks noChangeShapeType="1"/>
              </p:cNvSpPr>
              <p:nvPr/>
            </p:nvSpPr>
            <p:spPr bwMode="auto">
              <a:xfrm flipV="1">
                <a:off x="4918" y="457"/>
                <a:ext cx="4" cy="8"/>
              </a:xfrm>
              <a:prstGeom prst="line">
                <a:avLst/>
              </a:prstGeom>
              <a:noFill/>
              <a:ln w="0">
                <a:solidFill>
                  <a:srgbClr val="FFDF7F"/>
                </a:solidFill>
                <a:round/>
                <a:headEnd/>
                <a:tailEnd/>
              </a:ln>
            </p:spPr>
            <p:txBody>
              <a:bodyPr/>
              <a:lstStyle/>
              <a:p>
                <a:endParaRPr lang="en-US"/>
              </a:p>
            </p:txBody>
          </p:sp>
          <p:sp>
            <p:nvSpPr>
              <p:cNvPr id="126449" name="Line 6641"/>
              <p:cNvSpPr>
                <a:spLocks noChangeShapeType="1"/>
              </p:cNvSpPr>
              <p:nvPr/>
            </p:nvSpPr>
            <p:spPr bwMode="auto">
              <a:xfrm flipH="1">
                <a:off x="5303" y="790"/>
                <a:ext cx="222" cy="226"/>
              </a:xfrm>
              <a:prstGeom prst="line">
                <a:avLst/>
              </a:prstGeom>
              <a:noFill/>
              <a:ln w="0">
                <a:solidFill>
                  <a:srgbClr val="FFDF7F"/>
                </a:solidFill>
                <a:round/>
                <a:headEnd/>
                <a:tailEnd/>
              </a:ln>
            </p:spPr>
            <p:txBody>
              <a:bodyPr/>
              <a:lstStyle/>
              <a:p>
                <a:endParaRPr lang="en-US"/>
              </a:p>
            </p:txBody>
          </p:sp>
          <p:sp>
            <p:nvSpPr>
              <p:cNvPr id="126450" name="Line 6642"/>
              <p:cNvSpPr>
                <a:spLocks noChangeShapeType="1"/>
              </p:cNvSpPr>
              <p:nvPr/>
            </p:nvSpPr>
            <p:spPr bwMode="auto">
              <a:xfrm>
                <a:off x="5335" y="990"/>
                <a:ext cx="6" cy="6"/>
              </a:xfrm>
              <a:prstGeom prst="line">
                <a:avLst/>
              </a:prstGeom>
              <a:noFill/>
              <a:ln w="0">
                <a:solidFill>
                  <a:srgbClr val="FFFF00"/>
                </a:solidFill>
                <a:round/>
                <a:headEnd/>
                <a:tailEnd/>
              </a:ln>
            </p:spPr>
            <p:txBody>
              <a:bodyPr/>
              <a:lstStyle/>
              <a:p>
                <a:endParaRPr lang="en-US"/>
              </a:p>
            </p:txBody>
          </p:sp>
          <p:sp>
            <p:nvSpPr>
              <p:cNvPr id="126451" name="Line 6643"/>
              <p:cNvSpPr>
                <a:spLocks noChangeShapeType="1"/>
              </p:cNvSpPr>
              <p:nvPr/>
            </p:nvSpPr>
            <p:spPr bwMode="auto">
              <a:xfrm flipH="1" flipV="1">
                <a:off x="5339" y="996"/>
                <a:ext cx="2" cy="1"/>
              </a:xfrm>
              <a:prstGeom prst="line">
                <a:avLst/>
              </a:prstGeom>
              <a:noFill/>
              <a:ln w="0">
                <a:solidFill>
                  <a:srgbClr val="FFFF00"/>
                </a:solidFill>
                <a:round/>
                <a:headEnd/>
                <a:tailEnd/>
              </a:ln>
            </p:spPr>
            <p:txBody>
              <a:bodyPr/>
              <a:lstStyle/>
              <a:p>
                <a:endParaRPr lang="en-US"/>
              </a:p>
            </p:txBody>
          </p:sp>
          <p:sp>
            <p:nvSpPr>
              <p:cNvPr id="126452" name="Line 6644"/>
              <p:cNvSpPr>
                <a:spLocks noChangeShapeType="1"/>
              </p:cNvSpPr>
              <p:nvPr/>
            </p:nvSpPr>
            <p:spPr bwMode="auto">
              <a:xfrm flipH="1">
                <a:off x="5333" y="996"/>
                <a:ext cx="6" cy="2"/>
              </a:xfrm>
              <a:prstGeom prst="line">
                <a:avLst/>
              </a:prstGeom>
              <a:noFill/>
              <a:ln w="0">
                <a:solidFill>
                  <a:srgbClr val="FFFF00"/>
                </a:solidFill>
                <a:round/>
                <a:headEnd/>
                <a:tailEnd/>
              </a:ln>
            </p:spPr>
            <p:txBody>
              <a:bodyPr/>
              <a:lstStyle/>
              <a:p>
                <a:endParaRPr lang="en-US"/>
              </a:p>
            </p:txBody>
          </p:sp>
          <p:sp>
            <p:nvSpPr>
              <p:cNvPr id="126453" name="Line 6645"/>
              <p:cNvSpPr>
                <a:spLocks noChangeShapeType="1"/>
              </p:cNvSpPr>
              <p:nvPr/>
            </p:nvSpPr>
            <p:spPr bwMode="auto">
              <a:xfrm flipH="1">
                <a:off x="5303" y="998"/>
                <a:ext cx="30" cy="18"/>
              </a:xfrm>
              <a:prstGeom prst="line">
                <a:avLst/>
              </a:prstGeom>
              <a:noFill/>
              <a:ln w="0">
                <a:solidFill>
                  <a:srgbClr val="FFFF00"/>
                </a:solidFill>
                <a:round/>
                <a:headEnd/>
                <a:tailEnd/>
              </a:ln>
            </p:spPr>
            <p:txBody>
              <a:bodyPr/>
              <a:lstStyle/>
              <a:p>
                <a:endParaRPr lang="en-US"/>
              </a:p>
            </p:txBody>
          </p:sp>
          <p:sp>
            <p:nvSpPr>
              <p:cNvPr id="126454" name="Line 6646"/>
              <p:cNvSpPr>
                <a:spLocks noChangeShapeType="1"/>
              </p:cNvSpPr>
              <p:nvPr/>
            </p:nvSpPr>
            <p:spPr bwMode="auto">
              <a:xfrm flipV="1">
                <a:off x="5303" y="985"/>
                <a:ext cx="19" cy="31"/>
              </a:xfrm>
              <a:prstGeom prst="line">
                <a:avLst/>
              </a:prstGeom>
              <a:noFill/>
              <a:ln w="0">
                <a:solidFill>
                  <a:srgbClr val="FFFF00"/>
                </a:solidFill>
                <a:round/>
                <a:headEnd/>
                <a:tailEnd/>
              </a:ln>
            </p:spPr>
            <p:txBody>
              <a:bodyPr/>
              <a:lstStyle/>
              <a:p>
                <a:endParaRPr lang="en-US"/>
              </a:p>
            </p:txBody>
          </p:sp>
          <p:sp>
            <p:nvSpPr>
              <p:cNvPr id="126455" name="Line 6647"/>
              <p:cNvSpPr>
                <a:spLocks noChangeShapeType="1"/>
              </p:cNvSpPr>
              <p:nvPr/>
            </p:nvSpPr>
            <p:spPr bwMode="auto">
              <a:xfrm flipV="1">
                <a:off x="5322" y="979"/>
                <a:ext cx="2" cy="6"/>
              </a:xfrm>
              <a:prstGeom prst="line">
                <a:avLst/>
              </a:prstGeom>
              <a:noFill/>
              <a:ln w="0">
                <a:solidFill>
                  <a:srgbClr val="FFFF00"/>
                </a:solidFill>
                <a:round/>
                <a:headEnd/>
                <a:tailEnd/>
              </a:ln>
            </p:spPr>
            <p:txBody>
              <a:bodyPr/>
              <a:lstStyle/>
              <a:p>
                <a:endParaRPr lang="en-US"/>
              </a:p>
            </p:txBody>
          </p:sp>
          <p:sp>
            <p:nvSpPr>
              <p:cNvPr id="126456" name="Line 6648"/>
              <p:cNvSpPr>
                <a:spLocks noChangeShapeType="1"/>
              </p:cNvSpPr>
              <p:nvPr/>
            </p:nvSpPr>
            <p:spPr bwMode="auto">
              <a:xfrm flipV="1">
                <a:off x="5324" y="976"/>
                <a:ext cx="1" cy="3"/>
              </a:xfrm>
              <a:prstGeom prst="line">
                <a:avLst/>
              </a:prstGeom>
              <a:noFill/>
              <a:ln w="0">
                <a:solidFill>
                  <a:srgbClr val="FFFF00"/>
                </a:solidFill>
                <a:round/>
                <a:headEnd/>
                <a:tailEnd/>
              </a:ln>
            </p:spPr>
            <p:txBody>
              <a:bodyPr/>
              <a:lstStyle/>
              <a:p>
                <a:endParaRPr lang="en-US"/>
              </a:p>
            </p:txBody>
          </p:sp>
          <p:sp>
            <p:nvSpPr>
              <p:cNvPr id="126457" name="Line 6649"/>
              <p:cNvSpPr>
                <a:spLocks noChangeShapeType="1"/>
              </p:cNvSpPr>
              <p:nvPr/>
            </p:nvSpPr>
            <p:spPr bwMode="auto">
              <a:xfrm>
                <a:off x="5324" y="976"/>
                <a:ext cx="5" cy="8"/>
              </a:xfrm>
              <a:prstGeom prst="line">
                <a:avLst/>
              </a:prstGeom>
              <a:noFill/>
              <a:ln w="0">
                <a:solidFill>
                  <a:srgbClr val="FFFF00"/>
                </a:solidFill>
                <a:round/>
                <a:headEnd/>
                <a:tailEnd/>
              </a:ln>
            </p:spPr>
            <p:txBody>
              <a:bodyPr/>
              <a:lstStyle/>
              <a:p>
                <a:endParaRPr lang="en-US"/>
              </a:p>
            </p:txBody>
          </p:sp>
          <p:sp>
            <p:nvSpPr>
              <p:cNvPr id="126458" name="Line 6650"/>
              <p:cNvSpPr>
                <a:spLocks noChangeShapeType="1"/>
              </p:cNvSpPr>
              <p:nvPr/>
            </p:nvSpPr>
            <p:spPr bwMode="auto">
              <a:xfrm flipH="1">
                <a:off x="5319" y="984"/>
                <a:ext cx="10" cy="22"/>
              </a:xfrm>
              <a:prstGeom prst="line">
                <a:avLst/>
              </a:prstGeom>
              <a:noFill/>
              <a:ln w="0">
                <a:solidFill>
                  <a:srgbClr val="FFFF00"/>
                </a:solidFill>
                <a:round/>
                <a:headEnd/>
                <a:tailEnd/>
              </a:ln>
            </p:spPr>
            <p:txBody>
              <a:bodyPr/>
              <a:lstStyle/>
              <a:p>
                <a:endParaRPr lang="en-US"/>
              </a:p>
            </p:txBody>
          </p:sp>
          <p:sp>
            <p:nvSpPr>
              <p:cNvPr id="126459" name="Line 6651"/>
              <p:cNvSpPr>
                <a:spLocks noChangeShapeType="1"/>
              </p:cNvSpPr>
              <p:nvPr/>
            </p:nvSpPr>
            <p:spPr bwMode="auto">
              <a:xfrm flipV="1">
                <a:off x="5319" y="990"/>
                <a:ext cx="16" cy="16"/>
              </a:xfrm>
              <a:prstGeom prst="line">
                <a:avLst/>
              </a:prstGeom>
              <a:noFill/>
              <a:ln w="0">
                <a:solidFill>
                  <a:srgbClr val="FFFF00"/>
                </a:solidFill>
                <a:round/>
                <a:headEnd/>
                <a:tailEnd/>
              </a:ln>
            </p:spPr>
            <p:txBody>
              <a:bodyPr/>
              <a:lstStyle/>
              <a:p>
                <a:endParaRPr lang="en-US"/>
              </a:p>
            </p:txBody>
          </p:sp>
          <p:sp>
            <p:nvSpPr>
              <p:cNvPr id="126460" name="Line 6652"/>
              <p:cNvSpPr>
                <a:spLocks noChangeShapeType="1"/>
              </p:cNvSpPr>
              <p:nvPr/>
            </p:nvSpPr>
            <p:spPr bwMode="auto">
              <a:xfrm flipH="1" flipV="1">
                <a:off x="5330" y="988"/>
                <a:ext cx="5" cy="2"/>
              </a:xfrm>
              <a:prstGeom prst="line">
                <a:avLst/>
              </a:prstGeom>
              <a:noFill/>
              <a:ln w="0">
                <a:solidFill>
                  <a:srgbClr val="FFFF00"/>
                </a:solidFill>
                <a:round/>
                <a:headEnd/>
                <a:tailEnd/>
              </a:ln>
            </p:spPr>
            <p:txBody>
              <a:bodyPr/>
              <a:lstStyle/>
              <a:p>
                <a:endParaRPr lang="en-US"/>
              </a:p>
            </p:txBody>
          </p:sp>
          <p:sp>
            <p:nvSpPr>
              <p:cNvPr id="126461" name="Line 6653"/>
              <p:cNvSpPr>
                <a:spLocks noChangeShapeType="1"/>
              </p:cNvSpPr>
              <p:nvPr/>
            </p:nvSpPr>
            <p:spPr bwMode="auto">
              <a:xfrm flipH="1" flipV="1">
                <a:off x="5329" y="984"/>
                <a:ext cx="1" cy="4"/>
              </a:xfrm>
              <a:prstGeom prst="line">
                <a:avLst/>
              </a:prstGeom>
              <a:noFill/>
              <a:ln w="0">
                <a:solidFill>
                  <a:srgbClr val="FFFF00"/>
                </a:solidFill>
                <a:round/>
                <a:headEnd/>
                <a:tailEnd/>
              </a:ln>
            </p:spPr>
            <p:txBody>
              <a:bodyPr/>
              <a:lstStyle/>
              <a:p>
                <a:endParaRPr lang="en-US"/>
              </a:p>
            </p:txBody>
          </p:sp>
          <p:sp>
            <p:nvSpPr>
              <p:cNvPr id="126462" name="Line 6654"/>
              <p:cNvSpPr>
                <a:spLocks noChangeShapeType="1"/>
              </p:cNvSpPr>
              <p:nvPr/>
            </p:nvSpPr>
            <p:spPr bwMode="auto">
              <a:xfrm flipH="1">
                <a:off x="5313" y="984"/>
                <a:ext cx="16" cy="16"/>
              </a:xfrm>
              <a:prstGeom prst="line">
                <a:avLst/>
              </a:prstGeom>
              <a:noFill/>
              <a:ln w="0">
                <a:solidFill>
                  <a:srgbClr val="FFFF00"/>
                </a:solidFill>
                <a:round/>
                <a:headEnd/>
                <a:tailEnd/>
              </a:ln>
            </p:spPr>
            <p:txBody>
              <a:bodyPr/>
              <a:lstStyle/>
              <a:p>
                <a:endParaRPr lang="en-US"/>
              </a:p>
            </p:txBody>
          </p:sp>
          <p:sp>
            <p:nvSpPr>
              <p:cNvPr id="126463" name="Line 6655"/>
              <p:cNvSpPr>
                <a:spLocks noChangeShapeType="1"/>
              </p:cNvSpPr>
              <p:nvPr/>
            </p:nvSpPr>
            <p:spPr bwMode="auto">
              <a:xfrm flipH="1" flipV="1">
                <a:off x="5185" y="1367"/>
                <a:ext cx="3" cy="7"/>
              </a:xfrm>
              <a:prstGeom prst="line">
                <a:avLst/>
              </a:prstGeom>
              <a:noFill/>
              <a:ln w="0">
                <a:solidFill>
                  <a:srgbClr val="FFDF7F"/>
                </a:solidFill>
                <a:round/>
                <a:headEnd/>
                <a:tailEnd/>
              </a:ln>
            </p:spPr>
            <p:txBody>
              <a:bodyPr/>
              <a:lstStyle/>
              <a:p>
                <a:endParaRPr lang="en-US"/>
              </a:p>
            </p:txBody>
          </p:sp>
          <p:sp>
            <p:nvSpPr>
              <p:cNvPr id="126464" name="Line 6656"/>
              <p:cNvSpPr>
                <a:spLocks noChangeShapeType="1"/>
              </p:cNvSpPr>
              <p:nvPr/>
            </p:nvSpPr>
            <p:spPr bwMode="auto">
              <a:xfrm flipH="1" flipV="1">
                <a:off x="5178" y="1364"/>
                <a:ext cx="7" cy="3"/>
              </a:xfrm>
              <a:prstGeom prst="line">
                <a:avLst/>
              </a:prstGeom>
              <a:noFill/>
              <a:ln w="0">
                <a:solidFill>
                  <a:srgbClr val="FFDF7F"/>
                </a:solidFill>
                <a:round/>
                <a:headEnd/>
                <a:tailEnd/>
              </a:ln>
            </p:spPr>
            <p:txBody>
              <a:bodyPr/>
              <a:lstStyle/>
              <a:p>
                <a:endParaRPr lang="en-US"/>
              </a:p>
            </p:txBody>
          </p:sp>
          <p:sp>
            <p:nvSpPr>
              <p:cNvPr id="126465" name="Line 6657"/>
              <p:cNvSpPr>
                <a:spLocks noChangeShapeType="1"/>
              </p:cNvSpPr>
              <p:nvPr/>
            </p:nvSpPr>
            <p:spPr bwMode="auto">
              <a:xfrm flipH="1">
                <a:off x="5172" y="1364"/>
                <a:ext cx="6" cy="3"/>
              </a:xfrm>
              <a:prstGeom prst="line">
                <a:avLst/>
              </a:prstGeom>
              <a:noFill/>
              <a:ln w="0">
                <a:solidFill>
                  <a:srgbClr val="FFDF7F"/>
                </a:solidFill>
                <a:round/>
                <a:headEnd/>
                <a:tailEnd/>
              </a:ln>
            </p:spPr>
            <p:txBody>
              <a:bodyPr/>
              <a:lstStyle/>
              <a:p>
                <a:endParaRPr lang="en-US"/>
              </a:p>
            </p:txBody>
          </p:sp>
          <p:sp>
            <p:nvSpPr>
              <p:cNvPr id="126466" name="Line 6658"/>
              <p:cNvSpPr>
                <a:spLocks noChangeShapeType="1"/>
              </p:cNvSpPr>
              <p:nvPr/>
            </p:nvSpPr>
            <p:spPr bwMode="auto">
              <a:xfrm flipH="1">
                <a:off x="5169" y="1367"/>
                <a:ext cx="3" cy="7"/>
              </a:xfrm>
              <a:prstGeom prst="line">
                <a:avLst/>
              </a:prstGeom>
              <a:noFill/>
              <a:ln w="0">
                <a:solidFill>
                  <a:srgbClr val="FFDF7F"/>
                </a:solidFill>
                <a:round/>
                <a:headEnd/>
                <a:tailEnd/>
              </a:ln>
            </p:spPr>
            <p:txBody>
              <a:bodyPr/>
              <a:lstStyle/>
              <a:p>
                <a:endParaRPr lang="en-US"/>
              </a:p>
            </p:txBody>
          </p:sp>
          <p:sp>
            <p:nvSpPr>
              <p:cNvPr id="126467" name="Line 6659"/>
              <p:cNvSpPr>
                <a:spLocks noChangeShapeType="1"/>
              </p:cNvSpPr>
              <p:nvPr/>
            </p:nvSpPr>
            <p:spPr bwMode="auto">
              <a:xfrm>
                <a:off x="5169" y="1374"/>
                <a:ext cx="3" cy="7"/>
              </a:xfrm>
              <a:prstGeom prst="line">
                <a:avLst/>
              </a:prstGeom>
              <a:noFill/>
              <a:ln w="0">
                <a:solidFill>
                  <a:srgbClr val="FFDF7F"/>
                </a:solidFill>
                <a:round/>
                <a:headEnd/>
                <a:tailEnd/>
              </a:ln>
            </p:spPr>
            <p:txBody>
              <a:bodyPr/>
              <a:lstStyle/>
              <a:p>
                <a:endParaRPr lang="en-US"/>
              </a:p>
            </p:txBody>
          </p:sp>
          <p:sp>
            <p:nvSpPr>
              <p:cNvPr id="126468" name="Line 6660"/>
              <p:cNvSpPr>
                <a:spLocks noChangeShapeType="1"/>
              </p:cNvSpPr>
              <p:nvPr/>
            </p:nvSpPr>
            <p:spPr bwMode="auto">
              <a:xfrm>
                <a:off x="5172" y="1381"/>
                <a:ext cx="6" cy="4"/>
              </a:xfrm>
              <a:prstGeom prst="line">
                <a:avLst/>
              </a:prstGeom>
              <a:noFill/>
              <a:ln w="0">
                <a:solidFill>
                  <a:srgbClr val="FFDF7F"/>
                </a:solidFill>
                <a:round/>
                <a:headEnd/>
                <a:tailEnd/>
              </a:ln>
            </p:spPr>
            <p:txBody>
              <a:bodyPr/>
              <a:lstStyle/>
              <a:p>
                <a:endParaRPr lang="en-US"/>
              </a:p>
            </p:txBody>
          </p:sp>
          <p:sp>
            <p:nvSpPr>
              <p:cNvPr id="126469" name="Line 6661"/>
              <p:cNvSpPr>
                <a:spLocks noChangeShapeType="1"/>
              </p:cNvSpPr>
              <p:nvPr/>
            </p:nvSpPr>
            <p:spPr bwMode="auto">
              <a:xfrm flipV="1">
                <a:off x="5178" y="1381"/>
                <a:ext cx="7" cy="4"/>
              </a:xfrm>
              <a:prstGeom prst="line">
                <a:avLst/>
              </a:prstGeom>
              <a:noFill/>
              <a:ln w="0">
                <a:solidFill>
                  <a:srgbClr val="FFDF7F"/>
                </a:solidFill>
                <a:round/>
                <a:headEnd/>
                <a:tailEnd/>
              </a:ln>
            </p:spPr>
            <p:txBody>
              <a:bodyPr/>
              <a:lstStyle/>
              <a:p>
                <a:endParaRPr lang="en-US"/>
              </a:p>
            </p:txBody>
          </p:sp>
          <p:sp>
            <p:nvSpPr>
              <p:cNvPr id="126470" name="Line 6662"/>
              <p:cNvSpPr>
                <a:spLocks noChangeShapeType="1"/>
              </p:cNvSpPr>
              <p:nvPr/>
            </p:nvSpPr>
            <p:spPr bwMode="auto">
              <a:xfrm flipV="1">
                <a:off x="5185" y="1374"/>
                <a:ext cx="3" cy="7"/>
              </a:xfrm>
              <a:prstGeom prst="line">
                <a:avLst/>
              </a:prstGeom>
              <a:noFill/>
              <a:ln w="0">
                <a:solidFill>
                  <a:srgbClr val="FFDF7F"/>
                </a:solidFill>
                <a:round/>
                <a:headEnd/>
                <a:tailEnd/>
              </a:ln>
            </p:spPr>
            <p:txBody>
              <a:bodyPr/>
              <a:lstStyle/>
              <a:p>
                <a:endParaRPr lang="en-US"/>
              </a:p>
            </p:txBody>
          </p:sp>
          <p:sp>
            <p:nvSpPr>
              <p:cNvPr id="126471" name="Line 6663"/>
              <p:cNvSpPr>
                <a:spLocks noChangeShapeType="1"/>
              </p:cNvSpPr>
              <p:nvPr/>
            </p:nvSpPr>
            <p:spPr bwMode="auto">
              <a:xfrm flipH="1" flipV="1">
                <a:off x="5253" y="1497"/>
                <a:ext cx="1" cy="3"/>
              </a:xfrm>
              <a:prstGeom prst="line">
                <a:avLst/>
              </a:prstGeom>
              <a:noFill/>
              <a:ln w="0">
                <a:solidFill>
                  <a:srgbClr val="FFDF7F"/>
                </a:solidFill>
                <a:round/>
                <a:headEnd/>
                <a:tailEnd/>
              </a:ln>
            </p:spPr>
            <p:txBody>
              <a:bodyPr/>
              <a:lstStyle/>
              <a:p>
                <a:endParaRPr lang="en-US"/>
              </a:p>
            </p:txBody>
          </p:sp>
          <p:sp>
            <p:nvSpPr>
              <p:cNvPr id="126472" name="Line 6664"/>
              <p:cNvSpPr>
                <a:spLocks noChangeShapeType="1"/>
              </p:cNvSpPr>
              <p:nvPr/>
            </p:nvSpPr>
            <p:spPr bwMode="auto">
              <a:xfrm flipH="1" flipV="1">
                <a:off x="5250" y="1495"/>
                <a:ext cx="3" cy="2"/>
              </a:xfrm>
              <a:prstGeom prst="line">
                <a:avLst/>
              </a:prstGeom>
              <a:noFill/>
              <a:ln w="0">
                <a:solidFill>
                  <a:srgbClr val="FFDF7F"/>
                </a:solidFill>
                <a:round/>
                <a:headEnd/>
                <a:tailEnd/>
              </a:ln>
            </p:spPr>
            <p:txBody>
              <a:bodyPr/>
              <a:lstStyle/>
              <a:p>
                <a:endParaRPr lang="en-US"/>
              </a:p>
            </p:txBody>
          </p:sp>
          <p:sp>
            <p:nvSpPr>
              <p:cNvPr id="126473" name="Line 6665"/>
              <p:cNvSpPr>
                <a:spLocks noChangeShapeType="1"/>
              </p:cNvSpPr>
              <p:nvPr/>
            </p:nvSpPr>
            <p:spPr bwMode="auto">
              <a:xfrm flipH="1">
                <a:off x="5246" y="1495"/>
                <a:ext cx="4" cy="2"/>
              </a:xfrm>
              <a:prstGeom prst="line">
                <a:avLst/>
              </a:prstGeom>
              <a:noFill/>
              <a:ln w="0">
                <a:solidFill>
                  <a:srgbClr val="FFDF7F"/>
                </a:solidFill>
                <a:round/>
                <a:headEnd/>
                <a:tailEnd/>
              </a:ln>
            </p:spPr>
            <p:txBody>
              <a:bodyPr/>
              <a:lstStyle/>
              <a:p>
                <a:endParaRPr lang="en-US"/>
              </a:p>
            </p:txBody>
          </p:sp>
          <p:sp>
            <p:nvSpPr>
              <p:cNvPr id="126474" name="Line 6666"/>
              <p:cNvSpPr>
                <a:spLocks noChangeShapeType="1"/>
              </p:cNvSpPr>
              <p:nvPr/>
            </p:nvSpPr>
            <p:spPr bwMode="auto">
              <a:xfrm flipH="1">
                <a:off x="5245" y="1497"/>
                <a:ext cx="1" cy="3"/>
              </a:xfrm>
              <a:prstGeom prst="line">
                <a:avLst/>
              </a:prstGeom>
              <a:noFill/>
              <a:ln w="0">
                <a:solidFill>
                  <a:srgbClr val="FFDF7F"/>
                </a:solidFill>
                <a:round/>
                <a:headEnd/>
                <a:tailEnd/>
              </a:ln>
            </p:spPr>
            <p:txBody>
              <a:bodyPr/>
              <a:lstStyle/>
              <a:p>
                <a:endParaRPr lang="en-US"/>
              </a:p>
            </p:txBody>
          </p:sp>
          <p:sp>
            <p:nvSpPr>
              <p:cNvPr id="126475" name="Line 6667"/>
              <p:cNvSpPr>
                <a:spLocks noChangeShapeType="1"/>
              </p:cNvSpPr>
              <p:nvPr/>
            </p:nvSpPr>
            <p:spPr bwMode="auto">
              <a:xfrm>
                <a:off x="5245" y="1500"/>
                <a:ext cx="1" cy="3"/>
              </a:xfrm>
              <a:prstGeom prst="line">
                <a:avLst/>
              </a:prstGeom>
              <a:noFill/>
              <a:ln w="0">
                <a:solidFill>
                  <a:srgbClr val="FFDF7F"/>
                </a:solidFill>
                <a:round/>
                <a:headEnd/>
                <a:tailEnd/>
              </a:ln>
            </p:spPr>
            <p:txBody>
              <a:bodyPr/>
              <a:lstStyle/>
              <a:p>
                <a:endParaRPr lang="en-US"/>
              </a:p>
            </p:txBody>
          </p:sp>
          <p:sp>
            <p:nvSpPr>
              <p:cNvPr id="126476" name="Line 6668"/>
              <p:cNvSpPr>
                <a:spLocks noChangeShapeType="1"/>
              </p:cNvSpPr>
              <p:nvPr/>
            </p:nvSpPr>
            <p:spPr bwMode="auto">
              <a:xfrm>
                <a:off x="5246" y="1503"/>
                <a:ext cx="4" cy="2"/>
              </a:xfrm>
              <a:prstGeom prst="line">
                <a:avLst/>
              </a:prstGeom>
              <a:noFill/>
              <a:ln w="0">
                <a:solidFill>
                  <a:srgbClr val="FFDF7F"/>
                </a:solidFill>
                <a:round/>
                <a:headEnd/>
                <a:tailEnd/>
              </a:ln>
            </p:spPr>
            <p:txBody>
              <a:bodyPr/>
              <a:lstStyle/>
              <a:p>
                <a:endParaRPr lang="en-US"/>
              </a:p>
            </p:txBody>
          </p:sp>
          <p:sp>
            <p:nvSpPr>
              <p:cNvPr id="126477" name="Line 6669"/>
              <p:cNvSpPr>
                <a:spLocks noChangeShapeType="1"/>
              </p:cNvSpPr>
              <p:nvPr/>
            </p:nvSpPr>
            <p:spPr bwMode="auto">
              <a:xfrm flipV="1">
                <a:off x="5250" y="1503"/>
                <a:ext cx="3" cy="2"/>
              </a:xfrm>
              <a:prstGeom prst="line">
                <a:avLst/>
              </a:prstGeom>
              <a:noFill/>
              <a:ln w="0">
                <a:solidFill>
                  <a:srgbClr val="FFDF7F"/>
                </a:solidFill>
                <a:round/>
                <a:headEnd/>
                <a:tailEnd/>
              </a:ln>
            </p:spPr>
            <p:txBody>
              <a:bodyPr/>
              <a:lstStyle/>
              <a:p>
                <a:endParaRPr lang="en-US"/>
              </a:p>
            </p:txBody>
          </p:sp>
          <p:sp>
            <p:nvSpPr>
              <p:cNvPr id="126478" name="Line 6670"/>
              <p:cNvSpPr>
                <a:spLocks noChangeShapeType="1"/>
              </p:cNvSpPr>
              <p:nvPr/>
            </p:nvSpPr>
            <p:spPr bwMode="auto">
              <a:xfrm flipV="1">
                <a:off x="5253" y="1500"/>
                <a:ext cx="1" cy="3"/>
              </a:xfrm>
              <a:prstGeom prst="line">
                <a:avLst/>
              </a:prstGeom>
              <a:noFill/>
              <a:ln w="0">
                <a:solidFill>
                  <a:srgbClr val="FFDF7F"/>
                </a:solidFill>
                <a:round/>
                <a:headEnd/>
                <a:tailEnd/>
              </a:ln>
            </p:spPr>
            <p:txBody>
              <a:bodyPr/>
              <a:lstStyle/>
              <a:p>
                <a:endParaRPr lang="en-US"/>
              </a:p>
            </p:txBody>
          </p:sp>
          <p:sp>
            <p:nvSpPr>
              <p:cNvPr id="126479" name="Line 6671"/>
              <p:cNvSpPr>
                <a:spLocks noChangeShapeType="1"/>
              </p:cNvSpPr>
              <p:nvPr/>
            </p:nvSpPr>
            <p:spPr bwMode="auto">
              <a:xfrm flipH="1" flipV="1">
                <a:off x="5259" y="1571"/>
                <a:ext cx="2" cy="3"/>
              </a:xfrm>
              <a:prstGeom prst="line">
                <a:avLst/>
              </a:prstGeom>
              <a:noFill/>
              <a:ln w="0">
                <a:solidFill>
                  <a:srgbClr val="FFDF7F"/>
                </a:solidFill>
                <a:round/>
                <a:headEnd/>
                <a:tailEnd/>
              </a:ln>
            </p:spPr>
            <p:txBody>
              <a:bodyPr/>
              <a:lstStyle/>
              <a:p>
                <a:endParaRPr lang="en-US"/>
              </a:p>
            </p:txBody>
          </p:sp>
          <p:sp>
            <p:nvSpPr>
              <p:cNvPr id="126480" name="Line 6672"/>
              <p:cNvSpPr>
                <a:spLocks noChangeShapeType="1"/>
              </p:cNvSpPr>
              <p:nvPr/>
            </p:nvSpPr>
            <p:spPr bwMode="auto">
              <a:xfrm flipH="1" flipV="1">
                <a:off x="5256" y="1569"/>
                <a:ext cx="3" cy="2"/>
              </a:xfrm>
              <a:prstGeom prst="line">
                <a:avLst/>
              </a:prstGeom>
              <a:noFill/>
              <a:ln w="0">
                <a:solidFill>
                  <a:srgbClr val="FFDF7F"/>
                </a:solidFill>
                <a:round/>
                <a:headEnd/>
                <a:tailEnd/>
              </a:ln>
            </p:spPr>
            <p:txBody>
              <a:bodyPr/>
              <a:lstStyle/>
              <a:p>
                <a:endParaRPr lang="en-US"/>
              </a:p>
            </p:txBody>
          </p:sp>
          <p:sp>
            <p:nvSpPr>
              <p:cNvPr id="126481" name="Line 6673"/>
              <p:cNvSpPr>
                <a:spLocks noChangeShapeType="1"/>
              </p:cNvSpPr>
              <p:nvPr/>
            </p:nvSpPr>
            <p:spPr bwMode="auto">
              <a:xfrm flipH="1">
                <a:off x="5253" y="1569"/>
                <a:ext cx="3" cy="2"/>
              </a:xfrm>
              <a:prstGeom prst="line">
                <a:avLst/>
              </a:prstGeom>
              <a:noFill/>
              <a:ln w="0">
                <a:solidFill>
                  <a:srgbClr val="FFDF7F"/>
                </a:solidFill>
                <a:round/>
                <a:headEnd/>
                <a:tailEnd/>
              </a:ln>
            </p:spPr>
            <p:txBody>
              <a:bodyPr/>
              <a:lstStyle/>
              <a:p>
                <a:endParaRPr lang="en-US"/>
              </a:p>
            </p:txBody>
          </p:sp>
          <p:sp>
            <p:nvSpPr>
              <p:cNvPr id="126482" name="Line 6674"/>
              <p:cNvSpPr>
                <a:spLocks noChangeShapeType="1"/>
              </p:cNvSpPr>
              <p:nvPr/>
            </p:nvSpPr>
            <p:spPr bwMode="auto">
              <a:xfrm flipH="1">
                <a:off x="5252" y="1571"/>
                <a:ext cx="1" cy="3"/>
              </a:xfrm>
              <a:prstGeom prst="line">
                <a:avLst/>
              </a:prstGeom>
              <a:noFill/>
              <a:ln w="0">
                <a:solidFill>
                  <a:srgbClr val="FFDF7F"/>
                </a:solidFill>
                <a:round/>
                <a:headEnd/>
                <a:tailEnd/>
              </a:ln>
            </p:spPr>
            <p:txBody>
              <a:bodyPr/>
              <a:lstStyle/>
              <a:p>
                <a:endParaRPr lang="en-US"/>
              </a:p>
            </p:txBody>
          </p:sp>
        </p:grpSp>
        <p:grpSp>
          <p:nvGrpSpPr>
            <p:cNvPr id="126684" name="Group 6876"/>
            <p:cNvGrpSpPr>
              <a:grpSpLocks/>
            </p:cNvGrpSpPr>
            <p:nvPr/>
          </p:nvGrpSpPr>
          <p:grpSpPr bwMode="auto">
            <a:xfrm>
              <a:off x="4927" y="465"/>
              <a:ext cx="598" cy="1114"/>
              <a:chOff x="4927" y="465"/>
              <a:chExt cx="598" cy="1114"/>
            </a:xfrm>
          </p:grpSpPr>
          <p:sp>
            <p:nvSpPr>
              <p:cNvPr id="126484" name="Line 6676"/>
              <p:cNvSpPr>
                <a:spLocks noChangeShapeType="1"/>
              </p:cNvSpPr>
              <p:nvPr/>
            </p:nvSpPr>
            <p:spPr bwMode="auto">
              <a:xfrm>
                <a:off x="5252" y="1574"/>
                <a:ext cx="1" cy="3"/>
              </a:xfrm>
              <a:prstGeom prst="line">
                <a:avLst/>
              </a:prstGeom>
              <a:noFill/>
              <a:ln w="0">
                <a:solidFill>
                  <a:srgbClr val="FFDF7F"/>
                </a:solidFill>
                <a:round/>
                <a:headEnd/>
                <a:tailEnd/>
              </a:ln>
            </p:spPr>
            <p:txBody>
              <a:bodyPr/>
              <a:lstStyle/>
              <a:p>
                <a:endParaRPr lang="en-US"/>
              </a:p>
            </p:txBody>
          </p:sp>
          <p:sp>
            <p:nvSpPr>
              <p:cNvPr id="126485" name="Line 6677"/>
              <p:cNvSpPr>
                <a:spLocks noChangeShapeType="1"/>
              </p:cNvSpPr>
              <p:nvPr/>
            </p:nvSpPr>
            <p:spPr bwMode="auto">
              <a:xfrm>
                <a:off x="5253" y="1577"/>
                <a:ext cx="3" cy="2"/>
              </a:xfrm>
              <a:prstGeom prst="line">
                <a:avLst/>
              </a:prstGeom>
              <a:noFill/>
              <a:ln w="0">
                <a:solidFill>
                  <a:srgbClr val="FFDF7F"/>
                </a:solidFill>
                <a:round/>
                <a:headEnd/>
                <a:tailEnd/>
              </a:ln>
            </p:spPr>
            <p:txBody>
              <a:bodyPr/>
              <a:lstStyle/>
              <a:p>
                <a:endParaRPr lang="en-US"/>
              </a:p>
            </p:txBody>
          </p:sp>
          <p:sp>
            <p:nvSpPr>
              <p:cNvPr id="126486" name="Line 6678"/>
              <p:cNvSpPr>
                <a:spLocks noChangeShapeType="1"/>
              </p:cNvSpPr>
              <p:nvPr/>
            </p:nvSpPr>
            <p:spPr bwMode="auto">
              <a:xfrm flipV="1">
                <a:off x="5256" y="1577"/>
                <a:ext cx="3" cy="2"/>
              </a:xfrm>
              <a:prstGeom prst="line">
                <a:avLst/>
              </a:prstGeom>
              <a:noFill/>
              <a:ln w="0">
                <a:solidFill>
                  <a:srgbClr val="FFDF7F"/>
                </a:solidFill>
                <a:round/>
                <a:headEnd/>
                <a:tailEnd/>
              </a:ln>
            </p:spPr>
            <p:txBody>
              <a:bodyPr/>
              <a:lstStyle/>
              <a:p>
                <a:endParaRPr lang="en-US"/>
              </a:p>
            </p:txBody>
          </p:sp>
          <p:sp>
            <p:nvSpPr>
              <p:cNvPr id="126487" name="Line 6679"/>
              <p:cNvSpPr>
                <a:spLocks noChangeShapeType="1"/>
              </p:cNvSpPr>
              <p:nvPr/>
            </p:nvSpPr>
            <p:spPr bwMode="auto">
              <a:xfrm flipV="1">
                <a:off x="5259" y="1574"/>
                <a:ext cx="2" cy="3"/>
              </a:xfrm>
              <a:prstGeom prst="line">
                <a:avLst/>
              </a:prstGeom>
              <a:noFill/>
              <a:ln w="0">
                <a:solidFill>
                  <a:srgbClr val="FFDF7F"/>
                </a:solidFill>
                <a:round/>
                <a:headEnd/>
                <a:tailEnd/>
              </a:ln>
            </p:spPr>
            <p:txBody>
              <a:bodyPr/>
              <a:lstStyle/>
              <a:p>
                <a:endParaRPr lang="en-US"/>
              </a:p>
            </p:txBody>
          </p:sp>
          <p:sp>
            <p:nvSpPr>
              <p:cNvPr id="126488" name="Line 6680"/>
              <p:cNvSpPr>
                <a:spLocks noChangeShapeType="1"/>
              </p:cNvSpPr>
              <p:nvPr/>
            </p:nvSpPr>
            <p:spPr bwMode="auto">
              <a:xfrm flipH="1" flipV="1">
                <a:off x="5306" y="1525"/>
                <a:ext cx="2" cy="3"/>
              </a:xfrm>
              <a:prstGeom prst="line">
                <a:avLst/>
              </a:prstGeom>
              <a:noFill/>
              <a:ln w="0">
                <a:solidFill>
                  <a:srgbClr val="FFDF7F"/>
                </a:solidFill>
                <a:round/>
                <a:headEnd/>
                <a:tailEnd/>
              </a:ln>
            </p:spPr>
            <p:txBody>
              <a:bodyPr/>
              <a:lstStyle/>
              <a:p>
                <a:endParaRPr lang="en-US"/>
              </a:p>
            </p:txBody>
          </p:sp>
          <p:sp>
            <p:nvSpPr>
              <p:cNvPr id="126489" name="Line 6681"/>
              <p:cNvSpPr>
                <a:spLocks noChangeShapeType="1"/>
              </p:cNvSpPr>
              <p:nvPr/>
            </p:nvSpPr>
            <p:spPr bwMode="auto">
              <a:xfrm flipH="1" flipV="1">
                <a:off x="5303" y="1524"/>
                <a:ext cx="3" cy="1"/>
              </a:xfrm>
              <a:prstGeom prst="line">
                <a:avLst/>
              </a:prstGeom>
              <a:noFill/>
              <a:ln w="0">
                <a:solidFill>
                  <a:srgbClr val="FFDF7F"/>
                </a:solidFill>
                <a:round/>
                <a:headEnd/>
                <a:tailEnd/>
              </a:ln>
            </p:spPr>
            <p:txBody>
              <a:bodyPr/>
              <a:lstStyle/>
              <a:p>
                <a:endParaRPr lang="en-US"/>
              </a:p>
            </p:txBody>
          </p:sp>
          <p:sp>
            <p:nvSpPr>
              <p:cNvPr id="126490" name="Line 6682"/>
              <p:cNvSpPr>
                <a:spLocks noChangeShapeType="1"/>
              </p:cNvSpPr>
              <p:nvPr/>
            </p:nvSpPr>
            <p:spPr bwMode="auto">
              <a:xfrm flipH="1">
                <a:off x="5300" y="1524"/>
                <a:ext cx="3" cy="1"/>
              </a:xfrm>
              <a:prstGeom prst="line">
                <a:avLst/>
              </a:prstGeom>
              <a:noFill/>
              <a:ln w="0">
                <a:solidFill>
                  <a:srgbClr val="FFDF7F"/>
                </a:solidFill>
                <a:round/>
                <a:headEnd/>
                <a:tailEnd/>
              </a:ln>
            </p:spPr>
            <p:txBody>
              <a:bodyPr/>
              <a:lstStyle/>
              <a:p>
                <a:endParaRPr lang="en-US"/>
              </a:p>
            </p:txBody>
          </p:sp>
          <p:sp>
            <p:nvSpPr>
              <p:cNvPr id="126491" name="Line 6683"/>
              <p:cNvSpPr>
                <a:spLocks noChangeShapeType="1"/>
              </p:cNvSpPr>
              <p:nvPr/>
            </p:nvSpPr>
            <p:spPr bwMode="auto">
              <a:xfrm flipH="1">
                <a:off x="5298" y="1525"/>
                <a:ext cx="2" cy="3"/>
              </a:xfrm>
              <a:prstGeom prst="line">
                <a:avLst/>
              </a:prstGeom>
              <a:noFill/>
              <a:ln w="0">
                <a:solidFill>
                  <a:srgbClr val="FFDF7F"/>
                </a:solidFill>
                <a:round/>
                <a:headEnd/>
                <a:tailEnd/>
              </a:ln>
            </p:spPr>
            <p:txBody>
              <a:bodyPr/>
              <a:lstStyle/>
              <a:p>
                <a:endParaRPr lang="en-US"/>
              </a:p>
            </p:txBody>
          </p:sp>
          <p:sp>
            <p:nvSpPr>
              <p:cNvPr id="126492" name="Line 6684"/>
              <p:cNvSpPr>
                <a:spLocks noChangeShapeType="1"/>
              </p:cNvSpPr>
              <p:nvPr/>
            </p:nvSpPr>
            <p:spPr bwMode="auto">
              <a:xfrm>
                <a:off x="5298" y="1528"/>
                <a:ext cx="2" cy="4"/>
              </a:xfrm>
              <a:prstGeom prst="line">
                <a:avLst/>
              </a:prstGeom>
              <a:noFill/>
              <a:ln w="0">
                <a:solidFill>
                  <a:srgbClr val="FFDF7F"/>
                </a:solidFill>
                <a:round/>
                <a:headEnd/>
                <a:tailEnd/>
              </a:ln>
            </p:spPr>
            <p:txBody>
              <a:bodyPr/>
              <a:lstStyle/>
              <a:p>
                <a:endParaRPr lang="en-US"/>
              </a:p>
            </p:txBody>
          </p:sp>
          <p:sp>
            <p:nvSpPr>
              <p:cNvPr id="126493" name="Line 6685"/>
              <p:cNvSpPr>
                <a:spLocks noChangeShapeType="1"/>
              </p:cNvSpPr>
              <p:nvPr/>
            </p:nvSpPr>
            <p:spPr bwMode="auto">
              <a:xfrm>
                <a:off x="5300" y="1532"/>
                <a:ext cx="3" cy="1"/>
              </a:xfrm>
              <a:prstGeom prst="line">
                <a:avLst/>
              </a:prstGeom>
              <a:noFill/>
              <a:ln w="0">
                <a:solidFill>
                  <a:srgbClr val="FFDF7F"/>
                </a:solidFill>
                <a:round/>
                <a:headEnd/>
                <a:tailEnd/>
              </a:ln>
            </p:spPr>
            <p:txBody>
              <a:bodyPr/>
              <a:lstStyle/>
              <a:p>
                <a:endParaRPr lang="en-US"/>
              </a:p>
            </p:txBody>
          </p:sp>
          <p:sp>
            <p:nvSpPr>
              <p:cNvPr id="126494" name="Line 6686"/>
              <p:cNvSpPr>
                <a:spLocks noChangeShapeType="1"/>
              </p:cNvSpPr>
              <p:nvPr/>
            </p:nvSpPr>
            <p:spPr bwMode="auto">
              <a:xfrm flipV="1">
                <a:off x="5303" y="1532"/>
                <a:ext cx="3" cy="1"/>
              </a:xfrm>
              <a:prstGeom prst="line">
                <a:avLst/>
              </a:prstGeom>
              <a:noFill/>
              <a:ln w="0">
                <a:solidFill>
                  <a:srgbClr val="FFDF7F"/>
                </a:solidFill>
                <a:round/>
                <a:headEnd/>
                <a:tailEnd/>
              </a:ln>
            </p:spPr>
            <p:txBody>
              <a:bodyPr/>
              <a:lstStyle/>
              <a:p>
                <a:endParaRPr lang="en-US"/>
              </a:p>
            </p:txBody>
          </p:sp>
          <p:sp>
            <p:nvSpPr>
              <p:cNvPr id="126495" name="Line 6687"/>
              <p:cNvSpPr>
                <a:spLocks noChangeShapeType="1"/>
              </p:cNvSpPr>
              <p:nvPr/>
            </p:nvSpPr>
            <p:spPr bwMode="auto">
              <a:xfrm flipV="1">
                <a:off x="5306" y="1528"/>
                <a:ext cx="2" cy="4"/>
              </a:xfrm>
              <a:prstGeom prst="line">
                <a:avLst/>
              </a:prstGeom>
              <a:noFill/>
              <a:ln w="0">
                <a:solidFill>
                  <a:srgbClr val="FFDF7F"/>
                </a:solidFill>
                <a:round/>
                <a:headEnd/>
                <a:tailEnd/>
              </a:ln>
            </p:spPr>
            <p:txBody>
              <a:bodyPr/>
              <a:lstStyle/>
              <a:p>
                <a:endParaRPr lang="en-US"/>
              </a:p>
            </p:txBody>
          </p:sp>
          <p:sp>
            <p:nvSpPr>
              <p:cNvPr id="126496" name="Line 6688"/>
              <p:cNvSpPr>
                <a:spLocks noChangeShapeType="1"/>
              </p:cNvSpPr>
              <p:nvPr/>
            </p:nvSpPr>
            <p:spPr bwMode="auto">
              <a:xfrm flipH="1" flipV="1">
                <a:off x="5250" y="1407"/>
                <a:ext cx="2" cy="3"/>
              </a:xfrm>
              <a:prstGeom prst="line">
                <a:avLst/>
              </a:prstGeom>
              <a:noFill/>
              <a:ln w="0">
                <a:solidFill>
                  <a:srgbClr val="FFDF7F"/>
                </a:solidFill>
                <a:round/>
                <a:headEnd/>
                <a:tailEnd/>
              </a:ln>
            </p:spPr>
            <p:txBody>
              <a:bodyPr/>
              <a:lstStyle/>
              <a:p>
                <a:endParaRPr lang="en-US"/>
              </a:p>
            </p:txBody>
          </p:sp>
          <p:sp>
            <p:nvSpPr>
              <p:cNvPr id="126497" name="Line 6689"/>
              <p:cNvSpPr>
                <a:spLocks noChangeShapeType="1"/>
              </p:cNvSpPr>
              <p:nvPr/>
            </p:nvSpPr>
            <p:spPr bwMode="auto">
              <a:xfrm flipH="1" flipV="1">
                <a:off x="5247" y="1405"/>
                <a:ext cx="3" cy="2"/>
              </a:xfrm>
              <a:prstGeom prst="line">
                <a:avLst/>
              </a:prstGeom>
              <a:noFill/>
              <a:ln w="0">
                <a:solidFill>
                  <a:srgbClr val="FFDF7F"/>
                </a:solidFill>
                <a:round/>
                <a:headEnd/>
                <a:tailEnd/>
              </a:ln>
            </p:spPr>
            <p:txBody>
              <a:bodyPr/>
              <a:lstStyle/>
              <a:p>
                <a:endParaRPr lang="en-US"/>
              </a:p>
            </p:txBody>
          </p:sp>
          <p:sp>
            <p:nvSpPr>
              <p:cNvPr id="126498" name="Line 6690"/>
              <p:cNvSpPr>
                <a:spLocks noChangeShapeType="1"/>
              </p:cNvSpPr>
              <p:nvPr/>
            </p:nvSpPr>
            <p:spPr bwMode="auto">
              <a:xfrm flipH="1">
                <a:off x="5244" y="1405"/>
                <a:ext cx="3" cy="2"/>
              </a:xfrm>
              <a:prstGeom prst="line">
                <a:avLst/>
              </a:prstGeom>
              <a:noFill/>
              <a:ln w="0">
                <a:solidFill>
                  <a:srgbClr val="FFDF7F"/>
                </a:solidFill>
                <a:round/>
                <a:headEnd/>
                <a:tailEnd/>
              </a:ln>
            </p:spPr>
            <p:txBody>
              <a:bodyPr/>
              <a:lstStyle/>
              <a:p>
                <a:endParaRPr lang="en-US"/>
              </a:p>
            </p:txBody>
          </p:sp>
          <p:sp>
            <p:nvSpPr>
              <p:cNvPr id="126499" name="Line 6691"/>
              <p:cNvSpPr>
                <a:spLocks noChangeShapeType="1"/>
              </p:cNvSpPr>
              <p:nvPr/>
            </p:nvSpPr>
            <p:spPr bwMode="auto">
              <a:xfrm flipH="1">
                <a:off x="5243" y="1407"/>
                <a:ext cx="1" cy="3"/>
              </a:xfrm>
              <a:prstGeom prst="line">
                <a:avLst/>
              </a:prstGeom>
              <a:noFill/>
              <a:ln w="0">
                <a:solidFill>
                  <a:srgbClr val="FFDF7F"/>
                </a:solidFill>
                <a:round/>
                <a:headEnd/>
                <a:tailEnd/>
              </a:ln>
            </p:spPr>
            <p:txBody>
              <a:bodyPr/>
              <a:lstStyle/>
              <a:p>
                <a:endParaRPr lang="en-US"/>
              </a:p>
            </p:txBody>
          </p:sp>
          <p:sp>
            <p:nvSpPr>
              <p:cNvPr id="126500" name="Line 6692"/>
              <p:cNvSpPr>
                <a:spLocks noChangeShapeType="1"/>
              </p:cNvSpPr>
              <p:nvPr/>
            </p:nvSpPr>
            <p:spPr bwMode="auto">
              <a:xfrm>
                <a:off x="5243" y="1410"/>
                <a:ext cx="1" cy="3"/>
              </a:xfrm>
              <a:prstGeom prst="line">
                <a:avLst/>
              </a:prstGeom>
              <a:noFill/>
              <a:ln w="0">
                <a:solidFill>
                  <a:srgbClr val="FFDF7F"/>
                </a:solidFill>
                <a:round/>
                <a:headEnd/>
                <a:tailEnd/>
              </a:ln>
            </p:spPr>
            <p:txBody>
              <a:bodyPr/>
              <a:lstStyle/>
              <a:p>
                <a:endParaRPr lang="en-US"/>
              </a:p>
            </p:txBody>
          </p:sp>
          <p:sp>
            <p:nvSpPr>
              <p:cNvPr id="126501" name="Line 6693"/>
              <p:cNvSpPr>
                <a:spLocks noChangeShapeType="1"/>
              </p:cNvSpPr>
              <p:nvPr/>
            </p:nvSpPr>
            <p:spPr bwMode="auto">
              <a:xfrm>
                <a:off x="5244" y="1413"/>
                <a:ext cx="3" cy="2"/>
              </a:xfrm>
              <a:prstGeom prst="line">
                <a:avLst/>
              </a:prstGeom>
              <a:noFill/>
              <a:ln w="0">
                <a:solidFill>
                  <a:srgbClr val="FFDF7F"/>
                </a:solidFill>
                <a:round/>
                <a:headEnd/>
                <a:tailEnd/>
              </a:ln>
            </p:spPr>
            <p:txBody>
              <a:bodyPr/>
              <a:lstStyle/>
              <a:p>
                <a:endParaRPr lang="en-US"/>
              </a:p>
            </p:txBody>
          </p:sp>
          <p:sp>
            <p:nvSpPr>
              <p:cNvPr id="126502" name="Line 6694"/>
              <p:cNvSpPr>
                <a:spLocks noChangeShapeType="1"/>
              </p:cNvSpPr>
              <p:nvPr/>
            </p:nvSpPr>
            <p:spPr bwMode="auto">
              <a:xfrm flipV="1">
                <a:off x="5247" y="1413"/>
                <a:ext cx="3" cy="2"/>
              </a:xfrm>
              <a:prstGeom prst="line">
                <a:avLst/>
              </a:prstGeom>
              <a:noFill/>
              <a:ln w="0">
                <a:solidFill>
                  <a:srgbClr val="FFDF7F"/>
                </a:solidFill>
                <a:round/>
                <a:headEnd/>
                <a:tailEnd/>
              </a:ln>
            </p:spPr>
            <p:txBody>
              <a:bodyPr/>
              <a:lstStyle/>
              <a:p>
                <a:endParaRPr lang="en-US"/>
              </a:p>
            </p:txBody>
          </p:sp>
          <p:sp>
            <p:nvSpPr>
              <p:cNvPr id="126503" name="Line 6695"/>
              <p:cNvSpPr>
                <a:spLocks noChangeShapeType="1"/>
              </p:cNvSpPr>
              <p:nvPr/>
            </p:nvSpPr>
            <p:spPr bwMode="auto">
              <a:xfrm flipV="1">
                <a:off x="5250" y="1410"/>
                <a:ext cx="2" cy="3"/>
              </a:xfrm>
              <a:prstGeom prst="line">
                <a:avLst/>
              </a:prstGeom>
              <a:noFill/>
              <a:ln w="0">
                <a:solidFill>
                  <a:srgbClr val="FFDF7F"/>
                </a:solidFill>
                <a:round/>
                <a:headEnd/>
                <a:tailEnd/>
              </a:ln>
            </p:spPr>
            <p:txBody>
              <a:bodyPr/>
              <a:lstStyle/>
              <a:p>
                <a:endParaRPr lang="en-US"/>
              </a:p>
            </p:txBody>
          </p:sp>
          <p:sp>
            <p:nvSpPr>
              <p:cNvPr id="126504" name="Line 6696"/>
              <p:cNvSpPr>
                <a:spLocks noChangeShapeType="1"/>
              </p:cNvSpPr>
              <p:nvPr/>
            </p:nvSpPr>
            <p:spPr bwMode="auto">
              <a:xfrm flipH="1" flipV="1">
                <a:off x="5306" y="1442"/>
                <a:ext cx="2" cy="4"/>
              </a:xfrm>
              <a:prstGeom prst="line">
                <a:avLst/>
              </a:prstGeom>
              <a:noFill/>
              <a:ln w="0">
                <a:solidFill>
                  <a:srgbClr val="FFDF7F"/>
                </a:solidFill>
                <a:round/>
                <a:headEnd/>
                <a:tailEnd/>
              </a:ln>
            </p:spPr>
            <p:txBody>
              <a:bodyPr/>
              <a:lstStyle/>
              <a:p>
                <a:endParaRPr lang="en-US"/>
              </a:p>
            </p:txBody>
          </p:sp>
          <p:sp>
            <p:nvSpPr>
              <p:cNvPr id="126505" name="Line 6697"/>
              <p:cNvSpPr>
                <a:spLocks noChangeShapeType="1"/>
              </p:cNvSpPr>
              <p:nvPr/>
            </p:nvSpPr>
            <p:spPr bwMode="auto">
              <a:xfrm flipH="1" flipV="1">
                <a:off x="5303" y="1441"/>
                <a:ext cx="3" cy="1"/>
              </a:xfrm>
              <a:prstGeom prst="line">
                <a:avLst/>
              </a:prstGeom>
              <a:noFill/>
              <a:ln w="0">
                <a:solidFill>
                  <a:srgbClr val="FFDF7F"/>
                </a:solidFill>
                <a:round/>
                <a:headEnd/>
                <a:tailEnd/>
              </a:ln>
            </p:spPr>
            <p:txBody>
              <a:bodyPr/>
              <a:lstStyle/>
              <a:p>
                <a:endParaRPr lang="en-US"/>
              </a:p>
            </p:txBody>
          </p:sp>
          <p:sp>
            <p:nvSpPr>
              <p:cNvPr id="126506" name="Line 6698"/>
              <p:cNvSpPr>
                <a:spLocks noChangeShapeType="1"/>
              </p:cNvSpPr>
              <p:nvPr/>
            </p:nvSpPr>
            <p:spPr bwMode="auto">
              <a:xfrm flipH="1">
                <a:off x="5300" y="1441"/>
                <a:ext cx="3" cy="1"/>
              </a:xfrm>
              <a:prstGeom prst="line">
                <a:avLst/>
              </a:prstGeom>
              <a:noFill/>
              <a:ln w="0">
                <a:solidFill>
                  <a:srgbClr val="FFDF7F"/>
                </a:solidFill>
                <a:round/>
                <a:headEnd/>
                <a:tailEnd/>
              </a:ln>
            </p:spPr>
            <p:txBody>
              <a:bodyPr/>
              <a:lstStyle/>
              <a:p>
                <a:endParaRPr lang="en-US"/>
              </a:p>
            </p:txBody>
          </p:sp>
          <p:sp>
            <p:nvSpPr>
              <p:cNvPr id="126507" name="Line 6699"/>
              <p:cNvSpPr>
                <a:spLocks noChangeShapeType="1"/>
              </p:cNvSpPr>
              <p:nvPr/>
            </p:nvSpPr>
            <p:spPr bwMode="auto">
              <a:xfrm flipH="1">
                <a:off x="5298" y="1442"/>
                <a:ext cx="2" cy="4"/>
              </a:xfrm>
              <a:prstGeom prst="line">
                <a:avLst/>
              </a:prstGeom>
              <a:noFill/>
              <a:ln w="0">
                <a:solidFill>
                  <a:srgbClr val="FFDF7F"/>
                </a:solidFill>
                <a:round/>
                <a:headEnd/>
                <a:tailEnd/>
              </a:ln>
            </p:spPr>
            <p:txBody>
              <a:bodyPr/>
              <a:lstStyle/>
              <a:p>
                <a:endParaRPr lang="en-US"/>
              </a:p>
            </p:txBody>
          </p:sp>
          <p:sp>
            <p:nvSpPr>
              <p:cNvPr id="126508" name="Line 6700"/>
              <p:cNvSpPr>
                <a:spLocks noChangeShapeType="1"/>
              </p:cNvSpPr>
              <p:nvPr/>
            </p:nvSpPr>
            <p:spPr bwMode="auto">
              <a:xfrm>
                <a:off x="5298" y="1446"/>
                <a:ext cx="2" cy="3"/>
              </a:xfrm>
              <a:prstGeom prst="line">
                <a:avLst/>
              </a:prstGeom>
              <a:noFill/>
              <a:ln w="0">
                <a:solidFill>
                  <a:srgbClr val="FFDF7F"/>
                </a:solidFill>
                <a:round/>
                <a:headEnd/>
                <a:tailEnd/>
              </a:ln>
            </p:spPr>
            <p:txBody>
              <a:bodyPr/>
              <a:lstStyle/>
              <a:p>
                <a:endParaRPr lang="en-US"/>
              </a:p>
            </p:txBody>
          </p:sp>
          <p:sp>
            <p:nvSpPr>
              <p:cNvPr id="126509" name="Line 6701"/>
              <p:cNvSpPr>
                <a:spLocks noChangeShapeType="1"/>
              </p:cNvSpPr>
              <p:nvPr/>
            </p:nvSpPr>
            <p:spPr bwMode="auto">
              <a:xfrm>
                <a:off x="5300" y="1449"/>
                <a:ext cx="3" cy="1"/>
              </a:xfrm>
              <a:prstGeom prst="line">
                <a:avLst/>
              </a:prstGeom>
              <a:noFill/>
              <a:ln w="0">
                <a:solidFill>
                  <a:srgbClr val="FFDF7F"/>
                </a:solidFill>
                <a:round/>
                <a:headEnd/>
                <a:tailEnd/>
              </a:ln>
            </p:spPr>
            <p:txBody>
              <a:bodyPr/>
              <a:lstStyle/>
              <a:p>
                <a:endParaRPr lang="en-US"/>
              </a:p>
            </p:txBody>
          </p:sp>
          <p:sp>
            <p:nvSpPr>
              <p:cNvPr id="126510" name="Line 6702"/>
              <p:cNvSpPr>
                <a:spLocks noChangeShapeType="1"/>
              </p:cNvSpPr>
              <p:nvPr/>
            </p:nvSpPr>
            <p:spPr bwMode="auto">
              <a:xfrm flipV="1">
                <a:off x="5303" y="1449"/>
                <a:ext cx="3" cy="1"/>
              </a:xfrm>
              <a:prstGeom prst="line">
                <a:avLst/>
              </a:prstGeom>
              <a:noFill/>
              <a:ln w="0">
                <a:solidFill>
                  <a:srgbClr val="FFDF7F"/>
                </a:solidFill>
                <a:round/>
                <a:headEnd/>
                <a:tailEnd/>
              </a:ln>
            </p:spPr>
            <p:txBody>
              <a:bodyPr/>
              <a:lstStyle/>
              <a:p>
                <a:endParaRPr lang="en-US"/>
              </a:p>
            </p:txBody>
          </p:sp>
          <p:sp>
            <p:nvSpPr>
              <p:cNvPr id="126511" name="Line 6703"/>
              <p:cNvSpPr>
                <a:spLocks noChangeShapeType="1"/>
              </p:cNvSpPr>
              <p:nvPr/>
            </p:nvSpPr>
            <p:spPr bwMode="auto">
              <a:xfrm flipV="1">
                <a:off x="5306" y="1446"/>
                <a:ext cx="2" cy="3"/>
              </a:xfrm>
              <a:prstGeom prst="line">
                <a:avLst/>
              </a:prstGeom>
              <a:noFill/>
              <a:ln w="0">
                <a:solidFill>
                  <a:srgbClr val="FFDF7F"/>
                </a:solidFill>
                <a:round/>
                <a:headEnd/>
                <a:tailEnd/>
              </a:ln>
            </p:spPr>
            <p:txBody>
              <a:bodyPr/>
              <a:lstStyle/>
              <a:p>
                <a:endParaRPr lang="en-US"/>
              </a:p>
            </p:txBody>
          </p:sp>
          <p:sp>
            <p:nvSpPr>
              <p:cNvPr id="126512" name="Line 6704"/>
              <p:cNvSpPr>
                <a:spLocks noChangeShapeType="1"/>
              </p:cNvSpPr>
              <p:nvPr/>
            </p:nvSpPr>
            <p:spPr bwMode="auto">
              <a:xfrm flipH="1" flipV="1">
                <a:off x="5306" y="1485"/>
                <a:ext cx="2" cy="3"/>
              </a:xfrm>
              <a:prstGeom prst="line">
                <a:avLst/>
              </a:prstGeom>
              <a:noFill/>
              <a:ln w="0">
                <a:solidFill>
                  <a:srgbClr val="FFDF7F"/>
                </a:solidFill>
                <a:round/>
                <a:headEnd/>
                <a:tailEnd/>
              </a:ln>
            </p:spPr>
            <p:txBody>
              <a:bodyPr/>
              <a:lstStyle/>
              <a:p>
                <a:endParaRPr lang="en-US"/>
              </a:p>
            </p:txBody>
          </p:sp>
          <p:sp>
            <p:nvSpPr>
              <p:cNvPr id="126513" name="Line 6705"/>
              <p:cNvSpPr>
                <a:spLocks noChangeShapeType="1"/>
              </p:cNvSpPr>
              <p:nvPr/>
            </p:nvSpPr>
            <p:spPr bwMode="auto">
              <a:xfrm flipH="1" flipV="1">
                <a:off x="5303" y="1483"/>
                <a:ext cx="3" cy="2"/>
              </a:xfrm>
              <a:prstGeom prst="line">
                <a:avLst/>
              </a:prstGeom>
              <a:noFill/>
              <a:ln w="0">
                <a:solidFill>
                  <a:srgbClr val="FFDF7F"/>
                </a:solidFill>
                <a:round/>
                <a:headEnd/>
                <a:tailEnd/>
              </a:ln>
            </p:spPr>
            <p:txBody>
              <a:bodyPr/>
              <a:lstStyle/>
              <a:p>
                <a:endParaRPr lang="en-US"/>
              </a:p>
            </p:txBody>
          </p:sp>
          <p:sp>
            <p:nvSpPr>
              <p:cNvPr id="126514" name="Line 6706"/>
              <p:cNvSpPr>
                <a:spLocks noChangeShapeType="1"/>
              </p:cNvSpPr>
              <p:nvPr/>
            </p:nvSpPr>
            <p:spPr bwMode="auto">
              <a:xfrm flipH="1">
                <a:off x="5300" y="1483"/>
                <a:ext cx="3" cy="2"/>
              </a:xfrm>
              <a:prstGeom prst="line">
                <a:avLst/>
              </a:prstGeom>
              <a:noFill/>
              <a:ln w="0">
                <a:solidFill>
                  <a:srgbClr val="FFDF7F"/>
                </a:solidFill>
                <a:round/>
                <a:headEnd/>
                <a:tailEnd/>
              </a:ln>
            </p:spPr>
            <p:txBody>
              <a:bodyPr/>
              <a:lstStyle/>
              <a:p>
                <a:endParaRPr lang="en-US"/>
              </a:p>
            </p:txBody>
          </p:sp>
          <p:sp>
            <p:nvSpPr>
              <p:cNvPr id="126515" name="Line 6707"/>
              <p:cNvSpPr>
                <a:spLocks noChangeShapeType="1"/>
              </p:cNvSpPr>
              <p:nvPr/>
            </p:nvSpPr>
            <p:spPr bwMode="auto">
              <a:xfrm flipH="1">
                <a:off x="5298" y="1485"/>
                <a:ext cx="2" cy="3"/>
              </a:xfrm>
              <a:prstGeom prst="line">
                <a:avLst/>
              </a:prstGeom>
              <a:noFill/>
              <a:ln w="0">
                <a:solidFill>
                  <a:srgbClr val="FFDF7F"/>
                </a:solidFill>
                <a:round/>
                <a:headEnd/>
                <a:tailEnd/>
              </a:ln>
            </p:spPr>
            <p:txBody>
              <a:bodyPr/>
              <a:lstStyle/>
              <a:p>
                <a:endParaRPr lang="en-US"/>
              </a:p>
            </p:txBody>
          </p:sp>
          <p:sp>
            <p:nvSpPr>
              <p:cNvPr id="126516" name="Line 6708"/>
              <p:cNvSpPr>
                <a:spLocks noChangeShapeType="1"/>
              </p:cNvSpPr>
              <p:nvPr/>
            </p:nvSpPr>
            <p:spPr bwMode="auto">
              <a:xfrm>
                <a:off x="5298" y="1488"/>
                <a:ext cx="2" cy="3"/>
              </a:xfrm>
              <a:prstGeom prst="line">
                <a:avLst/>
              </a:prstGeom>
              <a:noFill/>
              <a:ln w="0">
                <a:solidFill>
                  <a:srgbClr val="FFDF7F"/>
                </a:solidFill>
                <a:round/>
                <a:headEnd/>
                <a:tailEnd/>
              </a:ln>
            </p:spPr>
            <p:txBody>
              <a:bodyPr/>
              <a:lstStyle/>
              <a:p>
                <a:endParaRPr lang="en-US"/>
              </a:p>
            </p:txBody>
          </p:sp>
          <p:sp>
            <p:nvSpPr>
              <p:cNvPr id="126517" name="Line 6709"/>
              <p:cNvSpPr>
                <a:spLocks noChangeShapeType="1"/>
              </p:cNvSpPr>
              <p:nvPr/>
            </p:nvSpPr>
            <p:spPr bwMode="auto">
              <a:xfrm>
                <a:off x="5300" y="1491"/>
                <a:ext cx="3" cy="2"/>
              </a:xfrm>
              <a:prstGeom prst="line">
                <a:avLst/>
              </a:prstGeom>
              <a:noFill/>
              <a:ln w="0">
                <a:solidFill>
                  <a:srgbClr val="FFDF7F"/>
                </a:solidFill>
                <a:round/>
                <a:headEnd/>
                <a:tailEnd/>
              </a:ln>
            </p:spPr>
            <p:txBody>
              <a:bodyPr/>
              <a:lstStyle/>
              <a:p>
                <a:endParaRPr lang="en-US"/>
              </a:p>
            </p:txBody>
          </p:sp>
          <p:sp>
            <p:nvSpPr>
              <p:cNvPr id="126518" name="Line 6710"/>
              <p:cNvSpPr>
                <a:spLocks noChangeShapeType="1"/>
              </p:cNvSpPr>
              <p:nvPr/>
            </p:nvSpPr>
            <p:spPr bwMode="auto">
              <a:xfrm flipV="1">
                <a:off x="5303" y="1491"/>
                <a:ext cx="3" cy="2"/>
              </a:xfrm>
              <a:prstGeom prst="line">
                <a:avLst/>
              </a:prstGeom>
              <a:noFill/>
              <a:ln w="0">
                <a:solidFill>
                  <a:srgbClr val="FFDF7F"/>
                </a:solidFill>
                <a:round/>
                <a:headEnd/>
                <a:tailEnd/>
              </a:ln>
            </p:spPr>
            <p:txBody>
              <a:bodyPr/>
              <a:lstStyle/>
              <a:p>
                <a:endParaRPr lang="en-US"/>
              </a:p>
            </p:txBody>
          </p:sp>
          <p:sp>
            <p:nvSpPr>
              <p:cNvPr id="126519" name="Line 6711"/>
              <p:cNvSpPr>
                <a:spLocks noChangeShapeType="1"/>
              </p:cNvSpPr>
              <p:nvPr/>
            </p:nvSpPr>
            <p:spPr bwMode="auto">
              <a:xfrm flipV="1">
                <a:off x="5306" y="1488"/>
                <a:ext cx="2" cy="3"/>
              </a:xfrm>
              <a:prstGeom prst="line">
                <a:avLst/>
              </a:prstGeom>
              <a:noFill/>
              <a:ln w="0">
                <a:solidFill>
                  <a:srgbClr val="FFDF7F"/>
                </a:solidFill>
                <a:round/>
                <a:headEnd/>
                <a:tailEnd/>
              </a:ln>
            </p:spPr>
            <p:txBody>
              <a:bodyPr/>
              <a:lstStyle/>
              <a:p>
                <a:endParaRPr lang="en-US"/>
              </a:p>
            </p:txBody>
          </p:sp>
          <p:sp>
            <p:nvSpPr>
              <p:cNvPr id="126520" name="Line 6712"/>
              <p:cNvSpPr>
                <a:spLocks noChangeShapeType="1"/>
              </p:cNvSpPr>
              <p:nvPr/>
            </p:nvSpPr>
            <p:spPr bwMode="auto">
              <a:xfrm flipH="1" flipV="1">
                <a:off x="5253" y="1208"/>
                <a:ext cx="1" cy="3"/>
              </a:xfrm>
              <a:prstGeom prst="line">
                <a:avLst/>
              </a:prstGeom>
              <a:noFill/>
              <a:ln w="0">
                <a:solidFill>
                  <a:srgbClr val="FFDF7F"/>
                </a:solidFill>
                <a:round/>
                <a:headEnd/>
                <a:tailEnd/>
              </a:ln>
            </p:spPr>
            <p:txBody>
              <a:bodyPr/>
              <a:lstStyle/>
              <a:p>
                <a:endParaRPr lang="en-US"/>
              </a:p>
            </p:txBody>
          </p:sp>
          <p:sp>
            <p:nvSpPr>
              <p:cNvPr id="126521" name="Line 6713"/>
              <p:cNvSpPr>
                <a:spLocks noChangeShapeType="1"/>
              </p:cNvSpPr>
              <p:nvPr/>
            </p:nvSpPr>
            <p:spPr bwMode="auto">
              <a:xfrm flipH="1" flipV="1">
                <a:off x="5250" y="1206"/>
                <a:ext cx="3" cy="2"/>
              </a:xfrm>
              <a:prstGeom prst="line">
                <a:avLst/>
              </a:prstGeom>
              <a:noFill/>
              <a:ln w="0">
                <a:solidFill>
                  <a:srgbClr val="FFDF7F"/>
                </a:solidFill>
                <a:round/>
                <a:headEnd/>
                <a:tailEnd/>
              </a:ln>
            </p:spPr>
            <p:txBody>
              <a:bodyPr/>
              <a:lstStyle/>
              <a:p>
                <a:endParaRPr lang="en-US"/>
              </a:p>
            </p:txBody>
          </p:sp>
          <p:sp>
            <p:nvSpPr>
              <p:cNvPr id="126522" name="Line 6714"/>
              <p:cNvSpPr>
                <a:spLocks noChangeShapeType="1"/>
              </p:cNvSpPr>
              <p:nvPr/>
            </p:nvSpPr>
            <p:spPr bwMode="auto">
              <a:xfrm flipH="1">
                <a:off x="5246" y="1206"/>
                <a:ext cx="4" cy="2"/>
              </a:xfrm>
              <a:prstGeom prst="line">
                <a:avLst/>
              </a:prstGeom>
              <a:noFill/>
              <a:ln w="0">
                <a:solidFill>
                  <a:srgbClr val="FFDF7F"/>
                </a:solidFill>
                <a:round/>
                <a:headEnd/>
                <a:tailEnd/>
              </a:ln>
            </p:spPr>
            <p:txBody>
              <a:bodyPr/>
              <a:lstStyle/>
              <a:p>
                <a:endParaRPr lang="en-US"/>
              </a:p>
            </p:txBody>
          </p:sp>
          <p:sp>
            <p:nvSpPr>
              <p:cNvPr id="126523" name="Line 6715"/>
              <p:cNvSpPr>
                <a:spLocks noChangeShapeType="1"/>
              </p:cNvSpPr>
              <p:nvPr/>
            </p:nvSpPr>
            <p:spPr bwMode="auto">
              <a:xfrm flipH="1">
                <a:off x="5245" y="1208"/>
                <a:ext cx="1" cy="3"/>
              </a:xfrm>
              <a:prstGeom prst="line">
                <a:avLst/>
              </a:prstGeom>
              <a:noFill/>
              <a:ln w="0">
                <a:solidFill>
                  <a:srgbClr val="FFDF7F"/>
                </a:solidFill>
                <a:round/>
                <a:headEnd/>
                <a:tailEnd/>
              </a:ln>
            </p:spPr>
            <p:txBody>
              <a:bodyPr/>
              <a:lstStyle/>
              <a:p>
                <a:endParaRPr lang="en-US"/>
              </a:p>
            </p:txBody>
          </p:sp>
          <p:sp>
            <p:nvSpPr>
              <p:cNvPr id="126524" name="Line 6716"/>
              <p:cNvSpPr>
                <a:spLocks noChangeShapeType="1"/>
              </p:cNvSpPr>
              <p:nvPr/>
            </p:nvSpPr>
            <p:spPr bwMode="auto">
              <a:xfrm>
                <a:off x="5245" y="1211"/>
                <a:ext cx="1" cy="3"/>
              </a:xfrm>
              <a:prstGeom prst="line">
                <a:avLst/>
              </a:prstGeom>
              <a:noFill/>
              <a:ln w="0">
                <a:solidFill>
                  <a:srgbClr val="FFDF7F"/>
                </a:solidFill>
                <a:round/>
                <a:headEnd/>
                <a:tailEnd/>
              </a:ln>
            </p:spPr>
            <p:txBody>
              <a:bodyPr/>
              <a:lstStyle/>
              <a:p>
                <a:endParaRPr lang="en-US"/>
              </a:p>
            </p:txBody>
          </p:sp>
          <p:sp>
            <p:nvSpPr>
              <p:cNvPr id="126525" name="Line 6717"/>
              <p:cNvSpPr>
                <a:spLocks noChangeShapeType="1"/>
              </p:cNvSpPr>
              <p:nvPr/>
            </p:nvSpPr>
            <p:spPr bwMode="auto">
              <a:xfrm>
                <a:off x="5246" y="1214"/>
                <a:ext cx="4" cy="2"/>
              </a:xfrm>
              <a:prstGeom prst="line">
                <a:avLst/>
              </a:prstGeom>
              <a:noFill/>
              <a:ln w="0">
                <a:solidFill>
                  <a:srgbClr val="FFDF7F"/>
                </a:solidFill>
                <a:round/>
                <a:headEnd/>
                <a:tailEnd/>
              </a:ln>
            </p:spPr>
            <p:txBody>
              <a:bodyPr/>
              <a:lstStyle/>
              <a:p>
                <a:endParaRPr lang="en-US"/>
              </a:p>
            </p:txBody>
          </p:sp>
          <p:sp>
            <p:nvSpPr>
              <p:cNvPr id="126526" name="Line 6718"/>
              <p:cNvSpPr>
                <a:spLocks noChangeShapeType="1"/>
              </p:cNvSpPr>
              <p:nvPr/>
            </p:nvSpPr>
            <p:spPr bwMode="auto">
              <a:xfrm flipV="1">
                <a:off x="5250" y="1214"/>
                <a:ext cx="3" cy="2"/>
              </a:xfrm>
              <a:prstGeom prst="line">
                <a:avLst/>
              </a:prstGeom>
              <a:noFill/>
              <a:ln w="0">
                <a:solidFill>
                  <a:srgbClr val="FFDF7F"/>
                </a:solidFill>
                <a:round/>
                <a:headEnd/>
                <a:tailEnd/>
              </a:ln>
            </p:spPr>
            <p:txBody>
              <a:bodyPr/>
              <a:lstStyle/>
              <a:p>
                <a:endParaRPr lang="en-US"/>
              </a:p>
            </p:txBody>
          </p:sp>
          <p:sp>
            <p:nvSpPr>
              <p:cNvPr id="126527" name="Line 6719"/>
              <p:cNvSpPr>
                <a:spLocks noChangeShapeType="1"/>
              </p:cNvSpPr>
              <p:nvPr/>
            </p:nvSpPr>
            <p:spPr bwMode="auto">
              <a:xfrm flipV="1">
                <a:off x="5253" y="1211"/>
                <a:ext cx="1" cy="3"/>
              </a:xfrm>
              <a:prstGeom prst="line">
                <a:avLst/>
              </a:prstGeom>
              <a:noFill/>
              <a:ln w="0">
                <a:solidFill>
                  <a:srgbClr val="FFDF7F"/>
                </a:solidFill>
                <a:round/>
                <a:headEnd/>
                <a:tailEnd/>
              </a:ln>
            </p:spPr>
            <p:txBody>
              <a:bodyPr/>
              <a:lstStyle/>
              <a:p>
                <a:endParaRPr lang="en-US"/>
              </a:p>
            </p:txBody>
          </p:sp>
          <p:sp>
            <p:nvSpPr>
              <p:cNvPr id="126528" name="Line 6720"/>
              <p:cNvSpPr>
                <a:spLocks noChangeShapeType="1"/>
              </p:cNvSpPr>
              <p:nvPr/>
            </p:nvSpPr>
            <p:spPr bwMode="auto">
              <a:xfrm flipH="1" flipV="1">
                <a:off x="5253" y="1314"/>
                <a:ext cx="1" cy="3"/>
              </a:xfrm>
              <a:prstGeom prst="line">
                <a:avLst/>
              </a:prstGeom>
              <a:noFill/>
              <a:ln w="0">
                <a:solidFill>
                  <a:srgbClr val="FFDF7F"/>
                </a:solidFill>
                <a:round/>
                <a:headEnd/>
                <a:tailEnd/>
              </a:ln>
            </p:spPr>
            <p:txBody>
              <a:bodyPr/>
              <a:lstStyle/>
              <a:p>
                <a:endParaRPr lang="en-US"/>
              </a:p>
            </p:txBody>
          </p:sp>
          <p:sp>
            <p:nvSpPr>
              <p:cNvPr id="126529" name="Line 6721"/>
              <p:cNvSpPr>
                <a:spLocks noChangeShapeType="1"/>
              </p:cNvSpPr>
              <p:nvPr/>
            </p:nvSpPr>
            <p:spPr bwMode="auto">
              <a:xfrm flipH="1" flipV="1">
                <a:off x="5250" y="1312"/>
                <a:ext cx="3" cy="2"/>
              </a:xfrm>
              <a:prstGeom prst="line">
                <a:avLst/>
              </a:prstGeom>
              <a:noFill/>
              <a:ln w="0">
                <a:solidFill>
                  <a:srgbClr val="FFDF7F"/>
                </a:solidFill>
                <a:round/>
                <a:headEnd/>
                <a:tailEnd/>
              </a:ln>
            </p:spPr>
            <p:txBody>
              <a:bodyPr/>
              <a:lstStyle/>
              <a:p>
                <a:endParaRPr lang="en-US"/>
              </a:p>
            </p:txBody>
          </p:sp>
          <p:sp>
            <p:nvSpPr>
              <p:cNvPr id="126530" name="Line 6722"/>
              <p:cNvSpPr>
                <a:spLocks noChangeShapeType="1"/>
              </p:cNvSpPr>
              <p:nvPr/>
            </p:nvSpPr>
            <p:spPr bwMode="auto">
              <a:xfrm flipH="1">
                <a:off x="5246" y="1312"/>
                <a:ext cx="4" cy="2"/>
              </a:xfrm>
              <a:prstGeom prst="line">
                <a:avLst/>
              </a:prstGeom>
              <a:noFill/>
              <a:ln w="0">
                <a:solidFill>
                  <a:srgbClr val="FFDF7F"/>
                </a:solidFill>
                <a:round/>
                <a:headEnd/>
                <a:tailEnd/>
              </a:ln>
            </p:spPr>
            <p:txBody>
              <a:bodyPr/>
              <a:lstStyle/>
              <a:p>
                <a:endParaRPr lang="en-US"/>
              </a:p>
            </p:txBody>
          </p:sp>
          <p:sp>
            <p:nvSpPr>
              <p:cNvPr id="126531" name="Line 6723"/>
              <p:cNvSpPr>
                <a:spLocks noChangeShapeType="1"/>
              </p:cNvSpPr>
              <p:nvPr/>
            </p:nvSpPr>
            <p:spPr bwMode="auto">
              <a:xfrm flipH="1">
                <a:off x="5245" y="1314"/>
                <a:ext cx="1" cy="3"/>
              </a:xfrm>
              <a:prstGeom prst="line">
                <a:avLst/>
              </a:prstGeom>
              <a:noFill/>
              <a:ln w="0">
                <a:solidFill>
                  <a:srgbClr val="FFDF7F"/>
                </a:solidFill>
                <a:round/>
                <a:headEnd/>
                <a:tailEnd/>
              </a:ln>
            </p:spPr>
            <p:txBody>
              <a:bodyPr/>
              <a:lstStyle/>
              <a:p>
                <a:endParaRPr lang="en-US"/>
              </a:p>
            </p:txBody>
          </p:sp>
          <p:sp>
            <p:nvSpPr>
              <p:cNvPr id="126532" name="Line 6724"/>
              <p:cNvSpPr>
                <a:spLocks noChangeShapeType="1"/>
              </p:cNvSpPr>
              <p:nvPr/>
            </p:nvSpPr>
            <p:spPr bwMode="auto">
              <a:xfrm>
                <a:off x="5245" y="1317"/>
                <a:ext cx="1" cy="4"/>
              </a:xfrm>
              <a:prstGeom prst="line">
                <a:avLst/>
              </a:prstGeom>
              <a:noFill/>
              <a:ln w="0">
                <a:solidFill>
                  <a:srgbClr val="FFDF7F"/>
                </a:solidFill>
                <a:round/>
                <a:headEnd/>
                <a:tailEnd/>
              </a:ln>
            </p:spPr>
            <p:txBody>
              <a:bodyPr/>
              <a:lstStyle/>
              <a:p>
                <a:endParaRPr lang="en-US"/>
              </a:p>
            </p:txBody>
          </p:sp>
          <p:sp>
            <p:nvSpPr>
              <p:cNvPr id="126533" name="Line 6725"/>
              <p:cNvSpPr>
                <a:spLocks noChangeShapeType="1"/>
              </p:cNvSpPr>
              <p:nvPr/>
            </p:nvSpPr>
            <p:spPr bwMode="auto">
              <a:xfrm>
                <a:off x="5246" y="1321"/>
                <a:ext cx="4" cy="1"/>
              </a:xfrm>
              <a:prstGeom prst="line">
                <a:avLst/>
              </a:prstGeom>
              <a:noFill/>
              <a:ln w="0">
                <a:solidFill>
                  <a:srgbClr val="FFDF7F"/>
                </a:solidFill>
                <a:round/>
                <a:headEnd/>
                <a:tailEnd/>
              </a:ln>
            </p:spPr>
            <p:txBody>
              <a:bodyPr/>
              <a:lstStyle/>
              <a:p>
                <a:endParaRPr lang="en-US"/>
              </a:p>
            </p:txBody>
          </p:sp>
          <p:sp>
            <p:nvSpPr>
              <p:cNvPr id="126534" name="Line 6726"/>
              <p:cNvSpPr>
                <a:spLocks noChangeShapeType="1"/>
              </p:cNvSpPr>
              <p:nvPr/>
            </p:nvSpPr>
            <p:spPr bwMode="auto">
              <a:xfrm flipV="1">
                <a:off x="5250" y="1321"/>
                <a:ext cx="3" cy="1"/>
              </a:xfrm>
              <a:prstGeom prst="line">
                <a:avLst/>
              </a:prstGeom>
              <a:noFill/>
              <a:ln w="0">
                <a:solidFill>
                  <a:srgbClr val="FFDF7F"/>
                </a:solidFill>
                <a:round/>
                <a:headEnd/>
                <a:tailEnd/>
              </a:ln>
            </p:spPr>
            <p:txBody>
              <a:bodyPr/>
              <a:lstStyle/>
              <a:p>
                <a:endParaRPr lang="en-US"/>
              </a:p>
            </p:txBody>
          </p:sp>
          <p:sp>
            <p:nvSpPr>
              <p:cNvPr id="126535" name="Line 6727"/>
              <p:cNvSpPr>
                <a:spLocks noChangeShapeType="1"/>
              </p:cNvSpPr>
              <p:nvPr/>
            </p:nvSpPr>
            <p:spPr bwMode="auto">
              <a:xfrm flipV="1">
                <a:off x="5253" y="1317"/>
                <a:ext cx="1" cy="4"/>
              </a:xfrm>
              <a:prstGeom prst="line">
                <a:avLst/>
              </a:prstGeom>
              <a:noFill/>
              <a:ln w="0">
                <a:solidFill>
                  <a:srgbClr val="FFDF7F"/>
                </a:solidFill>
                <a:round/>
                <a:headEnd/>
                <a:tailEnd/>
              </a:ln>
            </p:spPr>
            <p:txBody>
              <a:bodyPr/>
              <a:lstStyle/>
              <a:p>
                <a:endParaRPr lang="en-US"/>
              </a:p>
            </p:txBody>
          </p:sp>
          <p:sp>
            <p:nvSpPr>
              <p:cNvPr id="126536" name="Line 6728"/>
              <p:cNvSpPr>
                <a:spLocks noChangeShapeType="1"/>
              </p:cNvSpPr>
              <p:nvPr/>
            </p:nvSpPr>
            <p:spPr bwMode="auto">
              <a:xfrm flipH="1" flipV="1">
                <a:off x="5252" y="1025"/>
                <a:ext cx="1" cy="3"/>
              </a:xfrm>
              <a:prstGeom prst="line">
                <a:avLst/>
              </a:prstGeom>
              <a:noFill/>
              <a:ln w="0">
                <a:solidFill>
                  <a:srgbClr val="FFDF7F"/>
                </a:solidFill>
                <a:round/>
                <a:headEnd/>
                <a:tailEnd/>
              </a:ln>
            </p:spPr>
            <p:txBody>
              <a:bodyPr/>
              <a:lstStyle/>
              <a:p>
                <a:endParaRPr lang="en-US"/>
              </a:p>
            </p:txBody>
          </p:sp>
          <p:sp>
            <p:nvSpPr>
              <p:cNvPr id="126537" name="Line 6729"/>
              <p:cNvSpPr>
                <a:spLocks noChangeShapeType="1"/>
              </p:cNvSpPr>
              <p:nvPr/>
            </p:nvSpPr>
            <p:spPr bwMode="auto">
              <a:xfrm flipH="1" flipV="1">
                <a:off x="5249" y="1023"/>
                <a:ext cx="3" cy="2"/>
              </a:xfrm>
              <a:prstGeom prst="line">
                <a:avLst/>
              </a:prstGeom>
              <a:noFill/>
              <a:ln w="0">
                <a:solidFill>
                  <a:srgbClr val="FFDF7F"/>
                </a:solidFill>
                <a:round/>
                <a:headEnd/>
                <a:tailEnd/>
              </a:ln>
            </p:spPr>
            <p:txBody>
              <a:bodyPr/>
              <a:lstStyle/>
              <a:p>
                <a:endParaRPr lang="en-US"/>
              </a:p>
            </p:txBody>
          </p:sp>
          <p:sp>
            <p:nvSpPr>
              <p:cNvPr id="126538" name="Line 6730"/>
              <p:cNvSpPr>
                <a:spLocks noChangeShapeType="1"/>
              </p:cNvSpPr>
              <p:nvPr/>
            </p:nvSpPr>
            <p:spPr bwMode="auto">
              <a:xfrm flipH="1">
                <a:off x="5246" y="1023"/>
                <a:ext cx="3" cy="2"/>
              </a:xfrm>
              <a:prstGeom prst="line">
                <a:avLst/>
              </a:prstGeom>
              <a:noFill/>
              <a:ln w="0">
                <a:solidFill>
                  <a:srgbClr val="FFDF7F"/>
                </a:solidFill>
                <a:round/>
                <a:headEnd/>
                <a:tailEnd/>
              </a:ln>
            </p:spPr>
            <p:txBody>
              <a:bodyPr/>
              <a:lstStyle/>
              <a:p>
                <a:endParaRPr lang="en-US"/>
              </a:p>
            </p:txBody>
          </p:sp>
          <p:sp>
            <p:nvSpPr>
              <p:cNvPr id="126539" name="Line 6731"/>
              <p:cNvSpPr>
                <a:spLocks noChangeShapeType="1"/>
              </p:cNvSpPr>
              <p:nvPr/>
            </p:nvSpPr>
            <p:spPr bwMode="auto">
              <a:xfrm flipH="1">
                <a:off x="5244" y="1025"/>
                <a:ext cx="2" cy="3"/>
              </a:xfrm>
              <a:prstGeom prst="line">
                <a:avLst/>
              </a:prstGeom>
              <a:noFill/>
              <a:ln w="0">
                <a:solidFill>
                  <a:srgbClr val="FFDF7F"/>
                </a:solidFill>
                <a:round/>
                <a:headEnd/>
                <a:tailEnd/>
              </a:ln>
            </p:spPr>
            <p:txBody>
              <a:bodyPr/>
              <a:lstStyle/>
              <a:p>
                <a:endParaRPr lang="en-US"/>
              </a:p>
            </p:txBody>
          </p:sp>
          <p:sp>
            <p:nvSpPr>
              <p:cNvPr id="126540" name="Line 6732"/>
              <p:cNvSpPr>
                <a:spLocks noChangeShapeType="1"/>
              </p:cNvSpPr>
              <p:nvPr/>
            </p:nvSpPr>
            <p:spPr bwMode="auto">
              <a:xfrm>
                <a:off x="5244" y="1028"/>
                <a:ext cx="2" cy="4"/>
              </a:xfrm>
              <a:prstGeom prst="line">
                <a:avLst/>
              </a:prstGeom>
              <a:noFill/>
              <a:ln w="0">
                <a:solidFill>
                  <a:srgbClr val="FFDF7F"/>
                </a:solidFill>
                <a:round/>
                <a:headEnd/>
                <a:tailEnd/>
              </a:ln>
            </p:spPr>
            <p:txBody>
              <a:bodyPr/>
              <a:lstStyle/>
              <a:p>
                <a:endParaRPr lang="en-US"/>
              </a:p>
            </p:txBody>
          </p:sp>
          <p:sp>
            <p:nvSpPr>
              <p:cNvPr id="126541" name="Line 6733"/>
              <p:cNvSpPr>
                <a:spLocks noChangeShapeType="1"/>
              </p:cNvSpPr>
              <p:nvPr/>
            </p:nvSpPr>
            <p:spPr bwMode="auto">
              <a:xfrm>
                <a:off x="5246" y="1032"/>
                <a:ext cx="3" cy="1"/>
              </a:xfrm>
              <a:prstGeom prst="line">
                <a:avLst/>
              </a:prstGeom>
              <a:noFill/>
              <a:ln w="0">
                <a:solidFill>
                  <a:srgbClr val="FFDF7F"/>
                </a:solidFill>
                <a:round/>
                <a:headEnd/>
                <a:tailEnd/>
              </a:ln>
            </p:spPr>
            <p:txBody>
              <a:bodyPr/>
              <a:lstStyle/>
              <a:p>
                <a:endParaRPr lang="en-US"/>
              </a:p>
            </p:txBody>
          </p:sp>
          <p:sp>
            <p:nvSpPr>
              <p:cNvPr id="126542" name="Line 6734"/>
              <p:cNvSpPr>
                <a:spLocks noChangeShapeType="1"/>
              </p:cNvSpPr>
              <p:nvPr/>
            </p:nvSpPr>
            <p:spPr bwMode="auto">
              <a:xfrm flipV="1">
                <a:off x="5249" y="1032"/>
                <a:ext cx="3" cy="1"/>
              </a:xfrm>
              <a:prstGeom prst="line">
                <a:avLst/>
              </a:prstGeom>
              <a:noFill/>
              <a:ln w="0">
                <a:solidFill>
                  <a:srgbClr val="FFDF7F"/>
                </a:solidFill>
                <a:round/>
                <a:headEnd/>
                <a:tailEnd/>
              </a:ln>
            </p:spPr>
            <p:txBody>
              <a:bodyPr/>
              <a:lstStyle/>
              <a:p>
                <a:endParaRPr lang="en-US"/>
              </a:p>
            </p:txBody>
          </p:sp>
          <p:sp>
            <p:nvSpPr>
              <p:cNvPr id="126543" name="Line 6735"/>
              <p:cNvSpPr>
                <a:spLocks noChangeShapeType="1"/>
              </p:cNvSpPr>
              <p:nvPr/>
            </p:nvSpPr>
            <p:spPr bwMode="auto">
              <a:xfrm flipV="1">
                <a:off x="5252" y="1028"/>
                <a:ext cx="1" cy="4"/>
              </a:xfrm>
              <a:prstGeom prst="line">
                <a:avLst/>
              </a:prstGeom>
              <a:noFill/>
              <a:ln w="0">
                <a:solidFill>
                  <a:srgbClr val="FFDF7F"/>
                </a:solidFill>
                <a:round/>
                <a:headEnd/>
                <a:tailEnd/>
              </a:ln>
            </p:spPr>
            <p:txBody>
              <a:bodyPr/>
              <a:lstStyle/>
              <a:p>
                <a:endParaRPr lang="en-US"/>
              </a:p>
            </p:txBody>
          </p:sp>
          <p:sp>
            <p:nvSpPr>
              <p:cNvPr id="126544" name="Line 6736"/>
              <p:cNvSpPr>
                <a:spLocks noChangeShapeType="1"/>
              </p:cNvSpPr>
              <p:nvPr/>
            </p:nvSpPr>
            <p:spPr bwMode="auto">
              <a:xfrm flipH="1" flipV="1">
                <a:off x="5255" y="1116"/>
                <a:ext cx="1" cy="3"/>
              </a:xfrm>
              <a:prstGeom prst="line">
                <a:avLst/>
              </a:prstGeom>
              <a:noFill/>
              <a:ln w="0">
                <a:solidFill>
                  <a:srgbClr val="FFDF7F"/>
                </a:solidFill>
                <a:round/>
                <a:headEnd/>
                <a:tailEnd/>
              </a:ln>
            </p:spPr>
            <p:txBody>
              <a:bodyPr/>
              <a:lstStyle/>
              <a:p>
                <a:endParaRPr lang="en-US"/>
              </a:p>
            </p:txBody>
          </p:sp>
          <p:sp>
            <p:nvSpPr>
              <p:cNvPr id="126545" name="Line 6737"/>
              <p:cNvSpPr>
                <a:spLocks noChangeShapeType="1"/>
              </p:cNvSpPr>
              <p:nvPr/>
            </p:nvSpPr>
            <p:spPr bwMode="auto">
              <a:xfrm flipH="1" flipV="1">
                <a:off x="5252" y="1114"/>
                <a:ext cx="3" cy="2"/>
              </a:xfrm>
              <a:prstGeom prst="line">
                <a:avLst/>
              </a:prstGeom>
              <a:noFill/>
              <a:ln w="0">
                <a:solidFill>
                  <a:srgbClr val="FFDF7F"/>
                </a:solidFill>
                <a:round/>
                <a:headEnd/>
                <a:tailEnd/>
              </a:ln>
            </p:spPr>
            <p:txBody>
              <a:bodyPr/>
              <a:lstStyle/>
              <a:p>
                <a:endParaRPr lang="en-US"/>
              </a:p>
            </p:txBody>
          </p:sp>
          <p:sp>
            <p:nvSpPr>
              <p:cNvPr id="126546" name="Line 6738"/>
              <p:cNvSpPr>
                <a:spLocks noChangeShapeType="1"/>
              </p:cNvSpPr>
              <p:nvPr/>
            </p:nvSpPr>
            <p:spPr bwMode="auto">
              <a:xfrm flipH="1">
                <a:off x="5249" y="1114"/>
                <a:ext cx="3" cy="2"/>
              </a:xfrm>
              <a:prstGeom prst="line">
                <a:avLst/>
              </a:prstGeom>
              <a:noFill/>
              <a:ln w="0">
                <a:solidFill>
                  <a:srgbClr val="FFDF7F"/>
                </a:solidFill>
                <a:round/>
                <a:headEnd/>
                <a:tailEnd/>
              </a:ln>
            </p:spPr>
            <p:txBody>
              <a:bodyPr/>
              <a:lstStyle/>
              <a:p>
                <a:endParaRPr lang="en-US"/>
              </a:p>
            </p:txBody>
          </p:sp>
          <p:sp>
            <p:nvSpPr>
              <p:cNvPr id="126547" name="Line 6739"/>
              <p:cNvSpPr>
                <a:spLocks noChangeShapeType="1"/>
              </p:cNvSpPr>
              <p:nvPr/>
            </p:nvSpPr>
            <p:spPr bwMode="auto">
              <a:xfrm flipH="1">
                <a:off x="5247" y="1116"/>
                <a:ext cx="2" cy="3"/>
              </a:xfrm>
              <a:prstGeom prst="line">
                <a:avLst/>
              </a:prstGeom>
              <a:noFill/>
              <a:ln w="0">
                <a:solidFill>
                  <a:srgbClr val="FFDF7F"/>
                </a:solidFill>
                <a:round/>
                <a:headEnd/>
                <a:tailEnd/>
              </a:ln>
            </p:spPr>
            <p:txBody>
              <a:bodyPr/>
              <a:lstStyle/>
              <a:p>
                <a:endParaRPr lang="en-US"/>
              </a:p>
            </p:txBody>
          </p:sp>
          <p:sp>
            <p:nvSpPr>
              <p:cNvPr id="126548" name="Line 6740"/>
              <p:cNvSpPr>
                <a:spLocks noChangeShapeType="1"/>
              </p:cNvSpPr>
              <p:nvPr/>
            </p:nvSpPr>
            <p:spPr bwMode="auto">
              <a:xfrm>
                <a:off x="5247" y="1119"/>
                <a:ext cx="2" cy="3"/>
              </a:xfrm>
              <a:prstGeom prst="line">
                <a:avLst/>
              </a:prstGeom>
              <a:noFill/>
              <a:ln w="0">
                <a:solidFill>
                  <a:srgbClr val="FFDF7F"/>
                </a:solidFill>
                <a:round/>
                <a:headEnd/>
                <a:tailEnd/>
              </a:ln>
            </p:spPr>
            <p:txBody>
              <a:bodyPr/>
              <a:lstStyle/>
              <a:p>
                <a:endParaRPr lang="en-US"/>
              </a:p>
            </p:txBody>
          </p:sp>
          <p:sp>
            <p:nvSpPr>
              <p:cNvPr id="126549" name="Line 6741"/>
              <p:cNvSpPr>
                <a:spLocks noChangeShapeType="1"/>
              </p:cNvSpPr>
              <p:nvPr/>
            </p:nvSpPr>
            <p:spPr bwMode="auto">
              <a:xfrm>
                <a:off x="5249" y="1122"/>
                <a:ext cx="3" cy="2"/>
              </a:xfrm>
              <a:prstGeom prst="line">
                <a:avLst/>
              </a:prstGeom>
              <a:noFill/>
              <a:ln w="0">
                <a:solidFill>
                  <a:srgbClr val="FFDF7F"/>
                </a:solidFill>
                <a:round/>
                <a:headEnd/>
                <a:tailEnd/>
              </a:ln>
            </p:spPr>
            <p:txBody>
              <a:bodyPr/>
              <a:lstStyle/>
              <a:p>
                <a:endParaRPr lang="en-US"/>
              </a:p>
            </p:txBody>
          </p:sp>
          <p:sp>
            <p:nvSpPr>
              <p:cNvPr id="126550" name="Line 6742"/>
              <p:cNvSpPr>
                <a:spLocks noChangeShapeType="1"/>
              </p:cNvSpPr>
              <p:nvPr/>
            </p:nvSpPr>
            <p:spPr bwMode="auto">
              <a:xfrm flipV="1">
                <a:off x="5252" y="1122"/>
                <a:ext cx="3" cy="2"/>
              </a:xfrm>
              <a:prstGeom prst="line">
                <a:avLst/>
              </a:prstGeom>
              <a:noFill/>
              <a:ln w="0">
                <a:solidFill>
                  <a:srgbClr val="FFDF7F"/>
                </a:solidFill>
                <a:round/>
                <a:headEnd/>
                <a:tailEnd/>
              </a:ln>
            </p:spPr>
            <p:txBody>
              <a:bodyPr/>
              <a:lstStyle/>
              <a:p>
                <a:endParaRPr lang="en-US"/>
              </a:p>
            </p:txBody>
          </p:sp>
          <p:sp>
            <p:nvSpPr>
              <p:cNvPr id="126551" name="Line 6743"/>
              <p:cNvSpPr>
                <a:spLocks noChangeShapeType="1"/>
              </p:cNvSpPr>
              <p:nvPr/>
            </p:nvSpPr>
            <p:spPr bwMode="auto">
              <a:xfrm flipV="1">
                <a:off x="5255" y="1119"/>
                <a:ext cx="1" cy="3"/>
              </a:xfrm>
              <a:prstGeom prst="line">
                <a:avLst/>
              </a:prstGeom>
              <a:noFill/>
              <a:ln w="0">
                <a:solidFill>
                  <a:srgbClr val="FFDF7F"/>
                </a:solidFill>
                <a:round/>
                <a:headEnd/>
                <a:tailEnd/>
              </a:ln>
            </p:spPr>
            <p:txBody>
              <a:bodyPr/>
              <a:lstStyle/>
              <a:p>
                <a:endParaRPr lang="en-US"/>
              </a:p>
            </p:txBody>
          </p:sp>
          <p:sp>
            <p:nvSpPr>
              <p:cNvPr id="126552" name="Line 6744"/>
              <p:cNvSpPr>
                <a:spLocks noChangeShapeType="1"/>
              </p:cNvSpPr>
              <p:nvPr/>
            </p:nvSpPr>
            <p:spPr bwMode="auto">
              <a:xfrm flipH="1" flipV="1">
                <a:off x="5304" y="1013"/>
                <a:ext cx="2" cy="3"/>
              </a:xfrm>
              <a:prstGeom prst="line">
                <a:avLst/>
              </a:prstGeom>
              <a:noFill/>
              <a:ln w="0">
                <a:solidFill>
                  <a:srgbClr val="FFDF7F"/>
                </a:solidFill>
                <a:round/>
                <a:headEnd/>
                <a:tailEnd/>
              </a:ln>
            </p:spPr>
            <p:txBody>
              <a:bodyPr/>
              <a:lstStyle/>
              <a:p>
                <a:endParaRPr lang="en-US"/>
              </a:p>
            </p:txBody>
          </p:sp>
          <p:sp>
            <p:nvSpPr>
              <p:cNvPr id="126553" name="Line 6745"/>
              <p:cNvSpPr>
                <a:spLocks noChangeShapeType="1"/>
              </p:cNvSpPr>
              <p:nvPr/>
            </p:nvSpPr>
            <p:spPr bwMode="auto">
              <a:xfrm flipH="1" flipV="1">
                <a:off x="5301" y="1011"/>
                <a:ext cx="3" cy="2"/>
              </a:xfrm>
              <a:prstGeom prst="line">
                <a:avLst/>
              </a:prstGeom>
              <a:noFill/>
              <a:ln w="0">
                <a:solidFill>
                  <a:srgbClr val="FFDF7F"/>
                </a:solidFill>
                <a:round/>
                <a:headEnd/>
                <a:tailEnd/>
              </a:ln>
            </p:spPr>
            <p:txBody>
              <a:bodyPr/>
              <a:lstStyle/>
              <a:p>
                <a:endParaRPr lang="en-US"/>
              </a:p>
            </p:txBody>
          </p:sp>
          <p:sp>
            <p:nvSpPr>
              <p:cNvPr id="126554" name="Line 6746"/>
              <p:cNvSpPr>
                <a:spLocks noChangeShapeType="1"/>
              </p:cNvSpPr>
              <p:nvPr/>
            </p:nvSpPr>
            <p:spPr bwMode="auto">
              <a:xfrm flipH="1">
                <a:off x="5298" y="1011"/>
                <a:ext cx="3" cy="2"/>
              </a:xfrm>
              <a:prstGeom prst="line">
                <a:avLst/>
              </a:prstGeom>
              <a:noFill/>
              <a:ln w="0">
                <a:solidFill>
                  <a:srgbClr val="FFDF7F"/>
                </a:solidFill>
                <a:round/>
                <a:headEnd/>
                <a:tailEnd/>
              </a:ln>
            </p:spPr>
            <p:txBody>
              <a:bodyPr/>
              <a:lstStyle/>
              <a:p>
                <a:endParaRPr lang="en-US"/>
              </a:p>
            </p:txBody>
          </p:sp>
          <p:sp>
            <p:nvSpPr>
              <p:cNvPr id="126555" name="Line 6747"/>
              <p:cNvSpPr>
                <a:spLocks noChangeShapeType="1"/>
              </p:cNvSpPr>
              <p:nvPr/>
            </p:nvSpPr>
            <p:spPr bwMode="auto">
              <a:xfrm flipH="1">
                <a:off x="5296" y="1013"/>
                <a:ext cx="2" cy="3"/>
              </a:xfrm>
              <a:prstGeom prst="line">
                <a:avLst/>
              </a:prstGeom>
              <a:noFill/>
              <a:ln w="0">
                <a:solidFill>
                  <a:srgbClr val="FFDF7F"/>
                </a:solidFill>
                <a:round/>
                <a:headEnd/>
                <a:tailEnd/>
              </a:ln>
            </p:spPr>
            <p:txBody>
              <a:bodyPr/>
              <a:lstStyle/>
              <a:p>
                <a:endParaRPr lang="en-US"/>
              </a:p>
            </p:txBody>
          </p:sp>
          <p:sp>
            <p:nvSpPr>
              <p:cNvPr id="126556" name="Line 6748"/>
              <p:cNvSpPr>
                <a:spLocks noChangeShapeType="1"/>
              </p:cNvSpPr>
              <p:nvPr/>
            </p:nvSpPr>
            <p:spPr bwMode="auto">
              <a:xfrm>
                <a:off x="5296" y="1016"/>
                <a:ext cx="2" cy="3"/>
              </a:xfrm>
              <a:prstGeom prst="line">
                <a:avLst/>
              </a:prstGeom>
              <a:noFill/>
              <a:ln w="0">
                <a:solidFill>
                  <a:srgbClr val="FFDF7F"/>
                </a:solidFill>
                <a:round/>
                <a:headEnd/>
                <a:tailEnd/>
              </a:ln>
            </p:spPr>
            <p:txBody>
              <a:bodyPr/>
              <a:lstStyle/>
              <a:p>
                <a:endParaRPr lang="en-US"/>
              </a:p>
            </p:txBody>
          </p:sp>
          <p:sp>
            <p:nvSpPr>
              <p:cNvPr id="126557" name="Line 6749"/>
              <p:cNvSpPr>
                <a:spLocks noChangeShapeType="1"/>
              </p:cNvSpPr>
              <p:nvPr/>
            </p:nvSpPr>
            <p:spPr bwMode="auto">
              <a:xfrm>
                <a:off x="5298" y="1019"/>
                <a:ext cx="3" cy="2"/>
              </a:xfrm>
              <a:prstGeom prst="line">
                <a:avLst/>
              </a:prstGeom>
              <a:noFill/>
              <a:ln w="0">
                <a:solidFill>
                  <a:srgbClr val="FFDF7F"/>
                </a:solidFill>
                <a:round/>
                <a:headEnd/>
                <a:tailEnd/>
              </a:ln>
            </p:spPr>
            <p:txBody>
              <a:bodyPr/>
              <a:lstStyle/>
              <a:p>
                <a:endParaRPr lang="en-US"/>
              </a:p>
            </p:txBody>
          </p:sp>
          <p:sp>
            <p:nvSpPr>
              <p:cNvPr id="126558" name="Line 6750"/>
              <p:cNvSpPr>
                <a:spLocks noChangeShapeType="1"/>
              </p:cNvSpPr>
              <p:nvPr/>
            </p:nvSpPr>
            <p:spPr bwMode="auto">
              <a:xfrm flipV="1">
                <a:off x="5301" y="1019"/>
                <a:ext cx="3" cy="2"/>
              </a:xfrm>
              <a:prstGeom prst="line">
                <a:avLst/>
              </a:prstGeom>
              <a:noFill/>
              <a:ln w="0">
                <a:solidFill>
                  <a:srgbClr val="FFDF7F"/>
                </a:solidFill>
                <a:round/>
                <a:headEnd/>
                <a:tailEnd/>
              </a:ln>
            </p:spPr>
            <p:txBody>
              <a:bodyPr/>
              <a:lstStyle/>
              <a:p>
                <a:endParaRPr lang="en-US"/>
              </a:p>
            </p:txBody>
          </p:sp>
          <p:sp>
            <p:nvSpPr>
              <p:cNvPr id="126559" name="Line 6751"/>
              <p:cNvSpPr>
                <a:spLocks noChangeShapeType="1"/>
              </p:cNvSpPr>
              <p:nvPr/>
            </p:nvSpPr>
            <p:spPr bwMode="auto">
              <a:xfrm flipV="1">
                <a:off x="5304" y="1016"/>
                <a:ext cx="2" cy="3"/>
              </a:xfrm>
              <a:prstGeom prst="line">
                <a:avLst/>
              </a:prstGeom>
              <a:noFill/>
              <a:ln w="0">
                <a:solidFill>
                  <a:srgbClr val="FFDF7F"/>
                </a:solidFill>
                <a:round/>
                <a:headEnd/>
                <a:tailEnd/>
              </a:ln>
            </p:spPr>
            <p:txBody>
              <a:bodyPr/>
              <a:lstStyle/>
              <a:p>
                <a:endParaRPr lang="en-US"/>
              </a:p>
            </p:txBody>
          </p:sp>
          <p:sp>
            <p:nvSpPr>
              <p:cNvPr id="126560" name="Line 6752"/>
              <p:cNvSpPr>
                <a:spLocks noChangeShapeType="1"/>
              </p:cNvSpPr>
              <p:nvPr/>
            </p:nvSpPr>
            <p:spPr bwMode="auto">
              <a:xfrm flipH="1" flipV="1">
                <a:off x="5304" y="1055"/>
                <a:ext cx="2" cy="4"/>
              </a:xfrm>
              <a:prstGeom prst="line">
                <a:avLst/>
              </a:prstGeom>
              <a:noFill/>
              <a:ln w="0">
                <a:solidFill>
                  <a:srgbClr val="FFDF7F"/>
                </a:solidFill>
                <a:round/>
                <a:headEnd/>
                <a:tailEnd/>
              </a:ln>
            </p:spPr>
            <p:txBody>
              <a:bodyPr/>
              <a:lstStyle/>
              <a:p>
                <a:endParaRPr lang="en-US"/>
              </a:p>
            </p:txBody>
          </p:sp>
          <p:sp>
            <p:nvSpPr>
              <p:cNvPr id="126561" name="Line 6753"/>
              <p:cNvSpPr>
                <a:spLocks noChangeShapeType="1"/>
              </p:cNvSpPr>
              <p:nvPr/>
            </p:nvSpPr>
            <p:spPr bwMode="auto">
              <a:xfrm flipH="1" flipV="1">
                <a:off x="5301" y="1054"/>
                <a:ext cx="3" cy="1"/>
              </a:xfrm>
              <a:prstGeom prst="line">
                <a:avLst/>
              </a:prstGeom>
              <a:noFill/>
              <a:ln w="0">
                <a:solidFill>
                  <a:srgbClr val="FFDF7F"/>
                </a:solidFill>
                <a:round/>
                <a:headEnd/>
                <a:tailEnd/>
              </a:ln>
            </p:spPr>
            <p:txBody>
              <a:bodyPr/>
              <a:lstStyle/>
              <a:p>
                <a:endParaRPr lang="en-US"/>
              </a:p>
            </p:txBody>
          </p:sp>
          <p:sp>
            <p:nvSpPr>
              <p:cNvPr id="126562" name="Line 6754"/>
              <p:cNvSpPr>
                <a:spLocks noChangeShapeType="1"/>
              </p:cNvSpPr>
              <p:nvPr/>
            </p:nvSpPr>
            <p:spPr bwMode="auto">
              <a:xfrm flipH="1">
                <a:off x="5298" y="1054"/>
                <a:ext cx="3" cy="1"/>
              </a:xfrm>
              <a:prstGeom prst="line">
                <a:avLst/>
              </a:prstGeom>
              <a:noFill/>
              <a:ln w="0">
                <a:solidFill>
                  <a:srgbClr val="FFDF7F"/>
                </a:solidFill>
                <a:round/>
                <a:headEnd/>
                <a:tailEnd/>
              </a:ln>
            </p:spPr>
            <p:txBody>
              <a:bodyPr/>
              <a:lstStyle/>
              <a:p>
                <a:endParaRPr lang="en-US"/>
              </a:p>
            </p:txBody>
          </p:sp>
          <p:sp>
            <p:nvSpPr>
              <p:cNvPr id="126563" name="Line 6755"/>
              <p:cNvSpPr>
                <a:spLocks noChangeShapeType="1"/>
              </p:cNvSpPr>
              <p:nvPr/>
            </p:nvSpPr>
            <p:spPr bwMode="auto">
              <a:xfrm flipH="1">
                <a:off x="5296" y="1055"/>
                <a:ext cx="2" cy="4"/>
              </a:xfrm>
              <a:prstGeom prst="line">
                <a:avLst/>
              </a:prstGeom>
              <a:noFill/>
              <a:ln w="0">
                <a:solidFill>
                  <a:srgbClr val="FFDF7F"/>
                </a:solidFill>
                <a:round/>
                <a:headEnd/>
                <a:tailEnd/>
              </a:ln>
            </p:spPr>
            <p:txBody>
              <a:bodyPr/>
              <a:lstStyle/>
              <a:p>
                <a:endParaRPr lang="en-US"/>
              </a:p>
            </p:txBody>
          </p:sp>
          <p:sp>
            <p:nvSpPr>
              <p:cNvPr id="126564" name="Line 6756"/>
              <p:cNvSpPr>
                <a:spLocks noChangeShapeType="1"/>
              </p:cNvSpPr>
              <p:nvPr/>
            </p:nvSpPr>
            <p:spPr bwMode="auto">
              <a:xfrm>
                <a:off x="5296" y="1059"/>
                <a:ext cx="2" cy="3"/>
              </a:xfrm>
              <a:prstGeom prst="line">
                <a:avLst/>
              </a:prstGeom>
              <a:noFill/>
              <a:ln w="0">
                <a:solidFill>
                  <a:srgbClr val="FFDF7F"/>
                </a:solidFill>
                <a:round/>
                <a:headEnd/>
                <a:tailEnd/>
              </a:ln>
            </p:spPr>
            <p:txBody>
              <a:bodyPr/>
              <a:lstStyle/>
              <a:p>
                <a:endParaRPr lang="en-US"/>
              </a:p>
            </p:txBody>
          </p:sp>
          <p:sp>
            <p:nvSpPr>
              <p:cNvPr id="126565" name="Line 6757"/>
              <p:cNvSpPr>
                <a:spLocks noChangeShapeType="1"/>
              </p:cNvSpPr>
              <p:nvPr/>
            </p:nvSpPr>
            <p:spPr bwMode="auto">
              <a:xfrm>
                <a:off x="5298" y="1062"/>
                <a:ext cx="3" cy="2"/>
              </a:xfrm>
              <a:prstGeom prst="line">
                <a:avLst/>
              </a:prstGeom>
              <a:noFill/>
              <a:ln w="0">
                <a:solidFill>
                  <a:srgbClr val="FFDF7F"/>
                </a:solidFill>
                <a:round/>
                <a:headEnd/>
                <a:tailEnd/>
              </a:ln>
            </p:spPr>
            <p:txBody>
              <a:bodyPr/>
              <a:lstStyle/>
              <a:p>
                <a:endParaRPr lang="en-US"/>
              </a:p>
            </p:txBody>
          </p:sp>
          <p:sp>
            <p:nvSpPr>
              <p:cNvPr id="126566" name="Line 6758"/>
              <p:cNvSpPr>
                <a:spLocks noChangeShapeType="1"/>
              </p:cNvSpPr>
              <p:nvPr/>
            </p:nvSpPr>
            <p:spPr bwMode="auto">
              <a:xfrm flipV="1">
                <a:off x="5301" y="1062"/>
                <a:ext cx="3" cy="2"/>
              </a:xfrm>
              <a:prstGeom prst="line">
                <a:avLst/>
              </a:prstGeom>
              <a:noFill/>
              <a:ln w="0">
                <a:solidFill>
                  <a:srgbClr val="FFDF7F"/>
                </a:solidFill>
                <a:round/>
                <a:headEnd/>
                <a:tailEnd/>
              </a:ln>
            </p:spPr>
            <p:txBody>
              <a:bodyPr/>
              <a:lstStyle/>
              <a:p>
                <a:endParaRPr lang="en-US"/>
              </a:p>
            </p:txBody>
          </p:sp>
          <p:sp>
            <p:nvSpPr>
              <p:cNvPr id="126567" name="Line 6759"/>
              <p:cNvSpPr>
                <a:spLocks noChangeShapeType="1"/>
              </p:cNvSpPr>
              <p:nvPr/>
            </p:nvSpPr>
            <p:spPr bwMode="auto">
              <a:xfrm flipV="1">
                <a:off x="5304" y="1059"/>
                <a:ext cx="2" cy="3"/>
              </a:xfrm>
              <a:prstGeom prst="line">
                <a:avLst/>
              </a:prstGeom>
              <a:noFill/>
              <a:ln w="0">
                <a:solidFill>
                  <a:srgbClr val="FFDF7F"/>
                </a:solidFill>
                <a:round/>
                <a:headEnd/>
                <a:tailEnd/>
              </a:ln>
            </p:spPr>
            <p:txBody>
              <a:bodyPr/>
              <a:lstStyle/>
              <a:p>
                <a:endParaRPr lang="en-US"/>
              </a:p>
            </p:txBody>
          </p:sp>
          <p:sp>
            <p:nvSpPr>
              <p:cNvPr id="126568" name="Line 6760"/>
              <p:cNvSpPr>
                <a:spLocks noChangeShapeType="1"/>
              </p:cNvSpPr>
              <p:nvPr/>
            </p:nvSpPr>
            <p:spPr bwMode="auto">
              <a:xfrm flipH="1" flipV="1">
                <a:off x="4993" y="678"/>
                <a:ext cx="2" cy="4"/>
              </a:xfrm>
              <a:prstGeom prst="line">
                <a:avLst/>
              </a:prstGeom>
              <a:noFill/>
              <a:ln w="0">
                <a:solidFill>
                  <a:srgbClr val="FFDF7F"/>
                </a:solidFill>
                <a:round/>
                <a:headEnd/>
                <a:tailEnd/>
              </a:ln>
            </p:spPr>
            <p:txBody>
              <a:bodyPr/>
              <a:lstStyle/>
              <a:p>
                <a:endParaRPr lang="en-US"/>
              </a:p>
            </p:txBody>
          </p:sp>
          <p:sp>
            <p:nvSpPr>
              <p:cNvPr id="126569" name="Line 6761"/>
              <p:cNvSpPr>
                <a:spLocks noChangeShapeType="1"/>
              </p:cNvSpPr>
              <p:nvPr/>
            </p:nvSpPr>
            <p:spPr bwMode="auto">
              <a:xfrm flipH="1" flipV="1">
                <a:off x="4990" y="677"/>
                <a:ext cx="3" cy="1"/>
              </a:xfrm>
              <a:prstGeom prst="line">
                <a:avLst/>
              </a:prstGeom>
              <a:noFill/>
              <a:ln w="0">
                <a:solidFill>
                  <a:srgbClr val="FFDF7F"/>
                </a:solidFill>
                <a:round/>
                <a:headEnd/>
                <a:tailEnd/>
              </a:ln>
            </p:spPr>
            <p:txBody>
              <a:bodyPr/>
              <a:lstStyle/>
              <a:p>
                <a:endParaRPr lang="en-US"/>
              </a:p>
            </p:txBody>
          </p:sp>
          <p:sp>
            <p:nvSpPr>
              <p:cNvPr id="126570" name="Line 6762"/>
              <p:cNvSpPr>
                <a:spLocks noChangeShapeType="1"/>
              </p:cNvSpPr>
              <p:nvPr/>
            </p:nvSpPr>
            <p:spPr bwMode="auto">
              <a:xfrm flipH="1">
                <a:off x="4987" y="677"/>
                <a:ext cx="3" cy="1"/>
              </a:xfrm>
              <a:prstGeom prst="line">
                <a:avLst/>
              </a:prstGeom>
              <a:noFill/>
              <a:ln w="0">
                <a:solidFill>
                  <a:srgbClr val="FFDF7F"/>
                </a:solidFill>
                <a:round/>
                <a:headEnd/>
                <a:tailEnd/>
              </a:ln>
            </p:spPr>
            <p:txBody>
              <a:bodyPr/>
              <a:lstStyle/>
              <a:p>
                <a:endParaRPr lang="en-US"/>
              </a:p>
            </p:txBody>
          </p:sp>
          <p:sp>
            <p:nvSpPr>
              <p:cNvPr id="126571" name="Line 6763"/>
              <p:cNvSpPr>
                <a:spLocks noChangeShapeType="1"/>
              </p:cNvSpPr>
              <p:nvPr/>
            </p:nvSpPr>
            <p:spPr bwMode="auto">
              <a:xfrm flipH="1">
                <a:off x="4986" y="678"/>
                <a:ext cx="1" cy="4"/>
              </a:xfrm>
              <a:prstGeom prst="line">
                <a:avLst/>
              </a:prstGeom>
              <a:noFill/>
              <a:ln w="0">
                <a:solidFill>
                  <a:srgbClr val="FFDF7F"/>
                </a:solidFill>
                <a:round/>
                <a:headEnd/>
                <a:tailEnd/>
              </a:ln>
            </p:spPr>
            <p:txBody>
              <a:bodyPr/>
              <a:lstStyle/>
              <a:p>
                <a:endParaRPr lang="en-US"/>
              </a:p>
            </p:txBody>
          </p:sp>
          <p:sp>
            <p:nvSpPr>
              <p:cNvPr id="126572" name="Line 6764"/>
              <p:cNvSpPr>
                <a:spLocks noChangeShapeType="1"/>
              </p:cNvSpPr>
              <p:nvPr/>
            </p:nvSpPr>
            <p:spPr bwMode="auto">
              <a:xfrm>
                <a:off x="4986" y="682"/>
                <a:ext cx="1" cy="3"/>
              </a:xfrm>
              <a:prstGeom prst="line">
                <a:avLst/>
              </a:prstGeom>
              <a:noFill/>
              <a:ln w="0">
                <a:solidFill>
                  <a:srgbClr val="FFDF7F"/>
                </a:solidFill>
                <a:round/>
                <a:headEnd/>
                <a:tailEnd/>
              </a:ln>
            </p:spPr>
            <p:txBody>
              <a:bodyPr/>
              <a:lstStyle/>
              <a:p>
                <a:endParaRPr lang="en-US"/>
              </a:p>
            </p:txBody>
          </p:sp>
          <p:sp>
            <p:nvSpPr>
              <p:cNvPr id="126573" name="Line 6765"/>
              <p:cNvSpPr>
                <a:spLocks noChangeShapeType="1"/>
              </p:cNvSpPr>
              <p:nvPr/>
            </p:nvSpPr>
            <p:spPr bwMode="auto">
              <a:xfrm>
                <a:off x="4987" y="685"/>
                <a:ext cx="3" cy="2"/>
              </a:xfrm>
              <a:prstGeom prst="line">
                <a:avLst/>
              </a:prstGeom>
              <a:noFill/>
              <a:ln w="0">
                <a:solidFill>
                  <a:srgbClr val="FFDF7F"/>
                </a:solidFill>
                <a:round/>
                <a:headEnd/>
                <a:tailEnd/>
              </a:ln>
            </p:spPr>
            <p:txBody>
              <a:bodyPr/>
              <a:lstStyle/>
              <a:p>
                <a:endParaRPr lang="en-US"/>
              </a:p>
            </p:txBody>
          </p:sp>
          <p:sp>
            <p:nvSpPr>
              <p:cNvPr id="126574" name="Line 6766"/>
              <p:cNvSpPr>
                <a:spLocks noChangeShapeType="1"/>
              </p:cNvSpPr>
              <p:nvPr/>
            </p:nvSpPr>
            <p:spPr bwMode="auto">
              <a:xfrm flipV="1">
                <a:off x="4990" y="685"/>
                <a:ext cx="3" cy="2"/>
              </a:xfrm>
              <a:prstGeom prst="line">
                <a:avLst/>
              </a:prstGeom>
              <a:noFill/>
              <a:ln w="0">
                <a:solidFill>
                  <a:srgbClr val="FFDF7F"/>
                </a:solidFill>
                <a:round/>
                <a:headEnd/>
                <a:tailEnd/>
              </a:ln>
            </p:spPr>
            <p:txBody>
              <a:bodyPr/>
              <a:lstStyle/>
              <a:p>
                <a:endParaRPr lang="en-US"/>
              </a:p>
            </p:txBody>
          </p:sp>
          <p:sp>
            <p:nvSpPr>
              <p:cNvPr id="126575" name="Line 6767"/>
              <p:cNvSpPr>
                <a:spLocks noChangeShapeType="1"/>
              </p:cNvSpPr>
              <p:nvPr/>
            </p:nvSpPr>
            <p:spPr bwMode="auto">
              <a:xfrm flipV="1">
                <a:off x="4993" y="682"/>
                <a:ext cx="2" cy="3"/>
              </a:xfrm>
              <a:prstGeom prst="line">
                <a:avLst/>
              </a:prstGeom>
              <a:noFill/>
              <a:ln w="0">
                <a:solidFill>
                  <a:srgbClr val="FFDF7F"/>
                </a:solidFill>
                <a:round/>
                <a:headEnd/>
                <a:tailEnd/>
              </a:ln>
            </p:spPr>
            <p:txBody>
              <a:bodyPr/>
              <a:lstStyle/>
              <a:p>
                <a:endParaRPr lang="en-US"/>
              </a:p>
            </p:txBody>
          </p:sp>
          <p:sp>
            <p:nvSpPr>
              <p:cNvPr id="126576" name="Line 6768"/>
              <p:cNvSpPr>
                <a:spLocks noChangeShapeType="1"/>
              </p:cNvSpPr>
              <p:nvPr/>
            </p:nvSpPr>
            <p:spPr bwMode="auto">
              <a:xfrm flipH="1" flipV="1">
                <a:off x="5069" y="713"/>
                <a:ext cx="1" cy="4"/>
              </a:xfrm>
              <a:prstGeom prst="line">
                <a:avLst/>
              </a:prstGeom>
              <a:noFill/>
              <a:ln w="0">
                <a:solidFill>
                  <a:srgbClr val="FFDF7F"/>
                </a:solidFill>
                <a:round/>
                <a:headEnd/>
                <a:tailEnd/>
              </a:ln>
            </p:spPr>
            <p:txBody>
              <a:bodyPr/>
              <a:lstStyle/>
              <a:p>
                <a:endParaRPr lang="en-US"/>
              </a:p>
            </p:txBody>
          </p:sp>
          <p:sp>
            <p:nvSpPr>
              <p:cNvPr id="126577" name="Line 6769"/>
              <p:cNvSpPr>
                <a:spLocks noChangeShapeType="1"/>
              </p:cNvSpPr>
              <p:nvPr/>
            </p:nvSpPr>
            <p:spPr bwMode="auto">
              <a:xfrm flipH="1" flipV="1">
                <a:off x="5065" y="712"/>
                <a:ext cx="4" cy="1"/>
              </a:xfrm>
              <a:prstGeom prst="line">
                <a:avLst/>
              </a:prstGeom>
              <a:noFill/>
              <a:ln w="0">
                <a:solidFill>
                  <a:srgbClr val="FFDF7F"/>
                </a:solidFill>
                <a:round/>
                <a:headEnd/>
                <a:tailEnd/>
              </a:ln>
            </p:spPr>
            <p:txBody>
              <a:bodyPr/>
              <a:lstStyle/>
              <a:p>
                <a:endParaRPr lang="en-US"/>
              </a:p>
            </p:txBody>
          </p:sp>
          <p:sp>
            <p:nvSpPr>
              <p:cNvPr id="126578" name="Line 6770"/>
              <p:cNvSpPr>
                <a:spLocks noChangeShapeType="1"/>
              </p:cNvSpPr>
              <p:nvPr/>
            </p:nvSpPr>
            <p:spPr bwMode="auto">
              <a:xfrm flipH="1">
                <a:off x="5062" y="712"/>
                <a:ext cx="3" cy="1"/>
              </a:xfrm>
              <a:prstGeom prst="line">
                <a:avLst/>
              </a:prstGeom>
              <a:noFill/>
              <a:ln w="0">
                <a:solidFill>
                  <a:srgbClr val="FFDF7F"/>
                </a:solidFill>
                <a:round/>
                <a:headEnd/>
                <a:tailEnd/>
              </a:ln>
            </p:spPr>
            <p:txBody>
              <a:bodyPr/>
              <a:lstStyle/>
              <a:p>
                <a:endParaRPr lang="en-US"/>
              </a:p>
            </p:txBody>
          </p:sp>
          <p:sp>
            <p:nvSpPr>
              <p:cNvPr id="126579" name="Line 6771"/>
              <p:cNvSpPr>
                <a:spLocks noChangeShapeType="1"/>
              </p:cNvSpPr>
              <p:nvPr/>
            </p:nvSpPr>
            <p:spPr bwMode="auto">
              <a:xfrm flipH="1">
                <a:off x="5061" y="713"/>
                <a:ext cx="1" cy="4"/>
              </a:xfrm>
              <a:prstGeom prst="line">
                <a:avLst/>
              </a:prstGeom>
              <a:noFill/>
              <a:ln w="0">
                <a:solidFill>
                  <a:srgbClr val="FFDF7F"/>
                </a:solidFill>
                <a:round/>
                <a:headEnd/>
                <a:tailEnd/>
              </a:ln>
            </p:spPr>
            <p:txBody>
              <a:bodyPr/>
              <a:lstStyle/>
              <a:p>
                <a:endParaRPr lang="en-US"/>
              </a:p>
            </p:txBody>
          </p:sp>
          <p:sp>
            <p:nvSpPr>
              <p:cNvPr id="126580" name="Line 6772"/>
              <p:cNvSpPr>
                <a:spLocks noChangeShapeType="1"/>
              </p:cNvSpPr>
              <p:nvPr/>
            </p:nvSpPr>
            <p:spPr bwMode="auto">
              <a:xfrm>
                <a:off x="5061" y="717"/>
                <a:ext cx="1" cy="3"/>
              </a:xfrm>
              <a:prstGeom prst="line">
                <a:avLst/>
              </a:prstGeom>
              <a:noFill/>
              <a:ln w="0">
                <a:solidFill>
                  <a:srgbClr val="FFDF7F"/>
                </a:solidFill>
                <a:round/>
                <a:headEnd/>
                <a:tailEnd/>
              </a:ln>
            </p:spPr>
            <p:txBody>
              <a:bodyPr/>
              <a:lstStyle/>
              <a:p>
                <a:endParaRPr lang="en-US"/>
              </a:p>
            </p:txBody>
          </p:sp>
          <p:sp>
            <p:nvSpPr>
              <p:cNvPr id="126581" name="Line 6773"/>
              <p:cNvSpPr>
                <a:spLocks noChangeShapeType="1"/>
              </p:cNvSpPr>
              <p:nvPr/>
            </p:nvSpPr>
            <p:spPr bwMode="auto">
              <a:xfrm>
                <a:off x="5062" y="720"/>
                <a:ext cx="3" cy="1"/>
              </a:xfrm>
              <a:prstGeom prst="line">
                <a:avLst/>
              </a:prstGeom>
              <a:noFill/>
              <a:ln w="0">
                <a:solidFill>
                  <a:srgbClr val="FFDF7F"/>
                </a:solidFill>
                <a:round/>
                <a:headEnd/>
                <a:tailEnd/>
              </a:ln>
            </p:spPr>
            <p:txBody>
              <a:bodyPr/>
              <a:lstStyle/>
              <a:p>
                <a:endParaRPr lang="en-US"/>
              </a:p>
            </p:txBody>
          </p:sp>
          <p:sp>
            <p:nvSpPr>
              <p:cNvPr id="126582" name="Line 6774"/>
              <p:cNvSpPr>
                <a:spLocks noChangeShapeType="1"/>
              </p:cNvSpPr>
              <p:nvPr/>
            </p:nvSpPr>
            <p:spPr bwMode="auto">
              <a:xfrm flipV="1">
                <a:off x="5065" y="720"/>
                <a:ext cx="4" cy="1"/>
              </a:xfrm>
              <a:prstGeom prst="line">
                <a:avLst/>
              </a:prstGeom>
              <a:noFill/>
              <a:ln w="0">
                <a:solidFill>
                  <a:srgbClr val="FFDF7F"/>
                </a:solidFill>
                <a:round/>
                <a:headEnd/>
                <a:tailEnd/>
              </a:ln>
            </p:spPr>
            <p:txBody>
              <a:bodyPr/>
              <a:lstStyle/>
              <a:p>
                <a:endParaRPr lang="en-US"/>
              </a:p>
            </p:txBody>
          </p:sp>
          <p:sp>
            <p:nvSpPr>
              <p:cNvPr id="126583" name="Line 6775"/>
              <p:cNvSpPr>
                <a:spLocks noChangeShapeType="1"/>
              </p:cNvSpPr>
              <p:nvPr/>
            </p:nvSpPr>
            <p:spPr bwMode="auto">
              <a:xfrm flipV="1">
                <a:off x="5069" y="717"/>
                <a:ext cx="1" cy="3"/>
              </a:xfrm>
              <a:prstGeom prst="line">
                <a:avLst/>
              </a:prstGeom>
              <a:noFill/>
              <a:ln w="0">
                <a:solidFill>
                  <a:srgbClr val="FFDF7F"/>
                </a:solidFill>
                <a:round/>
                <a:headEnd/>
                <a:tailEnd/>
              </a:ln>
            </p:spPr>
            <p:txBody>
              <a:bodyPr/>
              <a:lstStyle/>
              <a:p>
                <a:endParaRPr lang="en-US"/>
              </a:p>
            </p:txBody>
          </p:sp>
          <p:sp>
            <p:nvSpPr>
              <p:cNvPr id="126584" name="Line 6776"/>
              <p:cNvSpPr>
                <a:spLocks noChangeShapeType="1"/>
              </p:cNvSpPr>
              <p:nvPr/>
            </p:nvSpPr>
            <p:spPr bwMode="auto">
              <a:xfrm flipH="1" flipV="1">
                <a:off x="5181" y="911"/>
                <a:ext cx="3" cy="7"/>
              </a:xfrm>
              <a:prstGeom prst="line">
                <a:avLst/>
              </a:prstGeom>
              <a:noFill/>
              <a:ln w="0">
                <a:solidFill>
                  <a:srgbClr val="FFDF7F"/>
                </a:solidFill>
                <a:round/>
                <a:headEnd/>
                <a:tailEnd/>
              </a:ln>
            </p:spPr>
            <p:txBody>
              <a:bodyPr/>
              <a:lstStyle/>
              <a:p>
                <a:endParaRPr lang="en-US"/>
              </a:p>
            </p:txBody>
          </p:sp>
          <p:sp>
            <p:nvSpPr>
              <p:cNvPr id="126585" name="Line 6777"/>
              <p:cNvSpPr>
                <a:spLocks noChangeShapeType="1"/>
              </p:cNvSpPr>
              <p:nvPr/>
            </p:nvSpPr>
            <p:spPr bwMode="auto">
              <a:xfrm flipH="1" flipV="1">
                <a:off x="5175" y="907"/>
                <a:ext cx="6" cy="4"/>
              </a:xfrm>
              <a:prstGeom prst="line">
                <a:avLst/>
              </a:prstGeom>
              <a:noFill/>
              <a:ln w="0">
                <a:solidFill>
                  <a:srgbClr val="FFDF7F"/>
                </a:solidFill>
                <a:round/>
                <a:headEnd/>
                <a:tailEnd/>
              </a:ln>
            </p:spPr>
            <p:txBody>
              <a:bodyPr/>
              <a:lstStyle/>
              <a:p>
                <a:endParaRPr lang="en-US"/>
              </a:p>
            </p:txBody>
          </p:sp>
          <p:sp>
            <p:nvSpPr>
              <p:cNvPr id="126586" name="Line 6778"/>
              <p:cNvSpPr>
                <a:spLocks noChangeShapeType="1"/>
              </p:cNvSpPr>
              <p:nvPr/>
            </p:nvSpPr>
            <p:spPr bwMode="auto">
              <a:xfrm flipH="1">
                <a:off x="5168" y="907"/>
                <a:ext cx="7" cy="4"/>
              </a:xfrm>
              <a:prstGeom prst="line">
                <a:avLst/>
              </a:prstGeom>
              <a:noFill/>
              <a:ln w="0">
                <a:solidFill>
                  <a:srgbClr val="FFDF7F"/>
                </a:solidFill>
                <a:round/>
                <a:headEnd/>
                <a:tailEnd/>
              </a:ln>
            </p:spPr>
            <p:txBody>
              <a:bodyPr/>
              <a:lstStyle/>
              <a:p>
                <a:endParaRPr lang="en-US"/>
              </a:p>
            </p:txBody>
          </p:sp>
          <p:sp>
            <p:nvSpPr>
              <p:cNvPr id="126587" name="Line 6779"/>
              <p:cNvSpPr>
                <a:spLocks noChangeShapeType="1"/>
              </p:cNvSpPr>
              <p:nvPr/>
            </p:nvSpPr>
            <p:spPr bwMode="auto">
              <a:xfrm flipH="1">
                <a:off x="5165" y="911"/>
                <a:ext cx="3" cy="7"/>
              </a:xfrm>
              <a:prstGeom prst="line">
                <a:avLst/>
              </a:prstGeom>
              <a:noFill/>
              <a:ln w="0">
                <a:solidFill>
                  <a:srgbClr val="FFDF7F"/>
                </a:solidFill>
                <a:round/>
                <a:headEnd/>
                <a:tailEnd/>
              </a:ln>
            </p:spPr>
            <p:txBody>
              <a:bodyPr/>
              <a:lstStyle/>
              <a:p>
                <a:endParaRPr lang="en-US"/>
              </a:p>
            </p:txBody>
          </p:sp>
          <p:sp>
            <p:nvSpPr>
              <p:cNvPr id="126588" name="Line 6780"/>
              <p:cNvSpPr>
                <a:spLocks noChangeShapeType="1"/>
              </p:cNvSpPr>
              <p:nvPr/>
            </p:nvSpPr>
            <p:spPr bwMode="auto">
              <a:xfrm>
                <a:off x="5165" y="918"/>
                <a:ext cx="3" cy="7"/>
              </a:xfrm>
              <a:prstGeom prst="line">
                <a:avLst/>
              </a:prstGeom>
              <a:noFill/>
              <a:ln w="0">
                <a:solidFill>
                  <a:srgbClr val="FFDF7F"/>
                </a:solidFill>
                <a:round/>
                <a:headEnd/>
                <a:tailEnd/>
              </a:ln>
            </p:spPr>
            <p:txBody>
              <a:bodyPr/>
              <a:lstStyle/>
              <a:p>
                <a:endParaRPr lang="en-US"/>
              </a:p>
            </p:txBody>
          </p:sp>
          <p:sp>
            <p:nvSpPr>
              <p:cNvPr id="126589" name="Line 6781"/>
              <p:cNvSpPr>
                <a:spLocks noChangeShapeType="1"/>
              </p:cNvSpPr>
              <p:nvPr/>
            </p:nvSpPr>
            <p:spPr bwMode="auto">
              <a:xfrm>
                <a:off x="5168" y="925"/>
                <a:ext cx="7" cy="3"/>
              </a:xfrm>
              <a:prstGeom prst="line">
                <a:avLst/>
              </a:prstGeom>
              <a:noFill/>
              <a:ln w="0">
                <a:solidFill>
                  <a:srgbClr val="FFDF7F"/>
                </a:solidFill>
                <a:round/>
                <a:headEnd/>
                <a:tailEnd/>
              </a:ln>
            </p:spPr>
            <p:txBody>
              <a:bodyPr/>
              <a:lstStyle/>
              <a:p>
                <a:endParaRPr lang="en-US"/>
              </a:p>
            </p:txBody>
          </p:sp>
          <p:sp>
            <p:nvSpPr>
              <p:cNvPr id="126590" name="Line 6782"/>
              <p:cNvSpPr>
                <a:spLocks noChangeShapeType="1"/>
              </p:cNvSpPr>
              <p:nvPr/>
            </p:nvSpPr>
            <p:spPr bwMode="auto">
              <a:xfrm flipV="1">
                <a:off x="5175" y="925"/>
                <a:ext cx="6" cy="3"/>
              </a:xfrm>
              <a:prstGeom prst="line">
                <a:avLst/>
              </a:prstGeom>
              <a:noFill/>
              <a:ln w="0">
                <a:solidFill>
                  <a:srgbClr val="FFDF7F"/>
                </a:solidFill>
                <a:round/>
                <a:headEnd/>
                <a:tailEnd/>
              </a:ln>
            </p:spPr>
            <p:txBody>
              <a:bodyPr/>
              <a:lstStyle/>
              <a:p>
                <a:endParaRPr lang="en-US"/>
              </a:p>
            </p:txBody>
          </p:sp>
          <p:sp>
            <p:nvSpPr>
              <p:cNvPr id="126591" name="Line 6783"/>
              <p:cNvSpPr>
                <a:spLocks noChangeShapeType="1"/>
              </p:cNvSpPr>
              <p:nvPr/>
            </p:nvSpPr>
            <p:spPr bwMode="auto">
              <a:xfrm flipV="1">
                <a:off x="5181" y="918"/>
                <a:ext cx="3" cy="7"/>
              </a:xfrm>
              <a:prstGeom prst="line">
                <a:avLst/>
              </a:prstGeom>
              <a:noFill/>
              <a:ln w="0">
                <a:solidFill>
                  <a:srgbClr val="FFDF7F"/>
                </a:solidFill>
                <a:round/>
                <a:headEnd/>
                <a:tailEnd/>
              </a:ln>
            </p:spPr>
            <p:txBody>
              <a:bodyPr/>
              <a:lstStyle/>
              <a:p>
                <a:endParaRPr lang="en-US"/>
              </a:p>
            </p:txBody>
          </p:sp>
          <p:sp>
            <p:nvSpPr>
              <p:cNvPr id="126592" name="Line 6784"/>
              <p:cNvSpPr>
                <a:spLocks noChangeShapeType="1"/>
              </p:cNvSpPr>
              <p:nvPr/>
            </p:nvSpPr>
            <p:spPr bwMode="auto">
              <a:xfrm flipH="1" flipV="1">
                <a:off x="5128" y="750"/>
                <a:ext cx="2" cy="4"/>
              </a:xfrm>
              <a:prstGeom prst="line">
                <a:avLst/>
              </a:prstGeom>
              <a:noFill/>
              <a:ln w="0">
                <a:solidFill>
                  <a:srgbClr val="FFDF7F"/>
                </a:solidFill>
                <a:round/>
                <a:headEnd/>
                <a:tailEnd/>
              </a:ln>
            </p:spPr>
            <p:txBody>
              <a:bodyPr/>
              <a:lstStyle/>
              <a:p>
                <a:endParaRPr lang="en-US"/>
              </a:p>
            </p:txBody>
          </p:sp>
          <p:sp>
            <p:nvSpPr>
              <p:cNvPr id="126593" name="Line 6785"/>
              <p:cNvSpPr>
                <a:spLocks noChangeShapeType="1"/>
              </p:cNvSpPr>
              <p:nvPr/>
            </p:nvSpPr>
            <p:spPr bwMode="auto">
              <a:xfrm flipH="1" flipV="1">
                <a:off x="5125" y="749"/>
                <a:ext cx="3" cy="1"/>
              </a:xfrm>
              <a:prstGeom prst="line">
                <a:avLst/>
              </a:prstGeom>
              <a:noFill/>
              <a:ln w="0">
                <a:solidFill>
                  <a:srgbClr val="FFDF7F"/>
                </a:solidFill>
                <a:round/>
                <a:headEnd/>
                <a:tailEnd/>
              </a:ln>
            </p:spPr>
            <p:txBody>
              <a:bodyPr/>
              <a:lstStyle/>
              <a:p>
                <a:endParaRPr lang="en-US"/>
              </a:p>
            </p:txBody>
          </p:sp>
          <p:sp>
            <p:nvSpPr>
              <p:cNvPr id="126594" name="Line 6786"/>
              <p:cNvSpPr>
                <a:spLocks noChangeShapeType="1"/>
              </p:cNvSpPr>
              <p:nvPr/>
            </p:nvSpPr>
            <p:spPr bwMode="auto">
              <a:xfrm flipH="1">
                <a:off x="5122" y="749"/>
                <a:ext cx="3" cy="1"/>
              </a:xfrm>
              <a:prstGeom prst="line">
                <a:avLst/>
              </a:prstGeom>
              <a:noFill/>
              <a:ln w="0">
                <a:solidFill>
                  <a:srgbClr val="FFDF7F"/>
                </a:solidFill>
                <a:round/>
                <a:headEnd/>
                <a:tailEnd/>
              </a:ln>
            </p:spPr>
            <p:txBody>
              <a:bodyPr/>
              <a:lstStyle/>
              <a:p>
                <a:endParaRPr lang="en-US"/>
              </a:p>
            </p:txBody>
          </p:sp>
          <p:sp>
            <p:nvSpPr>
              <p:cNvPr id="126595" name="Line 6787"/>
              <p:cNvSpPr>
                <a:spLocks noChangeShapeType="1"/>
              </p:cNvSpPr>
              <p:nvPr/>
            </p:nvSpPr>
            <p:spPr bwMode="auto">
              <a:xfrm flipH="1">
                <a:off x="5120" y="750"/>
                <a:ext cx="2" cy="4"/>
              </a:xfrm>
              <a:prstGeom prst="line">
                <a:avLst/>
              </a:prstGeom>
              <a:noFill/>
              <a:ln w="0">
                <a:solidFill>
                  <a:srgbClr val="FFDF7F"/>
                </a:solidFill>
                <a:round/>
                <a:headEnd/>
                <a:tailEnd/>
              </a:ln>
            </p:spPr>
            <p:txBody>
              <a:bodyPr/>
              <a:lstStyle/>
              <a:p>
                <a:endParaRPr lang="en-US"/>
              </a:p>
            </p:txBody>
          </p:sp>
          <p:sp>
            <p:nvSpPr>
              <p:cNvPr id="126596" name="Line 6788"/>
              <p:cNvSpPr>
                <a:spLocks noChangeShapeType="1"/>
              </p:cNvSpPr>
              <p:nvPr/>
            </p:nvSpPr>
            <p:spPr bwMode="auto">
              <a:xfrm>
                <a:off x="5120" y="754"/>
                <a:ext cx="2" cy="3"/>
              </a:xfrm>
              <a:prstGeom prst="line">
                <a:avLst/>
              </a:prstGeom>
              <a:noFill/>
              <a:ln w="0">
                <a:solidFill>
                  <a:srgbClr val="FFDF7F"/>
                </a:solidFill>
                <a:round/>
                <a:headEnd/>
                <a:tailEnd/>
              </a:ln>
            </p:spPr>
            <p:txBody>
              <a:bodyPr/>
              <a:lstStyle/>
              <a:p>
                <a:endParaRPr lang="en-US"/>
              </a:p>
            </p:txBody>
          </p:sp>
          <p:sp>
            <p:nvSpPr>
              <p:cNvPr id="126597" name="Line 6789"/>
              <p:cNvSpPr>
                <a:spLocks noChangeShapeType="1"/>
              </p:cNvSpPr>
              <p:nvPr/>
            </p:nvSpPr>
            <p:spPr bwMode="auto">
              <a:xfrm>
                <a:off x="5122" y="757"/>
                <a:ext cx="3" cy="1"/>
              </a:xfrm>
              <a:prstGeom prst="line">
                <a:avLst/>
              </a:prstGeom>
              <a:noFill/>
              <a:ln w="0">
                <a:solidFill>
                  <a:srgbClr val="FFDF7F"/>
                </a:solidFill>
                <a:round/>
                <a:headEnd/>
                <a:tailEnd/>
              </a:ln>
            </p:spPr>
            <p:txBody>
              <a:bodyPr/>
              <a:lstStyle/>
              <a:p>
                <a:endParaRPr lang="en-US"/>
              </a:p>
            </p:txBody>
          </p:sp>
          <p:sp>
            <p:nvSpPr>
              <p:cNvPr id="126598" name="Line 6790"/>
              <p:cNvSpPr>
                <a:spLocks noChangeShapeType="1"/>
              </p:cNvSpPr>
              <p:nvPr/>
            </p:nvSpPr>
            <p:spPr bwMode="auto">
              <a:xfrm flipV="1">
                <a:off x="5125" y="757"/>
                <a:ext cx="3" cy="1"/>
              </a:xfrm>
              <a:prstGeom prst="line">
                <a:avLst/>
              </a:prstGeom>
              <a:noFill/>
              <a:ln w="0">
                <a:solidFill>
                  <a:srgbClr val="FFDF7F"/>
                </a:solidFill>
                <a:round/>
                <a:headEnd/>
                <a:tailEnd/>
              </a:ln>
            </p:spPr>
            <p:txBody>
              <a:bodyPr/>
              <a:lstStyle/>
              <a:p>
                <a:endParaRPr lang="en-US"/>
              </a:p>
            </p:txBody>
          </p:sp>
          <p:sp>
            <p:nvSpPr>
              <p:cNvPr id="126599" name="Line 6791"/>
              <p:cNvSpPr>
                <a:spLocks noChangeShapeType="1"/>
              </p:cNvSpPr>
              <p:nvPr/>
            </p:nvSpPr>
            <p:spPr bwMode="auto">
              <a:xfrm flipV="1">
                <a:off x="5128" y="754"/>
                <a:ext cx="2" cy="3"/>
              </a:xfrm>
              <a:prstGeom prst="line">
                <a:avLst/>
              </a:prstGeom>
              <a:noFill/>
              <a:ln w="0">
                <a:solidFill>
                  <a:srgbClr val="FFDF7F"/>
                </a:solidFill>
                <a:round/>
                <a:headEnd/>
                <a:tailEnd/>
              </a:ln>
            </p:spPr>
            <p:txBody>
              <a:bodyPr/>
              <a:lstStyle/>
              <a:p>
                <a:endParaRPr lang="en-US"/>
              </a:p>
            </p:txBody>
          </p:sp>
          <p:sp>
            <p:nvSpPr>
              <p:cNvPr id="126600" name="Line 6792"/>
              <p:cNvSpPr>
                <a:spLocks noChangeShapeType="1"/>
              </p:cNvSpPr>
              <p:nvPr/>
            </p:nvSpPr>
            <p:spPr bwMode="auto">
              <a:xfrm flipH="1" flipV="1">
                <a:off x="5201" y="795"/>
                <a:ext cx="1" cy="4"/>
              </a:xfrm>
              <a:prstGeom prst="line">
                <a:avLst/>
              </a:prstGeom>
              <a:noFill/>
              <a:ln w="0">
                <a:solidFill>
                  <a:srgbClr val="FFDF7F"/>
                </a:solidFill>
                <a:round/>
                <a:headEnd/>
                <a:tailEnd/>
              </a:ln>
            </p:spPr>
            <p:txBody>
              <a:bodyPr/>
              <a:lstStyle/>
              <a:p>
                <a:endParaRPr lang="en-US"/>
              </a:p>
            </p:txBody>
          </p:sp>
          <p:sp>
            <p:nvSpPr>
              <p:cNvPr id="126601" name="Line 6793"/>
              <p:cNvSpPr>
                <a:spLocks noChangeShapeType="1"/>
              </p:cNvSpPr>
              <p:nvPr/>
            </p:nvSpPr>
            <p:spPr bwMode="auto">
              <a:xfrm flipH="1" flipV="1">
                <a:off x="5198" y="794"/>
                <a:ext cx="3" cy="1"/>
              </a:xfrm>
              <a:prstGeom prst="line">
                <a:avLst/>
              </a:prstGeom>
              <a:noFill/>
              <a:ln w="0">
                <a:solidFill>
                  <a:srgbClr val="FFDF7F"/>
                </a:solidFill>
                <a:round/>
                <a:headEnd/>
                <a:tailEnd/>
              </a:ln>
            </p:spPr>
            <p:txBody>
              <a:bodyPr/>
              <a:lstStyle/>
              <a:p>
                <a:endParaRPr lang="en-US"/>
              </a:p>
            </p:txBody>
          </p:sp>
          <p:sp>
            <p:nvSpPr>
              <p:cNvPr id="126602" name="Line 6794"/>
              <p:cNvSpPr>
                <a:spLocks noChangeShapeType="1"/>
              </p:cNvSpPr>
              <p:nvPr/>
            </p:nvSpPr>
            <p:spPr bwMode="auto">
              <a:xfrm flipH="1">
                <a:off x="5195" y="794"/>
                <a:ext cx="3" cy="1"/>
              </a:xfrm>
              <a:prstGeom prst="line">
                <a:avLst/>
              </a:prstGeom>
              <a:noFill/>
              <a:ln w="0">
                <a:solidFill>
                  <a:srgbClr val="FFDF7F"/>
                </a:solidFill>
                <a:round/>
                <a:headEnd/>
                <a:tailEnd/>
              </a:ln>
            </p:spPr>
            <p:txBody>
              <a:bodyPr/>
              <a:lstStyle/>
              <a:p>
                <a:endParaRPr lang="en-US"/>
              </a:p>
            </p:txBody>
          </p:sp>
          <p:sp>
            <p:nvSpPr>
              <p:cNvPr id="126603" name="Line 6795"/>
              <p:cNvSpPr>
                <a:spLocks noChangeShapeType="1"/>
              </p:cNvSpPr>
              <p:nvPr/>
            </p:nvSpPr>
            <p:spPr bwMode="auto">
              <a:xfrm flipH="1">
                <a:off x="5193" y="795"/>
                <a:ext cx="2" cy="4"/>
              </a:xfrm>
              <a:prstGeom prst="line">
                <a:avLst/>
              </a:prstGeom>
              <a:noFill/>
              <a:ln w="0">
                <a:solidFill>
                  <a:srgbClr val="FFDF7F"/>
                </a:solidFill>
                <a:round/>
                <a:headEnd/>
                <a:tailEnd/>
              </a:ln>
            </p:spPr>
            <p:txBody>
              <a:bodyPr/>
              <a:lstStyle/>
              <a:p>
                <a:endParaRPr lang="en-US"/>
              </a:p>
            </p:txBody>
          </p:sp>
          <p:sp>
            <p:nvSpPr>
              <p:cNvPr id="126604" name="Line 6796"/>
              <p:cNvSpPr>
                <a:spLocks noChangeShapeType="1"/>
              </p:cNvSpPr>
              <p:nvPr/>
            </p:nvSpPr>
            <p:spPr bwMode="auto">
              <a:xfrm>
                <a:off x="5193" y="799"/>
                <a:ext cx="2" cy="4"/>
              </a:xfrm>
              <a:prstGeom prst="line">
                <a:avLst/>
              </a:prstGeom>
              <a:noFill/>
              <a:ln w="0">
                <a:solidFill>
                  <a:srgbClr val="FFDF7F"/>
                </a:solidFill>
                <a:round/>
                <a:headEnd/>
                <a:tailEnd/>
              </a:ln>
            </p:spPr>
            <p:txBody>
              <a:bodyPr/>
              <a:lstStyle/>
              <a:p>
                <a:endParaRPr lang="en-US"/>
              </a:p>
            </p:txBody>
          </p:sp>
          <p:sp>
            <p:nvSpPr>
              <p:cNvPr id="126605" name="Line 6797"/>
              <p:cNvSpPr>
                <a:spLocks noChangeShapeType="1"/>
              </p:cNvSpPr>
              <p:nvPr/>
            </p:nvSpPr>
            <p:spPr bwMode="auto">
              <a:xfrm>
                <a:off x="5195" y="803"/>
                <a:ext cx="3" cy="1"/>
              </a:xfrm>
              <a:prstGeom prst="line">
                <a:avLst/>
              </a:prstGeom>
              <a:noFill/>
              <a:ln w="0">
                <a:solidFill>
                  <a:srgbClr val="FFDF7F"/>
                </a:solidFill>
                <a:round/>
                <a:headEnd/>
                <a:tailEnd/>
              </a:ln>
            </p:spPr>
            <p:txBody>
              <a:bodyPr/>
              <a:lstStyle/>
              <a:p>
                <a:endParaRPr lang="en-US"/>
              </a:p>
            </p:txBody>
          </p:sp>
          <p:sp>
            <p:nvSpPr>
              <p:cNvPr id="126606" name="Line 6798"/>
              <p:cNvSpPr>
                <a:spLocks noChangeShapeType="1"/>
              </p:cNvSpPr>
              <p:nvPr/>
            </p:nvSpPr>
            <p:spPr bwMode="auto">
              <a:xfrm flipV="1">
                <a:off x="5198" y="803"/>
                <a:ext cx="3" cy="1"/>
              </a:xfrm>
              <a:prstGeom prst="line">
                <a:avLst/>
              </a:prstGeom>
              <a:noFill/>
              <a:ln w="0">
                <a:solidFill>
                  <a:srgbClr val="FFDF7F"/>
                </a:solidFill>
                <a:round/>
                <a:headEnd/>
                <a:tailEnd/>
              </a:ln>
            </p:spPr>
            <p:txBody>
              <a:bodyPr/>
              <a:lstStyle/>
              <a:p>
                <a:endParaRPr lang="en-US"/>
              </a:p>
            </p:txBody>
          </p:sp>
          <p:sp>
            <p:nvSpPr>
              <p:cNvPr id="126607" name="Line 6799"/>
              <p:cNvSpPr>
                <a:spLocks noChangeShapeType="1"/>
              </p:cNvSpPr>
              <p:nvPr/>
            </p:nvSpPr>
            <p:spPr bwMode="auto">
              <a:xfrm flipV="1">
                <a:off x="5201" y="799"/>
                <a:ext cx="1" cy="4"/>
              </a:xfrm>
              <a:prstGeom prst="line">
                <a:avLst/>
              </a:prstGeom>
              <a:noFill/>
              <a:ln w="0">
                <a:solidFill>
                  <a:srgbClr val="FFDF7F"/>
                </a:solidFill>
                <a:round/>
                <a:headEnd/>
                <a:tailEnd/>
              </a:ln>
            </p:spPr>
            <p:txBody>
              <a:bodyPr/>
              <a:lstStyle/>
              <a:p>
                <a:endParaRPr lang="en-US"/>
              </a:p>
            </p:txBody>
          </p:sp>
          <p:sp>
            <p:nvSpPr>
              <p:cNvPr id="126608" name="Line 6800"/>
              <p:cNvSpPr>
                <a:spLocks noChangeShapeType="1"/>
              </p:cNvSpPr>
              <p:nvPr/>
            </p:nvSpPr>
            <p:spPr bwMode="auto">
              <a:xfrm flipH="1" flipV="1">
                <a:off x="4939" y="639"/>
                <a:ext cx="2" cy="3"/>
              </a:xfrm>
              <a:prstGeom prst="line">
                <a:avLst/>
              </a:prstGeom>
              <a:noFill/>
              <a:ln w="0">
                <a:solidFill>
                  <a:srgbClr val="FFDF7F"/>
                </a:solidFill>
                <a:round/>
                <a:headEnd/>
                <a:tailEnd/>
              </a:ln>
            </p:spPr>
            <p:txBody>
              <a:bodyPr/>
              <a:lstStyle/>
              <a:p>
                <a:endParaRPr lang="en-US"/>
              </a:p>
            </p:txBody>
          </p:sp>
          <p:sp>
            <p:nvSpPr>
              <p:cNvPr id="126609" name="Line 6801"/>
              <p:cNvSpPr>
                <a:spLocks noChangeShapeType="1"/>
              </p:cNvSpPr>
              <p:nvPr/>
            </p:nvSpPr>
            <p:spPr bwMode="auto">
              <a:xfrm flipH="1" flipV="1">
                <a:off x="4936" y="637"/>
                <a:ext cx="3" cy="2"/>
              </a:xfrm>
              <a:prstGeom prst="line">
                <a:avLst/>
              </a:prstGeom>
              <a:noFill/>
              <a:ln w="0">
                <a:solidFill>
                  <a:srgbClr val="FFDF7F"/>
                </a:solidFill>
                <a:round/>
                <a:headEnd/>
                <a:tailEnd/>
              </a:ln>
            </p:spPr>
            <p:txBody>
              <a:bodyPr/>
              <a:lstStyle/>
              <a:p>
                <a:endParaRPr lang="en-US"/>
              </a:p>
            </p:txBody>
          </p:sp>
          <p:sp>
            <p:nvSpPr>
              <p:cNvPr id="126610" name="Line 6802"/>
              <p:cNvSpPr>
                <a:spLocks noChangeShapeType="1"/>
              </p:cNvSpPr>
              <p:nvPr/>
            </p:nvSpPr>
            <p:spPr bwMode="auto">
              <a:xfrm flipH="1">
                <a:off x="4933" y="637"/>
                <a:ext cx="3" cy="2"/>
              </a:xfrm>
              <a:prstGeom prst="line">
                <a:avLst/>
              </a:prstGeom>
              <a:noFill/>
              <a:ln w="0">
                <a:solidFill>
                  <a:srgbClr val="FFDF7F"/>
                </a:solidFill>
                <a:round/>
                <a:headEnd/>
                <a:tailEnd/>
              </a:ln>
            </p:spPr>
            <p:txBody>
              <a:bodyPr/>
              <a:lstStyle/>
              <a:p>
                <a:endParaRPr lang="en-US"/>
              </a:p>
            </p:txBody>
          </p:sp>
          <p:sp>
            <p:nvSpPr>
              <p:cNvPr id="126611" name="Line 6803"/>
              <p:cNvSpPr>
                <a:spLocks noChangeShapeType="1"/>
              </p:cNvSpPr>
              <p:nvPr/>
            </p:nvSpPr>
            <p:spPr bwMode="auto">
              <a:xfrm flipH="1">
                <a:off x="4932" y="639"/>
                <a:ext cx="1" cy="3"/>
              </a:xfrm>
              <a:prstGeom prst="line">
                <a:avLst/>
              </a:prstGeom>
              <a:noFill/>
              <a:ln w="0">
                <a:solidFill>
                  <a:srgbClr val="FFDF7F"/>
                </a:solidFill>
                <a:round/>
                <a:headEnd/>
                <a:tailEnd/>
              </a:ln>
            </p:spPr>
            <p:txBody>
              <a:bodyPr/>
              <a:lstStyle/>
              <a:p>
                <a:endParaRPr lang="en-US"/>
              </a:p>
            </p:txBody>
          </p:sp>
          <p:sp>
            <p:nvSpPr>
              <p:cNvPr id="126612" name="Line 6804"/>
              <p:cNvSpPr>
                <a:spLocks noChangeShapeType="1"/>
              </p:cNvSpPr>
              <p:nvPr/>
            </p:nvSpPr>
            <p:spPr bwMode="auto">
              <a:xfrm>
                <a:off x="4932" y="642"/>
                <a:ext cx="1" cy="4"/>
              </a:xfrm>
              <a:prstGeom prst="line">
                <a:avLst/>
              </a:prstGeom>
              <a:noFill/>
              <a:ln w="0">
                <a:solidFill>
                  <a:srgbClr val="FFDF7F"/>
                </a:solidFill>
                <a:round/>
                <a:headEnd/>
                <a:tailEnd/>
              </a:ln>
            </p:spPr>
            <p:txBody>
              <a:bodyPr/>
              <a:lstStyle/>
              <a:p>
                <a:endParaRPr lang="en-US"/>
              </a:p>
            </p:txBody>
          </p:sp>
          <p:sp>
            <p:nvSpPr>
              <p:cNvPr id="126613" name="Line 6805"/>
              <p:cNvSpPr>
                <a:spLocks noChangeShapeType="1"/>
              </p:cNvSpPr>
              <p:nvPr/>
            </p:nvSpPr>
            <p:spPr bwMode="auto">
              <a:xfrm>
                <a:off x="4933" y="646"/>
                <a:ext cx="3" cy="1"/>
              </a:xfrm>
              <a:prstGeom prst="line">
                <a:avLst/>
              </a:prstGeom>
              <a:noFill/>
              <a:ln w="0">
                <a:solidFill>
                  <a:srgbClr val="FFDF7F"/>
                </a:solidFill>
                <a:round/>
                <a:headEnd/>
                <a:tailEnd/>
              </a:ln>
            </p:spPr>
            <p:txBody>
              <a:bodyPr/>
              <a:lstStyle/>
              <a:p>
                <a:endParaRPr lang="en-US"/>
              </a:p>
            </p:txBody>
          </p:sp>
          <p:sp>
            <p:nvSpPr>
              <p:cNvPr id="126614" name="Line 6806"/>
              <p:cNvSpPr>
                <a:spLocks noChangeShapeType="1"/>
              </p:cNvSpPr>
              <p:nvPr/>
            </p:nvSpPr>
            <p:spPr bwMode="auto">
              <a:xfrm flipV="1">
                <a:off x="4936" y="646"/>
                <a:ext cx="3" cy="1"/>
              </a:xfrm>
              <a:prstGeom prst="line">
                <a:avLst/>
              </a:prstGeom>
              <a:noFill/>
              <a:ln w="0">
                <a:solidFill>
                  <a:srgbClr val="FFDF7F"/>
                </a:solidFill>
                <a:round/>
                <a:headEnd/>
                <a:tailEnd/>
              </a:ln>
            </p:spPr>
            <p:txBody>
              <a:bodyPr/>
              <a:lstStyle/>
              <a:p>
                <a:endParaRPr lang="en-US"/>
              </a:p>
            </p:txBody>
          </p:sp>
          <p:sp>
            <p:nvSpPr>
              <p:cNvPr id="126615" name="Line 6807"/>
              <p:cNvSpPr>
                <a:spLocks noChangeShapeType="1"/>
              </p:cNvSpPr>
              <p:nvPr/>
            </p:nvSpPr>
            <p:spPr bwMode="auto">
              <a:xfrm flipV="1">
                <a:off x="4939" y="642"/>
                <a:ext cx="2" cy="4"/>
              </a:xfrm>
              <a:prstGeom prst="line">
                <a:avLst/>
              </a:prstGeom>
              <a:noFill/>
              <a:ln w="0">
                <a:solidFill>
                  <a:srgbClr val="FFDF7F"/>
                </a:solidFill>
                <a:round/>
                <a:headEnd/>
                <a:tailEnd/>
              </a:ln>
            </p:spPr>
            <p:txBody>
              <a:bodyPr/>
              <a:lstStyle/>
              <a:p>
                <a:endParaRPr lang="en-US"/>
              </a:p>
            </p:txBody>
          </p:sp>
          <p:sp>
            <p:nvSpPr>
              <p:cNvPr id="126616" name="Line 6808"/>
              <p:cNvSpPr>
                <a:spLocks noChangeShapeType="1"/>
              </p:cNvSpPr>
              <p:nvPr/>
            </p:nvSpPr>
            <p:spPr bwMode="auto">
              <a:xfrm flipH="1">
                <a:off x="4933" y="465"/>
                <a:ext cx="2" cy="4"/>
              </a:xfrm>
              <a:prstGeom prst="line">
                <a:avLst/>
              </a:prstGeom>
              <a:noFill/>
              <a:ln w="0">
                <a:solidFill>
                  <a:srgbClr val="FFDF7F"/>
                </a:solidFill>
                <a:round/>
                <a:headEnd/>
                <a:tailEnd/>
              </a:ln>
            </p:spPr>
            <p:txBody>
              <a:bodyPr/>
              <a:lstStyle/>
              <a:p>
                <a:endParaRPr lang="en-US"/>
              </a:p>
            </p:txBody>
          </p:sp>
          <p:sp>
            <p:nvSpPr>
              <p:cNvPr id="126617" name="Line 6809"/>
              <p:cNvSpPr>
                <a:spLocks noChangeShapeType="1"/>
              </p:cNvSpPr>
              <p:nvPr/>
            </p:nvSpPr>
            <p:spPr bwMode="auto">
              <a:xfrm flipH="1">
                <a:off x="4931" y="469"/>
                <a:ext cx="2" cy="3"/>
              </a:xfrm>
              <a:prstGeom prst="line">
                <a:avLst/>
              </a:prstGeom>
              <a:noFill/>
              <a:ln w="0">
                <a:solidFill>
                  <a:srgbClr val="FFDF7F"/>
                </a:solidFill>
                <a:round/>
                <a:headEnd/>
                <a:tailEnd/>
              </a:ln>
            </p:spPr>
            <p:txBody>
              <a:bodyPr/>
              <a:lstStyle/>
              <a:p>
                <a:endParaRPr lang="en-US"/>
              </a:p>
            </p:txBody>
          </p:sp>
          <p:sp>
            <p:nvSpPr>
              <p:cNvPr id="126618" name="Line 6810"/>
              <p:cNvSpPr>
                <a:spLocks noChangeShapeType="1"/>
              </p:cNvSpPr>
              <p:nvPr/>
            </p:nvSpPr>
            <p:spPr bwMode="auto">
              <a:xfrm flipH="1">
                <a:off x="4929" y="472"/>
                <a:ext cx="2" cy="4"/>
              </a:xfrm>
              <a:prstGeom prst="line">
                <a:avLst/>
              </a:prstGeom>
              <a:noFill/>
              <a:ln w="0">
                <a:solidFill>
                  <a:srgbClr val="FFDF7F"/>
                </a:solidFill>
                <a:round/>
                <a:headEnd/>
                <a:tailEnd/>
              </a:ln>
            </p:spPr>
            <p:txBody>
              <a:bodyPr/>
              <a:lstStyle/>
              <a:p>
                <a:endParaRPr lang="en-US"/>
              </a:p>
            </p:txBody>
          </p:sp>
          <p:sp>
            <p:nvSpPr>
              <p:cNvPr id="126619" name="Line 6811"/>
              <p:cNvSpPr>
                <a:spLocks noChangeShapeType="1"/>
              </p:cNvSpPr>
              <p:nvPr/>
            </p:nvSpPr>
            <p:spPr bwMode="auto">
              <a:xfrm flipH="1">
                <a:off x="4928" y="476"/>
                <a:ext cx="1" cy="3"/>
              </a:xfrm>
              <a:prstGeom prst="line">
                <a:avLst/>
              </a:prstGeom>
              <a:noFill/>
              <a:ln w="0">
                <a:solidFill>
                  <a:srgbClr val="FFDF7F"/>
                </a:solidFill>
                <a:round/>
                <a:headEnd/>
                <a:tailEnd/>
              </a:ln>
            </p:spPr>
            <p:txBody>
              <a:bodyPr/>
              <a:lstStyle/>
              <a:p>
                <a:endParaRPr lang="en-US"/>
              </a:p>
            </p:txBody>
          </p:sp>
          <p:sp>
            <p:nvSpPr>
              <p:cNvPr id="126620" name="Line 6812"/>
              <p:cNvSpPr>
                <a:spLocks noChangeShapeType="1"/>
              </p:cNvSpPr>
              <p:nvPr/>
            </p:nvSpPr>
            <p:spPr bwMode="auto">
              <a:xfrm flipH="1">
                <a:off x="4927" y="479"/>
                <a:ext cx="1" cy="3"/>
              </a:xfrm>
              <a:prstGeom prst="line">
                <a:avLst/>
              </a:prstGeom>
              <a:noFill/>
              <a:ln w="0">
                <a:solidFill>
                  <a:srgbClr val="FFDF7F"/>
                </a:solidFill>
                <a:round/>
                <a:headEnd/>
                <a:tailEnd/>
              </a:ln>
            </p:spPr>
            <p:txBody>
              <a:bodyPr/>
              <a:lstStyle/>
              <a:p>
                <a:endParaRPr lang="en-US"/>
              </a:p>
            </p:txBody>
          </p:sp>
          <p:sp>
            <p:nvSpPr>
              <p:cNvPr id="126621" name="Line 6813"/>
              <p:cNvSpPr>
                <a:spLocks noChangeShapeType="1"/>
              </p:cNvSpPr>
              <p:nvPr/>
            </p:nvSpPr>
            <p:spPr bwMode="auto">
              <a:xfrm>
                <a:off x="4927" y="482"/>
                <a:ext cx="1" cy="1"/>
              </a:xfrm>
              <a:prstGeom prst="line">
                <a:avLst/>
              </a:prstGeom>
              <a:noFill/>
              <a:ln w="0">
                <a:solidFill>
                  <a:srgbClr val="FFDF7F"/>
                </a:solidFill>
                <a:round/>
                <a:headEnd/>
                <a:tailEnd/>
              </a:ln>
            </p:spPr>
            <p:txBody>
              <a:bodyPr/>
              <a:lstStyle/>
              <a:p>
                <a:endParaRPr lang="en-US"/>
              </a:p>
            </p:txBody>
          </p:sp>
          <p:sp>
            <p:nvSpPr>
              <p:cNvPr id="126622" name="Line 6814"/>
              <p:cNvSpPr>
                <a:spLocks noChangeShapeType="1"/>
              </p:cNvSpPr>
              <p:nvPr/>
            </p:nvSpPr>
            <p:spPr bwMode="auto">
              <a:xfrm>
                <a:off x="4927" y="482"/>
                <a:ext cx="1" cy="1"/>
              </a:xfrm>
              <a:prstGeom prst="line">
                <a:avLst/>
              </a:prstGeom>
              <a:noFill/>
              <a:ln w="0">
                <a:solidFill>
                  <a:srgbClr val="FFDF7F"/>
                </a:solidFill>
                <a:round/>
                <a:headEnd/>
                <a:tailEnd/>
              </a:ln>
            </p:spPr>
            <p:txBody>
              <a:bodyPr/>
              <a:lstStyle/>
              <a:p>
                <a:endParaRPr lang="en-US"/>
              </a:p>
            </p:txBody>
          </p:sp>
          <p:sp>
            <p:nvSpPr>
              <p:cNvPr id="126623" name="Line 6815"/>
              <p:cNvSpPr>
                <a:spLocks noChangeShapeType="1"/>
              </p:cNvSpPr>
              <p:nvPr/>
            </p:nvSpPr>
            <p:spPr bwMode="auto">
              <a:xfrm>
                <a:off x="4927" y="483"/>
                <a:ext cx="1" cy="1"/>
              </a:xfrm>
              <a:prstGeom prst="line">
                <a:avLst/>
              </a:prstGeom>
              <a:noFill/>
              <a:ln w="0">
                <a:solidFill>
                  <a:srgbClr val="FFDF7F"/>
                </a:solidFill>
                <a:round/>
                <a:headEnd/>
                <a:tailEnd/>
              </a:ln>
            </p:spPr>
            <p:txBody>
              <a:bodyPr/>
              <a:lstStyle/>
              <a:p>
                <a:endParaRPr lang="en-US"/>
              </a:p>
            </p:txBody>
          </p:sp>
          <p:sp>
            <p:nvSpPr>
              <p:cNvPr id="126624" name="Line 6816"/>
              <p:cNvSpPr>
                <a:spLocks noChangeShapeType="1"/>
              </p:cNvSpPr>
              <p:nvPr/>
            </p:nvSpPr>
            <p:spPr bwMode="auto">
              <a:xfrm flipV="1">
                <a:off x="4927" y="481"/>
                <a:ext cx="3" cy="2"/>
              </a:xfrm>
              <a:prstGeom prst="line">
                <a:avLst/>
              </a:prstGeom>
              <a:noFill/>
              <a:ln w="0">
                <a:solidFill>
                  <a:srgbClr val="FFDF7F"/>
                </a:solidFill>
                <a:round/>
                <a:headEnd/>
                <a:tailEnd/>
              </a:ln>
            </p:spPr>
            <p:txBody>
              <a:bodyPr/>
              <a:lstStyle/>
              <a:p>
                <a:endParaRPr lang="en-US"/>
              </a:p>
            </p:txBody>
          </p:sp>
          <p:sp>
            <p:nvSpPr>
              <p:cNvPr id="126625" name="Line 6817"/>
              <p:cNvSpPr>
                <a:spLocks noChangeShapeType="1"/>
              </p:cNvSpPr>
              <p:nvPr/>
            </p:nvSpPr>
            <p:spPr bwMode="auto">
              <a:xfrm flipV="1">
                <a:off x="4930" y="479"/>
                <a:ext cx="2" cy="2"/>
              </a:xfrm>
              <a:prstGeom prst="line">
                <a:avLst/>
              </a:prstGeom>
              <a:noFill/>
              <a:ln w="0">
                <a:solidFill>
                  <a:srgbClr val="FFDF7F"/>
                </a:solidFill>
                <a:round/>
                <a:headEnd/>
                <a:tailEnd/>
              </a:ln>
            </p:spPr>
            <p:txBody>
              <a:bodyPr/>
              <a:lstStyle/>
              <a:p>
                <a:endParaRPr lang="en-US"/>
              </a:p>
            </p:txBody>
          </p:sp>
          <p:sp>
            <p:nvSpPr>
              <p:cNvPr id="126626" name="Line 6818"/>
              <p:cNvSpPr>
                <a:spLocks noChangeShapeType="1"/>
              </p:cNvSpPr>
              <p:nvPr/>
            </p:nvSpPr>
            <p:spPr bwMode="auto">
              <a:xfrm flipV="1">
                <a:off x="4932" y="477"/>
                <a:ext cx="1" cy="2"/>
              </a:xfrm>
              <a:prstGeom prst="line">
                <a:avLst/>
              </a:prstGeom>
              <a:noFill/>
              <a:ln w="0">
                <a:solidFill>
                  <a:srgbClr val="FFDF7F"/>
                </a:solidFill>
                <a:round/>
                <a:headEnd/>
                <a:tailEnd/>
              </a:ln>
            </p:spPr>
            <p:txBody>
              <a:bodyPr/>
              <a:lstStyle/>
              <a:p>
                <a:endParaRPr lang="en-US"/>
              </a:p>
            </p:txBody>
          </p:sp>
          <p:sp>
            <p:nvSpPr>
              <p:cNvPr id="126627" name="Line 6819"/>
              <p:cNvSpPr>
                <a:spLocks noChangeShapeType="1"/>
              </p:cNvSpPr>
              <p:nvPr/>
            </p:nvSpPr>
            <p:spPr bwMode="auto">
              <a:xfrm flipH="1">
                <a:off x="4933" y="476"/>
                <a:ext cx="2" cy="1"/>
              </a:xfrm>
              <a:prstGeom prst="line">
                <a:avLst/>
              </a:prstGeom>
              <a:noFill/>
              <a:ln w="0">
                <a:solidFill>
                  <a:srgbClr val="FFDF7F"/>
                </a:solidFill>
                <a:round/>
                <a:headEnd/>
                <a:tailEnd/>
              </a:ln>
            </p:spPr>
            <p:txBody>
              <a:bodyPr/>
              <a:lstStyle/>
              <a:p>
                <a:endParaRPr lang="en-US"/>
              </a:p>
            </p:txBody>
          </p:sp>
          <p:sp>
            <p:nvSpPr>
              <p:cNvPr id="126628" name="Line 6820"/>
              <p:cNvSpPr>
                <a:spLocks noChangeShapeType="1"/>
              </p:cNvSpPr>
              <p:nvPr/>
            </p:nvSpPr>
            <p:spPr bwMode="auto">
              <a:xfrm flipH="1">
                <a:off x="4935" y="475"/>
                <a:ext cx="1" cy="1"/>
              </a:xfrm>
              <a:prstGeom prst="line">
                <a:avLst/>
              </a:prstGeom>
              <a:noFill/>
              <a:ln w="0">
                <a:solidFill>
                  <a:srgbClr val="FFDF7F"/>
                </a:solidFill>
                <a:round/>
                <a:headEnd/>
                <a:tailEnd/>
              </a:ln>
            </p:spPr>
            <p:txBody>
              <a:bodyPr/>
              <a:lstStyle/>
              <a:p>
                <a:endParaRPr lang="en-US"/>
              </a:p>
            </p:txBody>
          </p:sp>
          <p:sp>
            <p:nvSpPr>
              <p:cNvPr id="126629" name="Line 6821"/>
              <p:cNvSpPr>
                <a:spLocks noChangeShapeType="1"/>
              </p:cNvSpPr>
              <p:nvPr/>
            </p:nvSpPr>
            <p:spPr bwMode="auto">
              <a:xfrm>
                <a:off x="4936" y="475"/>
                <a:ext cx="1" cy="1"/>
              </a:xfrm>
              <a:prstGeom prst="line">
                <a:avLst/>
              </a:prstGeom>
              <a:noFill/>
              <a:ln w="0">
                <a:solidFill>
                  <a:srgbClr val="FFDF7F"/>
                </a:solidFill>
                <a:round/>
                <a:headEnd/>
                <a:tailEnd/>
              </a:ln>
            </p:spPr>
            <p:txBody>
              <a:bodyPr/>
              <a:lstStyle/>
              <a:p>
                <a:endParaRPr lang="en-US"/>
              </a:p>
            </p:txBody>
          </p:sp>
          <p:sp>
            <p:nvSpPr>
              <p:cNvPr id="126630" name="Line 6822"/>
              <p:cNvSpPr>
                <a:spLocks noChangeShapeType="1"/>
              </p:cNvSpPr>
              <p:nvPr/>
            </p:nvSpPr>
            <p:spPr bwMode="auto">
              <a:xfrm flipV="1">
                <a:off x="4937" y="475"/>
                <a:ext cx="2" cy="1"/>
              </a:xfrm>
              <a:prstGeom prst="line">
                <a:avLst/>
              </a:prstGeom>
              <a:noFill/>
              <a:ln w="0">
                <a:solidFill>
                  <a:srgbClr val="FFDF7F"/>
                </a:solidFill>
                <a:round/>
                <a:headEnd/>
                <a:tailEnd/>
              </a:ln>
            </p:spPr>
            <p:txBody>
              <a:bodyPr/>
              <a:lstStyle/>
              <a:p>
                <a:endParaRPr lang="en-US"/>
              </a:p>
            </p:txBody>
          </p:sp>
          <p:sp>
            <p:nvSpPr>
              <p:cNvPr id="126631" name="Line 6823"/>
              <p:cNvSpPr>
                <a:spLocks noChangeShapeType="1"/>
              </p:cNvSpPr>
              <p:nvPr/>
            </p:nvSpPr>
            <p:spPr bwMode="auto">
              <a:xfrm flipV="1">
                <a:off x="4939" y="474"/>
                <a:ext cx="3" cy="1"/>
              </a:xfrm>
              <a:prstGeom prst="line">
                <a:avLst/>
              </a:prstGeom>
              <a:noFill/>
              <a:ln w="0">
                <a:solidFill>
                  <a:srgbClr val="FFDF7F"/>
                </a:solidFill>
                <a:round/>
                <a:headEnd/>
                <a:tailEnd/>
              </a:ln>
            </p:spPr>
            <p:txBody>
              <a:bodyPr/>
              <a:lstStyle/>
              <a:p>
                <a:endParaRPr lang="en-US"/>
              </a:p>
            </p:txBody>
          </p:sp>
          <p:sp>
            <p:nvSpPr>
              <p:cNvPr id="126632" name="Line 6824"/>
              <p:cNvSpPr>
                <a:spLocks noChangeShapeType="1"/>
              </p:cNvSpPr>
              <p:nvPr/>
            </p:nvSpPr>
            <p:spPr bwMode="auto">
              <a:xfrm flipV="1">
                <a:off x="4942" y="473"/>
                <a:ext cx="2" cy="1"/>
              </a:xfrm>
              <a:prstGeom prst="line">
                <a:avLst/>
              </a:prstGeom>
              <a:noFill/>
              <a:ln w="0">
                <a:solidFill>
                  <a:srgbClr val="FFDF7F"/>
                </a:solidFill>
                <a:round/>
                <a:headEnd/>
                <a:tailEnd/>
              </a:ln>
            </p:spPr>
            <p:txBody>
              <a:bodyPr/>
              <a:lstStyle/>
              <a:p>
                <a:endParaRPr lang="en-US"/>
              </a:p>
            </p:txBody>
          </p:sp>
          <p:sp>
            <p:nvSpPr>
              <p:cNvPr id="126633" name="Line 6825"/>
              <p:cNvSpPr>
                <a:spLocks noChangeShapeType="1"/>
              </p:cNvSpPr>
              <p:nvPr/>
            </p:nvSpPr>
            <p:spPr bwMode="auto">
              <a:xfrm flipV="1">
                <a:off x="4944" y="472"/>
                <a:ext cx="1" cy="1"/>
              </a:xfrm>
              <a:prstGeom prst="line">
                <a:avLst/>
              </a:prstGeom>
              <a:noFill/>
              <a:ln w="0">
                <a:solidFill>
                  <a:srgbClr val="FFDF7F"/>
                </a:solidFill>
                <a:round/>
                <a:headEnd/>
                <a:tailEnd/>
              </a:ln>
            </p:spPr>
            <p:txBody>
              <a:bodyPr/>
              <a:lstStyle/>
              <a:p>
                <a:endParaRPr lang="en-US"/>
              </a:p>
            </p:txBody>
          </p:sp>
          <p:sp>
            <p:nvSpPr>
              <p:cNvPr id="126634" name="Line 6826"/>
              <p:cNvSpPr>
                <a:spLocks noChangeShapeType="1"/>
              </p:cNvSpPr>
              <p:nvPr/>
            </p:nvSpPr>
            <p:spPr bwMode="auto">
              <a:xfrm flipH="1" flipV="1">
                <a:off x="5330" y="784"/>
                <a:ext cx="195" cy="6"/>
              </a:xfrm>
              <a:prstGeom prst="line">
                <a:avLst/>
              </a:prstGeom>
              <a:noFill/>
              <a:ln w="0">
                <a:solidFill>
                  <a:srgbClr val="FFDF7F"/>
                </a:solidFill>
                <a:round/>
                <a:headEnd/>
                <a:tailEnd/>
              </a:ln>
            </p:spPr>
            <p:txBody>
              <a:bodyPr/>
              <a:lstStyle/>
              <a:p>
                <a:endParaRPr lang="en-US"/>
              </a:p>
            </p:txBody>
          </p:sp>
          <p:sp>
            <p:nvSpPr>
              <p:cNvPr id="126635" name="Line 6827"/>
              <p:cNvSpPr>
                <a:spLocks noChangeShapeType="1"/>
              </p:cNvSpPr>
              <p:nvPr/>
            </p:nvSpPr>
            <p:spPr bwMode="auto">
              <a:xfrm flipH="1" flipV="1">
                <a:off x="5251" y="847"/>
                <a:ext cx="2" cy="3"/>
              </a:xfrm>
              <a:prstGeom prst="line">
                <a:avLst/>
              </a:prstGeom>
              <a:noFill/>
              <a:ln w="0">
                <a:solidFill>
                  <a:srgbClr val="FFDF7F"/>
                </a:solidFill>
                <a:round/>
                <a:headEnd/>
                <a:tailEnd/>
              </a:ln>
            </p:spPr>
            <p:txBody>
              <a:bodyPr/>
              <a:lstStyle/>
              <a:p>
                <a:endParaRPr lang="en-US"/>
              </a:p>
            </p:txBody>
          </p:sp>
          <p:sp>
            <p:nvSpPr>
              <p:cNvPr id="126636" name="Line 6828"/>
              <p:cNvSpPr>
                <a:spLocks noChangeShapeType="1"/>
              </p:cNvSpPr>
              <p:nvPr/>
            </p:nvSpPr>
            <p:spPr bwMode="auto">
              <a:xfrm flipH="1" flipV="1">
                <a:off x="5248" y="846"/>
                <a:ext cx="3" cy="1"/>
              </a:xfrm>
              <a:prstGeom prst="line">
                <a:avLst/>
              </a:prstGeom>
              <a:noFill/>
              <a:ln w="0">
                <a:solidFill>
                  <a:srgbClr val="FFDF7F"/>
                </a:solidFill>
                <a:round/>
                <a:headEnd/>
                <a:tailEnd/>
              </a:ln>
            </p:spPr>
            <p:txBody>
              <a:bodyPr/>
              <a:lstStyle/>
              <a:p>
                <a:endParaRPr lang="en-US"/>
              </a:p>
            </p:txBody>
          </p:sp>
          <p:sp>
            <p:nvSpPr>
              <p:cNvPr id="126637" name="Line 6829"/>
              <p:cNvSpPr>
                <a:spLocks noChangeShapeType="1"/>
              </p:cNvSpPr>
              <p:nvPr/>
            </p:nvSpPr>
            <p:spPr bwMode="auto">
              <a:xfrm flipH="1">
                <a:off x="5245" y="846"/>
                <a:ext cx="3" cy="1"/>
              </a:xfrm>
              <a:prstGeom prst="line">
                <a:avLst/>
              </a:prstGeom>
              <a:noFill/>
              <a:ln w="0">
                <a:solidFill>
                  <a:srgbClr val="FFDF7F"/>
                </a:solidFill>
                <a:round/>
                <a:headEnd/>
                <a:tailEnd/>
              </a:ln>
            </p:spPr>
            <p:txBody>
              <a:bodyPr/>
              <a:lstStyle/>
              <a:p>
                <a:endParaRPr lang="en-US"/>
              </a:p>
            </p:txBody>
          </p:sp>
          <p:sp>
            <p:nvSpPr>
              <p:cNvPr id="126638" name="Line 6830"/>
              <p:cNvSpPr>
                <a:spLocks noChangeShapeType="1"/>
              </p:cNvSpPr>
              <p:nvPr/>
            </p:nvSpPr>
            <p:spPr bwMode="auto">
              <a:xfrm flipH="1">
                <a:off x="5243" y="847"/>
                <a:ext cx="2" cy="3"/>
              </a:xfrm>
              <a:prstGeom prst="line">
                <a:avLst/>
              </a:prstGeom>
              <a:noFill/>
              <a:ln w="0">
                <a:solidFill>
                  <a:srgbClr val="FFDF7F"/>
                </a:solidFill>
                <a:round/>
                <a:headEnd/>
                <a:tailEnd/>
              </a:ln>
            </p:spPr>
            <p:txBody>
              <a:bodyPr/>
              <a:lstStyle/>
              <a:p>
                <a:endParaRPr lang="en-US"/>
              </a:p>
            </p:txBody>
          </p:sp>
          <p:sp>
            <p:nvSpPr>
              <p:cNvPr id="126639" name="Line 6831"/>
              <p:cNvSpPr>
                <a:spLocks noChangeShapeType="1"/>
              </p:cNvSpPr>
              <p:nvPr/>
            </p:nvSpPr>
            <p:spPr bwMode="auto">
              <a:xfrm>
                <a:off x="5243" y="850"/>
                <a:ext cx="2" cy="4"/>
              </a:xfrm>
              <a:prstGeom prst="line">
                <a:avLst/>
              </a:prstGeom>
              <a:noFill/>
              <a:ln w="0">
                <a:solidFill>
                  <a:srgbClr val="FFDF7F"/>
                </a:solidFill>
                <a:round/>
                <a:headEnd/>
                <a:tailEnd/>
              </a:ln>
            </p:spPr>
            <p:txBody>
              <a:bodyPr/>
              <a:lstStyle/>
              <a:p>
                <a:endParaRPr lang="en-US"/>
              </a:p>
            </p:txBody>
          </p:sp>
          <p:sp>
            <p:nvSpPr>
              <p:cNvPr id="126640" name="Line 6832"/>
              <p:cNvSpPr>
                <a:spLocks noChangeShapeType="1"/>
              </p:cNvSpPr>
              <p:nvPr/>
            </p:nvSpPr>
            <p:spPr bwMode="auto">
              <a:xfrm>
                <a:off x="5245" y="854"/>
                <a:ext cx="3" cy="2"/>
              </a:xfrm>
              <a:prstGeom prst="line">
                <a:avLst/>
              </a:prstGeom>
              <a:noFill/>
              <a:ln w="0">
                <a:solidFill>
                  <a:srgbClr val="FFDF7F"/>
                </a:solidFill>
                <a:round/>
                <a:headEnd/>
                <a:tailEnd/>
              </a:ln>
            </p:spPr>
            <p:txBody>
              <a:bodyPr/>
              <a:lstStyle/>
              <a:p>
                <a:endParaRPr lang="en-US"/>
              </a:p>
            </p:txBody>
          </p:sp>
          <p:sp>
            <p:nvSpPr>
              <p:cNvPr id="126641" name="Line 6833"/>
              <p:cNvSpPr>
                <a:spLocks noChangeShapeType="1"/>
              </p:cNvSpPr>
              <p:nvPr/>
            </p:nvSpPr>
            <p:spPr bwMode="auto">
              <a:xfrm flipV="1">
                <a:off x="5248" y="854"/>
                <a:ext cx="3" cy="2"/>
              </a:xfrm>
              <a:prstGeom prst="line">
                <a:avLst/>
              </a:prstGeom>
              <a:noFill/>
              <a:ln w="0">
                <a:solidFill>
                  <a:srgbClr val="FFDF7F"/>
                </a:solidFill>
                <a:round/>
                <a:headEnd/>
                <a:tailEnd/>
              </a:ln>
            </p:spPr>
            <p:txBody>
              <a:bodyPr/>
              <a:lstStyle/>
              <a:p>
                <a:endParaRPr lang="en-US"/>
              </a:p>
            </p:txBody>
          </p:sp>
          <p:sp>
            <p:nvSpPr>
              <p:cNvPr id="126642" name="Line 6834"/>
              <p:cNvSpPr>
                <a:spLocks noChangeShapeType="1"/>
              </p:cNvSpPr>
              <p:nvPr/>
            </p:nvSpPr>
            <p:spPr bwMode="auto">
              <a:xfrm flipV="1">
                <a:off x="5251" y="850"/>
                <a:ext cx="2" cy="4"/>
              </a:xfrm>
              <a:prstGeom prst="line">
                <a:avLst/>
              </a:prstGeom>
              <a:noFill/>
              <a:ln w="0">
                <a:solidFill>
                  <a:srgbClr val="FFDF7F"/>
                </a:solidFill>
                <a:round/>
                <a:headEnd/>
                <a:tailEnd/>
              </a:ln>
            </p:spPr>
            <p:txBody>
              <a:bodyPr/>
              <a:lstStyle/>
              <a:p>
                <a:endParaRPr lang="en-US"/>
              </a:p>
            </p:txBody>
          </p:sp>
          <p:sp>
            <p:nvSpPr>
              <p:cNvPr id="126643" name="Line 6835"/>
              <p:cNvSpPr>
                <a:spLocks noChangeShapeType="1"/>
              </p:cNvSpPr>
              <p:nvPr/>
            </p:nvSpPr>
            <p:spPr bwMode="auto">
              <a:xfrm flipH="1" flipV="1">
                <a:off x="5251" y="935"/>
                <a:ext cx="1" cy="4"/>
              </a:xfrm>
              <a:prstGeom prst="line">
                <a:avLst/>
              </a:prstGeom>
              <a:noFill/>
              <a:ln w="0">
                <a:solidFill>
                  <a:srgbClr val="FFDF7F"/>
                </a:solidFill>
                <a:round/>
                <a:headEnd/>
                <a:tailEnd/>
              </a:ln>
            </p:spPr>
            <p:txBody>
              <a:bodyPr/>
              <a:lstStyle/>
              <a:p>
                <a:endParaRPr lang="en-US"/>
              </a:p>
            </p:txBody>
          </p:sp>
          <p:sp>
            <p:nvSpPr>
              <p:cNvPr id="126644" name="Line 6836"/>
              <p:cNvSpPr>
                <a:spLocks noChangeShapeType="1"/>
              </p:cNvSpPr>
              <p:nvPr/>
            </p:nvSpPr>
            <p:spPr bwMode="auto">
              <a:xfrm flipH="1" flipV="1">
                <a:off x="5248" y="934"/>
                <a:ext cx="3" cy="1"/>
              </a:xfrm>
              <a:prstGeom prst="line">
                <a:avLst/>
              </a:prstGeom>
              <a:noFill/>
              <a:ln w="0">
                <a:solidFill>
                  <a:srgbClr val="FFDF7F"/>
                </a:solidFill>
                <a:round/>
                <a:headEnd/>
                <a:tailEnd/>
              </a:ln>
            </p:spPr>
            <p:txBody>
              <a:bodyPr/>
              <a:lstStyle/>
              <a:p>
                <a:endParaRPr lang="en-US"/>
              </a:p>
            </p:txBody>
          </p:sp>
          <p:sp>
            <p:nvSpPr>
              <p:cNvPr id="126645" name="Line 6837"/>
              <p:cNvSpPr>
                <a:spLocks noChangeShapeType="1"/>
              </p:cNvSpPr>
              <p:nvPr/>
            </p:nvSpPr>
            <p:spPr bwMode="auto">
              <a:xfrm flipH="1">
                <a:off x="5245" y="934"/>
                <a:ext cx="3" cy="1"/>
              </a:xfrm>
              <a:prstGeom prst="line">
                <a:avLst/>
              </a:prstGeom>
              <a:noFill/>
              <a:ln w="0">
                <a:solidFill>
                  <a:srgbClr val="FFDF7F"/>
                </a:solidFill>
                <a:round/>
                <a:headEnd/>
                <a:tailEnd/>
              </a:ln>
            </p:spPr>
            <p:txBody>
              <a:bodyPr/>
              <a:lstStyle/>
              <a:p>
                <a:endParaRPr lang="en-US"/>
              </a:p>
            </p:txBody>
          </p:sp>
          <p:sp>
            <p:nvSpPr>
              <p:cNvPr id="126646" name="Line 6838"/>
              <p:cNvSpPr>
                <a:spLocks noChangeShapeType="1"/>
              </p:cNvSpPr>
              <p:nvPr/>
            </p:nvSpPr>
            <p:spPr bwMode="auto">
              <a:xfrm flipH="1">
                <a:off x="5243" y="935"/>
                <a:ext cx="2" cy="4"/>
              </a:xfrm>
              <a:prstGeom prst="line">
                <a:avLst/>
              </a:prstGeom>
              <a:noFill/>
              <a:ln w="0">
                <a:solidFill>
                  <a:srgbClr val="FFDF7F"/>
                </a:solidFill>
                <a:round/>
                <a:headEnd/>
                <a:tailEnd/>
              </a:ln>
            </p:spPr>
            <p:txBody>
              <a:bodyPr/>
              <a:lstStyle/>
              <a:p>
                <a:endParaRPr lang="en-US"/>
              </a:p>
            </p:txBody>
          </p:sp>
          <p:sp>
            <p:nvSpPr>
              <p:cNvPr id="126647" name="Line 6839"/>
              <p:cNvSpPr>
                <a:spLocks noChangeShapeType="1"/>
              </p:cNvSpPr>
              <p:nvPr/>
            </p:nvSpPr>
            <p:spPr bwMode="auto">
              <a:xfrm>
                <a:off x="5243" y="939"/>
                <a:ext cx="2" cy="3"/>
              </a:xfrm>
              <a:prstGeom prst="line">
                <a:avLst/>
              </a:prstGeom>
              <a:noFill/>
              <a:ln w="0">
                <a:solidFill>
                  <a:srgbClr val="FFDF7F"/>
                </a:solidFill>
                <a:round/>
                <a:headEnd/>
                <a:tailEnd/>
              </a:ln>
            </p:spPr>
            <p:txBody>
              <a:bodyPr/>
              <a:lstStyle/>
              <a:p>
                <a:endParaRPr lang="en-US"/>
              </a:p>
            </p:txBody>
          </p:sp>
          <p:sp>
            <p:nvSpPr>
              <p:cNvPr id="126648" name="Line 6840"/>
              <p:cNvSpPr>
                <a:spLocks noChangeShapeType="1"/>
              </p:cNvSpPr>
              <p:nvPr/>
            </p:nvSpPr>
            <p:spPr bwMode="auto">
              <a:xfrm>
                <a:off x="5245" y="942"/>
                <a:ext cx="3" cy="2"/>
              </a:xfrm>
              <a:prstGeom prst="line">
                <a:avLst/>
              </a:prstGeom>
              <a:noFill/>
              <a:ln w="0">
                <a:solidFill>
                  <a:srgbClr val="FFDF7F"/>
                </a:solidFill>
                <a:round/>
                <a:headEnd/>
                <a:tailEnd/>
              </a:ln>
            </p:spPr>
            <p:txBody>
              <a:bodyPr/>
              <a:lstStyle/>
              <a:p>
                <a:endParaRPr lang="en-US"/>
              </a:p>
            </p:txBody>
          </p:sp>
          <p:sp>
            <p:nvSpPr>
              <p:cNvPr id="126649" name="Line 6841"/>
              <p:cNvSpPr>
                <a:spLocks noChangeShapeType="1"/>
              </p:cNvSpPr>
              <p:nvPr/>
            </p:nvSpPr>
            <p:spPr bwMode="auto">
              <a:xfrm flipV="1">
                <a:off x="5248" y="942"/>
                <a:ext cx="3" cy="2"/>
              </a:xfrm>
              <a:prstGeom prst="line">
                <a:avLst/>
              </a:prstGeom>
              <a:noFill/>
              <a:ln w="0">
                <a:solidFill>
                  <a:srgbClr val="FFDF7F"/>
                </a:solidFill>
                <a:round/>
                <a:headEnd/>
                <a:tailEnd/>
              </a:ln>
            </p:spPr>
            <p:txBody>
              <a:bodyPr/>
              <a:lstStyle/>
              <a:p>
                <a:endParaRPr lang="en-US"/>
              </a:p>
            </p:txBody>
          </p:sp>
          <p:sp>
            <p:nvSpPr>
              <p:cNvPr id="126650" name="Line 6842"/>
              <p:cNvSpPr>
                <a:spLocks noChangeShapeType="1"/>
              </p:cNvSpPr>
              <p:nvPr/>
            </p:nvSpPr>
            <p:spPr bwMode="auto">
              <a:xfrm flipV="1">
                <a:off x="5251" y="939"/>
                <a:ext cx="1" cy="3"/>
              </a:xfrm>
              <a:prstGeom prst="line">
                <a:avLst/>
              </a:prstGeom>
              <a:noFill/>
              <a:ln w="0">
                <a:solidFill>
                  <a:srgbClr val="FFDF7F"/>
                </a:solidFill>
                <a:round/>
                <a:headEnd/>
                <a:tailEnd/>
              </a:ln>
            </p:spPr>
            <p:txBody>
              <a:bodyPr/>
              <a:lstStyle/>
              <a:p>
                <a:endParaRPr lang="en-US"/>
              </a:p>
            </p:txBody>
          </p:sp>
          <p:sp>
            <p:nvSpPr>
              <p:cNvPr id="126651" name="Line 6843"/>
              <p:cNvSpPr>
                <a:spLocks noChangeShapeType="1"/>
              </p:cNvSpPr>
              <p:nvPr/>
            </p:nvSpPr>
            <p:spPr bwMode="auto">
              <a:xfrm flipH="1" flipV="1">
                <a:off x="5302" y="958"/>
                <a:ext cx="1" cy="3"/>
              </a:xfrm>
              <a:prstGeom prst="line">
                <a:avLst/>
              </a:prstGeom>
              <a:noFill/>
              <a:ln w="0">
                <a:solidFill>
                  <a:srgbClr val="FFDF7F"/>
                </a:solidFill>
                <a:round/>
                <a:headEnd/>
                <a:tailEnd/>
              </a:ln>
            </p:spPr>
            <p:txBody>
              <a:bodyPr/>
              <a:lstStyle/>
              <a:p>
                <a:endParaRPr lang="en-US"/>
              </a:p>
            </p:txBody>
          </p:sp>
          <p:sp>
            <p:nvSpPr>
              <p:cNvPr id="126652" name="Line 6844"/>
              <p:cNvSpPr>
                <a:spLocks noChangeShapeType="1"/>
              </p:cNvSpPr>
              <p:nvPr/>
            </p:nvSpPr>
            <p:spPr bwMode="auto">
              <a:xfrm flipH="1" flipV="1">
                <a:off x="5299" y="957"/>
                <a:ext cx="3" cy="1"/>
              </a:xfrm>
              <a:prstGeom prst="line">
                <a:avLst/>
              </a:prstGeom>
              <a:noFill/>
              <a:ln w="0">
                <a:solidFill>
                  <a:srgbClr val="FFDF7F"/>
                </a:solidFill>
                <a:round/>
                <a:headEnd/>
                <a:tailEnd/>
              </a:ln>
            </p:spPr>
            <p:txBody>
              <a:bodyPr/>
              <a:lstStyle/>
              <a:p>
                <a:endParaRPr lang="en-US"/>
              </a:p>
            </p:txBody>
          </p:sp>
          <p:sp>
            <p:nvSpPr>
              <p:cNvPr id="126653" name="Line 6845"/>
              <p:cNvSpPr>
                <a:spLocks noChangeShapeType="1"/>
              </p:cNvSpPr>
              <p:nvPr/>
            </p:nvSpPr>
            <p:spPr bwMode="auto">
              <a:xfrm flipH="1">
                <a:off x="5295" y="957"/>
                <a:ext cx="4" cy="1"/>
              </a:xfrm>
              <a:prstGeom prst="line">
                <a:avLst/>
              </a:prstGeom>
              <a:noFill/>
              <a:ln w="0">
                <a:solidFill>
                  <a:srgbClr val="FFDF7F"/>
                </a:solidFill>
                <a:round/>
                <a:headEnd/>
                <a:tailEnd/>
              </a:ln>
            </p:spPr>
            <p:txBody>
              <a:bodyPr/>
              <a:lstStyle/>
              <a:p>
                <a:endParaRPr lang="en-US"/>
              </a:p>
            </p:txBody>
          </p:sp>
          <p:sp>
            <p:nvSpPr>
              <p:cNvPr id="126654" name="Line 6846"/>
              <p:cNvSpPr>
                <a:spLocks noChangeShapeType="1"/>
              </p:cNvSpPr>
              <p:nvPr/>
            </p:nvSpPr>
            <p:spPr bwMode="auto">
              <a:xfrm flipH="1">
                <a:off x="5294" y="958"/>
                <a:ext cx="1" cy="3"/>
              </a:xfrm>
              <a:prstGeom prst="line">
                <a:avLst/>
              </a:prstGeom>
              <a:noFill/>
              <a:ln w="0">
                <a:solidFill>
                  <a:srgbClr val="FFDF7F"/>
                </a:solidFill>
                <a:round/>
                <a:headEnd/>
                <a:tailEnd/>
              </a:ln>
            </p:spPr>
            <p:txBody>
              <a:bodyPr/>
              <a:lstStyle/>
              <a:p>
                <a:endParaRPr lang="en-US"/>
              </a:p>
            </p:txBody>
          </p:sp>
          <p:sp>
            <p:nvSpPr>
              <p:cNvPr id="126655" name="Line 6847"/>
              <p:cNvSpPr>
                <a:spLocks noChangeShapeType="1"/>
              </p:cNvSpPr>
              <p:nvPr/>
            </p:nvSpPr>
            <p:spPr bwMode="auto">
              <a:xfrm>
                <a:off x="5294" y="961"/>
                <a:ext cx="1" cy="4"/>
              </a:xfrm>
              <a:prstGeom prst="line">
                <a:avLst/>
              </a:prstGeom>
              <a:noFill/>
              <a:ln w="0">
                <a:solidFill>
                  <a:srgbClr val="FFDF7F"/>
                </a:solidFill>
                <a:round/>
                <a:headEnd/>
                <a:tailEnd/>
              </a:ln>
            </p:spPr>
            <p:txBody>
              <a:bodyPr/>
              <a:lstStyle/>
              <a:p>
                <a:endParaRPr lang="en-US"/>
              </a:p>
            </p:txBody>
          </p:sp>
          <p:sp>
            <p:nvSpPr>
              <p:cNvPr id="126656" name="Line 6848"/>
              <p:cNvSpPr>
                <a:spLocks noChangeShapeType="1"/>
              </p:cNvSpPr>
              <p:nvPr/>
            </p:nvSpPr>
            <p:spPr bwMode="auto">
              <a:xfrm>
                <a:off x="5295" y="965"/>
                <a:ext cx="4" cy="1"/>
              </a:xfrm>
              <a:prstGeom prst="line">
                <a:avLst/>
              </a:prstGeom>
              <a:noFill/>
              <a:ln w="0">
                <a:solidFill>
                  <a:srgbClr val="FFDF7F"/>
                </a:solidFill>
                <a:round/>
                <a:headEnd/>
                <a:tailEnd/>
              </a:ln>
            </p:spPr>
            <p:txBody>
              <a:bodyPr/>
              <a:lstStyle/>
              <a:p>
                <a:endParaRPr lang="en-US"/>
              </a:p>
            </p:txBody>
          </p:sp>
          <p:sp>
            <p:nvSpPr>
              <p:cNvPr id="126657" name="Line 6849"/>
              <p:cNvSpPr>
                <a:spLocks noChangeShapeType="1"/>
              </p:cNvSpPr>
              <p:nvPr/>
            </p:nvSpPr>
            <p:spPr bwMode="auto">
              <a:xfrm flipV="1">
                <a:off x="5299" y="965"/>
                <a:ext cx="3" cy="1"/>
              </a:xfrm>
              <a:prstGeom prst="line">
                <a:avLst/>
              </a:prstGeom>
              <a:noFill/>
              <a:ln w="0">
                <a:solidFill>
                  <a:srgbClr val="FFDF7F"/>
                </a:solidFill>
                <a:round/>
                <a:headEnd/>
                <a:tailEnd/>
              </a:ln>
            </p:spPr>
            <p:txBody>
              <a:bodyPr/>
              <a:lstStyle/>
              <a:p>
                <a:endParaRPr lang="en-US"/>
              </a:p>
            </p:txBody>
          </p:sp>
          <p:sp>
            <p:nvSpPr>
              <p:cNvPr id="126658" name="Line 6850"/>
              <p:cNvSpPr>
                <a:spLocks noChangeShapeType="1"/>
              </p:cNvSpPr>
              <p:nvPr/>
            </p:nvSpPr>
            <p:spPr bwMode="auto">
              <a:xfrm flipV="1">
                <a:off x="5302" y="961"/>
                <a:ext cx="1" cy="4"/>
              </a:xfrm>
              <a:prstGeom prst="line">
                <a:avLst/>
              </a:prstGeom>
              <a:noFill/>
              <a:ln w="0">
                <a:solidFill>
                  <a:srgbClr val="FFDF7F"/>
                </a:solidFill>
                <a:round/>
                <a:headEnd/>
                <a:tailEnd/>
              </a:ln>
            </p:spPr>
            <p:txBody>
              <a:bodyPr/>
              <a:lstStyle/>
              <a:p>
                <a:endParaRPr lang="en-US"/>
              </a:p>
            </p:txBody>
          </p:sp>
          <p:sp>
            <p:nvSpPr>
              <p:cNvPr id="126659" name="Line 6851"/>
              <p:cNvSpPr>
                <a:spLocks noChangeShapeType="1"/>
              </p:cNvSpPr>
              <p:nvPr/>
            </p:nvSpPr>
            <p:spPr bwMode="auto">
              <a:xfrm flipV="1">
                <a:off x="5254" y="724"/>
                <a:ext cx="90" cy="56"/>
              </a:xfrm>
              <a:prstGeom prst="line">
                <a:avLst/>
              </a:prstGeom>
              <a:noFill/>
              <a:ln w="0">
                <a:solidFill>
                  <a:srgbClr val="FFDF7F"/>
                </a:solidFill>
                <a:round/>
                <a:headEnd/>
                <a:tailEnd/>
              </a:ln>
            </p:spPr>
            <p:txBody>
              <a:bodyPr/>
              <a:lstStyle/>
              <a:p>
                <a:endParaRPr lang="en-US"/>
              </a:p>
            </p:txBody>
          </p:sp>
          <p:sp>
            <p:nvSpPr>
              <p:cNvPr id="126660" name="Line 6852"/>
              <p:cNvSpPr>
                <a:spLocks noChangeShapeType="1"/>
              </p:cNvSpPr>
              <p:nvPr/>
            </p:nvSpPr>
            <p:spPr bwMode="auto">
              <a:xfrm flipV="1">
                <a:off x="5271" y="744"/>
                <a:ext cx="106" cy="66"/>
              </a:xfrm>
              <a:prstGeom prst="line">
                <a:avLst/>
              </a:prstGeom>
              <a:noFill/>
              <a:ln w="0">
                <a:solidFill>
                  <a:srgbClr val="FFDF7F"/>
                </a:solidFill>
                <a:round/>
                <a:headEnd/>
                <a:tailEnd/>
              </a:ln>
            </p:spPr>
            <p:txBody>
              <a:bodyPr/>
              <a:lstStyle/>
              <a:p>
                <a:endParaRPr lang="en-US"/>
              </a:p>
            </p:txBody>
          </p:sp>
          <p:sp>
            <p:nvSpPr>
              <p:cNvPr id="126661" name="Line 6853"/>
              <p:cNvSpPr>
                <a:spLocks noChangeShapeType="1"/>
              </p:cNvSpPr>
              <p:nvPr/>
            </p:nvSpPr>
            <p:spPr bwMode="auto">
              <a:xfrm flipV="1">
                <a:off x="5273" y="791"/>
                <a:ext cx="3" cy="1"/>
              </a:xfrm>
              <a:prstGeom prst="line">
                <a:avLst/>
              </a:prstGeom>
              <a:noFill/>
              <a:ln w="0">
                <a:solidFill>
                  <a:srgbClr val="FFDF7F"/>
                </a:solidFill>
                <a:round/>
                <a:headEnd/>
                <a:tailEnd/>
              </a:ln>
            </p:spPr>
            <p:txBody>
              <a:bodyPr/>
              <a:lstStyle/>
              <a:p>
                <a:endParaRPr lang="en-US"/>
              </a:p>
            </p:txBody>
          </p:sp>
          <p:sp>
            <p:nvSpPr>
              <p:cNvPr id="126662" name="Line 6854"/>
              <p:cNvSpPr>
                <a:spLocks noChangeShapeType="1"/>
              </p:cNvSpPr>
              <p:nvPr/>
            </p:nvSpPr>
            <p:spPr bwMode="auto">
              <a:xfrm flipV="1">
                <a:off x="5276" y="789"/>
                <a:ext cx="2" cy="2"/>
              </a:xfrm>
              <a:prstGeom prst="line">
                <a:avLst/>
              </a:prstGeom>
              <a:noFill/>
              <a:ln w="0">
                <a:solidFill>
                  <a:srgbClr val="FFDF7F"/>
                </a:solidFill>
                <a:round/>
                <a:headEnd/>
                <a:tailEnd/>
              </a:ln>
            </p:spPr>
            <p:txBody>
              <a:bodyPr/>
              <a:lstStyle/>
              <a:p>
                <a:endParaRPr lang="en-US"/>
              </a:p>
            </p:txBody>
          </p:sp>
          <p:sp>
            <p:nvSpPr>
              <p:cNvPr id="126663" name="Line 6855"/>
              <p:cNvSpPr>
                <a:spLocks noChangeShapeType="1"/>
              </p:cNvSpPr>
              <p:nvPr/>
            </p:nvSpPr>
            <p:spPr bwMode="auto">
              <a:xfrm flipV="1">
                <a:off x="5278" y="786"/>
                <a:ext cx="3" cy="3"/>
              </a:xfrm>
              <a:prstGeom prst="line">
                <a:avLst/>
              </a:prstGeom>
              <a:noFill/>
              <a:ln w="0">
                <a:solidFill>
                  <a:srgbClr val="FFDF7F"/>
                </a:solidFill>
                <a:round/>
                <a:headEnd/>
                <a:tailEnd/>
              </a:ln>
            </p:spPr>
            <p:txBody>
              <a:bodyPr/>
              <a:lstStyle/>
              <a:p>
                <a:endParaRPr lang="en-US"/>
              </a:p>
            </p:txBody>
          </p:sp>
          <p:sp>
            <p:nvSpPr>
              <p:cNvPr id="126664" name="Line 6856"/>
              <p:cNvSpPr>
                <a:spLocks noChangeShapeType="1"/>
              </p:cNvSpPr>
              <p:nvPr/>
            </p:nvSpPr>
            <p:spPr bwMode="auto">
              <a:xfrm flipV="1">
                <a:off x="5281" y="783"/>
                <a:ext cx="2" cy="3"/>
              </a:xfrm>
              <a:prstGeom prst="line">
                <a:avLst/>
              </a:prstGeom>
              <a:noFill/>
              <a:ln w="0">
                <a:solidFill>
                  <a:srgbClr val="FFDF7F"/>
                </a:solidFill>
                <a:round/>
                <a:headEnd/>
                <a:tailEnd/>
              </a:ln>
            </p:spPr>
            <p:txBody>
              <a:bodyPr/>
              <a:lstStyle/>
              <a:p>
                <a:endParaRPr lang="en-US"/>
              </a:p>
            </p:txBody>
          </p:sp>
          <p:sp>
            <p:nvSpPr>
              <p:cNvPr id="126665" name="Line 6857"/>
              <p:cNvSpPr>
                <a:spLocks noChangeShapeType="1"/>
              </p:cNvSpPr>
              <p:nvPr/>
            </p:nvSpPr>
            <p:spPr bwMode="auto">
              <a:xfrm flipV="1">
                <a:off x="5283" y="777"/>
                <a:ext cx="4" cy="6"/>
              </a:xfrm>
              <a:prstGeom prst="line">
                <a:avLst/>
              </a:prstGeom>
              <a:noFill/>
              <a:ln w="0">
                <a:solidFill>
                  <a:srgbClr val="FFDF7F"/>
                </a:solidFill>
                <a:round/>
                <a:headEnd/>
                <a:tailEnd/>
              </a:ln>
            </p:spPr>
            <p:txBody>
              <a:bodyPr/>
              <a:lstStyle/>
              <a:p>
                <a:endParaRPr lang="en-US"/>
              </a:p>
            </p:txBody>
          </p:sp>
          <p:sp>
            <p:nvSpPr>
              <p:cNvPr id="126666" name="Line 6858"/>
              <p:cNvSpPr>
                <a:spLocks noChangeShapeType="1"/>
              </p:cNvSpPr>
              <p:nvPr/>
            </p:nvSpPr>
            <p:spPr bwMode="auto">
              <a:xfrm flipH="1">
                <a:off x="5287" y="771"/>
                <a:ext cx="4" cy="6"/>
              </a:xfrm>
              <a:prstGeom prst="line">
                <a:avLst/>
              </a:prstGeom>
              <a:noFill/>
              <a:ln w="0">
                <a:solidFill>
                  <a:srgbClr val="FFDF7F"/>
                </a:solidFill>
                <a:round/>
                <a:headEnd/>
                <a:tailEnd/>
              </a:ln>
            </p:spPr>
            <p:txBody>
              <a:bodyPr/>
              <a:lstStyle/>
              <a:p>
                <a:endParaRPr lang="en-US"/>
              </a:p>
            </p:txBody>
          </p:sp>
          <p:sp>
            <p:nvSpPr>
              <p:cNvPr id="126667" name="Line 6859"/>
              <p:cNvSpPr>
                <a:spLocks noChangeShapeType="1"/>
              </p:cNvSpPr>
              <p:nvPr/>
            </p:nvSpPr>
            <p:spPr bwMode="auto">
              <a:xfrm flipH="1">
                <a:off x="5291" y="770"/>
                <a:ext cx="1" cy="1"/>
              </a:xfrm>
              <a:prstGeom prst="line">
                <a:avLst/>
              </a:prstGeom>
              <a:noFill/>
              <a:ln w="0">
                <a:solidFill>
                  <a:srgbClr val="FFDF7F"/>
                </a:solidFill>
                <a:round/>
                <a:headEnd/>
                <a:tailEnd/>
              </a:ln>
            </p:spPr>
            <p:txBody>
              <a:bodyPr/>
              <a:lstStyle/>
              <a:p>
                <a:endParaRPr lang="en-US"/>
              </a:p>
            </p:txBody>
          </p:sp>
          <p:sp>
            <p:nvSpPr>
              <p:cNvPr id="126668" name="Line 6860"/>
              <p:cNvSpPr>
                <a:spLocks noChangeShapeType="1"/>
              </p:cNvSpPr>
              <p:nvPr/>
            </p:nvSpPr>
            <p:spPr bwMode="auto">
              <a:xfrm flipV="1">
                <a:off x="5292" y="768"/>
                <a:ext cx="2" cy="2"/>
              </a:xfrm>
              <a:prstGeom prst="line">
                <a:avLst/>
              </a:prstGeom>
              <a:noFill/>
              <a:ln w="0">
                <a:solidFill>
                  <a:srgbClr val="FFDF7F"/>
                </a:solidFill>
                <a:round/>
                <a:headEnd/>
                <a:tailEnd/>
              </a:ln>
            </p:spPr>
            <p:txBody>
              <a:bodyPr/>
              <a:lstStyle/>
              <a:p>
                <a:endParaRPr lang="en-US"/>
              </a:p>
            </p:txBody>
          </p:sp>
          <p:sp>
            <p:nvSpPr>
              <p:cNvPr id="126669" name="Line 6861"/>
              <p:cNvSpPr>
                <a:spLocks noChangeShapeType="1"/>
              </p:cNvSpPr>
              <p:nvPr/>
            </p:nvSpPr>
            <p:spPr bwMode="auto">
              <a:xfrm flipV="1">
                <a:off x="5294" y="764"/>
                <a:ext cx="3" cy="4"/>
              </a:xfrm>
              <a:prstGeom prst="line">
                <a:avLst/>
              </a:prstGeom>
              <a:noFill/>
              <a:ln w="0">
                <a:solidFill>
                  <a:srgbClr val="FFDF7F"/>
                </a:solidFill>
                <a:round/>
                <a:headEnd/>
                <a:tailEnd/>
              </a:ln>
            </p:spPr>
            <p:txBody>
              <a:bodyPr/>
              <a:lstStyle/>
              <a:p>
                <a:endParaRPr lang="en-US"/>
              </a:p>
            </p:txBody>
          </p:sp>
          <p:sp>
            <p:nvSpPr>
              <p:cNvPr id="126670" name="Line 6862"/>
              <p:cNvSpPr>
                <a:spLocks noChangeShapeType="1"/>
              </p:cNvSpPr>
              <p:nvPr/>
            </p:nvSpPr>
            <p:spPr bwMode="auto">
              <a:xfrm flipH="1">
                <a:off x="5297" y="759"/>
                <a:ext cx="3" cy="5"/>
              </a:xfrm>
              <a:prstGeom prst="line">
                <a:avLst/>
              </a:prstGeom>
              <a:noFill/>
              <a:ln w="0">
                <a:solidFill>
                  <a:srgbClr val="FFDF7F"/>
                </a:solidFill>
                <a:round/>
                <a:headEnd/>
                <a:tailEnd/>
              </a:ln>
            </p:spPr>
            <p:txBody>
              <a:bodyPr/>
              <a:lstStyle/>
              <a:p>
                <a:endParaRPr lang="en-US"/>
              </a:p>
            </p:txBody>
          </p:sp>
          <p:sp>
            <p:nvSpPr>
              <p:cNvPr id="126671" name="Line 6863"/>
              <p:cNvSpPr>
                <a:spLocks noChangeShapeType="1"/>
              </p:cNvSpPr>
              <p:nvPr/>
            </p:nvSpPr>
            <p:spPr bwMode="auto">
              <a:xfrm flipH="1">
                <a:off x="5300" y="756"/>
                <a:ext cx="1" cy="3"/>
              </a:xfrm>
              <a:prstGeom prst="line">
                <a:avLst/>
              </a:prstGeom>
              <a:noFill/>
              <a:ln w="0">
                <a:solidFill>
                  <a:srgbClr val="FFDF7F"/>
                </a:solidFill>
                <a:round/>
                <a:headEnd/>
                <a:tailEnd/>
              </a:ln>
            </p:spPr>
            <p:txBody>
              <a:bodyPr/>
              <a:lstStyle/>
              <a:p>
                <a:endParaRPr lang="en-US"/>
              </a:p>
            </p:txBody>
          </p:sp>
          <p:sp>
            <p:nvSpPr>
              <p:cNvPr id="126672" name="Line 6864"/>
              <p:cNvSpPr>
                <a:spLocks noChangeShapeType="1"/>
              </p:cNvSpPr>
              <p:nvPr/>
            </p:nvSpPr>
            <p:spPr bwMode="auto">
              <a:xfrm flipH="1">
                <a:off x="5301" y="754"/>
                <a:ext cx="2" cy="2"/>
              </a:xfrm>
              <a:prstGeom prst="line">
                <a:avLst/>
              </a:prstGeom>
              <a:noFill/>
              <a:ln w="0">
                <a:solidFill>
                  <a:srgbClr val="FFDF7F"/>
                </a:solidFill>
                <a:round/>
                <a:headEnd/>
                <a:tailEnd/>
              </a:ln>
            </p:spPr>
            <p:txBody>
              <a:bodyPr/>
              <a:lstStyle/>
              <a:p>
                <a:endParaRPr lang="en-US"/>
              </a:p>
            </p:txBody>
          </p:sp>
          <p:sp>
            <p:nvSpPr>
              <p:cNvPr id="126673" name="Line 6865"/>
              <p:cNvSpPr>
                <a:spLocks noChangeShapeType="1"/>
              </p:cNvSpPr>
              <p:nvPr/>
            </p:nvSpPr>
            <p:spPr bwMode="auto">
              <a:xfrm flipH="1">
                <a:off x="5303" y="752"/>
                <a:ext cx="3" cy="2"/>
              </a:xfrm>
              <a:prstGeom prst="line">
                <a:avLst/>
              </a:prstGeom>
              <a:noFill/>
              <a:ln w="0">
                <a:solidFill>
                  <a:srgbClr val="FFDF7F"/>
                </a:solidFill>
                <a:round/>
                <a:headEnd/>
                <a:tailEnd/>
              </a:ln>
            </p:spPr>
            <p:txBody>
              <a:bodyPr/>
              <a:lstStyle/>
              <a:p>
                <a:endParaRPr lang="en-US"/>
              </a:p>
            </p:txBody>
          </p:sp>
          <p:sp>
            <p:nvSpPr>
              <p:cNvPr id="126674" name="Line 6866"/>
              <p:cNvSpPr>
                <a:spLocks noChangeShapeType="1"/>
              </p:cNvSpPr>
              <p:nvPr/>
            </p:nvSpPr>
            <p:spPr bwMode="auto">
              <a:xfrm flipV="1">
                <a:off x="5306" y="750"/>
                <a:ext cx="2" cy="2"/>
              </a:xfrm>
              <a:prstGeom prst="line">
                <a:avLst/>
              </a:prstGeom>
              <a:noFill/>
              <a:ln w="0">
                <a:solidFill>
                  <a:srgbClr val="FFDF7F"/>
                </a:solidFill>
                <a:round/>
                <a:headEnd/>
                <a:tailEnd/>
              </a:ln>
            </p:spPr>
            <p:txBody>
              <a:bodyPr/>
              <a:lstStyle/>
              <a:p>
                <a:endParaRPr lang="en-US"/>
              </a:p>
            </p:txBody>
          </p:sp>
          <p:sp>
            <p:nvSpPr>
              <p:cNvPr id="126675" name="Line 6867"/>
              <p:cNvSpPr>
                <a:spLocks noChangeShapeType="1"/>
              </p:cNvSpPr>
              <p:nvPr/>
            </p:nvSpPr>
            <p:spPr bwMode="auto">
              <a:xfrm flipV="1">
                <a:off x="5308" y="746"/>
                <a:ext cx="4" cy="4"/>
              </a:xfrm>
              <a:prstGeom prst="line">
                <a:avLst/>
              </a:prstGeom>
              <a:noFill/>
              <a:ln w="0">
                <a:solidFill>
                  <a:srgbClr val="FFDF7F"/>
                </a:solidFill>
                <a:round/>
                <a:headEnd/>
                <a:tailEnd/>
              </a:ln>
            </p:spPr>
            <p:txBody>
              <a:bodyPr/>
              <a:lstStyle/>
              <a:p>
                <a:endParaRPr lang="en-US"/>
              </a:p>
            </p:txBody>
          </p:sp>
          <p:sp>
            <p:nvSpPr>
              <p:cNvPr id="126676" name="Line 6868"/>
              <p:cNvSpPr>
                <a:spLocks noChangeShapeType="1"/>
              </p:cNvSpPr>
              <p:nvPr/>
            </p:nvSpPr>
            <p:spPr bwMode="auto">
              <a:xfrm flipV="1">
                <a:off x="5312" y="742"/>
                <a:ext cx="4" cy="4"/>
              </a:xfrm>
              <a:prstGeom prst="line">
                <a:avLst/>
              </a:prstGeom>
              <a:noFill/>
              <a:ln w="0">
                <a:solidFill>
                  <a:srgbClr val="FFDF7F"/>
                </a:solidFill>
                <a:round/>
                <a:headEnd/>
                <a:tailEnd/>
              </a:ln>
            </p:spPr>
            <p:txBody>
              <a:bodyPr/>
              <a:lstStyle/>
              <a:p>
                <a:endParaRPr lang="en-US"/>
              </a:p>
            </p:txBody>
          </p:sp>
          <p:sp>
            <p:nvSpPr>
              <p:cNvPr id="126677" name="Line 6869"/>
              <p:cNvSpPr>
                <a:spLocks noChangeShapeType="1"/>
              </p:cNvSpPr>
              <p:nvPr/>
            </p:nvSpPr>
            <p:spPr bwMode="auto">
              <a:xfrm flipV="1">
                <a:off x="5278" y="793"/>
                <a:ext cx="5" cy="2"/>
              </a:xfrm>
              <a:prstGeom prst="line">
                <a:avLst/>
              </a:prstGeom>
              <a:noFill/>
              <a:ln w="0">
                <a:solidFill>
                  <a:srgbClr val="FFDF7F"/>
                </a:solidFill>
                <a:round/>
                <a:headEnd/>
                <a:tailEnd/>
              </a:ln>
            </p:spPr>
            <p:txBody>
              <a:bodyPr/>
              <a:lstStyle/>
              <a:p>
                <a:endParaRPr lang="en-US"/>
              </a:p>
            </p:txBody>
          </p:sp>
          <p:sp>
            <p:nvSpPr>
              <p:cNvPr id="126678" name="Line 6870"/>
              <p:cNvSpPr>
                <a:spLocks noChangeShapeType="1"/>
              </p:cNvSpPr>
              <p:nvPr/>
            </p:nvSpPr>
            <p:spPr bwMode="auto">
              <a:xfrm flipV="1">
                <a:off x="5283" y="791"/>
                <a:ext cx="6" cy="2"/>
              </a:xfrm>
              <a:prstGeom prst="line">
                <a:avLst/>
              </a:prstGeom>
              <a:noFill/>
              <a:ln w="0">
                <a:solidFill>
                  <a:srgbClr val="FFDF7F"/>
                </a:solidFill>
                <a:round/>
                <a:headEnd/>
                <a:tailEnd/>
              </a:ln>
            </p:spPr>
            <p:txBody>
              <a:bodyPr/>
              <a:lstStyle/>
              <a:p>
                <a:endParaRPr lang="en-US"/>
              </a:p>
            </p:txBody>
          </p:sp>
          <p:sp>
            <p:nvSpPr>
              <p:cNvPr id="126679" name="Line 6871"/>
              <p:cNvSpPr>
                <a:spLocks noChangeShapeType="1"/>
              </p:cNvSpPr>
              <p:nvPr/>
            </p:nvSpPr>
            <p:spPr bwMode="auto">
              <a:xfrm flipV="1">
                <a:off x="5289" y="788"/>
                <a:ext cx="2" cy="3"/>
              </a:xfrm>
              <a:prstGeom prst="line">
                <a:avLst/>
              </a:prstGeom>
              <a:noFill/>
              <a:ln w="0">
                <a:solidFill>
                  <a:srgbClr val="FFDF7F"/>
                </a:solidFill>
                <a:round/>
                <a:headEnd/>
                <a:tailEnd/>
              </a:ln>
            </p:spPr>
            <p:txBody>
              <a:bodyPr/>
              <a:lstStyle/>
              <a:p>
                <a:endParaRPr lang="en-US"/>
              </a:p>
            </p:txBody>
          </p:sp>
          <p:sp>
            <p:nvSpPr>
              <p:cNvPr id="126680" name="Line 6872"/>
              <p:cNvSpPr>
                <a:spLocks noChangeShapeType="1"/>
              </p:cNvSpPr>
              <p:nvPr/>
            </p:nvSpPr>
            <p:spPr bwMode="auto">
              <a:xfrm flipH="1">
                <a:off x="5291" y="785"/>
                <a:ext cx="1" cy="3"/>
              </a:xfrm>
              <a:prstGeom prst="line">
                <a:avLst/>
              </a:prstGeom>
              <a:noFill/>
              <a:ln w="0">
                <a:solidFill>
                  <a:srgbClr val="FFDF7F"/>
                </a:solidFill>
                <a:round/>
                <a:headEnd/>
                <a:tailEnd/>
              </a:ln>
            </p:spPr>
            <p:txBody>
              <a:bodyPr/>
              <a:lstStyle/>
              <a:p>
                <a:endParaRPr lang="en-US"/>
              </a:p>
            </p:txBody>
          </p:sp>
          <p:sp>
            <p:nvSpPr>
              <p:cNvPr id="126681" name="Line 6873"/>
              <p:cNvSpPr>
                <a:spLocks noChangeShapeType="1"/>
              </p:cNvSpPr>
              <p:nvPr/>
            </p:nvSpPr>
            <p:spPr bwMode="auto">
              <a:xfrm flipH="1">
                <a:off x="5292" y="781"/>
                <a:ext cx="4" cy="4"/>
              </a:xfrm>
              <a:prstGeom prst="line">
                <a:avLst/>
              </a:prstGeom>
              <a:noFill/>
              <a:ln w="0">
                <a:solidFill>
                  <a:srgbClr val="FFDF7F"/>
                </a:solidFill>
                <a:round/>
                <a:headEnd/>
                <a:tailEnd/>
              </a:ln>
            </p:spPr>
            <p:txBody>
              <a:bodyPr/>
              <a:lstStyle/>
              <a:p>
                <a:endParaRPr lang="en-US"/>
              </a:p>
            </p:txBody>
          </p:sp>
          <p:sp>
            <p:nvSpPr>
              <p:cNvPr id="126682" name="Line 6874"/>
              <p:cNvSpPr>
                <a:spLocks noChangeShapeType="1"/>
              </p:cNvSpPr>
              <p:nvPr/>
            </p:nvSpPr>
            <p:spPr bwMode="auto">
              <a:xfrm flipH="1">
                <a:off x="5296" y="776"/>
                <a:ext cx="4" cy="5"/>
              </a:xfrm>
              <a:prstGeom prst="line">
                <a:avLst/>
              </a:prstGeom>
              <a:noFill/>
              <a:ln w="0">
                <a:solidFill>
                  <a:srgbClr val="FFDF7F"/>
                </a:solidFill>
                <a:round/>
                <a:headEnd/>
                <a:tailEnd/>
              </a:ln>
            </p:spPr>
            <p:txBody>
              <a:bodyPr/>
              <a:lstStyle/>
              <a:p>
                <a:endParaRPr lang="en-US"/>
              </a:p>
            </p:txBody>
          </p:sp>
          <p:sp>
            <p:nvSpPr>
              <p:cNvPr id="126683" name="Line 6875"/>
              <p:cNvSpPr>
                <a:spLocks noChangeShapeType="1"/>
              </p:cNvSpPr>
              <p:nvPr/>
            </p:nvSpPr>
            <p:spPr bwMode="auto">
              <a:xfrm flipH="1">
                <a:off x="5300" y="772"/>
                <a:ext cx="6" cy="4"/>
              </a:xfrm>
              <a:prstGeom prst="line">
                <a:avLst/>
              </a:prstGeom>
              <a:noFill/>
              <a:ln w="0">
                <a:solidFill>
                  <a:srgbClr val="FFDF7F"/>
                </a:solidFill>
                <a:round/>
                <a:headEnd/>
                <a:tailEnd/>
              </a:ln>
            </p:spPr>
            <p:txBody>
              <a:bodyPr/>
              <a:lstStyle/>
              <a:p>
                <a:endParaRPr lang="en-US"/>
              </a:p>
            </p:txBody>
          </p:sp>
        </p:grpSp>
        <p:sp>
          <p:nvSpPr>
            <p:cNvPr id="126685" name="Line 6877"/>
            <p:cNvSpPr>
              <a:spLocks noChangeShapeType="1"/>
            </p:cNvSpPr>
            <p:nvPr/>
          </p:nvSpPr>
          <p:spPr bwMode="auto">
            <a:xfrm flipV="1">
              <a:off x="5306" y="767"/>
              <a:ext cx="5" cy="5"/>
            </a:xfrm>
            <a:prstGeom prst="line">
              <a:avLst/>
            </a:prstGeom>
            <a:noFill/>
            <a:ln w="0">
              <a:solidFill>
                <a:srgbClr val="FFDF7F"/>
              </a:solidFill>
              <a:round/>
              <a:headEnd/>
              <a:tailEnd/>
            </a:ln>
          </p:spPr>
          <p:txBody>
            <a:bodyPr/>
            <a:lstStyle/>
            <a:p>
              <a:endParaRPr lang="en-US"/>
            </a:p>
          </p:txBody>
        </p:sp>
        <p:sp>
          <p:nvSpPr>
            <p:cNvPr id="126686" name="Line 6878"/>
            <p:cNvSpPr>
              <a:spLocks noChangeShapeType="1"/>
            </p:cNvSpPr>
            <p:nvPr/>
          </p:nvSpPr>
          <p:spPr bwMode="auto">
            <a:xfrm flipV="1">
              <a:off x="5311" y="762"/>
              <a:ext cx="3" cy="5"/>
            </a:xfrm>
            <a:prstGeom prst="line">
              <a:avLst/>
            </a:prstGeom>
            <a:noFill/>
            <a:ln w="0">
              <a:solidFill>
                <a:srgbClr val="FFDF7F"/>
              </a:solidFill>
              <a:round/>
              <a:headEnd/>
              <a:tailEnd/>
            </a:ln>
          </p:spPr>
          <p:txBody>
            <a:bodyPr/>
            <a:lstStyle/>
            <a:p>
              <a:endParaRPr lang="en-US"/>
            </a:p>
          </p:txBody>
        </p:sp>
        <p:sp>
          <p:nvSpPr>
            <p:cNvPr id="126687" name="Line 6879"/>
            <p:cNvSpPr>
              <a:spLocks noChangeShapeType="1"/>
            </p:cNvSpPr>
            <p:nvPr/>
          </p:nvSpPr>
          <p:spPr bwMode="auto">
            <a:xfrm flipH="1">
              <a:off x="5314" y="757"/>
              <a:ext cx="3" cy="5"/>
            </a:xfrm>
            <a:prstGeom prst="line">
              <a:avLst/>
            </a:prstGeom>
            <a:noFill/>
            <a:ln w="0">
              <a:solidFill>
                <a:srgbClr val="FFDF7F"/>
              </a:solidFill>
              <a:round/>
              <a:headEnd/>
              <a:tailEnd/>
            </a:ln>
          </p:spPr>
          <p:txBody>
            <a:bodyPr/>
            <a:lstStyle/>
            <a:p>
              <a:endParaRPr lang="en-US"/>
            </a:p>
          </p:txBody>
        </p:sp>
        <p:sp>
          <p:nvSpPr>
            <p:cNvPr id="126688" name="Line 6880"/>
            <p:cNvSpPr>
              <a:spLocks noChangeShapeType="1"/>
            </p:cNvSpPr>
            <p:nvPr/>
          </p:nvSpPr>
          <p:spPr bwMode="auto">
            <a:xfrm flipH="1">
              <a:off x="5317" y="753"/>
              <a:ext cx="3" cy="4"/>
            </a:xfrm>
            <a:prstGeom prst="line">
              <a:avLst/>
            </a:prstGeom>
            <a:noFill/>
            <a:ln w="0">
              <a:solidFill>
                <a:srgbClr val="FFDF7F"/>
              </a:solidFill>
              <a:round/>
              <a:headEnd/>
              <a:tailEnd/>
            </a:ln>
          </p:spPr>
          <p:txBody>
            <a:bodyPr/>
            <a:lstStyle/>
            <a:p>
              <a:endParaRPr lang="en-US"/>
            </a:p>
          </p:txBody>
        </p:sp>
        <p:sp>
          <p:nvSpPr>
            <p:cNvPr id="126689" name="Line 6881"/>
            <p:cNvSpPr>
              <a:spLocks noChangeShapeType="1"/>
            </p:cNvSpPr>
            <p:nvPr/>
          </p:nvSpPr>
          <p:spPr bwMode="auto">
            <a:xfrm flipH="1">
              <a:off x="5320" y="749"/>
              <a:ext cx="4" cy="4"/>
            </a:xfrm>
            <a:prstGeom prst="line">
              <a:avLst/>
            </a:prstGeom>
            <a:noFill/>
            <a:ln w="0">
              <a:solidFill>
                <a:srgbClr val="FFDF7F"/>
              </a:solidFill>
              <a:round/>
              <a:headEnd/>
              <a:tailEnd/>
            </a:ln>
          </p:spPr>
          <p:txBody>
            <a:bodyPr/>
            <a:lstStyle/>
            <a:p>
              <a:endParaRPr lang="en-US"/>
            </a:p>
          </p:txBody>
        </p:sp>
        <p:sp>
          <p:nvSpPr>
            <p:cNvPr id="126690" name="Line 6882"/>
            <p:cNvSpPr>
              <a:spLocks noChangeShapeType="1"/>
            </p:cNvSpPr>
            <p:nvPr/>
          </p:nvSpPr>
          <p:spPr bwMode="auto">
            <a:xfrm flipH="1">
              <a:off x="5324" y="746"/>
              <a:ext cx="3" cy="3"/>
            </a:xfrm>
            <a:prstGeom prst="line">
              <a:avLst/>
            </a:prstGeom>
            <a:noFill/>
            <a:ln w="0">
              <a:solidFill>
                <a:srgbClr val="FFDF7F"/>
              </a:solidFill>
              <a:round/>
              <a:headEnd/>
              <a:tailEnd/>
            </a:ln>
          </p:spPr>
          <p:txBody>
            <a:bodyPr/>
            <a:lstStyle/>
            <a:p>
              <a:endParaRPr lang="en-US"/>
            </a:p>
          </p:txBody>
        </p:sp>
        <p:sp>
          <p:nvSpPr>
            <p:cNvPr id="126691" name="Line 6883"/>
            <p:cNvSpPr>
              <a:spLocks noChangeShapeType="1"/>
            </p:cNvSpPr>
            <p:nvPr/>
          </p:nvSpPr>
          <p:spPr bwMode="auto">
            <a:xfrm flipH="1">
              <a:off x="5327" y="742"/>
              <a:ext cx="3" cy="4"/>
            </a:xfrm>
            <a:prstGeom prst="line">
              <a:avLst/>
            </a:prstGeom>
            <a:noFill/>
            <a:ln w="0">
              <a:solidFill>
                <a:srgbClr val="FFDF7F"/>
              </a:solidFill>
              <a:round/>
              <a:headEnd/>
              <a:tailEnd/>
            </a:ln>
          </p:spPr>
          <p:txBody>
            <a:bodyPr/>
            <a:lstStyle/>
            <a:p>
              <a:endParaRPr lang="en-US"/>
            </a:p>
          </p:txBody>
        </p:sp>
        <p:sp>
          <p:nvSpPr>
            <p:cNvPr id="126692" name="Line 6884"/>
            <p:cNvSpPr>
              <a:spLocks noChangeShapeType="1"/>
            </p:cNvSpPr>
            <p:nvPr/>
          </p:nvSpPr>
          <p:spPr bwMode="auto">
            <a:xfrm flipH="1">
              <a:off x="5330" y="740"/>
              <a:ext cx="4" cy="2"/>
            </a:xfrm>
            <a:prstGeom prst="line">
              <a:avLst/>
            </a:prstGeom>
            <a:noFill/>
            <a:ln w="0">
              <a:solidFill>
                <a:srgbClr val="FFDF7F"/>
              </a:solidFill>
              <a:round/>
              <a:headEnd/>
              <a:tailEnd/>
            </a:ln>
          </p:spPr>
          <p:txBody>
            <a:bodyPr/>
            <a:lstStyle/>
            <a:p>
              <a:endParaRPr lang="en-US"/>
            </a:p>
          </p:txBody>
        </p:sp>
        <p:sp>
          <p:nvSpPr>
            <p:cNvPr id="126693" name="Line 6885"/>
            <p:cNvSpPr>
              <a:spLocks noChangeShapeType="1"/>
            </p:cNvSpPr>
            <p:nvPr/>
          </p:nvSpPr>
          <p:spPr bwMode="auto">
            <a:xfrm flipV="1">
              <a:off x="5334" y="737"/>
              <a:ext cx="4" cy="3"/>
            </a:xfrm>
            <a:prstGeom prst="line">
              <a:avLst/>
            </a:prstGeom>
            <a:noFill/>
            <a:ln w="0">
              <a:solidFill>
                <a:srgbClr val="FFDF7F"/>
              </a:solidFill>
              <a:round/>
              <a:headEnd/>
              <a:tailEnd/>
            </a:ln>
          </p:spPr>
          <p:txBody>
            <a:bodyPr/>
            <a:lstStyle/>
            <a:p>
              <a:endParaRPr lang="en-US"/>
            </a:p>
          </p:txBody>
        </p:sp>
        <p:sp>
          <p:nvSpPr>
            <p:cNvPr id="126694" name="Line 6886"/>
            <p:cNvSpPr>
              <a:spLocks noChangeShapeType="1"/>
            </p:cNvSpPr>
            <p:nvPr/>
          </p:nvSpPr>
          <p:spPr bwMode="auto">
            <a:xfrm flipV="1">
              <a:off x="5338" y="736"/>
              <a:ext cx="2" cy="1"/>
            </a:xfrm>
            <a:prstGeom prst="line">
              <a:avLst/>
            </a:prstGeom>
            <a:noFill/>
            <a:ln w="0">
              <a:solidFill>
                <a:srgbClr val="FFDF7F"/>
              </a:solidFill>
              <a:round/>
              <a:headEnd/>
              <a:tailEnd/>
            </a:ln>
          </p:spPr>
          <p:txBody>
            <a:bodyPr/>
            <a:lstStyle/>
            <a:p>
              <a:endParaRPr lang="en-US"/>
            </a:p>
          </p:txBody>
        </p:sp>
        <p:sp>
          <p:nvSpPr>
            <p:cNvPr id="126695" name="Line 6887"/>
            <p:cNvSpPr>
              <a:spLocks noChangeShapeType="1"/>
            </p:cNvSpPr>
            <p:nvPr/>
          </p:nvSpPr>
          <p:spPr bwMode="auto">
            <a:xfrm flipV="1">
              <a:off x="5340" y="734"/>
              <a:ext cx="1" cy="2"/>
            </a:xfrm>
            <a:prstGeom prst="line">
              <a:avLst/>
            </a:prstGeom>
            <a:noFill/>
            <a:ln w="0">
              <a:solidFill>
                <a:srgbClr val="FFDF7F"/>
              </a:solidFill>
              <a:round/>
              <a:headEnd/>
              <a:tailEnd/>
            </a:ln>
          </p:spPr>
          <p:txBody>
            <a:bodyPr/>
            <a:lstStyle/>
            <a:p>
              <a:endParaRPr lang="en-US"/>
            </a:p>
          </p:txBody>
        </p:sp>
        <p:sp>
          <p:nvSpPr>
            <p:cNvPr id="126696" name="Line 6888"/>
            <p:cNvSpPr>
              <a:spLocks noChangeShapeType="1"/>
            </p:cNvSpPr>
            <p:nvPr/>
          </p:nvSpPr>
          <p:spPr bwMode="auto">
            <a:xfrm flipV="1">
              <a:off x="5341" y="729"/>
              <a:ext cx="3" cy="5"/>
            </a:xfrm>
            <a:prstGeom prst="line">
              <a:avLst/>
            </a:prstGeom>
            <a:noFill/>
            <a:ln w="0">
              <a:solidFill>
                <a:srgbClr val="FFDF7F"/>
              </a:solidFill>
              <a:round/>
              <a:headEnd/>
              <a:tailEnd/>
            </a:ln>
          </p:spPr>
          <p:txBody>
            <a:bodyPr/>
            <a:lstStyle/>
            <a:p>
              <a:endParaRPr lang="en-US"/>
            </a:p>
          </p:txBody>
        </p:sp>
        <p:sp>
          <p:nvSpPr>
            <p:cNvPr id="126697" name="Line 6889"/>
            <p:cNvSpPr>
              <a:spLocks noChangeShapeType="1"/>
            </p:cNvSpPr>
            <p:nvPr/>
          </p:nvSpPr>
          <p:spPr bwMode="auto">
            <a:xfrm flipV="1">
              <a:off x="5344" y="725"/>
              <a:ext cx="2" cy="4"/>
            </a:xfrm>
            <a:prstGeom prst="line">
              <a:avLst/>
            </a:prstGeom>
            <a:noFill/>
            <a:ln w="0">
              <a:solidFill>
                <a:srgbClr val="FFDF7F"/>
              </a:solidFill>
              <a:round/>
              <a:headEnd/>
              <a:tailEnd/>
            </a:ln>
          </p:spPr>
          <p:txBody>
            <a:bodyPr/>
            <a:lstStyle/>
            <a:p>
              <a:endParaRPr lang="en-US"/>
            </a:p>
          </p:txBody>
        </p:sp>
        <p:sp>
          <p:nvSpPr>
            <p:cNvPr id="126698" name="Line 6890"/>
            <p:cNvSpPr>
              <a:spLocks noChangeShapeType="1"/>
            </p:cNvSpPr>
            <p:nvPr/>
          </p:nvSpPr>
          <p:spPr bwMode="auto">
            <a:xfrm flipV="1">
              <a:off x="5310" y="779"/>
              <a:ext cx="5" cy="5"/>
            </a:xfrm>
            <a:prstGeom prst="line">
              <a:avLst/>
            </a:prstGeom>
            <a:noFill/>
            <a:ln w="0">
              <a:solidFill>
                <a:srgbClr val="FFDF7F"/>
              </a:solidFill>
              <a:round/>
              <a:headEnd/>
              <a:tailEnd/>
            </a:ln>
          </p:spPr>
          <p:txBody>
            <a:bodyPr/>
            <a:lstStyle/>
            <a:p>
              <a:endParaRPr lang="en-US"/>
            </a:p>
          </p:txBody>
        </p:sp>
        <p:sp>
          <p:nvSpPr>
            <p:cNvPr id="126699" name="Line 6891"/>
            <p:cNvSpPr>
              <a:spLocks noChangeShapeType="1"/>
            </p:cNvSpPr>
            <p:nvPr/>
          </p:nvSpPr>
          <p:spPr bwMode="auto">
            <a:xfrm flipV="1">
              <a:off x="5315" y="773"/>
              <a:ext cx="5" cy="6"/>
            </a:xfrm>
            <a:prstGeom prst="line">
              <a:avLst/>
            </a:prstGeom>
            <a:noFill/>
            <a:ln w="0">
              <a:solidFill>
                <a:srgbClr val="FFDF7F"/>
              </a:solidFill>
              <a:round/>
              <a:headEnd/>
              <a:tailEnd/>
            </a:ln>
          </p:spPr>
          <p:txBody>
            <a:bodyPr/>
            <a:lstStyle/>
            <a:p>
              <a:endParaRPr lang="en-US"/>
            </a:p>
          </p:txBody>
        </p:sp>
        <p:sp>
          <p:nvSpPr>
            <p:cNvPr id="126700" name="Line 6892"/>
            <p:cNvSpPr>
              <a:spLocks noChangeShapeType="1"/>
            </p:cNvSpPr>
            <p:nvPr/>
          </p:nvSpPr>
          <p:spPr bwMode="auto">
            <a:xfrm flipV="1">
              <a:off x="5320" y="768"/>
              <a:ext cx="2" cy="5"/>
            </a:xfrm>
            <a:prstGeom prst="line">
              <a:avLst/>
            </a:prstGeom>
            <a:noFill/>
            <a:ln w="0">
              <a:solidFill>
                <a:srgbClr val="FFDF7F"/>
              </a:solidFill>
              <a:round/>
              <a:headEnd/>
              <a:tailEnd/>
            </a:ln>
          </p:spPr>
          <p:txBody>
            <a:bodyPr/>
            <a:lstStyle/>
            <a:p>
              <a:endParaRPr lang="en-US"/>
            </a:p>
          </p:txBody>
        </p:sp>
        <p:sp>
          <p:nvSpPr>
            <p:cNvPr id="126701" name="Line 6893"/>
            <p:cNvSpPr>
              <a:spLocks noChangeShapeType="1"/>
            </p:cNvSpPr>
            <p:nvPr/>
          </p:nvSpPr>
          <p:spPr bwMode="auto">
            <a:xfrm flipH="1">
              <a:off x="5322" y="763"/>
              <a:ext cx="3" cy="5"/>
            </a:xfrm>
            <a:prstGeom prst="line">
              <a:avLst/>
            </a:prstGeom>
            <a:noFill/>
            <a:ln w="0">
              <a:solidFill>
                <a:srgbClr val="FFDF7F"/>
              </a:solidFill>
              <a:round/>
              <a:headEnd/>
              <a:tailEnd/>
            </a:ln>
          </p:spPr>
          <p:txBody>
            <a:bodyPr/>
            <a:lstStyle/>
            <a:p>
              <a:endParaRPr lang="en-US"/>
            </a:p>
          </p:txBody>
        </p:sp>
        <p:sp>
          <p:nvSpPr>
            <p:cNvPr id="126702" name="Line 6894"/>
            <p:cNvSpPr>
              <a:spLocks noChangeShapeType="1"/>
            </p:cNvSpPr>
            <p:nvPr/>
          </p:nvSpPr>
          <p:spPr bwMode="auto">
            <a:xfrm flipH="1">
              <a:off x="5325" y="758"/>
              <a:ext cx="3" cy="5"/>
            </a:xfrm>
            <a:prstGeom prst="line">
              <a:avLst/>
            </a:prstGeom>
            <a:noFill/>
            <a:ln w="0">
              <a:solidFill>
                <a:srgbClr val="FFDF7F"/>
              </a:solidFill>
              <a:round/>
              <a:headEnd/>
              <a:tailEnd/>
            </a:ln>
          </p:spPr>
          <p:txBody>
            <a:bodyPr/>
            <a:lstStyle/>
            <a:p>
              <a:endParaRPr lang="en-US"/>
            </a:p>
          </p:txBody>
        </p:sp>
        <p:sp>
          <p:nvSpPr>
            <p:cNvPr id="126703" name="Line 6895"/>
            <p:cNvSpPr>
              <a:spLocks noChangeShapeType="1"/>
            </p:cNvSpPr>
            <p:nvPr/>
          </p:nvSpPr>
          <p:spPr bwMode="auto">
            <a:xfrm flipH="1">
              <a:off x="5328" y="754"/>
              <a:ext cx="3" cy="4"/>
            </a:xfrm>
            <a:prstGeom prst="line">
              <a:avLst/>
            </a:prstGeom>
            <a:noFill/>
            <a:ln w="0">
              <a:solidFill>
                <a:srgbClr val="FFDF7F"/>
              </a:solidFill>
              <a:round/>
              <a:headEnd/>
              <a:tailEnd/>
            </a:ln>
          </p:spPr>
          <p:txBody>
            <a:bodyPr/>
            <a:lstStyle/>
            <a:p>
              <a:endParaRPr lang="en-US"/>
            </a:p>
          </p:txBody>
        </p:sp>
        <p:sp>
          <p:nvSpPr>
            <p:cNvPr id="126704" name="Line 6896"/>
            <p:cNvSpPr>
              <a:spLocks noChangeShapeType="1"/>
            </p:cNvSpPr>
            <p:nvPr/>
          </p:nvSpPr>
          <p:spPr bwMode="auto">
            <a:xfrm flipH="1">
              <a:off x="5331" y="748"/>
              <a:ext cx="5" cy="6"/>
            </a:xfrm>
            <a:prstGeom prst="line">
              <a:avLst/>
            </a:prstGeom>
            <a:noFill/>
            <a:ln w="0">
              <a:solidFill>
                <a:srgbClr val="FFDF7F"/>
              </a:solidFill>
              <a:round/>
              <a:headEnd/>
              <a:tailEnd/>
            </a:ln>
          </p:spPr>
          <p:txBody>
            <a:bodyPr/>
            <a:lstStyle/>
            <a:p>
              <a:endParaRPr lang="en-US"/>
            </a:p>
          </p:txBody>
        </p:sp>
        <p:sp>
          <p:nvSpPr>
            <p:cNvPr id="126705" name="Line 6897"/>
            <p:cNvSpPr>
              <a:spLocks noChangeShapeType="1"/>
            </p:cNvSpPr>
            <p:nvPr/>
          </p:nvSpPr>
          <p:spPr bwMode="auto">
            <a:xfrm flipV="1">
              <a:off x="5336" y="743"/>
              <a:ext cx="5" cy="5"/>
            </a:xfrm>
            <a:prstGeom prst="line">
              <a:avLst/>
            </a:prstGeom>
            <a:noFill/>
            <a:ln w="0">
              <a:solidFill>
                <a:srgbClr val="FFDF7F"/>
              </a:solidFill>
              <a:round/>
              <a:headEnd/>
              <a:tailEnd/>
            </a:ln>
          </p:spPr>
          <p:txBody>
            <a:bodyPr/>
            <a:lstStyle/>
            <a:p>
              <a:endParaRPr lang="en-US"/>
            </a:p>
          </p:txBody>
        </p:sp>
        <p:sp>
          <p:nvSpPr>
            <p:cNvPr id="126706" name="Line 6898"/>
            <p:cNvSpPr>
              <a:spLocks noChangeShapeType="1"/>
            </p:cNvSpPr>
            <p:nvPr/>
          </p:nvSpPr>
          <p:spPr bwMode="auto">
            <a:xfrm flipV="1">
              <a:off x="5341" y="736"/>
              <a:ext cx="5" cy="7"/>
            </a:xfrm>
            <a:prstGeom prst="line">
              <a:avLst/>
            </a:prstGeom>
            <a:noFill/>
            <a:ln w="0">
              <a:solidFill>
                <a:srgbClr val="FFDF7F"/>
              </a:solidFill>
              <a:round/>
              <a:headEnd/>
              <a:tailEnd/>
            </a:ln>
          </p:spPr>
          <p:txBody>
            <a:bodyPr/>
            <a:lstStyle/>
            <a:p>
              <a:endParaRPr lang="en-US"/>
            </a:p>
          </p:txBody>
        </p:sp>
        <p:sp>
          <p:nvSpPr>
            <p:cNvPr id="126707" name="Line 6899"/>
            <p:cNvSpPr>
              <a:spLocks noChangeShapeType="1"/>
            </p:cNvSpPr>
            <p:nvPr/>
          </p:nvSpPr>
          <p:spPr bwMode="auto">
            <a:xfrm flipV="1">
              <a:off x="5346" y="728"/>
              <a:ext cx="5" cy="8"/>
            </a:xfrm>
            <a:prstGeom prst="line">
              <a:avLst/>
            </a:prstGeom>
            <a:noFill/>
            <a:ln w="0">
              <a:solidFill>
                <a:srgbClr val="FFDF7F"/>
              </a:solidFill>
              <a:round/>
              <a:headEnd/>
              <a:tailEnd/>
            </a:ln>
          </p:spPr>
          <p:txBody>
            <a:bodyPr/>
            <a:lstStyle/>
            <a:p>
              <a:endParaRPr lang="en-US"/>
            </a:p>
          </p:txBody>
        </p:sp>
        <p:sp>
          <p:nvSpPr>
            <p:cNvPr id="126708" name="Line 6900"/>
            <p:cNvSpPr>
              <a:spLocks noChangeShapeType="1"/>
            </p:cNvSpPr>
            <p:nvPr/>
          </p:nvSpPr>
          <p:spPr bwMode="auto">
            <a:xfrm flipH="1" flipV="1">
              <a:off x="5306" y="806"/>
              <a:ext cx="2" cy="3"/>
            </a:xfrm>
            <a:prstGeom prst="line">
              <a:avLst/>
            </a:prstGeom>
            <a:noFill/>
            <a:ln w="0">
              <a:solidFill>
                <a:srgbClr val="FFDF7F"/>
              </a:solidFill>
              <a:round/>
              <a:headEnd/>
              <a:tailEnd/>
            </a:ln>
          </p:spPr>
          <p:txBody>
            <a:bodyPr/>
            <a:lstStyle/>
            <a:p>
              <a:endParaRPr lang="en-US"/>
            </a:p>
          </p:txBody>
        </p:sp>
        <p:sp>
          <p:nvSpPr>
            <p:cNvPr id="126709" name="Line 6901"/>
            <p:cNvSpPr>
              <a:spLocks noChangeShapeType="1"/>
            </p:cNvSpPr>
            <p:nvPr/>
          </p:nvSpPr>
          <p:spPr bwMode="auto">
            <a:xfrm flipH="1" flipV="1">
              <a:off x="5303" y="805"/>
              <a:ext cx="3" cy="1"/>
            </a:xfrm>
            <a:prstGeom prst="line">
              <a:avLst/>
            </a:prstGeom>
            <a:noFill/>
            <a:ln w="0">
              <a:solidFill>
                <a:srgbClr val="FFDF7F"/>
              </a:solidFill>
              <a:round/>
              <a:headEnd/>
              <a:tailEnd/>
            </a:ln>
          </p:spPr>
          <p:txBody>
            <a:bodyPr/>
            <a:lstStyle/>
            <a:p>
              <a:endParaRPr lang="en-US"/>
            </a:p>
          </p:txBody>
        </p:sp>
        <p:sp>
          <p:nvSpPr>
            <p:cNvPr id="126710" name="Line 6902"/>
            <p:cNvSpPr>
              <a:spLocks noChangeShapeType="1"/>
            </p:cNvSpPr>
            <p:nvPr/>
          </p:nvSpPr>
          <p:spPr bwMode="auto">
            <a:xfrm flipH="1">
              <a:off x="5300" y="805"/>
              <a:ext cx="3" cy="1"/>
            </a:xfrm>
            <a:prstGeom prst="line">
              <a:avLst/>
            </a:prstGeom>
            <a:noFill/>
            <a:ln w="0">
              <a:solidFill>
                <a:srgbClr val="FFDF7F"/>
              </a:solidFill>
              <a:round/>
              <a:headEnd/>
              <a:tailEnd/>
            </a:ln>
          </p:spPr>
          <p:txBody>
            <a:bodyPr/>
            <a:lstStyle/>
            <a:p>
              <a:endParaRPr lang="en-US"/>
            </a:p>
          </p:txBody>
        </p:sp>
        <p:sp>
          <p:nvSpPr>
            <p:cNvPr id="126711" name="Line 6903"/>
            <p:cNvSpPr>
              <a:spLocks noChangeShapeType="1"/>
            </p:cNvSpPr>
            <p:nvPr/>
          </p:nvSpPr>
          <p:spPr bwMode="auto">
            <a:xfrm flipH="1">
              <a:off x="5298" y="806"/>
              <a:ext cx="2" cy="3"/>
            </a:xfrm>
            <a:prstGeom prst="line">
              <a:avLst/>
            </a:prstGeom>
            <a:noFill/>
            <a:ln w="0">
              <a:solidFill>
                <a:srgbClr val="FFDF7F"/>
              </a:solidFill>
              <a:round/>
              <a:headEnd/>
              <a:tailEnd/>
            </a:ln>
          </p:spPr>
          <p:txBody>
            <a:bodyPr/>
            <a:lstStyle/>
            <a:p>
              <a:endParaRPr lang="en-US"/>
            </a:p>
          </p:txBody>
        </p:sp>
        <p:sp>
          <p:nvSpPr>
            <p:cNvPr id="126712" name="Line 6904"/>
            <p:cNvSpPr>
              <a:spLocks noChangeShapeType="1"/>
            </p:cNvSpPr>
            <p:nvPr/>
          </p:nvSpPr>
          <p:spPr bwMode="auto">
            <a:xfrm>
              <a:off x="5298" y="809"/>
              <a:ext cx="2" cy="4"/>
            </a:xfrm>
            <a:prstGeom prst="line">
              <a:avLst/>
            </a:prstGeom>
            <a:noFill/>
            <a:ln w="0">
              <a:solidFill>
                <a:srgbClr val="FFDF7F"/>
              </a:solidFill>
              <a:round/>
              <a:headEnd/>
              <a:tailEnd/>
            </a:ln>
          </p:spPr>
          <p:txBody>
            <a:bodyPr/>
            <a:lstStyle/>
            <a:p>
              <a:endParaRPr lang="en-US"/>
            </a:p>
          </p:txBody>
        </p:sp>
        <p:sp>
          <p:nvSpPr>
            <p:cNvPr id="126713" name="Line 6905"/>
            <p:cNvSpPr>
              <a:spLocks noChangeShapeType="1"/>
            </p:cNvSpPr>
            <p:nvPr/>
          </p:nvSpPr>
          <p:spPr bwMode="auto">
            <a:xfrm>
              <a:off x="5300" y="813"/>
              <a:ext cx="3" cy="1"/>
            </a:xfrm>
            <a:prstGeom prst="line">
              <a:avLst/>
            </a:prstGeom>
            <a:noFill/>
            <a:ln w="0">
              <a:solidFill>
                <a:srgbClr val="FFDF7F"/>
              </a:solidFill>
              <a:round/>
              <a:headEnd/>
              <a:tailEnd/>
            </a:ln>
          </p:spPr>
          <p:txBody>
            <a:bodyPr/>
            <a:lstStyle/>
            <a:p>
              <a:endParaRPr lang="en-US"/>
            </a:p>
          </p:txBody>
        </p:sp>
        <p:sp>
          <p:nvSpPr>
            <p:cNvPr id="126714" name="Line 6906"/>
            <p:cNvSpPr>
              <a:spLocks noChangeShapeType="1"/>
            </p:cNvSpPr>
            <p:nvPr/>
          </p:nvSpPr>
          <p:spPr bwMode="auto">
            <a:xfrm flipV="1">
              <a:off x="5303" y="813"/>
              <a:ext cx="3" cy="1"/>
            </a:xfrm>
            <a:prstGeom prst="line">
              <a:avLst/>
            </a:prstGeom>
            <a:noFill/>
            <a:ln w="0">
              <a:solidFill>
                <a:srgbClr val="FFDF7F"/>
              </a:solidFill>
              <a:round/>
              <a:headEnd/>
              <a:tailEnd/>
            </a:ln>
          </p:spPr>
          <p:txBody>
            <a:bodyPr/>
            <a:lstStyle/>
            <a:p>
              <a:endParaRPr lang="en-US"/>
            </a:p>
          </p:txBody>
        </p:sp>
        <p:sp>
          <p:nvSpPr>
            <p:cNvPr id="126715" name="Line 6907"/>
            <p:cNvSpPr>
              <a:spLocks noChangeShapeType="1"/>
            </p:cNvSpPr>
            <p:nvPr/>
          </p:nvSpPr>
          <p:spPr bwMode="auto">
            <a:xfrm flipV="1">
              <a:off x="5306" y="809"/>
              <a:ext cx="2" cy="4"/>
            </a:xfrm>
            <a:prstGeom prst="line">
              <a:avLst/>
            </a:prstGeom>
            <a:noFill/>
            <a:ln w="0">
              <a:solidFill>
                <a:srgbClr val="FFDF7F"/>
              </a:solidFill>
              <a:round/>
              <a:headEnd/>
              <a:tailEnd/>
            </a:ln>
          </p:spPr>
          <p:txBody>
            <a:bodyPr/>
            <a:lstStyle/>
            <a:p>
              <a:endParaRPr lang="en-US"/>
            </a:p>
          </p:txBody>
        </p:sp>
        <p:sp>
          <p:nvSpPr>
            <p:cNvPr id="126716" name="Line 6908"/>
            <p:cNvSpPr>
              <a:spLocks noChangeShapeType="1"/>
            </p:cNvSpPr>
            <p:nvPr/>
          </p:nvSpPr>
          <p:spPr bwMode="auto">
            <a:xfrm flipV="1">
              <a:off x="5262" y="784"/>
              <a:ext cx="1" cy="1"/>
            </a:xfrm>
            <a:prstGeom prst="line">
              <a:avLst/>
            </a:prstGeom>
            <a:noFill/>
            <a:ln w="0">
              <a:solidFill>
                <a:srgbClr val="FFDF7F"/>
              </a:solidFill>
              <a:round/>
              <a:headEnd/>
              <a:tailEnd/>
            </a:ln>
          </p:spPr>
          <p:txBody>
            <a:bodyPr/>
            <a:lstStyle/>
            <a:p>
              <a:endParaRPr lang="en-US"/>
            </a:p>
          </p:txBody>
        </p:sp>
        <p:sp>
          <p:nvSpPr>
            <p:cNvPr id="126717" name="Line 6909"/>
            <p:cNvSpPr>
              <a:spLocks noChangeShapeType="1"/>
            </p:cNvSpPr>
            <p:nvPr/>
          </p:nvSpPr>
          <p:spPr bwMode="auto">
            <a:xfrm flipV="1">
              <a:off x="5263" y="784"/>
              <a:ext cx="1" cy="1"/>
            </a:xfrm>
            <a:prstGeom prst="line">
              <a:avLst/>
            </a:prstGeom>
            <a:noFill/>
            <a:ln w="0">
              <a:solidFill>
                <a:srgbClr val="FFDF7F"/>
              </a:solidFill>
              <a:round/>
              <a:headEnd/>
              <a:tailEnd/>
            </a:ln>
          </p:spPr>
          <p:txBody>
            <a:bodyPr/>
            <a:lstStyle/>
            <a:p>
              <a:endParaRPr lang="en-US"/>
            </a:p>
          </p:txBody>
        </p:sp>
        <p:sp>
          <p:nvSpPr>
            <p:cNvPr id="126718" name="Line 6910"/>
            <p:cNvSpPr>
              <a:spLocks noChangeShapeType="1"/>
            </p:cNvSpPr>
            <p:nvPr/>
          </p:nvSpPr>
          <p:spPr bwMode="auto">
            <a:xfrm flipH="1">
              <a:off x="5264" y="783"/>
              <a:ext cx="3" cy="1"/>
            </a:xfrm>
            <a:prstGeom prst="line">
              <a:avLst/>
            </a:prstGeom>
            <a:noFill/>
            <a:ln w="0">
              <a:solidFill>
                <a:srgbClr val="FFDF7F"/>
              </a:solidFill>
              <a:round/>
              <a:headEnd/>
              <a:tailEnd/>
            </a:ln>
          </p:spPr>
          <p:txBody>
            <a:bodyPr/>
            <a:lstStyle/>
            <a:p>
              <a:endParaRPr lang="en-US"/>
            </a:p>
          </p:txBody>
        </p:sp>
        <p:sp>
          <p:nvSpPr>
            <p:cNvPr id="126719" name="Line 6911"/>
            <p:cNvSpPr>
              <a:spLocks noChangeShapeType="1"/>
            </p:cNvSpPr>
            <p:nvPr/>
          </p:nvSpPr>
          <p:spPr bwMode="auto">
            <a:xfrm flipV="1">
              <a:off x="5267" y="782"/>
              <a:ext cx="1" cy="1"/>
            </a:xfrm>
            <a:prstGeom prst="line">
              <a:avLst/>
            </a:prstGeom>
            <a:noFill/>
            <a:ln w="0">
              <a:solidFill>
                <a:srgbClr val="FFDF7F"/>
              </a:solidFill>
              <a:round/>
              <a:headEnd/>
              <a:tailEnd/>
            </a:ln>
          </p:spPr>
          <p:txBody>
            <a:bodyPr/>
            <a:lstStyle/>
            <a:p>
              <a:endParaRPr lang="en-US"/>
            </a:p>
          </p:txBody>
        </p:sp>
        <p:sp>
          <p:nvSpPr>
            <p:cNvPr id="126720" name="Line 6912"/>
            <p:cNvSpPr>
              <a:spLocks noChangeShapeType="1"/>
            </p:cNvSpPr>
            <p:nvPr/>
          </p:nvSpPr>
          <p:spPr bwMode="auto">
            <a:xfrm flipV="1">
              <a:off x="5268" y="780"/>
              <a:ext cx="2" cy="2"/>
            </a:xfrm>
            <a:prstGeom prst="line">
              <a:avLst/>
            </a:prstGeom>
            <a:noFill/>
            <a:ln w="0">
              <a:solidFill>
                <a:srgbClr val="FFDF7F"/>
              </a:solidFill>
              <a:round/>
              <a:headEnd/>
              <a:tailEnd/>
            </a:ln>
          </p:spPr>
          <p:txBody>
            <a:bodyPr/>
            <a:lstStyle/>
            <a:p>
              <a:endParaRPr lang="en-US"/>
            </a:p>
          </p:txBody>
        </p:sp>
        <p:sp>
          <p:nvSpPr>
            <p:cNvPr id="126721" name="Line 6913"/>
            <p:cNvSpPr>
              <a:spLocks noChangeShapeType="1"/>
            </p:cNvSpPr>
            <p:nvPr/>
          </p:nvSpPr>
          <p:spPr bwMode="auto">
            <a:xfrm flipH="1">
              <a:off x="5270" y="777"/>
              <a:ext cx="1" cy="3"/>
            </a:xfrm>
            <a:prstGeom prst="line">
              <a:avLst/>
            </a:prstGeom>
            <a:noFill/>
            <a:ln w="0">
              <a:solidFill>
                <a:srgbClr val="FFDF7F"/>
              </a:solidFill>
              <a:round/>
              <a:headEnd/>
              <a:tailEnd/>
            </a:ln>
          </p:spPr>
          <p:txBody>
            <a:bodyPr/>
            <a:lstStyle/>
            <a:p>
              <a:endParaRPr lang="en-US"/>
            </a:p>
          </p:txBody>
        </p:sp>
        <p:sp>
          <p:nvSpPr>
            <p:cNvPr id="126722" name="Line 6914"/>
            <p:cNvSpPr>
              <a:spLocks noChangeShapeType="1"/>
            </p:cNvSpPr>
            <p:nvPr/>
          </p:nvSpPr>
          <p:spPr bwMode="auto">
            <a:xfrm flipH="1">
              <a:off x="5271" y="774"/>
              <a:ext cx="3" cy="3"/>
            </a:xfrm>
            <a:prstGeom prst="line">
              <a:avLst/>
            </a:prstGeom>
            <a:noFill/>
            <a:ln w="0">
              <a:solidFill>
                <a:srgbClr val="FFDF7F"/>
              </a:solidFill>
              <a:round/>
              <a:headEnd/>
              <a:tailEnd/>
            </a:ln>
          </p:spPr>
          <p:txBody>
            <a:bodyPr/>
            <a:lstStyle/>
            <a:p>
              <a:endParaRPr lang="en-US"/>
            </a:p>
          </p:txBody>
        </p:sp>
        <p:sp>
          <p:nvSpPr>
            <p:cNvPr id="126723" name="Line 6915"/>
            <p:cNvSpPr>
              <a:spLocks noChangeShapeType="1"/>
            </p:cNvSpPr>
            <p:nvPr/>
          </p:nvSpPr>
          <p:spPr bwMode="auto">
            <a:xfrm flipV="1">
              <a:off x="5274" y="772"/>
              <a:ext cx="2" cy="2"/>
            </a:xfrm>
            <a:prstGeom prst="line">
              <a:avLst/>
            </a:prstGeom>
            <a:noFill/>
            <a:ln w="0">
              <a:solidFill>
                <a:srgbClr val="FFDF7F"/>
              </a:solidFill>
              <a:round/>
              <a:headEnd/>
              <a:tailEnd/>
            </a:ln>
          </p:spPr>
          <p:txBody>
            <a:bodyPr/>
            <a:lstStyle/>
            <a:p>
              <a:endParaRPr lang="en-US"/>
            </a:p>
          </p:txBody>
        </p:sp>
        <p:sp>
          <p:nvSpPr>
            <p:cNvPr id="126724" name="Line 6916"/>
            <p:cNvSpPr>
              <a:spLocks noChangeShapeType="1"/>
            </p:cNvSpPr>
            <p:nvPr/>
          </p:nvSpPr>
          <p:spPr bwMode="auto">
            <a:xfrm flipV="1">
              <a:off x="5276" y="770"/>
              <a:ext cx="1" cy="2"/>
            </a:xfrm>
            <a:prstGeom prst="line">
              <a:avLst/>
            </a:prstGeom>
            <a:noFill/>
            <a:ln w="0">
              <a:solidFill>
                <a:srgbClr val="FFDF7F"/>
              </a:solidFill>
              <a:round/>
              <a:headEnd/>
              <a:tailEnd/>
            </a:ln>
          </p:spPr>
          <p:txBody>
            <a:bodyPr/>
            <a:lstStyle/>
            <a:p>
              <a:endParaRPr lang="en-US"/>
            </a:p>
          </p:txBody>
        </p:sp>
        <p:sp>
          <p:nvSpPr>
            <p:cNvPr id="126725" name="Line 6917"/>
            <p:cNvSpPr>
              <a:spLocks noChangeShapeType="1"/>
            </p:cNvSpPr>
            <p:nvPr/>
          </p:nvSpPr>
          <p:spPr bwMode="auto">
            <a:xfrm flipV="1">
              <a:off x="5277" y="768"/>
              <a:ext cx="1" cy="2"/>
            </a:xfrm>
            <a:prstGeom prst="line">
              <a:avLst/>
            </a:prstGeom>
            <a:noFill/>
            <a:ln w="0">
              <a:solidFill>
                <a:srgbClr val="FFDF7F"/>
              </a:solidFill>
              <a:round/>
              <a:headEnd/>
              <a:tailEnd/>
            </a:ln>
          </p:spPr>
          <p:txBody>
            <a:bodyPr/>
            <a:lstStyle/>
            <a:p>
              <a:endParaRPr lang="en-US"/>
            </a:p>
          </p:txBody>
        </p:sp>
        <p:sp>
          <p:nvSpPr>
            <p:cNvPr id="126726" name="Line 6918"/>
            <p:cNvSpPr>
              <a:spLocks noChangeShapeType="1"/>
            </p:cNvSpPr>
            <p:nvPr/>
          </p:nvSpPr>
          <p:spPr bwMode="auto">
            <a:xfrm flipV="1">
              <a:off x="5278" y="767"/>
              <a:ext cx="1" cy="1"/>
            </a:xfrm>
            <a:prstGeom prst="line">
              <a:avLst/>
            </a:prstGeom>
            <a:noFill/>
            <a:ln w="0">
              <a:solidFill>
                <a:srgbClr val="FFDF7F"/>
              </a:solidFill>
              <a:round/>
              <a:headEnd/>
              <a:tailEnd/>
            </a:ln>
          </p:spPr>
          <p:txBody>
            <a:bodyPr/>
            <a:lstStyle/>
            <a:p>
              <a:endParaRPr lang="en-US"/>
            </a:p>
          </p:txBody>
        </p:sp>
        <p:sp>
          <p:nvSpPr>
            <p:cNvPr id="126727" name="Line 6919"/>
            <p:cNvSpPr>
              <a:spLocks noChangeShapeType="1"/>
            </p:cNvSpPr>
            <p:nvPr/>
          </p:nvSpPr>
          <p:spPr bwMode="auto">
            <a:xfrm flipV="1">
              <a:off x="5278" y="765"/>
              <a:ext cx="1" cy="2"/>
            </a:xfrm>
            <a:prstGeom prst="line">
              <a:avLst/>
            </a:prstGeom>
            <a:noFill/>
            <a:ln w="0">
              <a:solidFill>
                <a:srgbClr val="FFDF7F"/>
              </a:solidFill>
              <a:round/>
              <a:headEnd/>
              <a:tailEnd/>
            </a:ln>
          </p:spPr>
          <p:txBody>
            <a:bodyPr/>
            <a:lstStyle/>
            <a:p>
              <a:endParaRPr lang="en-US"/>
            </a:p>
          </p:txBody>
        </p:sp>
        <p:sp>
          <p:nvSpPr>
            <p:cNvPr id="126728" name="Line 6920"/>
            <p:cNvSpPr>
              <a:spLocks noChangeShapeType="1"/>
            </p:cNvSpPr>
            <p:nvPr/>
          </p:nvSpPr>
          <p:spPr bwMode="auto">
            <a:xfrm>
              <a:off x="5369" y="790"/>
              <a:ext cx="1" cy="9"/>
            </a:xfrm>
            <a:prstGeom prst="line">
              <a:avLst/>
            </a:prstGeom>
            <a:noFill/>
            <a:ln w="0">
              <a:solidFill>
                <a:srgbClr val="FFFF00"/>
              </a:solidFill>
              <a:round/>
              <a:headEnd/>
              <a:tailEnd/>
            </a:ln>
          </p:spPr>
          <p:txBody>
            <a:bodyPr/>
            <a:lstStyle/>
            <a:p>
              <a:endParaRPr lang="en-US"/>
            </a:p>
          </p:txBody>
        </p:sp>
        <p:sp>
          <p:nvSpPr>
            <p:cNvPr id="126729" name="Line 6921"/>
            <p:cNvSpPr>
              <a:spLocks noChangeShapeType="1"/>
            </p:cNvSpPr>
            <p:nvPr/>
          </p:nvSpPr>
          <p:spPr bwMode="auto">
            <a:xfrm flipH="1" flipV="1">
              <a:off x="5368" y="797"/>
              <a:ext cx="2" cy="2"/>
            </a:xfrm>
            <a:prstGeom prst="line">
              <a:avLst/>
            </a:prstGeom>
            <a:noFill/>
            <a:ln w="0">
              <a:solidFill>
                <a:srgbClr val="FFFF00"/>
              </a:solidFill>
              <a:round/>
              <a:headEnd/>
              <a:tailEnd/>
            </a:ln>
          </p:spPr>
          <p:txBody>
            <a:bodyPr/>
            <a:lstStyle/>
            <a:p>
              <a:endParaRPr lang="en-US"/>
            </a:p>
          </p:txBody>
        </p:sp>
        <p:sp>
          <p:nvSpPr>
            <p:cNvPr id="126730" name="Line 6922"/>
            <p:cNvSpPr>
              <a:spLocks noChangeShapeType="1"/>
            </p:cNvSpPr>
            <p:nvPr/>
          </p:nvSpPr>
          <p:spPr bwMode="auto">
            <a:xfrm flipH="1" flipV="1">
              <a:off x="5363" y="794"/>
              <a:ext cx="5" cy="3"/>
            </a:xfrm>
            <a:prstGeom prst="line">
              <a:avLst/>
            </a:prstGeom>
            <a:noFill/>
            <a:ln w="0">
              <a:solidFill>
                <a:srgbClr val="FFFF00"/>
              </a:solidFill>
              <a:round/>
              <a:headEnd/>
              <a:tailEnd/>
            </a:ln>
          </p:spPr>
          <p:txBody>
            <a:bodyPr/>
            <a:lstStyle/>
            <a:p>
              <a:endParaRPr lang="en-US"/>
            </a:p>
          </p:txBody>
        </p:sp>
        <p:sp>
          <p:nvSpPr>
            <p:cNvPr id="126731" name="Line 6923"/>
            <p:cNvSpPr>
              <a:spLocks noChangeShapeType="1"/>
            </p:cNvSpPr>
            <p:nvPr/>
          </p:nvSpPr>
          <p:spPr bwMode="auto">
            <a:xfrm flipH="1" flipV="1">
              <a:off x="5330" y="784"/>
              <a:ext cx="33" cy="10"/>
            </a:xfrm>
            <a:prstGeom prst="line">
              <a:avLst/>
            </a:prstGeom>
            <a:noFill/>
            <a:ln w="0">
              <a:solidFill>
                <a:srgbClr val="FFFF00"/>
              </a:solidFill>
              <a:round/>
              <a:headEnd/>
              <a:tailEnd/>
            </a:ln>
          </p:spPr>
          <p:txBody>
            <a:bodyPr/>
            <a:lstStyle/>
            <a:p>
              <a:endParaRPr lang="en-US"/>
            </a:p>
          </p:txBody>
        </p:sp>
        <p:sp>
          <p:nvSpPr>
            <p:cNvPr id="126732" name="Line 6924"/>
            <p:cNvSpPr>
              <a:spLocks noChangeShapeType="1"/>
            </p:cNvSpPr>
            <p:nvPr/>
          </p:nvSpPr>
          <p:spPr bwMode="auto">
            <a:xfrm flipV="1">
              <a:off x="5330" y="776"/>
              <a:ext cx="34" cy="8"/>
            </a:xfrm>
            <a:prstGeom prst="line">
              <a:avLst/>
            </a:prstGeom>
            <a:noFill/>
            <a:ln w="0">
              <a:solidFill>
                <a:srgbClr val="FFFF00"/>
              </a:solidFill>
              <a:round/>
              <a:headEnd/>
              <a:tailEnd/>
            </a:ln>
          </p:spPr>
          <p:txBody>
            <a:bodyPr/>
            <a:lstStyle/>
            <a:p>
              <a:endParaRPr lang="en-US"/>
            </a:p>
          </p:txBody>
        </p:sp>
        <p:sp>
          <p:nvSpPr>
            <p:cNvPr id="126733" name="Line 6925"/>
            <p:cNvSpPr>
              <a:spLocks noChangeShapeType="1"/>
            </p:cNvSpPr>
            <p:nvPr/>
          </p:nvSpPr>
          <p:spPr bwMode="auto">
            <a:xfrm flipV="1">
              <a:off x="5364" y="774"/>
              <a:ext cx="5" cy="2"/>
            </a:xfrm>
            <a:prstGeom prst="line">
              <a:avLst/>
            </a:prstGeom>
            <a:noFill/>
            <a:ln w="0">
              <a:solidFill>
                <a:srgbClr val="FFFF00"/>
              </a:solidFill>
              <a:round/>
              <a:headEnd/>
              <a:tailEnd/>
            </a:ln>
          </p:spPr>
          <p:txBody>
            <a:bodyPr/>
            <a:lstStyle/>
            <a:p>
              <a:endParaRPr lang="en-US"/>
            </a:p>
          </p:txBody>
        </p:sp>
        <p:sp>
          <p:nvSpPr>
            <p:cNvPr id="126734" name="Line 6926"/>
            <p:cNvSpPr>
              <a:spLocks noChangeShapeType="1"/>
            </p:cNvSpPr>
            <p:nvPr/>
          </p:nvSpPr>
          <p:spPr bwMode="auto">
            <a:xfrm flipV="1">
              <a:off x="5369" y="772"/>
              <a:ext cx="2" cy="2"/>
            </a:xfrm>
            <a:prstGeom prst="line">
              <a:avLst/>
            </a:prstGeom>
            <a:noFill/>
            <a:ln w="0">
              <a:solidFill>
                <a:srgbClr val="FFFF00"/>
              </a:solidFill>
              <a:round/>
              <a:headEnd/>
              <a:tailEnd/>
            </a:ln>
          </p:spPr>
          <p:txBody>
            <a:bodyPr/>
            <a:lstStyle/>
            <a:p>
              <a:endParaRPr lang="en-US"/>
            </a:p>
          </p:txBody>
        </p:sp>
        <p:sp>
          <p:nvSpPr>
            <p:cNvPr id="126735" name="Line 6927"/>
            <p:cNvSpPr>
              <a:spLocks noChangeShapeType="1"/>
            </p:cNvSpPr>
            <p:nvPr/>
          </p:nvSpPr>
          <p:spPr bwMode="auto">
            <a:xfrm flipH="1">
              <a:off x="5369" y="772"/>
              <a:ext cx="2" cy="8"/>
            </a:xfrm>
            <a:prstGeom prst="line">
              <a:avLst/>
            </a:prstGeom>
            <a:noFill/>
            <a:ln w="0">
              <a:solidFill>
                <a:srgbClr val="FFFF00"/>
              </a:solidFill>
              <a:round/>
              <a:headEnd/>
              <a:tailEnd/>
            </a:ln>
          </p:spPr>
          <p:txBody>
            <a:bodyPr/>
            <a:lstStyle/>
            <a:p>
              <a:endParaRPr lang="en-US"/>
            </a:p>
          </p:txBody>
        </p:sp>
        <p:sp>
          <p:nvSpPr>
            <p:cNvPr id="126736" name="Line 6928"/>
            <p:cNvSpPr>
              <a:spLocks noChangeShapeType="1"/>
            </p:cNvSpPr>
            <p:nvPr/>
          </p:nvSpPr>
          <p:spPr bwMode="auto">
            <a:xfrm flipH="1">
              <a:off x="5347" y="780"/>
              <a:ext cx="22" cy="9"/>
            </a:xfrm>
            <a:prstGeom prst="line">
              <a:avLst/>
            </a:prstGeom>
            <a:noFill/>
            <a:ln w="0">
              <a:solidFill>
                <a:srgbClr val="FFFF00"/>
              </a:solidFill>
              <a:round/>
              <a:headEnd/>
              <a:tailEnd/>
            </a:ln>
          </p:spPr>
          <p:txBody>
            <a:bodyPr/>
            <a:lstStyle/>
            <a:p>
              <a:endParaRPr lang="en-US"/>
            </a:p>
          </p:txBody>
        </p:sp>
        <p:sp>
          <p:nvSpPr>
            <p:cNvPr id="126737" name="Line 6929"/>
            <p:cNvSpPr>
              <a:spLocks noChangeShapeType="1"/>
            </p:cNvSpPr>
            <p:nvPr/>
          </p:nvSpPr>
          <p:spPr bwMode="auto">
            <a:xfrm>
              <a:off x="5347" y="789"/>
              <a:ext cx="22" cy="1"/>
            </a:xfrm>
            <a:prstGeom prst="line">
              <a:avLst/>
            </a:prstGeom>
            <a:noFill/>
            <a:ln w="0">
              <a:solidFill>
                <a:srgbClr val="FFFF00"/>
              </a:solidFill>
              <a:round/>
              <a:headEnd/>
              <a:tailEnd/>
            </a:ln>
          </p:spPr>
          <p:txBody>
            <a:bodyPr/>
            <a:lstStyle/>
            <a:p>
              <a:endParaRPr lang="en-US"/>
            </a:p>
          </p:txBody>
        </p:sp>
        <p:sp>
          <p:nvSpPr>
            <p:cNvPr id="126738" name="Line 6930"/>
            <p:cNvSpPr>
              <a:spLocks noChangeShapeType="1"/>
            </p:cNvSpPr>
            <p:nvPr/>
          </p:nvSpPr>
          <p:spPr bwMode="auto">
            <a:xfrm flipH="1" flipV="1">
              <a:off x="5367" y="785"/>
              <a:ext cx="2" cy="5"/>
            </a:xfrm>
            <a:prstGeom prst="line">
              <a:avLst/>
            </a:prstGeom>
            <a:noFill/>
            <a:ln w="0">
              <a:solidFill>
                <a:srgbClr val="FFFF00"/>
              </a:solidFill>
              <a:round/>
              <a:headEnd/>
              <a:tailEnd/>
            </a:ln>
          </p:spPr>
          <p:txBody>
            <a:bodyPr/>
            <a:lstStyle/>
            <a:p>
              <a:endParaRPr lang="en-US"/>
            </a:p>
          </p:txBody>
        </p:sp>
        <p:sp>
          <p:nvSpPr>
            <p:cNvPr id="126739" name="Line 6931"/>
            <p:cNvSpPr>
              <a:spLocks noChangeShapeType="1"/>
            </p:cNvSpPr>
            <p:nvPr/>
          </p:nvSpPr>
          <p:spPr bwMode="auto">
            <a:xfrm flipV="1">
              <a:off x="5367" y="780"/>
              <a:ext cx="2" cy="5"/>
            </a:xfrm>
            <a:prstGeom prst="line">
              <a:avLst/>
            </a:prstGeom>
            <a:noFill/>
            <a:ln w="0">
              <a:solidFill>
                <a:srgbClr val="FFFF00"/>
              </a:solidFill>
              <a:round/>
              <a:headEnd/>
              <a:tailEnd/>
            </a:ln>
          </p:spPr>
          <p:txBody>
            <a:bodyPr/>
            <a:lstStyle/>
            <a:p>
              <a:endParaRPr lang="en-US"/>
            </a:p>
          </p:txBody>
        </p:sp>
        <p:sp>
          <p:nvSpPr>
            <p:cNvPr id="126740" name="Line 6932"/>
            <p:cNvSpPr>
              <a:spLocks noChangeShapeType="1"/>
            </p:cNvSpPr>
            <p:nvPr/>
          </p:nvSpPr>
          <p:spPr bwMode="auto">
            <a:xfrm flipH="1" flipV="1">
              <a:off x="5347" y="780"/>
              <a:ext cx="22" cy="1"/>
            </a:xfrm>
            <a:prstGeom prst="line">
              <a:avLst/>
            </a:prstGeom>
            <a:noFill/>
            <a:ln w="0">
              <a:solidFill>
                <a:srgbClr val="FFFF00"/>
              </a:solidFill>
              <a:round/>
              <a:headEnd/>
              <a:tailEnd/>
            </a:ln>
          </p:spPr>
          <p:txBody>
            <a:bodyPr/>
            <a:lstStyle/>
            <a:p>
              <a:endParaRPr lang="en-US"/>
            </a:p>
          </p:txBody>
        </p:sp>
        <p:sp>
          <p:nvSpPr>
            <p:cNvPr id="126741" name="Line 6933"/>
            <p:cNvSpPr>
              <a:spLocks noChangeShapeType="1"/>
            </p:cNvSpPr>
            <p:nvPr/>
          </p:nvSpPr>
          <p:spPr bwMode="auto">
            <a:xfrm flipH="1" flipV="1">
              <a:off x="5364" y="763"/>
              <a:ext cx="2" cy="4"/>
            </a:xfrm>
            <a:prstGeom prst="line">
              <a:avLst/>
            </a:prstGeom>
            <a:noFill/>
            <a:ln w="0">
              <a:solidFill>
                <a:srgbClr val="FFDF7F"/>
              </a:solidFill>
              <a:round/>
              <a:headEnd/>
              <a:tailEnd/>
            </a:ln>
          </p:spPr>
          <p:txBody>
            <a:bodyPr/>
            <a:lstStyle/>
            <a:p>
              <a:endParaRPr lang="en-US"/>
            </a:p>
          </p:txBody>
        </p:sp>
        <p:sp>
          <p:nvSpPr>
            <p:cNvPr id="126742" name="Line 6934"/>
            <p:cNvSpPr>
              <a:spLocks noChangeShapeType="1"/>
            </p:cNvSpPr>
            <p:nvPr/>
          </p:nvSpPr>
          <p:spPr bwMode="auto">
            <a:xfrm flipH="1" flipV="1">
              <a:off x="5361" y="762"/>
              <a:ext cx="3" cy="1"/>
            </a:xfrm>
            <a:prstGeom prst="line">
              <a:avLst/>
            </a:prstGeom>
            <a:noFill/>
            <a:ln w="0">
              <a:solidFill>
                <a:srgbClr val="FFDF7F"/>
              </a:solidFill>
              <a:round/>
              <a:headEnd/>
              <a:tailEnd/>
            </a:ln>
          </p:spPr>
          <p:txBody>
            <a:bodyPr/>
            <a:lstStyle/>
            <a:p>
              <a:endParaRPr lang="en-US"/>
            </a:p>
          </p:txBody>
        </p:sp>
        <p:sp>
          <p:nvSpPr>
            <p:cNvPr id="126743" name="Line 6935"/>
            <p:cNvSpPr>
              <a:spLocks noChangeShapeType="1"/>
            </p:cNvSpPr>
            <p:nvPr/>
          </p:nvSpPr>
          <p:spPr bwMode="auto">
            <a:xfrm flipH="1">
              <a:off x="5358" y="762"/>
              <a:ext cx="3" cy="1"/>
            </a:xfrm>
            <a:prstGeom prst="line">
              <a:avLst/>
            </a:prstGeom>
            <a:noFill/>
            <a:ln w="0">
              <a:solidFill>
                <a:srgbClr val="FFDF7F"/>
              </a:solidFill>
              <a:round/>
              <a:headEnd/>
              <a:tailEnd/>
            </a:ln>
          </p:spPr>
          <p:txBody>
            <a:bodyPr/>
            <a:lstStyle/>
            <a:p>
              <a:endParaRPr lang="en-US"/>
            </a:p>
          </p:txBody>
        </p:sp>
        <p:sp>
          <p:nvSpPr>
            <p:cNvPr id="126744" name="Line 6936"/>
            <p:cNvSpPr>
              <a:spLocks noChangeShapeType="1"/>
            </p:cNvSpPr>
            <p:nvPr/>
          </p:nvSpPr>
          <p:spPr bwMode="auto">
            <a:xfrm flipH="1">
              <a:off x="5356" y="763"/>
              <a:ext cx="2" cy="4"/>
            </a:xfrm>
            <a:prstGeom prst="line">
              <a:avLst/>
            </a:prstGeom>
            <a:noFill/>
            <a:ln w="0">
              <a:solidFill>
                <a:srgbClr val="FFDF7F"/>
              </a:solidFill>
              <a:round/>
              <a:headEnd/>
              <a:tailEnd/>
            </a:ln>
          </p:spPr>
          <p:txBody>
            <a:bodyPr/>
            <a:lstStyle/>
            <a:p>
              <a:endParaRPr lang="en-US"/>
            </a:p>
          </p:txBody>
        </p:sp>
        <p:sp>
          <p:nvSpPr>
            <p:cNvPr id="126745" name="Line 6937"/>
            <p:cNvSpPr>
              <a:spLocks noChangeShapeType="1"/>
            </p:cNvSpPr>
            <p:nvPr/>
          </p:nvSpPr>
          <p:spPr bwMode="auto">
            <a:xfrm>
              <a:off x="5356" y="767"/>
              <a:ext cx="2" cy="3"/>
            </a:xfrm>
            <a:prstGeom prst="line">
              <a:avLst/>
            </a:prstGeom>
            <a:noFill/>
            <a:ln w="0">
              <a:solidFill>
                <a:srgbClr val="FFDF7F"/>
              </a:solidFill>
              <a:round/>
              <a:headEnd/>
              <a:tailEnd/>
            </a:ln>
          </p:spPr>
          <p:txBody>
            <a:bodyPr/>
            <a:lstStyle/>
            <a:p>
              <a:endParaRPr lang="en-US"/>
            </a:p>
          </p:txBody>
        </p:sp>
        <p:sp>
          <p:nvSpPr>
            <p:cNvPr id="126746" name="Line 6938"/>
            <p:cNvSpPr>
              <a:spLocks noChangeShapeType="1"/>
            </p:cNvSpPr>
            <p:nvPr/>
          </p:nvSpPr>
          <p:spPr bwMode="auto">
            <a:xfrm>
              <a:off x="5358" y="770"/>
              <a:ext cx="3" cy="2"/>
            </a:xfrm>
            <a:prstGeom prst="line">
              <a:avLst/>
            </a:prstGeom>
            <a:noFill/>
            <a:ln w="0">
              <a:solidFill>
                <a:srgbClr val="FFDF7F"/>
              </a:solidFill>
              <a:round/>
              <a:headEnd/>
              <a:tailEnd/>
            </a:ln>
          </p:spPr>
          <p:txBody>
            <a:bodyPr/>
            <a:lstStyle/>
            <a:p>
              <a:endParaRPr lang="en-US"/>
            </a:p>
          </p:txBody>
        </p:sp>
        <p:sp>
          <p:nvSpPr>
            <p:cNvPr id="126747" name="Line 6939"/>
            <p:cNvSpPr>
              <a:spLocks noChangeShapeType="1"/>
            </p:cNvSpPr>
            <p:nvPr/>
          </p:nvSpPr>
          <p:spPr bwMode="auto">
            <a:xfrm flipV="1">
              <a:off x="5361" y="770"/>
              <a:ext cx="3" cy="2"/>
            </a:xfrm>
            <a:prstGeom prst="line">
              <a:avLst/>
            </a:prstGeom>
            <a:noFill/>
            <a:ln w="0">
              <a:solidFill>
                <a:srgbClr val="FFDF7F"/>
              </a:solidFill>
              <a:round/>
              <a:headEnd/>
              <a:tailEnd/>
            </a:ln>
          </p:spPr>
          <p:txBody>
            <a:bodyPr/>
            <a:lstStyle/>
            <a:p>
              <a:endParaRPr lang="en-US"/>
            </a:p>
          </p:txBody>
        </p:sp>
        <p:sp>
          <p:nvSpPr>
            <p:cNvPr id="126748" name="Line 6940"/>
            <p:cNvSpPr>
              <a:spLocks noChangeShapeType="1"/>
            </p:cNvSpPr>
            <p:nvPr/>
          </p:nvSpPr>
          <p:spPr bwMode="auto">
            <a:xfrm flipV="1">
              <a:off x="5364" y="767"/>
              <a:ext cx="2" cy="3"/>
            </a:xfrm>
            <a:prstGeom prst="line">
              <a:avLst/>
            </a:prstGeom>
            <a:noFill/>
            <a:ln w="0">
              <a:solidFill>
                <a:srgbClr val="FFDF7F"/>
              </a:solidFill>
              <a:round/>
              <a:headEnd/>
              <a:tailEnd/>
            </a:ln>
          </p:spPr>
          <p:txBody>
            <a:bodyPr/>
            <a:lstStyle/>
            <a:p>
              <a:endParaRPr lang="en-US"/>
            </a:p>
          </p:txBody>
        </p:sp>
        <p:sp>
          <p:nvSpPr>
            <p:cNvPr id="126749" name="Line 6941"/>
            <p:cNvSpPr>
              <a:spLocks noChangeShapeType="1"/>
            </p:cNvSpPr>
            <p:nvPr/>
          </p:nvSpPr>
          <p:spPr bwMode="auto">
            <a:xfrm flipH="1" flipV="1">
              <a:off x="5333" y="785"/>
              <a:ext cx="1" cy="3"/>
            </a:xfrm>
            <a:prstGeom prst="line">
              <a:avLst/>
            </a:prstGeom>
            <a:noFill/>
            <a:ln w="0">
              <a:solidFill>
                <a:srgbClr val="FFDF7F"/>
              </a:solidFill>
              <a:round/>
              <a:headEnd/>
              <a:tailEnd/>
            </a:ln>
          </p:spPr>
          <p:txBody>
            <a:bodyPr/>
            <a:lstStyle/>
            <a:p>
              <a:endParaRPr lang="en-US"/>
            </a:p>
          </p:txBody>
        </p:sp>
        <p:sp>
          <p:nvSpPr>
            <p:cNvPr id="126750" name="Line 6942"/>
            <p:cNvSpPr>
              <a:spLocks noChangeShapeType="1"/>
            </p:cNvSpPr>
            <p:nvPr/>
          </p:nvSpPr>
          <p:spPr bwMode="auto">
            <a:xfrm flipH="1" flipV="1">
              <a:off x="5330" y="783"/>
              <a:ext cx="3" cy="2"/>
            </a:xfrm>
            <a:prstGeom prst="line">
              <a:avLst/>
            </a:prstGeom>
            <a:noFill/>
            <a:ln w="0">
              <a:solidFill>
                <a:srgbClr val="FFDF7F"/>
              </a:solidFill>
              <a:round/>
              <a:headEnd/>
              <a:tailEnd/>
            </a:ln>
          </p:spPr>
          <p:txBody>
            <a:bodyPr/>
            <a:lstStyle/>
            <a:p>
              <a:endParaRPr lang="en-US"/>
            </a:p>
          </p:txBody>
        </p:sp>
        <p:sp>
          <p:nvSpPr>
            <p:cNvPr id="126751" name="Line 6943"/>
            <p:cNvSpPr>
              <a:spLocks noChangeShapeType="1"/>
            </p:cNvSpPr>
            <p:nvPr/>
          </p:nvSpPr>
          <p:spPr bwMode="auto">
            <a:xfrm flipH="1">
              <a:off x="5326" y="783"/>
              <a:ext cx="4" cy="2"/>
            </a:xfrm>
            <a:prstGeom prst="line">
              <a:avLst/>
            </a:prstGeom>
            <a:noFill/>
            <a:ln w="0">
              <a:solidFill>
                <a:srgbClr val="FFDF7F"/>
              </a:solidFill>
              <a:round/>
              <a:headEnd/>
              <a:tailEnd/>
            </a:ln>
          </p:spPr>
          <p:txBody>
            <a:bodyPr/>
            <a:lstStyle/>
            <a:p>
              <a:endParaRPr lang="en-US"/>
            </a:p>
          </p:txBody>
        </p:sp>
        <p:sp>
          <p:nvSpPr>
            <p:cNvPr id="126752" name="Line 6944"/>
            <p:cNvSpPr>
              <a:spLocks noChangeShapeType="1"/>
            </p:cNvSpPr>
            <p:nvPr/>
          </p:nvSpPr>
          <p:spPr bwMode="auto">
            <a:xfrm flipH="1">
              <a:off x="5325" y="785"/>
              <a:ext cx="1" cy="3"/>
            </a:xfrm>
            <a:prstGeom prst="line">
              <a:avLst/>
            </a:prstGeom>
            <a:noFill/>
            <a:ln w="0">
              <a:solidFill>
                <a:srgbClr val="FFDF7F"/>
              </a:solidFill>
              <a:round/>
              <a:headEnd/>
              <a:tailEnd/>
            </a:ln>
          </p:spPr>
          <p:txBody>
            <a:bodyPr/>
            <a:lstStyle/>
            <a:p>
              <a:endParaRPr lang="en-US"/>
            </a:p>
          </p:txBody>
        </p:sp>
        <p:sp>
          <p:nvSpPr>
            <p:cNvPr id="126753" name="Line 6945"/>
            <p:cNvSpPr>
              <a:spLocks noChangeShapeType="1"/>
            </p:cNvSpPr>
            <p:nvPr/>
          </p:nvSpPr>
          <p:spPr bwMode="auto">
            <a:xfrm>
              <a:off x="5325" y="788"/>
              <a:ext cx="1" cy="4"/>
            </a:xfrm>
            <a:prstGeom prst="line">
              <a:avLst/>
            </a:prstGeom>
            <a:noFill/>
            <a:ln w="0">
              <a:solidFill>
                <a:srgbClr val="FFDF7F"/>
              </a:solidFill>
              <a:round/>
              <a:headEnd/>
              <a:tailEnd/>
            </a:ln>
          </p:spPr>
          <p:txBody>
            <a:bodyPr/>
            <a:lstStyle/>
            <a:p>
              <a:endParaRPr lang="en-US"/>
            </a:p>
          </p:txBody>
        </p:sp>
        <p:sp>
          <p:nvSpPr>
            <p:cNvPr id="126754" name="Line 6946"/>
            <p:cNvSpPr>
              <a:spLocks noChangeShapeType="1"/>
            </p:cNvSpPr>
            <p:nvPr/>
          </p:nvSpPr>
          <p:spPr bwMode="auto">
            <a:xfrm>
              <a:off x="5326" y="792"/>
              <a:ext cx="4" cy="1"/>
            </a:xfrm>
            <a:prstGeom prst="line">
              <a:avLst/>
            </a:prstGeom>
            <a:noFill/>
            <a:ln w="0">
              <a:solidFill>
                <a:srgbClr val="FFDF7F"/>
              </a:solidFill>
              <a:round/>
              <a:headEnd/>
              <a:tailEnd/>
            </a:ln>
          </p:spPr>
          <p:txBody>
            <a:bodyPr/>
            <a:lstStyle/>
            <a:p>
              <a:endParaRPr lang="en-US"/>
            </a:p>
          </p:txBody>
        </p:sp>
        <p:sp>
          <p:nvSpPr>
            <p:cNvPr id="126755" name="Line 6947"/>
            <p:cNvSpPr>
              <a:spLocks noChangeShapeType="1"/>
            </p:cNvSpPr>
            <p:nvPr/>
          </p:nvSpPr>
          <p:spPr bwMode="auto">
            <a:xfrm flipV="1">
              <a:off x="5330" y="792"/>
              <a:ext cx="3" cy="1"/>
            </a:xfrm>
            <a:prstGeom prst="line">
              <a:avLst/>
            </a:prstGeom>
            <a:noFill/>
            <a:ln w="0">
              <a:solidFill>
                <a:srgbClr val="FFDF7F"/>
              </a:solidFill>
              <a:round/>
              <a:headEnd/>
              <a:tailEnd/>
            </a:ln>
          </p:spPr>
          <p:txBody>
            <a:bodyPr/>
            <a:lstStyle/>
            <a:p>
              <a:endParaRPr lang="en-US"/>
            </a:p>
          </p:txBody>
        </p:sp>
        <p:sp>
          <p:nvSpPr>
            <p:cNvPr id="126756" name="Line 6948"/>
            <p:cNvSpPr>
              <a:spLocks noChangeShapeType="1"/>
            </p:cNvSpPr>
            <p:nvPr/>
          </p:nvSpPr>
          <p:spPr bwMode="auto">
            <a:xfrm flipV="1">
              <a:off x="5333" y="788"/>
              <a:ext cx="1" cy="4"/>
            </a:xfrm>
            <a:prstGeom prst="line">
              <a:avLst/>
            </a:prstGeom>
            <a:noFill/>
            <a:ln w="0">
              <a:solidFill>
                <a:srgbClr val="FFDF7F"/>
              </a:solidFill>
              <a:round/>
              <a:headEnd/>
              <a:tailEnd/>
            </a:ln>
          </p:spPr>
          <p:txBody>
            <a:bodyPr/>
            <a:lstStyle/>
            <a:p>
              <a:endParaRPr lang="en-US"/>
            </a:p>
          </p:txBody>
        </p:sp>
        <p:sp>
          <p:nvSpPr>
            <p:cNvPr id="126757" name="Line 6949"/>
            <p:cNvSpPr>
              <a:spLocks noChangeShapeType="1"/>
            </p:cNvSpPr>
            <p:nvPr/>
          </p:nvSpPr>
          <p:spPr bwMode="auto">
            <a:xfrm flipV="1">
              <a:off x="5335" y="767"/>
              <a:ext cx="3" cy="3"/>
            </a:xfrm>
            <a:prstGeom prst="line">
              <a:avLst/>
            </a:prstGeom>
            <a:noFill/>
            <a:ln w="0">
              <a:solidFill>
                <a:srgbClr val="FFDF7F"/>
              </a:solidFill>
              <a:round/>
              <a:headEnd/>
              <a:tailEnd/>
            </a:ln>
          </p:spPr>
          <p:txBody>
            <a:bodyPr/>
            <a:lstStyle/>
            <a:p>
              <a:endParaRPr lang="en-US"/>
            </a:p>
          </p:txBody>
        </p:sp>
        <p:sp>
          <p:nvSpPr>
            <p:cNvPr id="126758" name="Line 6950"/>
            <p:cNvSpPr>
              <a:spLocks noChangeShapeType="1"/>
            </p:cNvSpPr>
            <p:nvPr/>
          </p:nvSpPr>
          <p:spPr bwMode="auto">
            <a:xfrm flipV="1">
              <a:off x="5338" y="764"/>
              <a:ext cx="3" cy="3"/>
            </a:xfrm>
            <a:prstGeom prst="line">
              <a:avLst/>
            </a:prstGeom>
            <a:noFill/>
            <a:ln w="0">
              <a:solidFill>
                <a:srgbClr val="FFDF7F"/>
              </a:solidFill>
              <a:round/>
              <a:headEnd/>
              <a:tailEnd/>
            </a:ln>
          </p:spPr>
          <p:txBody>
            <a:bodyPr/>
            <a:lstStyle/>
            <a:p>
              <a:endParaRPr lang="en-US"/>
            </a:p>
          </p:txBody>
        </p:sp>
        <p:sp>
          <p:nvSpPr>
            <p:cNvPr id="126759" name="Line 6951"/>
            <p:cNvSpPr>
              <a:spLocks noChangeShapeType="1"/>
            </p:cNvSpPr>
            <p:nvPr/>
          </p:nvSpPr>
          <p:spPr bwMode="auto">
            <a:xfrm flipV="1">
              <a:off x="5341" y="760"/>
              <a:ext cx="3" cy="4"/>
            </a:xfrm>
            <a:prstGeom prst="line">
              <a:avLst/>
            </a:prstGeom>
            <a:noFill/>
            <a:ln w="0">
              <a:solidFill>
                <a:srgbClr val="FFDF7F"/>
              </a:solidFill>
              <a:round/>
              <a:headEnd/>
              <a:tailEnd/>
            </a:ln>
          </p:spPr>
          <p:txBody>
            <a:bodyPr/>
            <a:lstStyle/>
            <a:p>
              <a:endParaRPr lang="en-US"/>
            </a:p>
          </p:txBody>
        </p:sp>
        <p:sp>
          <p:nvSpPr>
            <p:cNvPr id="126760" name="Line 6952"/>
            <p:cNvSpPr>
              <a:spLocks noChangeShapeType="1"/>
            </p:cNvSpPr>
            <p:nvPr/>
          </p:nvSpPr>
          <p:spPr bwMode="auto">
            <a:xfrm flipH="1">
              <a:off x="5344" y="757"/>
              <a:ext cx="2" cy="3"/>
            </a:xfrm>
            <a:prstGeom prst="line">
              <a:avLst/>
            </a:prstGeom>
            <a:noFill/>
            <a:ln w="0">
              <a:solidFill>
                <a:srgbClr val="FFDF7F"/>
              </a:solidFill>
              <a:round/>
              <a:headEnd/>
              <a:tailEnd/>
            </a:ln>
          </p:spPr>
          <p:txBody>
            <a:bodyPr/>
            <a:lstStyle/>
            <a:p>
              <a:endParaRPr lang="en-US"/>
            </a:p>
          </p:txBody>
        </p:sp>
        <p:sp>
          <p:nvSpPr>
            <p:cNvPr id="126761" name="Line 6953"/>
            <p:cNvSpPr>
              <a:spLocks noChangeShapeType="1"/>
            </p:cNvSpPr>
            <p:nvPr/>
          </p:nvSpPr>
          <p:spPr bwMode="auto">
            <a:xfrm flipH="1">
              <a:off x="5346" y="754"/>
              <a:ext cx="3" cy="3"/>
            </a:xfrm>
            <a:prstGeom prst="line">
              <a:avLst/>
            </a:prstGeom>
            <a:noFill/>
            <a:ln w="0">
              <a:solidFill>
                <a:srgbClr val="FFDF7F"/>
              </a:solidFill>
              <a:round/>
              <a:headEnd/>
              <a:tailEnd/>
            </a:ln>
          </p:spPr>
          <p:txBody>
            <a:bodyPr/>
            <a:lstStyle/>
            <a:p>
              <a:endParaRPr lang="en-US"/>
            </a:p>
          </p:txBody>
        </p:sp>
        <p:sp>
          <p:nvSpPr>
            <p:cNvPr id="126762" name="Line 6954"/>
            <p:cNvSpPr>
              <a:spLocks noChangeShapeType="1"/>
            </p:cNvSpPr>
            <p:nvPr/>
          </p:nvSpPr>
          <p:spPr bwMode="auto">
            <a:xfrm flipV="1">
              <a:off x="5349" y="752"/>
              <a:ext cx="3" cy="2"/>
            </a:xfrm>
            <a:prstGeom prst="line">
              <a:avLst/>
            </a:prstGeom>
            <a:noFill/>
            <a:ln w="0">
              <a:solidFill>
                <a:srgbClr val="FFDF7F"/>
              </a:solidFill>
              <a:round/>
              <a:headEnd/>
              <a:tailEnd/>
            </a:ln>
          </p:spPr>
          <p:txBody>
            <a:bodyPr/>
            <a:lstStyle/>
            <a:p>
              <a:endParaRPr lang="en-US"/>
            </a:p>
          </p:txBody>
        </p:sp>
        <p:sp>
          <p:nvSpPr>
            <p:cNvPr id="126763" name="Line 6955"/>
            <p:cNvSpPr>
              <a:spLocks noChangeShapeType="1"/>
            </p:cNvSpPr>
            <p:nvPr/>
          </p:nvSpPr>
          <p:spPr bwMode="auto">
            <a:xfrm flipV="1">
              <a:off x="5352" y="749"/>
              <a:ext cx="1" cy="3"/>
            </a:xfrm>
            <a:prstGeom prst="line">
              <a:avLst/>
            </a:prstGeom>
            <a:noFill/>
            <a:ln w="0">
              <a:solidFill>
                <a:srgbClr val="FFDF7F"/>
              </a:solidFill>
              <a:round/>
              <a:headEnd/>
              <a:tailEnd/>
            </a:ln>
          </p:spPr>
          <p:txBody>
            <a:bodyPr/>
            <a:lstStyle/>
            <a:p>
              <a:endParaRPr lang="en-US"/>
            </a:p>
          </p:txBody>
        </p:sp>
        <p:sp>
          <p:nvSpPr>
            <p:cNvPr id="126764" name="Line 6956"/>
            <p:cNvSpPr>
              <a:spLocks noChangeShapeType="1"/>
            </p:cNvSpPr>
            <p:nvPr/>
          </p:nvSpPr>
          <p:spPr bwMode="auto">
            <a:xfrm flipV="1">
              <a:off x="5353" y="745"/>
              <a:ext cx="1" cy="4"/>
            </a:xfrm>
            <a:prstGeom prst="line">
              <a:avLst/>
            </a:prstGeom>
            <a:noFill/>
            <a:ln w="0">
              <a:solidFill>
                <a:srgbClr val="FFDF7F"/>
              </a:solidFill>
              <a:round/>
              <a:headEnd/>
              <a:tailEnd/>
            </a:ln>
          </p:spPr>
          <p:txBody>
            <a:bodyPr/>
            <a:lstStyle/>
            <a:p>
              <a:endParaRPr lang="en-US"/>
            </a:p>
          </p:txBody>
        </p:sp>
        <p:sp>
          <p:nvSpPr>
            <p:cNvPr id="126765" name="Line 6957"/>
            <p:cNvSpPr>
              <a:spLocks noChangeShapeType="1"/>
            </p:cNvSpPr>
            <p:nvPr/>
          </p:nvSpPr>
          <p:spPr bwMode="auto">
            <a:xfrm flipH="1" flipV="1">
              <a:off x="5354" y="741"/>
              <a:ext cx="1" cy="4"/>
            </a:xfrm>
            <a:prstGeom prst="line">
              <a:avLst/>
            </a:prstGeom>
            <a:noFill/>
            <a:ln w="0">
              <a:solidFill>
                <a:srgbClr val="FFDF7F"/>
              </a:solidFill>
              <a:round/>
              <a:headEnd/>
              <a:tailEnd/>
            </a:ln>
          </p:spPr>
          <p:txBody>
            <a:bodyPr/>
            <a:lstStyle/>
            <a:p>
              <a:endParaRPr lang="en-US"/>
            </a:p>
          </p:txBody>
        </p:sp>
        <p:sp>
          <p:nvSpPr>
            <p:cNvPr id="126766" name="Line 6958"/>
            <p:cNvSpPr>
              <a:spLocks noChangeShapeType="1"/>
            </p:cNvSpPr>
            <p:nvPr/>
          </p:nvSpPr>
          <p:spPr bwMode="auto">
            <a:xfrm flipH="1">
              <a:off x="5354" y="737"/>
              <a:ext cx="1" cy="4"/>
            </a:xfrm>
            <a:prstGeom prst="line">
              <a:avLst/>
            </a:prstGeom>
            <a:noFill/>
            <a:ln w="0">
              <a:solidFill>
                <a:srgbClr val="FFDF7F"/>
              </a:solidFill>
              <a:round/>
              <a:headEnd/>
              <a:tailEnd/>
            </a:ln>
          </p:spPr>
          <p:txBody>
            <a:bodyPr/>
            <a:lstStyle/>
            <a:p>
              <a:endParaRPr lang="en-US"/>
            </a:p>
          </p:txBody>
        </p:sp>
        <p:sp>
          <p:nvSpPr>
            <p:cNvPr id="126767" name="Line 6959"/>
            <p:cNvSpPr>
              <a:spLocks noChangeShapeType="1"/>
            </p:cNvSpPr>
            <p:nvPr/>
          </p:nvSpPr>
          <p:spPr bwMode="auto">
            <a:xfrm flipV="1">
              <a:off x="5354" y="735"/>
              <a:ext cx="2" cy="2"/>
            </a:xfrm>
            <a:prstGeom prst="line">
              <a:avLst/>
            </a:prstGeom>
            <a:noFill/>
            <a:ln w="0">
              <a:solidFill>
                <a:srgbClr val="FFDF7F"/>
              </a:solidFill>
              <a:round/>
              <a:headEnd/>
              <a:tailEnd/>
            </a:ln>
          </p:spPr>
          <p:txBody>
            <a:bodyPr/>
            <a:lstStyle/>
            <a:p>
              <a:endParaRPr lang="en-US"/>
            </a:p>
          </p:txBody>
        </p:sp>
        <p:sp>
          <p:nvSpPr>
            <p:cNvPr id="126768" name="Line 6960"/>
            <p:cNvSpPr>
              <a:spLocks noChangeShapeType="1"/>
            </p:cNvSpPr>
            <p:nvPr/>
          </p:nvSpPr>
          <p:spPr bwMode="auto">
            <a:xfrm flipV="1">
              <a:off x="5356" y="732"/>
              <a:ext cx="1" cy="3"/>
            </a:xfrm>
            <a:prstGeom prst="line">
              <a:avLst/>
            </a:prstGeom>
            <a:noFill/>
            <a:ln w="0">
              <a:solidFill>
                <a:srgbClr val="FFDF7F"/>
              </a:solidFill>
              <a:round/>
              <a:headEnd/>
              <a:tailEnd/>
            </a:ln>
          </p:spPr>
          <p:txBody>
            <a:bodyPr/>
            <a:lstStyle/>
            <a:p>
              <a:endParaRPr lang="en-US"/>
            </a:p>
          </p:txBody>
        </p:sp>
        <p:sp>
          <p:nvSpPr>
            <p:cNvPr id="126769" name="Line 6961"/>
            <p:cNvSpPr>
              <a:spLocks noChangeShapeType="1"/>
            </p:cNvSpPr>
            <p:nvPr/>
          </p:nvSpPr>
          <p:spPr bwMode="auto">
            <a:xfrm flipH="1">
              <a:off x="5362" y="737"/>
              <a:ext cx="2" cy="3"/>
            </a:xfrm>
            <a:prstGeom prst="line">
              <a:avLst/>
            </a:prstGeom>
            <a:noFill/>
            <a:ln w="0">
              <a:solidFill>
                <a:srgbClr val="FFDF7F"/>
              </a:solidFill>
              <a:round/>
              <a:headEnd/>
              <a:tailEnd/>
            </a:ln>
          </p:spPr>
          <p:txBody>
            <a:bodyPr/>
            <a:lstStyle/>
            <a:p>
              <a:endParaRPr lang="en-US"/>
            </a:p>
          </p:txBody>
        </p:sp>
        <p:sp>
          <p:nvSpPr>
            <p:cNvPr id="126770" name="Line 6962"/>
            <p:cNvSpPr>
              <a:spLocks noChangeShapeType="1"/>
            </p:cNvSpPr>
            <p:nvPr/>
          </p:nvSpPr>
          <p:spPr bwMode="auto">
            <a:xfrm flipH="1">
              <a:off x="5360" y="740"/>
              <a:ext cx="2" cy="3"/>
            </a:xfrm>
            <a:prstGeom prst="line">
              <a:avLst/>
            </a:prstGeom>
            <a:noFill/>
            <a:ln w="0">
              <a:solidFill>
                <a:srgbClr val="FFDF7F"/>
              </a:solidFill>
              <a:round/>
              <a:headEnd/>
              <a:tailEnd/>
            </a:ln>
          </p:spPr>
          <p:txBody>
            <a:bodyPr/>
            <a:lstStyle/>
            <a:p>
              <a:endParaRPr lang="en-US"/>
            </a:p>
          </p:txBody>
        </p:sp>
        <p:sp>
          <p:nvSpPr>
            <p:cNvPr id="126771" name="Line 6963"/>
            <p:cNvSpPr>
              <a:spLocks noChangeShapeType="1"/>
            </p:cNvSpPr>
            <p:nvPr/>
          </p:nvSpPr>
          <p:spPr bwMode="auto">
            <a:xfrm flipH="1">
              <a:off x="5358" y="743"/>
              <a:ext cx="2" cy="4"/>
            </a:xfrm>
            <a:prstGeom prst="line">
              <a:avLst/>
            </a:prstGeom>
            <a:noFill/>
            <a:ln w="0">
              <a:solidFill>
                <a:srgbClr val="FFDF7F"/>
              </a:solidFill>
              <a:round/>
              <a:headEnd/>
              <a:tailEnd/>
            </a:ln>
          </p:spPr>
          <p:txBody>
            <a:bodyPr/>
            <a:lstStyle/>
            <a:p>
              <a:endParaRPr lang="en-US"/>
            </a:p>
          </p:txBody>
        </p:sp>
        <p:sp>
          <p:nvSpPr>
            <p:cNvPr id="126772" name="Line 6964"/>
            <p:cNvSpPr>
              <a:spLocks noChangeShapeType="1"/>
            </p:cNvSpPr>
            <p:nvPr/>
          </p:nvSpPr>
          <p:spPr bwMode="auto">
            <a:xfrm flipH="1">
              <a:off x="5356" y="747"/>
              <a:ext cx="2" cy="3"/>
            </a:xfrm>
            <a:prstGeom prst="line">
              <a:avLst/>
            </a:prstGeom>
            <a:noFill/>
            <a:ln w="0">
              <a:solidFill>
                <a:srgbClr val="FFDF7F"/>
              </a:solidFill>
              <a:round/>
              <a:headEnd/>
              <a:tailEnd/>
            </a:ln>
          </p:spPr>
          <p:txBody>
            <a:bodyPr/>
            <a:lstStyle/>
            <a:p>
              <a:endParaRPr lang="en-US"/>
            </a:p>
          </p:txBody>
        </p:sp>
        <p:sp>
          <p:nvSpPr>
            <p:cNvPr id="126773" name="Line 6965"/>
            <p:cNvSpPr>
              <a:spLocks noChangeShapeType="1"/>
            </p:cNvSpPr>
            <p:nvPr/>
          </p:nvSpPr>
          <p:spPr bwMode="auto">
            <a:xfrm flipH="1">
              <a:off x="5355" y="750"/>
              <a:ext cx="1" cy="3"/>
            </a:xfrm>
            <a:prstGeom prst="line">
              <a:avLst/>
            </a:prstGeom>
            <a:noFill/>
            <a:ln w="0">
              <a:solidFill>
                <a:srgbClr val="FFDF7F"/>
              </a:solidFill>
              <a:round/>
              <a:headEnd/>
              <a:tailEnd/>
            </a:ln>
          </p:spPr>
          <p:txBody>
            <a:bodyPr/>
            <a:lstStyle/>
            <a:p>
              <a:endParaRPr lang="en-US"/>
            </a:p>
          </p:txBody>
        </p:sp>
        <p:sp>
          <p:nvSpPr>
            <p:cNvPr id="126774" name="Line 6966"/>
            <p:cNvSpPr>
              <a:spLocks noChangeShapeType="1"/>
            </p:cNvSpPr>
            <p:nvPr/>
          </p:nvSpPr>
          <p:spPr bwMode="auto">
            <a:xfrm>
              <a:off x="5355" y="753"/>
              <a:ext cx="1" cy="1"/>
            </a:xfrm>
            <a:prstGeom prst="line">
              <a:avLst/>
            </a:prstGeom>
            <a:noFill/>
            <a:ln w="0">
              <a:solidFill>
                <a:srgbClr val="FFDF7F"/>
              </a:solidFill>
              <a:round/>
              <a:headEnd/>
              <a:tailEnd/>
            </a:ln>
          </p:spPr>
          <p:txBody>
            <a:bodyPr/>
            <a:lstStyle/>
            <a:p>
              <a:endParaRPr lang="en-US"/>
            </a:p>
          </p:txBody>
        </p:sp>
        <p:sp>
          <p:nvSpPr>
            <p:cNvPr id="126775" name="Line 6967"/>
            <p:cNvSpPr>
              <a:spLocks noChangeShapeType="1"/>
            </p:cNvSpPr>
            <p:nvPr/>
          </p:nvSpPr>
          <p:spPr bwMode="auto">
            <a:xfrm>
              <a:off x="5355" y="754"/>
              <a:ext cx="1" cy="1"/>
            </a:xfrm>
            <a:prstGeom prst="line">
              <a:avLst/>
            </a:prstGeom>
            <a:noFill/>
            <a:ln w="0">
              <a:solidFill>
                <a:srgbClr val="FFDF7F"/>
              </a:solidFill>
              <a:round/>
              <a:headEnd/>
              <a:tailEnd/>
            </a:ln>
          </p:spPr>
          <p:txBody>
            <a:bodyPr/>
            <a:lstStyle/>
            <a:p>
              <a:endParaRPr lang="en-US"/>
            </a:p>
          </p:txBody>
        </p:sp>
        <p:sp>
          <p:nvSpPr>
            <p:cNvPr id="126776" name="Line 6968"/>
            <p:cNvSpPr>
              <a:spLocks noChangeShapeType="1"/>
            </p:cNvSpPr>
            <p:nvPr/>
          </p:nvSpPr>
          <p:spPr bwMode="auto">
            <a:xfrm>
              <a:off x="5355" y="754"/>
              <a:ext cx="1" cy="1"/>
            </a:xfrm>
            <a:prstGeom prst="line">
              <a:avLst/>
            </a:prstGeom>
            <a:noFill/>
            <a:ln w="0">
              <a:solidFill>
                <a:srgbClr val="FFDF7F"/>
              </a:solidFill>
              <a:round/>
              <a:headEnd/>
              <a:tailEnd/>
            </a:ln>
          </p:spPr>
          <p:txBody>
            <a:bodyPr/>
            <a:lstStyle/>
            <a:p>
              <a:endParaRPr lang="en-US"/>
            </a:p>
          </p:txBody>
        </p:sp>
        <p:sp>
          <p:nvSpPr>
            <p:cNvPr id="126777" name="Line 6969"/>
            <p:cNvSpPr>
              <a:spLocks noChangeShapeType="1"/>
            </p:cNvSpPr>
            <p:nvPr/>
          </p:nvSpPr>
          <p:spPr bwMode="auto">
            <a:xfrm flipV="1">
              <a:off x="5356" y="752"/>
              <a:ext cx="2" cy="2"/>
            </a:xfrm>
            <a:prstGeom prst="line">
              <a:avLst/>
            </a:prstGeom>
            <a:noFill/>
            <a:ln w="0">
              <a:solidFill>
                <a:srgbClr val="FFDF7F"/>
              </a:solidFill>
              <a:round/>
              <a:headEnd/>
              <a:tailEnd/>
            </a:ln>
          </p:spPr>
          <p:txBody>
            <a:bodyPr/>
            <a:lstStyle/>
            <a:p>
              <a:endParaRPr lang="en-US"/>
            </a:p>
          </p:txBody>
        </p:sp>
        <p:sp>
          <p:nvSpPr>
            <p:cNvPr id="126778" name="Line 6970"/>
            <p:cNvSpPr>
              <a:spLocks noChangeShapeType="1"/>
            </p:cNvSpPr>
            <p:nvPr/>
          </p:nvSpPr>
          <p:spPr bwMode="auto">
            <a:xfrm flipV="1">
              <a:off x="5358" y="750"/>
              <a:ext cx="3" cy="2"/>
            </a:xfrm>
            <a:prstGeom prst="line">
              <a:avLst/>
            </a:prstGeom>
            <a:noFill/>
            <a:ln w="0">
              <a:solidFill>
                <a:srgbClr val="FFDF7F"/>
              </a:solidFill>
              <a:round/>
              <a:headEnd/>
              <a:tailEnd/>
            </a:ln>
          </p:spPr>
          <p:txBody>
            <a:bodyPr/>
            <a:lstStyle/>
            <a:p>
              <a:endParaRPr lang="en-US"/>
            </a:p>
          </p:txBody>
        </p:sp>
        <p:sp>
          <p:nvSpPr>
            <p:cNvPr id="126779" name="Line 6971"/>
            <p:cNvSpPr>
              <a:spLocks noChangeShapeType="1"/>
            </p:cNvSpPr>
            <p:nvPr/>
          </p:nvSpPr>
          <p:spPr bwMode="auto">
            <a:xfrm flipV="1">
              <a:off x="5361" y="748"/>
              <a:ext cx="1" cy="2"/>
            </a:xfrm>
            <a:prstGeom prst="line">
              <a:avLst/>
            </a:prstGeom>
            <a:noFill/>
            <a:ln w="0">
              <a:solidFill>
                <a:srgbClr val="FFDF7F"/>
              </a:solidFill>
              <a:round/>
              <a:headEnd/>
              <a:tailEnd/>
            </a:ln>
          </p:spPr>
          <p:txBody>
            <a:bodyPr/>
            <a:lstStyle/>
            <a:p>
              <a:endParaRPr lang="en-US"/>
            </a:p>
          </p:txBody>
        </p:sp>
        <p:sp>
          <p:nvSpPr>
            <p:cNvPr id="126780" name="Line 6972"/>
            <p:cNvSpPr>
              <a:spLocks noChangeShapeType="1"/>
            </p:cNvSpPr>
            <p:nvPr/>
          </p:nvSpPr>
          <p:spPr bwMode="auto">
            <a:xfrm flipH="1">
              <a:off x="5362" y="747"/>
              <a:ext cx="1" cy="1"/>
            </a:xfrm>
            <a:prstGeom prst="line">
              <a:avLst/>
            </a:prstGeom>
            <a:noFill/>
            <a:ln w="0">
              <a:solidFill>
                <a:srgbClr val="FFDF7F"/>
              </a:solidFill>
              <a:round/>
              <a:headEnd/>
              <a:tailEnd/>
            </a:ln>
          </p:spPr>
          <p:txBody>
            <a:bodyPr/>
            <a:lstStyle/>
            <a:p>
              <a:endParaRPr lang="en-US"/>
            </a:p>
          </p:txBody>
        </p:sp>
        <p:sp>
          <p:nvSpPr>
            <p:cNvPr id="126781" name="Line 6973"/>
            <p:cNvSpPr>
              <a:spLocks noChangeShapeType="1"/>
            </p:cNvSpPr>
            <p:nvPr/>
          </p:nvSpPr>
          <p:spPr bwMode="auto">
            <a:xfrm flipH="1">
              <a:off x="5363" y="747"/>
              <a:ext cx="1" cy="1"/>
            </a:xfrm>
            <a:prstGeom prst="line">
              <a:avLst/>
            </a:prstGeom>
            <a:noFill/>
            <a:ln w="0">
              <a:solidFill>
                <a:srgbClr val="FFDF7F"/>
              </a:solidFill>
              <a:round/>
              <a:headEnd/>
              <a:tailEnd/>
            </a:ln>
          </p:spPr>
          <p:txBody>
            <a:bodyPr/>
            <a:lstStyle/>
            <a:p>
              <a:endParaRPr lang="en-US"/>
            </a:p>
          </p:txBody>
        </p:sp>
        <p:sp>
          <p:nvSpPr>
            <p:cNvPr id="126782" name="Line 6974"/>
            <p:cNvSpPr>
              <a:spLocks noChangeShapeType="1"/>
            </p:cNvSpPr>
            <p:nvPr/>
          </p:nvSpPr>
          <p:spPr bwMode="auto">
            <a:xfrm>
              <a:off x="5364" y="747"/>
              <a:ext cx="1" cy="1"/>
            </a:xfrm>
            <a:prstGeom prst="line">
              <a:avLst/>
            </a:prstGeom>
            <a:noFill/>
            <a:ln w="0">
              <a:solidFill>
                <a:srgbClr val="FFDF7F"/>
              </a:solidFill>
              <a:round/>
              <a:headEnd/>
              <a:tailEnd/>
            </a:ln>
          </p:spPr>
          <p:txBody>
            <a:bodyPr/>
            <a:lstStyle/>
            <a:p>
              <a:endParaRPr lang="en-US"/>
            </a:p>
          </p:txBody>
        </p:sp>
        <p:sp>
          <p:nvSpPr>
            <p:cNvPr id="126783" name="Line 6975"/>
            <p:cNvSpPr>
              <a:spLocks noChangeShapeType="1"/>
            </p:cNvSpPr>
            <p:nvPr/>
          </p:nvSpPr>
          <p:spPr bwMode="auto">
            <a:xfrm flipV="1">
              <a:off x="5365" y="746"/>
              <a:ext cx="3" cy="1"/>
            </a:xfrm>
            <a:prstGeom prst="line">
              <a:avLst/>
            </a:prstGeom>
            <a:noFill/>
            <a:ln w="0">
              <a:solidFill>
                <a:srgbClr val="FFDF7F"/>
              </a:solidFill>
              <a:round/>
              <a:headEnd/>
              <a:tailEnd/>
            </a:ln>
          </p:spPr>
          <p:txBody>
            <a:bodyPr/>
            <a:lstStyle/>
            <a:p>
              <a:endParaRPr lang="en-US"/>
            </a:p>
          </p:txBody>
        </p:sp>
        <p:sp>
          <p:nvSpPr>
            <p:cNvPr id="126784" name="Line 6976"/>
            <p:cNvSpPr>
              <a:spLocks noChangeShapeType="1"/>
            </p:cNvSpPr>
            <p:nvPr/>
          </p:nvSpPr>
          <p:spPr bwMode="auto">
            <a:xfrm flipV="1">
              <a:off x="5368" y="745"/>
              <a:ext cx="3" cy="1"/>
            </a:xfrm>
            <a:prstGeom prst="line">
              <a:avLst/>
            </a:prstGeom>
            <a:noFill/>
            <a:ln w="0">
              <a:solidFill>
                <a:srgbClr val="FFDF7F"/>
              </a:solidFill>
              <a:round/>
              <a:headEnd/>
              <a:tailEnd/>
            </a:ln>
          </p:spPr>
          <p:txBody>
            <a:bodyPr/>
            <a:lstStyle/>
            <a:p>
              <a:endParaRPr lang="en-US"/>
            </a:p>
          </p:txBody>
        </p:sp>
        <p:sp>
          <p:nvSpPr>
            <p:cNvPr id="126785" name="Line 6977"/>
            <p:cNvSpPr>
              <a:spLocks noChangeShapeType="1"/>
            </p:cNvSpPr>
            <p:nvPr/>
          </p:nvSpPr>
          <p:spPr bwMode="auto">
            <a:xfrm flipV="1">
              <a:off x="5371" y="744"/>
              <a:ext cx="1" cy="1"/>
            </a:xfrm>
            <a:prstGeom prst="line">
              <a:avLst/>
            </a:prstGeom>
            <a:noFill/>
            <a:ln w="0">
              <a:solidFill>
                <a:srgbClr val="FFDF7F"/>
              </a:solidFill>
              <a:round/>
              <a:headEnd/>
              <a:tailEnd/>
            </a:ln>
          </p:spPr>
          <p:txBody>
            <a:bodyPr/>
            <a:lstStyle/>
            <a:p>
              <a:endParaRPr lang="en-US"/>
            </a:p>
          </p:txBody>
        </p:sp>
        <p:sp>
          <p:nvSpPr>
            <p:cNvPr id="126786" name="Line 6978"/>
            <p:cNvSpPr>
              <a:spLocks noChangeShapeType="1"/>
            </p:cNvSpPr>
            <p:nvPr/>
          </p:nvSpPr>
          <p:spPr bwMode="auto">
            <a:xfrm flipV="1">
              <a:off x="5372" y="743"/>
              <a:ext cx="2" cy="1"/>
            </a:xfrm>
            <a:prstGeom prst="line">
              <a:avLst/>
            </a:prstGeom>
            <a:noFill/>
            <a:ln w="0">
              <a:solidFill>
                <a:srgbClr val="FFDF7F"/>
              </a:solidFill>
              <a:round/>
              <a:headEnd/>
              <a:tailEnd/>
            </a:ln>
          </p:spPr>
          <p:txBody>
            <a:bodyPr/>
            <a:lstStyle/>
            <a:p>
              <a:endParaRPr lang="en-US"/>
            </a:p>
          </p:txBody>
        </p:sp>
        <p:sp>
          <p:nvSpPr>
            <p:cNvPr id="126787" name="Line 6979"/>
            <p:cNvSpPr>
              <a:spLocks noChangeShapeType="1"/>
            </p:cNvSpPr>
            <p:nvPr/>
          </p:nvSpPr>
          <p:spPr bwMode="auto">
            <a:xfrm flipV="1">
              <a:off x="5636" y="769"/>
              <a:ext cx="5" cy="8"/>
            </a:xfrm>
            <a:prstGeom prst="line">
              <a:avLst/>
            </a:prstGeom>
            <a:noFill/>
            <a:ln w="0">
              <a:solidFill>
                <a:srgbClr val="FFDF7F"/>
              </a:solidFill>
              <a:round/>
              <a:headEnd/>
              <a:tailEnd/>
            </a:ln>
          </p:spPr>
          <p:txBody>
            <a:bodyPr/>
            <a:lstStyle/>
            <a:p>
              <a:endParaRPr lang="en-US"/>
            </a:p>
          </p:txBody>
        </p:sp>
        <p:sp>
          <p:nvSpPr>
            <p:cNvPr id="126788" name="Line 6980"/>
            <p:cNvSpPr>
              <a:spLocks noChangeShapeType="1"/>
            </p:cNvSpPr>
            <p:nvPr/>
          </p:nvSpPr>
          <p:spPr bwMode="auto">
            <a:xfrm>
              <a:off x="5641" y="769"/>
              <a:ext cx="11" cy="1"/>
            </a:xfrm>
            <a:prstGeom prst="line">
              <a:avLst/>
            </a:prstGeom>
            <a:noFill/>
            <a:ln w="0">
              <a:solidFill>
                <a:srgbClr val="FFDF7F"/>
              </a:solidFill>
              <a:round/>
              <a:headEnd/>
              <a:tailEnd/>
            </a:ln>
          </p:spPr>
          <p:txBody>
            <a:bodyPr/>
            <a:lstStyle/>
            <a:p>
              <a:endParaRPr lang="en-US"/>
            </a:p>
          </p:txBody>
        </p:sp>
        <p:sp>
          <p:nvSpPr>
            <p:cNvPr id="126789" name="Line 6981"/>
            <p:cNvSpPr>
              <a:spLocks noChangeShapeType="1"/>
            </p:cNvSpPr>
            <p:nvPr/>
          </p:nvSpPr>
          <p:spPr bwMode="auto">
            <a:xfrm>
              <a:off x="5652" y="769"/>
              <a:ext cx="6" cy="8"/>
            </a:xfrm>
            <a:prstGeom prst="line">
              <a:avLst/>
            </a:prstGeom>
            <a:noFill/>
            <a:ln w="0">
              <a:solidFill>
                <a:srgbClr val="FFDF7F"/>
              </a:solidFill>
              <a:round/>
              <a:headEnd/>
              <a:tailEnd/>
            </a:ln>
          </p:spPr>
          <p:txBody>
            <a:bodyPr/>
            <a:lstStyle/>
            <a:p>
              <a:endParaRPr lang="en-US"/>
            </a:p>
          </p:txBody>
        </p:sp>
        <p:sp>
          <p:nvSpPr>
            <p:cNvPr id="126790" name="Line 6982"/>
            <p:cNvSpPr>
              <a:spLocks noChangeShapeType="1"/>
            </p:cNvSpPr>
            <p:nvPr/>
          </p:nvSpPr>
          <p:spPr bwMode="auto">
            <a:xfrm>
              <a:off x="5658" y="777"/>
              <a:ext cx="1" cy="7"/>
            </a:xfrm>
            <a:prstGeom prst="line">
              <a:avLst/>
            </a:prstGeom>
            <a:noFill/>
            <a:ln w="0">
              <a:solidFill>
                <a:srgbClr val="FFDF7F"/>
              </a:solidFill>
              <a:round/>
              <a:headEnd/>
              <a:tailEnd/>
            </a:ln>
          </p:spPr>
          <p:txBody>
            <a:bodyPr/>
            <a:lstStyle/>
            <a:p>
              <a:endParaRPr lang="en-US"/>
            </a:p>
          </p:txBody>
        </p:sp>
        <p:sp>
          <p:nvSpPr>
            <p:cNvPr id="126791" name="Line 6983"/>
            <p:cNvSpPr>
              <a:spLocks noChangeShapeType="1"/>
            </p:cNvSpPr>
            <p:nvPr/>
          </p:nvSpPr>
          <p:spPr bwMode="auto">
            <a:xfrm flipH="1">
              <a:off x="5652" y="784"/>
              <a:ext cx="6" cy="8"/>
            </a:xfrm>
            <a:prstGeom prst="line">
              <a:avLst/>
            </a:prstGeom>
            <a:noFill/>
            <a:ln w="0">
              <a:solidFill>
                <a:srgbClr val="FFDF7F"/>
              </a:solidFill>
              <a:round/>
              <a:headEnd/>
              <a:tailEnd/>
            </a:ln>
          </p:spPr>
          <p:txBody>
            <a:bodyPr/>
            <a:lstStyle/>
            <a:p>
              <a:endParaRPr lang="en-US"/>
            </a:p>
          </p:txBody>
        </p:sp>
        <p:sp>
          <p:nvSpPr>
            <p:cNvPr id="126792" name="Line 6984"/>
            <p:cNvSpPr>
              <a:spLocks noChangeShapeType="1"/>
            </p:cNvSpPr>
            <p:nvPr/>
          </p:nvSpPr>
          <p:spPr bwMode="auto">
            <a:xfrm flipH="1">
              <a:off x="5647" y="792"/>
              <a:ext cx="5" cy="1"/>
            </a:xfrm>
            <a:prstGeom prst="line">
              <a:avLst/>
            </a:prstGeom>
            <a:noFill/>
            <a:ln w="0">
              <a:solidFill>
                <a:srgbClr val="FFDF7F"/>
              </a:solidFill>
              <a:round/>
              <a:headEnd/>
              <a:tailEnd/>
            </a:ln>
          </p:spPr>
          <p:txBody>
            <a:bodyPr/>
            <a:lstStyle/>
            <a:p>
              <a:endParaRPr lang="en-US"/>
            </a:p>
          </p:txBody>
        </p:sp>
        <p:sp>
          <p:nvSpPr>
            <p:cNvPr id="126793" name="Line 6985"/>
            <p:cNvSpPr>
              <a:spLocks noChangeShapeType="1"/>
            </p:cNvSpPr>
            <p:nvPr/>
          </p:nvSpPr>
          <p:spPr bwMode="auto">
            <a:xfrm>
              <a:off x="5652" y="792"/>
              <a:ext cx="6" cy="7"/>
            </a:xfrm>
            <a:prstGeom prst="line">
              <a:avLst/>
            </a:prstGeom>
            <a:noFill/>
            <a:ln w="0">
              <a:solidFill>
                <a:srgbClr val="FFDF7F"/>
              </a:solidFill>
              <a:round/>
              <a:headEnd/>
              <a:tailEnd/>
            </a:ln>
          </p:spPr>
          <p:txBody>
            <a:bodyPr/>
            <a:lstStyle/>
            <a:p>
              <a:endParaRPr lang="en-US"/>
            </a:p>
          </p:txBody>
        </p:sp>
        <p:sp>
          <p:nvSpPr>
            <p:cNvPr id="126794" name="Line 6986"/>
            <p:cNvSpPr>
              <a:spLocks noChangeShapeType="1"/>
            </p:cNvSpPr>
            <p:nvPr/>
          </p:nvSpPr>
          <p:spPr bwMode="auto">
            <a:xfrm>
              <a:off x="5658" y="799"/>
              <a:ext cx="1" cy="7"/>
            </a:xfrm>
            <a:prstGeom prst="line">
              <a:avLst/>
            </a:prstGeom>
            <a:noFill/>
            <a:ln w="0">
              <a:solidFill>
                <a:srgbClr val="FFDF7F"/>
              </a:solidFill>
              <a:round/>
              <a:headEnd/>
              <a:tailEnd/>
            </a:ln>
          </p:spPr>
          <p:txBody>
            <a:bodyPr/>
            <a:lstStyle/>
            <a:p>
              <a:endParaRPr lang="en-US"/>
            </a:p>
          </p:txBody>
        </p:sp>
        <p:sp>
          <p:nvSpPr>
            <p:cNvPr id="126795" name="Line 6987"/>
            <p:cNvSpPr>
              <a:spLocks noChangeShapeType="1"/>
            </p:cNvSpPr>
            <p:nvPr/>
          </p:nvSpPr>
          <p:spPr bwMode="auto">
            <a:xfrm flipH="1">
              <a:off x="5652" y="806"/>
              <a:ext cx="6" cy="8"/>
            </a:xfrm>
            <a:prstGeom prst="line">
              <a:avLst/>
            </a:prstGeom>
            <a:noFill/>
            <a:ln w="0">
              <a:solidFill>
                <a:srgbClr val="FFDF7F"/>
              </a:solidFill>
              <a:round/>
              <a:headEnd/>
              <a:tailEnd/>
            </a:ln>
          </p:spPr>
          <p:txBody>
            <a:bodyPr/>
            <a:lstStyle/>
            <a:p>
              <a:endParaRPr lang="en-US"/>
            </a:p>
          </p:txBody>
        </p:sp>
        <p:sp>
          <p:nvSpPr>
            <p:cNvPr id="126796" name="Line 6988"/>
            <p:cNvSpPr>
              <a:spLocks noChangeShapeType="1"/>
            </p:cNvSpPr>
            <p:nvPr/>
          </p:nvSpPr>
          <p:spPr bwMode="auto">
            <a:xfrm flipH="1">
              <a:off x="5641" y="814"/>
              <a:ext cx="11" cy="1"/>
            </a:xfrm>
            <a:prstGeom prst="line">
              <a:avLst/>
            </a:prstGeom>
            <a:noFill/>
            <a:ln w="0">
              <a:solidFill>
                <a:srgbClr val="FFDF7F"/>
              </a:solidFill>
              <a:round/>
              <a:headEnd/>
              <a:tailEnd/>
            </a:ln>
          </p:spPr>
          <p:txBody>
            <a:bodyPr/>
            <a:lstStyle/>
            <a:p>
              <a:endParaRPr lang="en-US"/>
            </a:p>
          </p:txBody>
        </p:sp>
        <p:sp>
          <p:nvSpPr>
            <p:cNvPr id="126797" name="Line 6989"/>
            <p:cNvSpPr>
              <a:spLocks noChangeShapeType="1"/>
            </p:cNvSpPr>
            <p:nvPr/>
          </p:nvSpPr>
          <p:spPr bwMode="auto">
            <a:xfrm flipH="1" flipV="1">
              <a:off x="5636" y="806"/>
              <a:ext cx="5" cy="8"/>
            </a:xfrm>
            <a:prstGeom prst="line">
              <a:avLst/>
            </a:prstGeom>
            <a:noFill/>
            <a:ln w="0">
              <a:solidFill>
                <a:srgbClr val="FFDF7F"/>
              </a:solidFill>
              <a:round/>
              <a:headEnd/>
              <a:tailEnd/>
            </a:ln>
          </p:spPr>
          <p:txBody>
            <a:bodyPr/>
            <a:lstStyle/>
            <a:p>
              <a:endParaRPr lang="en-US"/>
            </a:p>
          </p:txBody>
        </p:sp>
        <p:sp>
          <p:nvSpPr>
            <p:cNvPr id="126798" name="Line 6990"/>
            <p:cNvSpPr>
              <a:spLocks noChangeShapeType="1"/>
            </p:cNvSpPr>
            <p:nvPr/>
          </p:nvSpPr>
          <p:spPr bwMode="auto">
            <a:xfrm>
              <a:off x="5669" y="792"/>
              <a:ext cx="22" cy="1"/>
            </a:xfrm>
            <a:prstGeom prst="line">
              <a:avLst/>
            </a:prstGeom>
            <a:noFill/>
            <a:ln w="0">
              <a:solidFill>
                <a:srgbClr val="FFDF7F"/>
              </a:solidFill>
              <a:round/>
              <a:headEnd/>
              <a:tailEnd/>
            </a:ln>
          </p:spPr>
          <p:txBody>
            <a:bodyPr/>
            <a:lstStyle/>
            <a:p>
              <a:endParaRPr lang="en-US"/>
            </a:p>
          </p:txBody>
        </p:sp>
        <p:sp>
          <p:nvSpPr>
            <p:cNvPr id="126799" name="Line 6991"/>
            <p:cNvSpPr>
              <a:spLocks noChangeShapeType="1"/>
            </p:cNvSpPr>
            <p:nvPr/>
          </p:nvSpPr>
          <p:spPr bwMode="auto">
            <a:xfrm flipV="1">
              <a:off x="5703" y="769"/>
              <a:ext cx="5" cy="8"/>
            </a:xfrm>
            <a:prstGeom prst="line">
              <a:avLst/>
            </a:prstGeom>
            <a:noFill/>
            <a:ln w="0">
              <a:solidFill>
                <a:srgbClr val="FFDF7F"/>
              </a:solidFill>
              <a:round/>
              <a:headEnd/>
              <a:tailEnd/>
            </a:ln>
          </p:spPr>
          <p:txBody>
            <a:bodyPr/>
            <a:lstStyle/>
            <a:p>
              <a:endParaRPr lang="en-US"/>
            </a:p>
          </p:txBody>
        </p:sp>
        <p:sp>
          <p:nvSpPr>
            <p:cNvPr id="126800" name="Line 6992"/>
            <p:cNvSpPr>
              <a:spLocks noChangeShapeType="1"/>
            </p:cNvSpPr>
            <p:nvPr/>
          </p:nvSpPr>
          <p:spPr bwMode="auto">
            <a:xfrm>
              <a:off x="5708" y="769"/>
              <a:ext cx="1" cy="45"/>
            </a:xfrm>
            <a:prstGeom prst="line">
              <a:avLst/>
            </a:prstGeom>
            <a:noFill/>
            <a:ln w="0">
              <a:solidFill>
                <a:srgbClr val="FFDF7F"/>
              </a:solidFill>
              <a:round/>
              <a:headEnd/>
              <a:tailEnd/>
            </a:ln>
          </p:spPr>
          <p:txBody>
            <a:bodyPr/>
            <a:lstStyle/>
            <a:p>
              <a:endParaRPr lang="en-US"/>
            </a:p>
          </p:txBody>
        </p:sp>
        <p:sp>
          <p:nvSpPr>
            <p:cNvPr id="126801" name="Line 6993"/>
            <p:cNvSpPr>
              <a:spLocks noChangeShapeType="1"/>
            </p:cNvSpPr>
            <p:nvPr/>
          </p:nvSpPr>
          <p:spPr bwMode="auto">
            <a:xfrm>
              <a:off x="5703" y="814"/>
              <a:ext cx="11" cy="1"/>
            </a:xfrm>
            <a:prstGeom prst="line">
              <a:avLst/>
            </a:prstGeom>
            <a:noFill/>
            <a:ln w="0">
              <a:solidFill>
                <a:srgbClr val="FFDF7F"/>
              </a:solidFill>
              <a:round/>
              <a:headEnd/>
              <a:tailEnd/>
            </a:ln>
          </p:spPr>
          <p:txBody>
            <a:bodyPr/>
            <a:lstStyle/>
            <a:p>
              <a:endParaRPr lang="en-US"/>
            </a:p>
          </p:txBody>
        </p:sp>
        <p:sp>
          <p:nvSpPr>
            <p:cNvPr id="126802" name="Line 6994"/>
            <p:cNvSpPr>
              <a:spLocks noChangeShapeType="1"/>
            </p:cNvSpPr>
            <p:nvPr/>
          </p:nvSpPr>
          <p:spPr bwMode="auto">
            <a:xfrm>
              <a:off x="5725" y="792"/>
              <a:ext cx="17" cy="1"/>
            </a:xfrm>
            <a:prstGeom prst="line">
              <a:avLst/>
            </a:prstGeom>
            <a:noFill/>
            <a:ln w="0">
              <a:solidFill>
                <a:srgbClr val="FFDF7F"/>
              </a:solidFill>
              <a:round/>
              <a:headEnd/>
              <a:tailEnd/>
            </a:ln>
          </p:spPr>
          <p:txBody>
            <a:bodyPr/>
            <a:lstStyle/>
            <a:p>
              <a:endParaRPr lang="en-US"/>
            </a:p>
          </p:txBody>
        </p:sp>
        <p:sp>
          <p:nvSpPr>
            <p:cNvPr id="126803" name="Line 6995"/>
            <p:cNvSpPr>
              <a:spLocks noChangeShapeType="1"/>
            </p:cNvSpPr>
            <p:nvPr/>
          </p:nvSpPr>
          <p:spPr bwMode="auto">
            <a:xfrm>
              <a:off x="5742" y="792"/>
              <a:ext cx="5" cy="7"/>
            </a:xfrm>
            <a:prstGeom prst="line">
              <a:avLst/>
            </a:prstGeom>
            <a:noFill/>
            <a:ln w="0">
              <a:solidFill>
                <a:srgbClr val="FFDF7F"/>
              </a:solidFill>
              <a:round/>
              <a:headEnd/>
              <a:tailEnd/>
            </a:ln>
          </p:spPr>
          <p:txBody>
            <a:bodyPr/>
            <a:lstStyle/>
            <a:p>
              <a:endParaRPr lang="en-US"/>
            </a:p>
          </p:txBody>
        </p:sp>
        <p:sp>
          <p:nvSpPr>
            <p:cNvPr id="126804" name="Line 6996"/>
            <p:cNvSpPr>
              <a:spLocks noChangeShapeType="1"/>
            </p:cNvSpPr>
            <p:nvPr/>
          </p:nvSpPr>
          <p:spPr bwMode="auto">
            <a:xfrm>
              <a:off x="5747" y="799"/>
              <a:ext cx="1" cy="7"/>
            </a:xfrm>
            <a:prstGeom prst="line">
              <a:avLst/>
            </a:prstGeom>
            <a:noFill/>
            <a:ln w="0">
              <a:solidFill>
                <a:srgbClr val="FFDF7F"/>
              </a:solidFill>
              <a:round/>
              <a:headEnd/>
              <a:tailEnd/>
            </a:ln>
          </p:spPr>
          <p:txBody>
            <a:bodyPr/>
            <a:lstStyle/>
            <a:p>
              <a:endParaRPr lang="en-US"/>
            </a:p>
          </p:txBody>
        </p:sp>
        <p:sp>
          <p:nvSpPr>
            <p:cNvPr id="126805" name="Line 6997"/>
            <p:cNvSpPr>
              <a:spLocks noChangeShapeType="1"/>
            </p:cNvSpPr>
            <p:nvPr/>
          </p:nvSpPr>
          <p:spPr bwMode="auto">
            <a:xfrm flipH="1">
              <a:off x="5742" y="806"/>
              <a:ext cx="5" cy="8"/>
            </a:xfrm>
            <a:prstGeom prst="line">
              <a:avLst/>
            </a:prstGeom>
            <a:noFill/>
            <a:ln w="0">
              <a:solidFill>
                <a:srgbClr val="FFDF7F"/>
              </a:solidFill>
              <a:round/>
              <a:headEnd/>
              <a:tailEnd/>
            </a:ln>
          </p:spPr>
          <p:txBody>
            <a:bodyPr/>
            <a:lstStyle/>
            <a:p>
              <a:endParaRPr lang="en-US"/>
            </a:p>
          </p:txBody>
        </p:sp>
        <p:sp>
          <p:nvSpPr>
            <p:cNvPr id="126806" name="Line 6998"/>
            <p:cNvSpPr>
              <a:spLocks noChangeShapeType="1"/>
            </p:cNvSpPr>
            <p:nvPr/>
          </p:nvSpPr>
          <p:spPr bwMode="auto">
            <a:xfrm flipH="1">
              <a:off x="5731" y="814"/>
              <a:ext cx="11" cy="1"/>
            </a:xfrm>
            <a:prstGeom prst="line">
              <a:avLst/>
            </a:prstGeom>
            <a:noFill/>
            <a:ln w="0">
              <a:solidFill>
                <a:srgbClr val="FFDF7F"/>
              </a:solidFill>
              <a:round/>
              <a:headEnd/>
              <a:tailEnd/>
            </a:ln>
          </p:spPr>
          <p:txBody>
            <a:bodyPr/>
            <a:lstStyle/>
            <a:p>
              <a:endParaRPr lang="en-US"/>
            </a:p>
          </p:txBody>
        </p:sp>
        <p:sp>
          <p:nvSpPr>
            <p:cNvPr id="126807" name="Line 6999"/>
            <p:cNvSpPr>
              <a:spLocks noChangeShapeType="1"/>
            </p:cNvSpPr>
            <p:nvPr/>
          </p:nvSpPr>
          <p:spPr bwMode="auto">
            <a:xfrm flipH="1" flipV="1">
              <a:off x="5725" y="806"/>
              <a:ext cx="6" cy="8"/>
            </a:xfrm>
            <a:prstGeom prst="line">
              <a:avLst/>
            </a:prstGeom>
            <a:noFill/>
            <a:ln w="0">
              <a:solidFill>
                <a:srgbClr val="FFDF7F"/>
              </a:solidFill>
              <a:round/>
              <a:headEnd/>
              <a:tailEnd/>
            </a:ln>
          </p:spPr>
          <p:txBody>
            <a:bodyPr/>
            <a:lstStyle/>
            <a:p>
              <a:endParaRPr lang="en-US"/>
            </a:p>
          </p:txBody>
        </p:sp>
        <p:sp>
          <p:nvSpPr>
            <p:cNvPr id="126808" name="Line 7000"/>
            <p:cNvSpPr>
              <a:spLocks noChangeShapeType="1"/>
            </p:cNvSpPr>
            <p:nvPr/>
          </p:nvSpPr>
          <p:spPr bwMode="auto">
            <a:xfrm flipV="1">
              <a:off x="5725" y="784"/>
              <a:ext cx="1" cy="22"/>
            </a:xfrm>
            <a:prstGeom prst="line">
              <a:avLst/>
            </a:prstGeom>
            <a:noFill/>
            <a:ln w="0">
              <a:solidFill>
                <a:srgbClr val="FFDF7F"/>
              </a:solidFill>
              <a:round/>
              <a:headEnd/>
              <a:tailEnd/>
            </a:ln>
          </p:spPr>
          <p:txBody>
            <a:bodyPr/>
            <a:lstStyle/>
            <a:p>
              <a:endParaRPr lang="en-US"/>
            </a:p>
          </p:txBody>
        </p:sp>
        <p:sp>
          <p:nvSpPr>
            <p:cNvPr id="126809" name="Line 7001"/>
            <p:cNvSpPr>
              <a:spLocks noChangeShapeType="1"/>
            </p:cNvSpPr>
            <p:nvPr/>
          </p:nvSpPr>
          <p:spPr bwMode="auto">
            <a:xfrm flipV="1">
              <a:off x="5725" y="769"/>
              <a:ext cx="11" cy="15"/>
            </a:xfrm>
            <a:prstGeom prst="line">
              <a:avLst/>
            </a:prstGeom>
            <a:noFill/>
            <a:ln w="0">
              <a:solidFill>
                <a:srgbClr val="FFDF7F"/>
              </a:solidFill>
              <a:round/>
              <a:headEnd/>
              <a:tailEnd/>
            </a:ln>
          </p:spPr>
          <p:txBody>
            <a:bodyPr/>
            <a:lstStyle/>
            <a:p>
              <a:endParaRPr lang="en-US"/>
            </a:p>
          </p:txBody>
        </p:sp>
        <p:sp>
          <p:nvSpPr>
            <p:cNvPr id="126810" name="Line 7002"/>
            <p:cNvSpPr>
              <a:spLocks noChangeShapeType="1"/>
            </p:cNvSpPr>
            <p:nvPr/>
          </p:nvSpPr>
          <p:spPr bwMode="auto">
            <a:xfrm>
              <a:off x="5736" y="769"/>
              <a:ext cx="6" cy="1"/>
            </a:xfrm>
            <a:prstGeom prst="line">
              <a:avLst/>
            </a:prstGeom>
            <a:noFill/>
            <a:ln w="0">
              <a:solidFill>
                <a:srgbClr val="FFDF7F"/>
              </a:solidFill>
              <a:round/>
              <a:headEnd/>
              <a:tailEnd/>
            </a:ln>
          </p:spPr>
          <p:txBody>
            <a:bodyPr/>
            <a:lstStyle/>
            <a:p>
              <a:endParaRPr lang="en-US"/>
            </a:p>
          </p:txBody>
        </p:sp>
        <p:sp>
          <p:nvSpPr>
            <p:cNvPr id="126811" name="Line 7003"/>
            <p:cNvSpPr>
              <a:spLocks noChangeShapeType="1"/>
            </p:cNvSpPr>
            <p:nvPr/>
          </p:nvSpPr>
          <p:spPr bwMode="auto">
            <a:xfrm flipH="1">
              <a:off x="5770" y="799"/>
              <a:ext cx="11" cy="15"/>
            </a:xfrm>
            <a:prstGeom prst="line">
              <a:avLst/>
            </a:prstGeom>
            <a:noFill/>
            <a:ln w="0">
              <a:solidFill>
                <a:srgbClr val="FFDF7F"/>
              </a:solidFill>
              <a:round/>
              <a:headEnd/>
              <a:tailEnd/>
            </a:ln>
          </p:spPr>
          <p:txBody>
            <a:bodyPr/>
            <a:lstStyle/>
            <a:p>
              <a:endParaRPr lang="en-US"/>
            </a:p>
          </p:txBody>
        </p:sp>
        <p:sp>
          <p:nvSpPr>
            <p:cNvPr id="126812" name="Line 7004"/>
            <p:cNvSpPr>
              <a:spLocks noChangeShapeType="1"/>
            </p:cNvSpPr>
            <p:nvPr/>
          </p:nvSpPr>
          <p:spPr bwMode="auto">
            <a:xfrm flipH="1">
              <a:off x="5764" y="814"/>
              <a:ext cx="6" cy="1"/>
            </a:xfrm>
            <a:prstGeom prst="line">
              <a:avLst/>
            </a:prstGeom>
            <a:noFill/>
            <a:ln w="0">
              <a:solidFill>
                <a:srgbClr val="FFDF7F"/>
              </a:solidFill>
              <a:round/>
              <a:headEnd/>
              <a:tailEnd/>
            </a:ln>
          </p:spPr>
          <p:txBody>
            <a:bodyPr/>
            <a:lstStyle/>
            <a:p>
              <a:endParaRPr lang="en-US"/>
            </a:p>
          </p:txBody>
        </p:sp>
        <p:sp>
          <p:nvSpPr>
            <p:cNvPr id="126813" name="Line 7005"/>
            <p:cNvSpPr>
              <a:spLocks noChangeShapeType="1"/>
            </p:cNvSpPr>
            <p:nvPr/>
          </p:nvSpPr>
          <p:spPr bwMode="auto">
            <a:xfrm flipH="1" flipV="1">
              <a:off x="5758" y="806"/>
              <a:ext cx="6" cy="8"/>
            </a:xfrm>
            <a:prstGeom prst="line">
              <a:avLst/>
            </a:prstGeom>
            <a:noFill/>
            <a:ln w="0">
              <a:solidFill>
                <a:srgbClr val="FFDF7F"/>
              </a:solidFill>
              <a:round/>
              <a:headEnd/>
              <a:tailEnd/>
            </a:ln>
          </p:spPr>
          <p:txBody>
            <a:bodyPr/>
            <a:lstStyle/>
            <a:p>
              <a:endParaRPr lang="en-US"/>
            </a:p>
          </p:txBody>
        </p:sp>
        <p:sp>
          <p:nvSpPr>
            <p:cNvPr id="126814" name="Line 7006"/>
            <p:cNvSpPr>
              <a:spLocks noChangeShapeType="1"/>
            </p:cNvSpPr>
            <p:nvPr/>
          </p:nvSpPr>
          <p:spPr bwMode="auto">
            <a:xfrm flipV="1">
              <a:off x="5758" y="792"/>
              <a:ext cx="1" cy="14"/>
            </a:xfrm>
            <a:prstGeom prst="line">
              <a:avLst/>
            </a:prstGeom>
            <a:noFill/>
            <a:ln w="0">
              <a:solidFill>
                <a:srgbClr val="FFDF7F"/>
              </a:solidFill>
              <a:round/>
              <a:headEnd/>
              <a:tailEnd/>
            </a:ln>
          </p:spPr>
          <p:txBody>
            <a:bodyPr/>
            <a:lstStyle/>
            <a:p>
              <a:endParaRPr lang="en-US"/>
            </a:p>
          </p:txBody>
        </p:sp>
        <p:sp>
          <p:nvSpPr>
            <p:cNvPr id="126815" name="Line 7007"/>
            <p:cNvSpPr>
              <a:spLocks noChangeShapeType="1"/>
            </p:cNvSpPr>
            <p:nvPr/>
          </p:nvSpPr>
          <p:spPr bwMode="auto">
            <a:xfrm flipV="1">
              <a:off x="5758" y="784"/>
              <a:ext cx="6" cy="8"/>
            </a:xfrm>
            <a:prstGeom prst="line">
              <a:avLst/>
            </a:prstGeom>
            <a:noFill/>
            <a:ln w="0">
              <a:solidFill>
                <a:srgbClr val="FFDF7F"/>
              </a:solidFill>
              <a:round/>
              <a:headEnd/>
              <a:tailEnd/>
            </a:ln>
          </p:spPr>
          <p:txBody>
            <a:bodyPr/>
            <a:lstStyle/>
            <a:p>
              <a:endParaRPr lang="en-US"/>
            </a:p>
          </p:txBody>
        </p:sp>
        <p:sp>
          <p:nvSpPr>
            <p:cNvPr id="126816" name="Line 7008"/>
            <p:cNvSpPr>
              <a:spLocks noChangeShapeType="1"/>
            </p:cNvSpPr>
            <p:nvPr/>
          </p:nvSpPr>
          <p:spPr bwMode="auto">
            <a:xfrm>
              <a:off x="5764" y="784"/>
              <a:ext cx="6" cy="1"/>
            </a:xfrm>
            <a:prstGeom prst="line">
              <a:avLst/>
            </a:prstGeom>
            <a:noFill/>
            <a:ln w="0">
              <a:solidFill>
                <a:srgbClr val="FFDF7F"/>
              </a:solidFill>
              <a:round/>
              <a:headEnd/>
              <a:tailEnd/>
            </a:ln>
          </p:spPr>
          <p:txBody>
            <a:bodyPr/>
            <a:lstStyle/>
            <a:p>
              <a:endParaRPr lang="en-US"/>
            </a:p>
          </p:txBody>
        </p:sp>
        <p:sp>
          <p:nvSpPr>
            <p:cNvPr id="126817" name="Line 7009"/>
            <p:cNvSpPr>
              <a:spLocks noChangeShapeType="1"/>
            </p:cNvSpPr>
            <p:nvPr/>
          </p:nvSpPr>
          <p:spPr bwMode="auto">
            <a:xfrm>
              <a:off x="5770" y="784"/>
              <a:ext cx="11" cy="15"/>
            </a:xfrm>
            <a:prstGeom prst="line">
              <a:avLst/>
            </a:prstGeom>
            <a:noFill/>
            <a:ln w="0">
              <a:solidFill>
                <a:srgbClr val="FFDF7F"/>
              </a:solidFill>
              <a:round/>
              <a:headEnd/>
              <a:tailEnd/>
            </a:ln>
          </p:spPr>
          <p:txBody>
            <a:bodyPr/>
            <a:lstStyle/>
            <a:p>
              <a:endParaRPr lang="en-US"/>
            </a:p>
          </p:txBody>
        </p:sp>
        <p:sp>
          <p:nvSpPr>
            <p:cNvPr id="126818" name="Line 7010"/>
            <p:cNvSpPr>
              <a:spLocks noChangeShapeType="1"/>
            </p:cNvSpPr>
            <p:nvPr/>
          </p:nvSpPr>
          <p:spPr bwMode="auto">
            <a:xfrm>
              <a:off x="5781" y="769"/>
              <a:ext cx="1" cy="45"/>
            </a:xfrm>
            <a:prstGeom prst="line">
              <a:avLst/>
            </a:prstGeom>
            <a:noFill/>
            <a:ln w="0">
              <a:solidFill>
                <a:srgbClr val="FFDF7F"/>
              </a:solidFill>
              <a:round/>
              <a:headEnd/>
              <a:tailEnd/>
            </a:ln>
          </p:spPr>
          <p:txBody>
            <a:bodyPr/>
            <a:lstStyle/>
            <a:p>
              <a:endParaRPr lang="en-US"/>
            </a:p>
          </p:txBody>
        </p:sp>
        <p:sp>
          <p:nvSpPr>
            <p:cNvPr id="126819" name="Line 7011"/>
            <p:cNvSpPr>
              <a:spLocks noChangeShapeType="1"/>
            </p:cNvSpPr>
            <p:nvPr/>
          </p:nvSpPr>
          <p:spPr bwMode="auto">
            <a:xfrm flipV="1">
              <a:off x="5826" y="769"/>
              <a:ext cx="1" cy="45"/>
            </a:xfrm>
            <a:prstGeom prst="line">
              <a:avLst/>
            </a:prstGeom>
            <a:noFill/>
            <a:ln w="0">
              <a:solidFill>
                <a:srgbClr val="FFDF7F"/>
              </a:solidFill>
              <a:round/>
              <a:headEnd/>
              <a:tailEnd/>
            </a:ln>
          </p:spPr>
          <p:txBody>
            <a:bodyPr/>
            <a:lstStyle/>
            <a:p>
              <a:endParaRPr lang="en-US"/>
            </a:p>
          </p:txBody>
        </p:sp>
        <p:sp>
          <p:nvSpPr>
            <p:cNvPr id="126820" name="Line 7012"/>
            <p:cNvSpPr>
              <a:spLocks noChangeShapeType="1"/>
            </p:cNvSpPr>
            <p:nvPr/>
          </p:nvSpPr>
          <p:spPr bwMode="auto">
            <a:xfrm>
              <a:off x="5826" y="769"/>
              <a:ext cx="22" cy="45"/>
            </a:xfrm>
            <a:prstGeom prst="line">
              <a:avLst/>
            </a:prstGeom>
            <a:noFill/>
            <a:ln w="0">
              <a:solidFill>
                <a:srgbClr val="FFDF7F"/>
              </a:solidFill>
              <a:round/>
              <a:headEnd/>
              <a:tailEnd/>
            </a:ln>
          </p:spPr>
          <p:txBody>
            <a:bodyPr/>
            <a:lstStyle/>
            <a:p>
              <a:endParaRPr lang="en-US"/>
            </a:p>
          </p:txBody>
        </p:sp>
        <p:sp>
          <p:nvSpPr>
            <p:cNvPr id="126821" name="Line 7013"/>
            <p:cNvSpPr>
              <a:spLocks noChangeShapeType="1"/>
            </p:cNvSpPr>
            <p:nvPr/>
          </p:nvSpPr>
          <p:spPr bwMode="auto">
            <a:xfrm flipV="1">
              <a:off x="5848" y="769"/>
              <a:ext cx="1" cy="45"/>
            </a:xfrm>
            <a:prstGeom prst="line">
              <a:avLst/>
            </a:prstGeom>
            <a:noFill/>
            <a:ln w="0">
              <a:solidFill>
                <a:srgbClr val="FFDF7F"/>
              </a:solidFill>
              <a:round/>
              <a:headEnd/>
              <a:tailEnd/>
            </a:ln>
          </p:spPr>
          <p:txBody>
            <a:bodyPr/>
            <a:lstStyle/>
            <a:p>
              <a:endParaRPr lang="en-US"/>
            </a:p>
          </p:txBody>
        </p:sp>
        <p:sp>
          <p:nvSpPr>
            <p:cNvPr id="126822" name="Line 7014"/>
            <p:cNvSpPr>
              <a:spLocks noChangeShapeType="1"/>
            </p:cNvSpPr>
            <p:nvPr/>
          </p:nvSpPr>
          <p:spPr bwMode="auto">
            <a:xfrm flipV="1">
              <a:off x="5859" y="799"/>
              <a:ext cx="1" cy="15"/>
            </a:xfrm>
            <a:prstGeom prst="line">
              <a:avLst/>
            </a:prstGeom>
            <a:noFill/>
            <a:ln w="0">
              <a:solidFill>
                <a:srgbClr val="FFDF7F"/>
              </a:solidFill>
              <a:round/>
              <a:headEnd/>
              <a:tailEnd/>
            </a:ln>
          </p:spPr>
          <p:txBody>
            <a:bodyPr/>
            <a:lstStyle/>
            <a:p>
              <a:endParaRPr lang="en-US"/>
            </a:p>
          </p:txBody>
        </p:sp>
        <p:sp>
          <p:nvSpPr>
            <p:cNvPr id="126823" name="Line 7015"/>
            <p:cNvSpPr>
              <a:spLocks noChangeShapeType="1"/>
            </p:cNvSpPr>
            <p:nvPr/>
          </p:nvSpPr>
          <p:spPr bwMode="auto">
            <a:xfrm flipV="1">
              <a:off x="5859" y="769"/>
              <a:ext cx="11" cy="30"/>
            </a:xfrm>
            <a:prstGeom prst="line">
              <a:avLst/>
            </a:prstGeom>
            <a:noFill/>
            <a:ln w="0">
              <a:solidFill>
                <a:srgbClr val="FFDF7F"/>
              </a:solidFill>
              <a:round/>
              <a:headEnd/>
              <a:tailEnd/>
            </a:ln>
          </p:spPr>
          <p:txBody>
            <a:bodyPr/>
            <a:lstStyle/>
            <a:p>
              <a:endParaRPr lang="en-US"/>
            </a:p>
          </p:txBody>
        </p:sp>
        <p:sp>
          <p:nvSpPr>
            <p:cNvPr id="126824" name="Line 7016"/>
            <p:cNvSpPr>
              <a:spLocks noChangeShapeType="1"/>
            </p:cNvSpPr>
            <p:nvPr/>
          </p:nvSpPr>
          <p:spPr bwMode="auto">
            <a:xfrm>
              <a:off x="5870" y="769"/>
              <a:ext cx="11" cy="30"/>
            </a:xfrm>
            <a:prstGeom prst="line">
              <a:avLst/>
            </a:prstGeom>
            <a:noFill/>
            <a:ln w="0">
              <a:solidFill>
                <a:srgbClr val="FFDF7F"/>
              </a:solidFill>
              <a:round/>
              <a:headEnd/>
              <a:tailEnd/>
            </a:ln>
          </p:spPr>
          <p:txBody>
            <a:bodyPr/>
            <a:lstStyle/>
            <a:p>
              <a:endParaRPr lang="en-US"/>
            </a:p>
          </p:txBody>
        </p:sp>
        <p:sp>
          <p:nvSpPr>
            <p:cNvPr id="126825" name="Line 7017"/>
            <p:cNvSpPr>
              <a:spLocks noChangeShapeType="1"/>
            </p:cNvSpPr>
            <p:nvPr/>
          </p:nvSpPr>
          <p:spPr bwMode="auto">
            <a:xfrm>
              <a:off x="5881" y="799"/>
              <a:ext cx="1" cy="15"/>
            </a:xfrm>
            <a:prstGeom prst="line">
              <a:avLst/>
            </a:prstGeom>
            <a:noFill/>
            <a:ln w="0">
              <a:solidFill>
                <a:srgbClr val="FFDF7F"/>
              </a:solidFill>
              <a:round/>
              <a:headEnd/>
              <a:tailEnd/>
            </a:ln>
          </p:spPr>
          <p:txBody>
            <a:bodyPr/>
            <a:lstStyle/>
            <a:p>
              <a:endParaRPr lang="en-US"/>
            </a:p>
          </p:txBody>
        </p:sp>
        <p:sp>
          <p:nvSpPr>
            <p:cNvPr id="126826" name="Line 7018"/>
            <p:cNvSpPr>
              <a:spLocks noChangeShapeType="1"/>
            </p:cNvSpPr>
            <p:nvPr/>
          </p:nvSpPr>
          <p:spPr bwMode="auto">
            <a:xfrm>
              <a:off x="5859" y="799"/>
              <a:ext cx="22" cy="1"/>
            </a:xfrm>
            <a:prstGeom prst="line">
              <a:avLst/>
            </a:prstGeom>
            <a:noFill/>
            <a:ln w="0">
              <a:solidFill>
                <a:srgbClr val="FFDF7F"/>
              </a:solidFill>
              <a:round/>
              <a:headEnd/>
              <a:tailEnd/>
            </a:ln>
          </p:spPr>
          <p:txBody>
            <a:bodyPr/>
            <a:lstStyle/>
            <a:p>
              <a:endParaRPr lang="en-US"/>
            </a:p>
          </p:txBody>
        </p:sp>
        <p:sp>
          <p:nvSpPr>
            <p:cNvPr id="126827" name="Line 7019"/>
            <p:cNvSpPr>
              <a:spLocks noChangeShapeType="1"/>
            </p:cNvSpPr>
            <p:nvPr/>
          </p:nvSpPr>
          <p:spPr bwMode="auto">
            <a:xfrm>
              <a:off x="5892" y="769"/>
              <a:ext cx="11" cy="1"/>
            </a:xfrm>
            <a:prstGeom prst="line">
              <a:avLst/>
            </a:prstGeom>
            <a:noFill/>
            <a:ln w="0">
              <a:solidFill>
                <a:srgbClr val="FFDF7F"/>
              </a:solidFill>
              <a:round/>
              <a:headEnd/>
              <a:tailEnd/>
            </a:ln>
          </p:spPr>
          <p:txBody>
            <a:bodyPr/>
            <a:lstStyle/>
            <a:p>
              <a:endParaRPr lang="en-US"/>
            </a:p>
          </p:txBody>
        </p:sp>
        <p:sp>
          <p:nvSpPr>
            <p:cNvPr id="126828" name="Line 7020"/>
            <p:cNvSpPr>
              <a:spLocks noChangeShapeType="1"/>
            </p:cNvSpPr>
            <p:nvPr/>
          </p:nvSpPr>
          <p:spPr bwMode="auto">
            <a:xfrm>
              <a:off x="5898" y="769"/>
              <a:ext cx="1" cy="45"/>
            </a:xfrm>
            <a:prstGeom prst="line">
              <a:avLst/>
            </a:prstGeom>
            <a:noFill/>
            <a:ln w="0">
              <a:solidFill>
                <a:srgbClr val="FFDF7F"/>
              </a:solidFill>
              <a:round/>
              <a:headEnd/>
              <a:tailEnd/>
            </a:ln>
          </p:spPr>
          <p:txBody>
            <a:bodyPr/>
            <a:lstStyle/>
            <a:p>
              <a:endParaRPr lang="en-US"/>
            </a:p>
          </p:txBody>
        </p:sp>
        <p:sp>
          <p:nvSpPr>
            <p:cNvPr id="126829" name="Line 7021"/>
            <p:cNvSpPr>
              <a:spLocks noChangeShapeType="1"/>
            </p:cNvSpPr>
            <p:nvPr/>
          </p:nvSpPr>
          <p:spPr bwMode="auto">
            <a:xfrm>
              <a:off x="5892" y="814"/>
              <a:ext cx="11" cy="1"/>
            </a:xfrm>
            <a:prstGeom prst="line">
              <a:avLst/>
            </a:prstGeom>
            <a:noFill/>
            <a:ln w="0">
              <a:solidFill>
                <a:srgbClr val="FFDF7F"/>
              </a:solidFill>
              <a:round/>
              <a:headEnd/>
              <a:tailEnd/>
            </a:ln>
          </p:spPr>
          <p:txBody>
            <a:bodyPr/>
            <a:lstStyle/>
            <a:p>
              <a:endParaRPr lang="en-US"/>
            </a:p>
          </p:txBody>
        </p:sp>
        <p:sp>
          <p:nvSpPr>
            <p:cNvPr id="126830" name="Line 7022"/>
            <p:cNvSpPr>
              <a:spLocks noChangeShapeType="1"/>
            </p:cNvSpPr>
            <p:nvPr/>
          </p:nvSpPr>
          <p:spPr bwMode="auto">
            <a:xfrm>
              <a:off x="5915" y="769"/>
              <a:ext cx="1" cy="45"/>
            </a:xfrm>
            <a:prstGeom prst="line">
              <a:avLst/>
            </a:prstGeom>
            <a:noFill/>
            <a:ln w="0">
              <a:solidFill>
                <a:srgbClr val="FFDF7F"/>
              </a:solidFill>
              <a:round/>
              <a:headEnd/>
              <a:tailEnd/>
            </a:ln>
          </p:spPr>
          <p:txBody>
            <a:bodyPr/>
            <a:lstStyle/>
            <a:p>
              <a:endParaRPr lang="en-US"/>
            </a:p>
          </p:txBody>
        </p:sp>
        <p:sp>
          <p:nvSpPr>
            <p:cNvPr id="126831" name="Line 7023"/>
            <p:cNvSpPr>
              <a:spLocks noChangeShapeType="1"/>
            </p:cNvSpPr>
            <p:nvPr/>
          </p:nvSpPr>
          <p:spPr bwMode="auto">
            <a:xfrm>
              <a:off x="5915" y="814"/>
              <a:ext cx="22" cy="1"/>
            </a:xfrm>
            <a:prstGeom prst="line">
              <a:avLst/>
            </a:prstGeom>
            <a:noFill/>
            <a:ln w="0">
              <a:solidFill>
                <a:srgbClr val="FFDF7F"/>
              </a:solidFill>
              <a:round/>
              <a:headEnd/>
              <a:tailEnd/>
            </a:ln>
          </p:spPr>
          <p:txBody>
            <a:bodyPr/>
            <a:lstStyle/>
            <a:p>
              <a:endParaRPr lang="en-US"/>
            </a:p>
          </p:txBody>
        </p:sp>
        <p:sp>
          <p:nvSpPr>
            <p:cNvPr id="126832" name="Line 7024"/>
            <p:cNvSpPr>
              <a:spLocks noChangeShapeType="1"/>
            </p:cNvSpPr>
            <p:nvPr/>
          </p:nvSpPr>
          <p:spPr bwMode="auto">
            <a:xfrm>
              <a:off x="5948" y="806"/>
              <a:ext cx="6" cy="8"/>
            </a:xfrm>
            <a:prstGeom prst="line">
              <a:avLst/>
            </a:prstGeom>
            <a:noFill/>
            <a:ln w="0">
              <a:solidFill>
                <a:srgbClr val="FFDF7F"/>
              </a:solidFill>
              <a:round/>
              <a:headEnd/>
              <a:tailEnd/>
            </a:ln>
          </p:spPr>
          <p:txBody>
            <a:bodyPr/>
            <a:lstStyle/>
            <a:p>
              <a:endParaRPr lang="en-US"/>
            </a:p>
          </p:txBody>
        </p:sp>
        <p:sp>
          <p:nvSpPr>
            <p:cNvPr id="126833" name="Line 7025"/>
            <p:cNvSpPr>
              <a:spLocks noChangeShapeType="1"/>
            </p:cNvSpPr>
            <p:nvPr/>
          </p:nvSpPr>
          <p:spPr bwMode="auto">
            <a:xfrm>
              <a:off x="5954" y="814"/>
              <a:ext cx="11" cy="1"/>
            </a:xfrm>
            <a:prstGeom prst="line">
              <a:avLst/>
            </a:prstGeom>
            <a:noFill/>
            <a:ln w="0">
              <a:solidFill>
                <a:srgbClr val="FFDF7F"/>
              </a:solidFill>
              <a:round/>
              <a:headEnd/>
              <a:tailEnd/>
            </a:ln>
          </p:spPr>
          <p:txBody>
            <a:bodyPr/>
            <a:lstStyle/>
            <a:p>
              <a:endParaRPr lang="en-US"/>
            </a:p>
          </p:txBody>
        </p:sp>
        <p:sp>
          <p:nvSpPr>
            <p:cNvPr id="126834" name="Line 7026"/>
            <p:cNvSpPr>
              <a:spLocks noChangeShapeType="1"/>
            </p:cNvSpPr>
            <p:nvPr/>
          </p:nvSpPr>
          <p:spPr bwMode="auto">
            <a:xfrm flipV="1">
              <a:off x="5965" y="806"/>
              <a:ext cx="6" cy="8"/>
            </a:xfrm>
            <a:prstGeom prst="line">
              <a:avLst/>
            </a:prstGeom>
            <a:noFill/>
            <a:ln w="0">
              <a:solidFill>
                <a:srgbClr val="FFDF7F"/>
              </a:solidFill>
              <a:round/>
              <a:headEnd/>
              <a:tailEnd/>
            </a:ln>
          </p:spPr>
          <p:txBody>
            <a:bodyPr/>
            <a:lstStyle/>
            <a:p>
              <a:endParaRPr lang="en-US"/>
            </a:p>
          </p:txBody>
        </p:sp>
        <p:sp>
          <p:nvSpPr>
            <p:cNvPr id="126835" name="Line 7027"/>
            <p:cNvSpPr>
              <a:spLocks noChangeShapeType="1"/>
            </p:cNvSpPr>
            <p:nvPr/>
          </p:nvSpPr>
          <p:spPr bwMode="auto">
            <a:xfrm flipH="1" flipV="1">
              <a:off x="5948" y="777"/>
              <a:ext cx="23" cy="29"/>
            </a:xfrm>
            <a:prstGeom prst="line">
              <a:avLst/>
            </a:prstGeom>
            <a:noFill/>
            <a:ln w="0">
              <a:solidFill>
                <a:srgbClr val="FFDF7F"/>
              </a:solidFill>
              <a:round/>
              <a:headEnd/>
              <a:tailEnd/>
            </a:ln>
          </p:spPr>
          <p:txBody>
            <a:bodyPr/>
            <a:lstStyle/>
            <a:p>
              <a:endParaRPr lang="en-US"/>
            </a:p>
          </p:txBody>
        </p:sp>
        <p:sp>
          <p:nvSpPr>
            <p:cNvPr id="126836" name="Line 7028"/>
            <p:cNvSpPr>
              <a:spLocks noChangeShapeType="1"/>
            </p:cNvSpPr>
            <p:nvPr/>
          </p:nvSpPr>
          <p:spPr bwMode="auto">
            <a:xfrm flipV="1">
              <a:off x="5948" y="769"/>
              <a:ext cx="6" cy="8"/>
            </a:xfrm>
            <a:prstGeom prst="line">
              <a:avLst/>
            </a:prstGeom>
            <a:noFill/>
            <a:ln w="0">
              <a:solidFill>
                <a:srgbClr val="FFDF7F"/>
              </a:solidFill>
              <a:round/>
              <a:headEnd/>
              <a:tailEnd/>
            </a:ln>
          </p:spPr>
          <p:txBody>
            <a:bodyPr/>
            <a:lstStyle/>
            <a:p>
              <a:endParaRPr lang="en-US"/>
            </a:p>
          </p:txBody>
        </p:sp>
        <p:sp>
          <p:nvSpPr>
            <p:cNvPr id="126837" name="Line 7029"/>
            <p:cNvSpPr>
              <a:spLocks noChangeShapeType="1"/>
            </p:cNvSpPr>
            <p:nvPr/>
          </p:nvSpPr>
          <p:spPr bwMode="auto">
            <a:xfrm>
              <a:off x="5954" y="769"/>
              <a:ext cx="11" cy="1"/>
            </a:xfrm>
            <a:prstGeom prst="line">
              <a:avLst/>
            </a:prstGeom>
            <a:noFill/>
            <a:ln w="0">
              <a:solidFill>
                <a:srgbClr val="FFDF7F"/>
              </a:solidFill>
              <a:round/>
              <a:headEnd/>
              <a:tailEnd/>
            </a:ln>
          </p:spPr>
          <p:txBody>
            <a:bodyPr/>
            <a:lstStyle/>
            <a:p>
              <a:endParaRPr lang="en-US"/>
            </a:p>
          </p:txBody>
        </p:sp>
        <p:sp>
          <p:nvSpPr>
            <p:cNvPr id="126838" name="Line 7030"/>
            <p:cNvSpPr>
              <a:spLocks noChangeShapeType="1"/>
            </p:cNvSpPr>
            <p:nvPr/>
          </p:nvSpPr>
          <p:spPr bwMode="auto">
            <a:xfrm>
              <a:off x="5965" y="769"/>
              <a:ext cx="6" cy="8"/>
            </a:xfrm>
            <a:prstGeom prst="line">
              <a:avLst/>
            </a:prstGeom>
            <a:noFill/>
            <a:ln w="0">
              <a:solidFill>
                <a:srgbClr val="FFDF7F"/>
              </a:solidFill>
              <a:round/>
              <a:headEnd/>
              <a:tailEnd/>
            </a:ln>
          </p:spPr>
          <p:txBody>
            <a:bodyPr/>
            <a:lstStyle/>
            <a:p>
              <a:endParaRPr lang="en-US"/>
            </a:p>
          </p:txBody>
        </p:sp>
        <p:sp>
          <p:nvSpPr>
            <p:cNvPr id="126839" name="Line 7031"/>
            <p:cNvSpPr>
              <a:spLocks noChangeShapeType="1"/>
            </p:cNvSpPr>
            <p:nvPr/>
          </p:nvSpPr>
          <p:spPr bwMode="auto">
            <a:xfrm>
              <a:off x="6015" y="769"/>
              <a:ext cx="22" cy="1"/>
            </a:xfrm>
            <a:prstGeom prst="line">
              <a:avLst/>
            </a:prstGeom>
            <a:noFill/>
            <a:ln w="0">
              <a:solidFill>
                <a:srgbClr val="FFDF7F"/>
              </a:solidFill>
              <a:round/>
              <a:headEnd/>
              <a:tailEnd/>
            </a:ln>
          </p:spPr>
          <p:txBody>
            <a:bodyPr/>
            <a:lstStyle/>
            <a:p>
              <a:endParaRPr lang="en-US"/>
            </a:p>
          </p:txBody>
        </p:sp>
        <p:sp>
          <p:nvSpPr>
            <p:cNvPr id="126840" name="Line 7032"/>
            <p:cNvSpPr>
              <a:spLocks noChangeShapeType="1"/>
            </p:cNvSpPr>
            <p:nvPr/>
          </p:nvSpPr>
          <p:spPr bwMode="auto">
            <a:xfrm>
              <a:off x="6026" y="769"/>
              <a:ext cx="1" cy="45"/>
            </a:xfrm>
            <a:prstGeom prst="line">
              <a:avLst/>
            </a:prstGeom>
            <a:noFill/>
            <a:ln w="0">
              <a:solidFill>
                <a:srgbClr val="FFDF7F"/>
              </a:solidFill>
              <a:round/>
              <a:headEnd/>
              <a:tailEnd/>
            </a:ln>
          </p:spPr>
          <p:txBody>
            <a:bodyPr/>
            <a:lstStyle/>
            <a:p>
              <a:endParaRPr lang="en-US"/>
            </a:p>
          </p:txBody>
        </p:sp>
        <p:sp>
          <p:nvSpPr>
            <p:cNvPr id="126841" name="Line 7033"/>
            <p:cNvSpPr>
              <a:spLocks noChangeShapeType="1"/>
            </p:cNvSpPr>
            <p:nvPr/>
          </p:nvSpPr>
          <p:spPr bwMode="auto">
            <a:xfrm>
              <a:off x="6048" y="769"/>
              <a:ext cx="12" cy="23"/>
            </a:xfrm>
            <a:prstGeom prst="line">
              <a:avLst/>
            </a:prstGeom>
            <a:noFill/>
            <a:ln w="0">
              <a:solidFill>
                <a:srgbClr val="FFDF7F"/>
              </a:solidFill>
              <a:round/>
              <a:headEnd/>
              <a:tailEnd/>
            </a:ln>
          </p:spPr>
          <p:txBody>
            <a:bodyPr/>
            <a:lstStyle/>
            <a:p>
              <a:endParaRPr lang="en-US"/>
            </a:p>
          </p:txBody>
        </p:sp>
        <p:sp>
          <p:nvSpPr>
            <p:cNvPr id="126842" name="Line 7034"/>
            <p:cNvSpPr>
              <a:spLocks noChangeShapeType="1"/>
            </p:cNvSpPr>
            <p:nvPr/>
          </p:nvSpPr>
          <p:spPr bwMode="auto">
            <a:xfrm>
              <a:off x="6060" y="792"/>
              <a:ext cx="1" cy="22"/>
            </a:xfrm>
            <a:prstGeom prst="line">
              <a:avLst/>
            </a:prstGeom>
            <a:noFill/>
            <a:ln w="0">
              <a:solidFill>
                <a:srgbClr val="FFDF7F"/>
              </a:solidFill>
              <a:round/>
              <a:headEnd/>
              <a:tailEnd/>
            </a:ln>
          </p:spPr>
          <p:txBody>
            <a:bodyPr/>
            <a:lstStyle/>
            <a:p>
              <a:endParaRPr lang="en-US"/>
            </a:p>
          </p:txBody>
        </p:sp>
        <p:sp>
          <p:nvSpPr>
            <p:cNvPr id="126843" name="Line 7035"/>
            <p:cNvSpPr>
              <a:spLocks noChangeShapeType="1"/>
            </p:cNvSpPr>
            <p:nvPr/>
          </p:nvSpPr>
          <p:spPr bwMode="auto">
            <a:xfrm flipV="1">
              <a:off x="6060" y="769"/>
              <a:ext cx="11" cy="23"/>
            </a:xfrm>
            <a:prstGeom prst="line">
              <a:avLst/>
            </a:prstGeom>
            <a:noFill/>
            <a:ln w="0">
              <a:solidFill>
                <a:srgbClr val="FFDF7F"/>
              </a:solidFill>
              <a:round/>
              <a:headEnd/>
              <a:tailEnd/>
            </a:ln>
          </p:spPr>
          <p:txBody>
            <a:bodyPr/>
            <a:lstStyle/>
            <a:p>
              <a:endParaRPr lang="en-US"/>
            </a:p>
          </p:txBody>
        </p:sp>
        <p:sp>
          <p:nvSpPr>
            <p:cNvPr id="126844" name="Line 7036"/>
            <p:cNvSpPr>
              <a:spLocks noChangeShapeType="1"/>
            </p:cNvSpPr>
            <p:nvPr/>
          </p:nvSpPr>
          <p:spPr bwMode="auto">
            <a:xfrm flipV="1">
              <a:off x="6082" y="769"/>
              <a:ext cx="1" cy="45"/>
            </a:xfrm>
            <a:prstGeom prst="line">
              <a:avLst/>
            </a:prstGeom>
            <a:noFill/>
            <a:ln w="0">
              <a:solidFill>
                <a:srgbClr val="FFDF7F"/>
              </a:solidFill>
              <a:round/>
              <a:headEnd/>
              <a:tailEnd/>
            </a:ln>
          </p:spPr>
          <p:txBody>
            <a:bodyPr/>
            <a:lstStyle/>
            <a:p>
              <a:endParaRPr lang="en-US"/>
            </a:p>
          </p:txBody>
        </p:sp>
        <p:sp>
          <p:nvSpPr>
            <p:cNvPr id="126845" name="Line 7037"/>
            <p:cNvSpPr>
              <a:spLocks noChangeShapeType="1"/>
            </p:cNvSpPr>
            <p:nvPr/>
          </p:nvSpPr>
          <p:spPr bwMode="auto">
            <a:xfrm>
              <a:off x="6082" y="769"/>
              <a:ext cx="17" cy="1"/>
            </a:xfrm>
            <a:prstGeom prst="line">
              <a:avLst/>
            </a:prstGeom>
            <a:noFill/>
            <a:ln w="0">
              <a:solidFill>
                <a:srgbClr val="FFDF7F"/>
              </a:solidFill>
              <a:round/>
              <a:headEnd/>
              <a:tailEnd/>
            </a:ln>
          </p:spPr>
          <p:txBody>
            <a:bodyPr/>
            <a:lstStyle/>
            <a:p>
              <a:endParaRPr lang="en-US"/>
            </a:p>
          </p:txBody>
        </p:sp>
        <p:sp>
          <p:nvSpPr>
            <p:cNvPr id="126846" name="Line 7038"/>
            <p:cNvSpPr>
              <a:spLocks noChangeShapeType="1"/>
            </p:cNvSpPr>
            <p:nvPr/>
          </p:nvSpPr>
          <p:spPr bwMode="auto">
            <a:xfrm>
              <a:off x="6099" y="769"/>
              <a:ext cx="5" cy="8"/>
            </a:xfrm>
            <a:prstGeom prst="line">
              <a:avLst/>
            </a:prstGeom>
            <a:noFill/>
            <a:ln w="0">
              <a:solidFill>
                <a:srgbClr val="FFDF7F"/>
              </a:solidFill>
              <a:round/>
              <a:headEnd/>
              <a:tailEnd/>
            </a:ln>
          </p:spPr>
          <p:txBody>
            <a:bodyPr/>
            <a:lstStyle/>
            <a:p>
              <a:endParaRPr lang="en-US"/>
            </a:p>
          </p:txBody>
        </p:sp>
        <p:sp>
          <p:nvSpPr>
            <p:cNvPr id="126847" name="Line 7039"/>
            <p:cNvSpPr>
              <a:spLocks noChangeShapeType="1"/>
            </p:cNvSpPr>
            <p:nvPr/>
          </p:nvSpPr>
          <p:spPr bwMode="auto">
            <a:xfrm>
              <a:off x="6104" y="777"/>
              <a:ext cx="1" cy="7"/>
            </a:xfrm>
            <a:prstGeom prst="line">
              <a:avLst/>
            </a:prstGeom>
            <a:noFill/>
            <a:ln w="0">
              <a:solidFill>
                <a:srgbClr val="FFDF7F"/>
              </a:solidFill>
              <a:round/>
              <a:headEnd/>
              <a:tailEnd/>
            </a:ln>
          </p:spPr>
          <p:txBody>
            <a:bodyPr/>
            <a:lstStyle/>
            <a:p>
              <a:endParaRPr lang="en-US"/>
            </a:p>
          </p:txBody>
        </p:sp>
        <p:sp>
          <p:nvSpPr>
            <p:cNvPr id="126848" name="Line 7040"/>
            <p:cNvSpPr>
              <a:spLocks noChangeShapeType="1"/>
            </p:cNvSpPr>
            <p:nvPr/>
          </p:nvSpPr>
          <p:spPr bwMode="auto">
            <a:xfrm flipH="1">
              <a:off x="6099" y="784"/>
              <a:ext cx="5" cy="8"/>
            </a:xfrm>
            <a:prstGeom prst="line">
              <a:avLst/>
            </a:prstGeom>
            <a:noFill/>
            <a:ln w="0">
              <a:solidFill>
                <a:srgbClr val="FFDF7F"/>
              </a:solidFill>
              <a:round/>
              <a:headEnd/>
              <a:tailEnd/>
            </a:ln>
          </p:spPr>
          <p:txBody>
            <a:bodyPr/>
            <a:lstStyle/>
            <a:p>
              <a:endParaRPr lang="en-US"/>
            </a:p>
          </p:txBody>
        </p:sp>
        <p:sp>
          <p:nvSpPr>
            <p:cNvPr id="126849" name="Line 7041"/>
            <p:cNvSpPr>
              <a:spLocks noChangeShapeType="1"/>
            </p:cNvSpPr>
            <p:nvPr/>
          </p:nvSpPr>
          <p:spPr bwMode="auto">
            <a:xfrm flipH="1">
              <a:off x="6082" y="792"/>
              <a:ext cx="17" cy="1"/>
            </a:xfrm>
            <a:prstGeom prst="line">
              <a:avLst/>
            </a:prstGeom>
            <a:noFill/>
            <a:ln w="0">
              <a:solidFill>
                <a:srgbClr val="FFDF7F"/>
              </a:solidFill>
              <a:round/>
              <a:headEnd/>
              <a:tailEnd/>
            </a:ln>
          </p:spPr>
          <p:txBody>
            <a:bodyPr/>
            <a:lstStyle/>
            <a:p>
              <a:endParaRPr lang="en-US"/>
            </a:p>
          </p:txBody>
        </p:sp>
        <p:sp>
          <p:nvSpPr>
            <p:cNvPr id="126850" name="Line 7042"/>
            <p:cNvSpPr>
              <a:spLocks noChangeShapeType="1"/>
            </p:cNvSpPr>
            <p:nvPr/>
          </p:nvSpPr>
          <p:spPr bwMode="auto">
            <a:xfrm flipV="1">
              <a:off x="6116" y="806"/>
              <a:ext cx="1" cy="8"/>
            </a:xfrm>
            <a:prstGeom prst="line">
              <a:avLst/>
            </a:prstGeom>
            <a:noFill/>
            <a:ln w="0">
              <a:solidFill>
                <a:srgbClr val="FFDF7F"/>
              </a:solidFill>
              <a:round/>
              <a:headEnd/>
              <a:tailEnd/>
            </a:ln>
          </p:spPr>
          <p:txBody>
            <a:bodyPr/>
            <a:lstStyle/>
            <a:p>
              <a:endParaRPr lang="en-US"/>
            </a:p>
          </p:txBody>
        </p:sp>
      </p:grpSp>
    </p:spTree>
  </p:cSld>
  <p:clrMapOvr>
    <a:overrideClrMapping bg1="dk2" tx1="lt1" bg2="dk1" tx2="lt2" accent1="accent1" accent2="accent2" accent3="accent3" accent4="accent4" accent5="accent5" accent6="accent6" hlink="hlink" folHlink="folHlink"/>
  </p:clrMapOvr>
  <p:transition>
    <p:cut/>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3FCCED78-1288-4F5F-A58F-408AF4E980D9}" type="slidenum">
              <a:rPr lang="en-US"/>
              <a:pPr/>
              <a:t>88</a:t>
            </a:fld>
            <a:endParaRPr lang="en-US"/>
          </a:p>
        </p:txBody>
      </p:sp>
      <p:sp>
        <p:nvSpPr>
          <p:cNvPr id="116738" name="Rectangle 1026"/>
          <p:cNvSpPr>
            <a:spLocks noGrp="1" noChangeArrowheads="1"/>
          </p:cNvSpPr>
          <p:nvPr>
            <p:ph type="ctrTitle"/>
          </p:nvPr>
        </p:nvSpPr>
        <p:spPr>
          <a:xfrm>
            <a:off x="762000" y="2590800"/>
            <a:ext cx="8534400" cy="1295400"/>
          </a:xfrm>
        </p:spPr>
        <p:txBody>
          <a:bodyPr/>
          <a:lstStyle/>
          <a:p>
            <a:r>
              <a:rPr lang="en-US" sz="6000">
                <a:effectLst>
                  <a:outerShdw blurRad="38100" dist="38100" dir="2700000" algn="tl">
                    <a:srgbClr val="000000"/>
                  </a:outerShdw>
                </a:effectLst>
              </a:rPr>
              <a:t>QUESTIONS?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a:t>
            </a:r>
            <a:endParaRPr lang="en-US" dirty="0"/>
          </a:p>
        </p:txBody>
      </p:sp>
      <p:sp>
        <p:nvSpPr>
          <p:cNvPr id="4" name="Slide Number Placeholder 3"/>
          <p:cNvSpPr>
            <a:spLocks noGrp="1"/>
          </p:cNvSpPr>
          <p:nvPr>
            <p:ph type="sldNum" sz="quarter" idx="12"/>
          </p:nvPr>
        </p:nvSpPr>
        <p:spPr/>
        <p:txBody>
          <a:bodyPr/>
          <a:lstStyle/>
          <a:p>
            <a:fld id="{3338E4C8-D6BF-4952-B855-D4FFDBCDD5C2}" type="slidenum">
              <a:rPr lang="en-US" smtClean="0"/>
              <a:pPr/>
              <a:t>89</a:t>
            </a:fld>
            <a:endParaRPr lang="en-US"/>
          </a:p>
        </p:txBody>
      </p:sp>
      <p:sp>
        <p:nvSpPr>
          <p:cNvPr id="5" name="Rectangle 3"/>
          <p:cNvSpPr>
            <a:spLocks noGrp="1" noChangeArrowheads="1"/>
          </p:cNvSpPr>
          <p:nvPr>
            <p:ph idx="1"/>
          </p:nvPr>
        </p:nvSpPr>
        <p:spPr/>
        <p:txBody>
          <a:bodyPr/>
          <a:lstStyle/>
          <a:p>
            <a:pPr algn="ctr"/>
            <a:endParaRPr lang="en-US" sz="5400" dirty="0" smtClean="0"/>
          </a:p>
          <a:p>
            <a:pPr algn="ctr">
              <a:buNone/>
            </a:pPr>
            <a:r>
              <a:rPr lang="en-US" sz="5400" dirty="0" smtClean="0"/>
              <a:t>Framing Construction</a:t>
            </a:r>
            <a:endParaRPr lang="en-US" sz="5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5CD4AAE-EAD0-4B75-9940-ABF2B0CC9B62}" type="slidenum">
              <a:rPr lang="en-US"/>
              <a:pPr/>
              <a:t>9</a:t>
            </a:fld>
            <a:endParaRPr lang="en-US"/>
          </a:p>
        </p:txBody>
      </p:sp>
      <p:sp>
        <p:nvSpPr>
          <p:cNvPr id="139266" name="Rectangle 2"/>
          <p:cNvSpPr>
            <a:spLocks noGrp="1" noChangeArrowheads="1"/>
          </p:cNvSpPr>
          <p:nvPr>
            <p:ph type="title"/>
          </p:nvPr>
        </p:nvSpPr>
        <p:spPr/>
        <p:txBody>
          <a:bodyPr/>
          <a:lstStyle/>
          <a:p>
            <a:r>
              <a:rPr lang="en-US" sz="4800" u="sng" dirty="0"/>
              <a:t>SAFETY</a:t>
            </a:r>
          </a:p>
        </p:txBody>
      </p:sp>
      <p:sp>
        <p:nvSpPr>
          <p:cNvPr id="139267" name="Rectangle 3"/>
          <p:cNvSpPr>
            <a:spLocks noGrp="1" noChangeArrowheads="1"/>
          </p:cNvSpPr>
          <p:nvPr>
            <p:ph type="body" idx="1"/>
          </p:nvPr>
        </p:nvSpPr>
        <p:spPr/>
        <p:txBody>
          <a:bodyPr/>
          <a:lstStyle/>
          <a:p>
            <a:r>
              <a:rPr lang="en-US"/>
              <a:t>FIRE</a:t>
            </a:r>
          </a:p>
          <a:p>
            <a:r>
              <a:rPr lang="en-US"/>
              <a:t>TORNADO</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1FC7D9A1-3807-45C3-92D3-23DCDC1929D6}" type="slidenum">
              <a:rPr lang="en-US"/>
              <a:pPr/>
              <a:t>90</a:t>
            </a:fld>
            <a:endParaRPr lang="en-US"/>
          </a:p>
        </p:txBody>
      </p:sp>
      <p:sp>
        <p:nvSpPr>
          <p:cNvPr id="58371" name="Rectangle 3"/>
          <p:cNvSpPr>
            <a:spLocks noGrp="1" noChangeArrowheads="1"/>
          </p:cNvSpPr>
          <p:nvPr>
            <p:ph type="body" idx="1"/>
          </p:nvPr>
        </p:nvSpPr>
        <p:spPr>
          <a:xfrm>
            <a:off x="0" y="0"/>
            <a:ext cx="10058400" cy="11430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FRAMING CATEGORIES</a:t>
            </a:r>
            <a:endParaRPr lang="en-US" u="sng"/>
          </a:p>
        </p:txBody>
      </p:sp>
      <p:sp>
        <p:nvSpPr>
          <p:cNvPr id="58410" name="Text Box 42"/>
          <p:cNvSpPr txBox="1">
            <a:spLocks noChangeArrowheads="1"/>
          </p:cNvSpPr>
          <p:nvPr/>
        </p:nvSpPr>
        <p:spPr bwMode="auto">
          <a:xfrm>
            <a:off x="609600" y="1752600"/>
            <a:ext cx="8756650" cy="3952875"/>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None/>
            </a:pPr>
            <a:r>
              <a:rPr lang="en-US" sz="2900" b="1">
                <a:solidFill>
                  <a:srgbClr val="FFFFFF"/>
                </a:solidFill>
                <a:latin typeface="Arial" charset="0"/>
              </a:rPr>
              <a:t>The basic principles of framing have not changed over the last couple of centuries.  They are  broken into 3 major categories.</a:t>
            </a:r>
            <a:br>
              <a:rPr lang="en-US" sz="2900" b="1">
                <a:solidFill>
                  <a:srgbClr val="FFFFFF"/>
                </a:solidFill>
                <a:latin typeface="Arial" charset="0"/>
              </a:rPr>
            </a:br>
            <a:endParaRPr lang="en-US" sz="2900" b="1">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800">
                <a:solidFill>
                  <a:srgbClr val="FFFFFF"/>
                </a:solidFill>
                <a:latin typeface="Arial" charset="0"/>
              </a:rPr>
              <a:t> Floor Framing</a:t>
            </a:r>
            <a:br>
              <a:rPr lang="en-US" sz="2800">
                <a:solidFill>
                  <a:srgbClr val="FFFFFF"/>
                </a:solidFill>
                <a:latin typeface="Arial" charset="0"/>
              </a:rPr>
            </a:br>
            <a:endParaRPr lang="en-US" sz="2800">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800">
                <a:solidFill>
                  <a:srgbClr val="FFFFFF"/>
                </a:solidFill>
                <a:latin typeface="Arial" charset="0"/>
              </a:rPr>
              <a:t> Wall Framing</a:t>
            </a:r>
            <a:br>
              <a:rPr lang="en-US" sz="2800">
                <a:solidFill>
                  <a:srgbClr val="FFFFFF"/>
                </a:solidFill>
                <a:latin typeface="Arial" charset="0"/>
              </a:rPr>
            </a:br>
            <a:endParaRPr lang="en-US" sz="2800">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800">
                <a:solidFill>
                  <a:srgbClr val="FFFFFF"/>
                </a:solidFill>
                <a:latin typeface="Arial" charset="0"/>
              </a:rPr>
              <a:t> Roof Framing</a:t>
            </a:r>
            <a:endParaRPr lang="en-US" sz="2800"/>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8341FF99-D390-4A57-831B-BB1DC0A9BB43}" type="slidenum">
              <a:rPr lang="en-US"/>
              <a:pPr/>
              <a:t>91</a:t>
            </a:fld>
            <a:endParaRPr lang="en-US"/>
          </a:p>
        </p:txBody>
      </p:sp>
      <p:sp>
        <p:nvSpPr>
          <p:cNvPr id="59395" name="Rectangle 3"/>
          <p:cNvSpPr>
            <a:spLocks noGrp="1" noChangeArrowheads="1"/>
          </p:cNvSpPr>
          <p:nvPr>
            <p:ph type="body" idx="1"/>
          </p:nvPr>
        </p:nvSpPr>
        <p:spPr>
          <a:xfrm>
            <a:off x="0" y="0"/>
            <a:ext cx="10058400" cy="10668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BALLOON FRAMING</a:t>
            </a:r>
            <a:endParaRPr lang="en-US" u="sng"/>
          </a:p>
        </p:txBody>
      </p:sp>
      <p:sp>
        <p:nvSpPr>
          <p:cNvPr id="59434" name="Text Box 42"/>
          <p:cNvSpPr txBox="1">
            <a:spLocks noChangeArrowheads="1"/>
          </p:cNvSpPr>
          <p:nvPr/>
        </p:nvSpPr>
        <p:spPr bwMode="auto">
          <a:xfrm>
            <a:off x="304800" y="1066800"/>
            <a:ext cx="9525000" cy="1371600"/>
          </a:xfrm>
          <a:prstGeom prst="rect">
            <a:avLst/>
          </a:prstGeom>
          <a:noFill/>
          <a:ln w="9525">
            <a:noFill/>
            <a:miter lim="800000"/>
            <a:headEnd/>
            <a:tailEnd/>
          </a:ln>
          <a:effectLst/>
        </p:spPr>
        <p:txBody>
          <a:bodyPr lIns="0" tIns="0" rIns="0" bIns="0"/>
          <a:lstStyle/>
          <a:p>
            <a:pPr marL="639763" lvl="1" indent="-182563" defTabSz="485775">
              <a:buClr>
                <a:srgbClr val="FFFF00"/>
              </a:buClr>
              <a:buSzPct val="90000"/>
              <a:buFont typeface="Monotype Sorts" pitchFamily="2" charset="2"/>
              <a:buChar char="l"/>
            </a:pPr>
            <a:r>
              <a:rPr lang="en-US" sz="2500">
                <a:solidFill>
                  <a:srgbClr val="FFFFFF"/>
                </a:solidFill>
                <a:latin typeface="Arial" charset="0"/>
              </a:rPr>
              <a:t> Method used for older multistory structures.  Studs run full length from sill to rafter, and is less rigid than Western framing.</a:t>
            </a:r>
            <a:endParaRPr lang="en-US"/>
          </a:p>
        </p:txBody>
      </p:sp>
      <p:pic>
        <p:nvPicPr>
          <p:cNvPr id="59435" name="Picture 43"/>
          <p:cNvPicPr>
            <a:picLocks noChangeArrowheads="1"/>
          </p:cNvPicPr>
          <p:nvPr/>
        </p:nvPicPr>
        <p:blipFill>
          <a:blip r:embed="rId3" cstate="print"/>
          <a:srcRect/>
          <a:stretch>
            <a:fillRect/>
          </a:stretch>
        </p:blipFill>
        <p:spPr bwMode="auto">
          <a:xfrm>
            <a:off x="2405063" y="1990725"/>
            <a:ext cx="4648200" cy="5781675"/>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48F38214-708C-4154-8485-8143B442BB83}" type="slidenum">
              <a:rPr lang="en-US"/>
              <a:pPr/>
              <a:t>92</a:t>
            </a:fld>
            <a:endParaRPr lang="en-US"/>
          </a:p>
        </p:txBody>
      </p:sp>
      <p:sp>
        <p:nvSpPr>
          <p:cNvPr id="60419" name="Rectangle 3"/>
          <p:cNvSpPr>
            <a:spLocks noGrp="1" noChangeArrowheads="1"/>
          </p:cNvSpPr>
          <p:nvPr>
            <p:ph type="body" idx="1"/>
          </p:nvPr>
        </p:nvSpPr>
        <p:spPr>
          <a:xfrm>
            <a:off x="0" y="0"/>
            <a:ext cx="10058400" cy="10620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PLATFORM FRAMING</a:t>
            </a:r>
            <a:endParaRPr lang="en-US" u="sng"/>
          </a:p>
        </p:txBody>
      </p:sp>
      <p:sp>
        <p:nvSpPr>
          <p:cNvPr id="60458" name="Text Box 42"/>
          <p:cNvSpPr txBox="1">
            <a:spLocks noChangeArrowheads="1"/>
          </p:cNvSpPr>
          <p:nvPr/>
        </p:nvSpPr>
        <p:spPr bwMode="auto">
          <a:xfrm>
            <a:off x="0" y="990600"/>
            <a:ext cx="10058400" cy="1295400"/>
          </a:xfrm>
          <a:prstGeom prst="rect">
            <a:avLst/>
          </a:prstGeom>
          <a:noFill/>
          <a:ln w="9525">
            <a:noFill/>
            <a:miter lim="800000"/>
            <a:headEnd/>
            <a:tailEnd/>
          </a:ln>
          <a:effectLst/>
        </p:spPr>
        <p:txBody>
          <a:bodyPr lIns="0" tIns="0" rIns="0" bIns="0"/>
          <a:lstStyle/>
          <a:p>
            <a:pPr marL="639763" lvl="1" indent="-182563" defTabSz="485775">
              <a:buClr>
                <a:srgbClr val="FFFF00"/>
              </a:buClr>
              <a:buSzPct val="90000"/>
              <a:buFont typeface="Monotype Sorts" pitchFamily="2" charset="2"/>
              <a:buChar char="l"/>
            </a:pPr>
            <a:r>
              <a:rPr lang="en-US" sz="2500">
                <a:solidFill>
                  <a:srgbClr val="FFFFFF"/>
                </a:solidFill>
                <a:latin typeface="Arial" charset="0"/>
              </a:rPr>
              <a:t> Method used most extensively in light military construction of temporary facilities.  Primary method used to construct one-story structures.  Allows uniform settling of walls.</a:t>
            </a:r>
            <a:endParaRPr lang="en-US"/>
          </a:p>
        </p:txBody>
      </p:sp>
      <p:pic>
        <p:nvPicPr>
          <p:cNvPr id="60459" name="Picture 43"/>
          <p:cNvPicPr>
            <a:picLocks noChangeArrowheads="1"/>
          </p:cNvPicPr>
          <p:nvPr/>
        </p:nvPicPr>
        <p:blipFill>
          <a:blip r:embed="rId3" cstate="print"/>
          <a:srcRect/>
          <a:stretch>
            <a:fillRect/>
          </a:stretch>
        </p:blipFill>
        <p:spPr bwMode="auto">
          <a:xfrm>
            <a:off x="2681288" y="2347913"/>
            <a:ext cx="4586287" cy="5095875"/>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09B2BDC-0711-4C63-8C98-0A7B7E085FD4}" type="slidenum">
              <a:rPr lang="en-US"/>
              <a:pPr/>
              <a:t>93</a:t>
            </a:fld>
            <a:endParaRPr lang="en-US"/>
          </a:p>
        </p:txBody>
      </p:sp>
      <p:sp>
        <p:nvSpPr>
          <p:cNvPr id="61443" name="Rectangle 3"/>
          <p:cNvSpPr>
            <a:spLocks noGrp="1" noChangeArrowheads="1"/>
          </p:cNvSpPr>
          <p:nvPr>
            <p:ph type="body" idx="1"/>
          </p:nvPr>
        </p:nvSpPr>
        <p:spPr>
          <a:xfrm>
            <a:off x="0" y="0"/>
            <a:ext cx="10058400" cy="12144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STRUCTURE ACTIONS</a:t>
            </a:r>
            <a:endParaRPr lang="en-US" u="sng"/>
          </a:p>
        </p:txBody>
      </p:sp>
      <p:sp>
        <p:nvSpPr>
          <p:cNvPr id="61482" name="Text Box 42"/>
          <p:cNvSpPr txBox="1">
            <a:spLocks noChangeArrowheads="1"/>
          </p:cNvSpPr>
          <p:nvPr/>
        </p:nvSpPr>
        <p:spPr bwMode="auto">
          <a:xfrm>
            <a:off x="304800" y="1219200"/>
            <a:ext cx="9521825" cy="5853113"/>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800" b="1">
                <a:solidFill>
                  <a:srgbClr val="FFFFFF"/>
                </a:solidFill>
                <a:latin typeface="Arial" charset="0"/>
              </a:rPr>
              <a:t> The stability of the structure depends on the strength of the framing materials that are used and the method of connecting each of the framing members </a:t>
            </a:r>
          </a:p>
          <a:p>
            <a:pPr marL="222250" indent="-222250" defTabSz="485775">
              <a:buClr>
                <a:srgbClr val="FFFF00"/>
              </a:buClr>
              <a:buSzPct val="90000"/>
              <a:buFont typeface="Monotype Sorts" pitchFamily="2" charset="2"/>
              <a:buChar char="l"/>
            </a:pPr>
            <a:endParaRPr lang="en-US" sz="28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800" b="1">
                <a:solidFill>
                  <a:srgbClr val="FFFFFF"/>
                </a:solidFill>
                <a:latin typeface="Arial" charset="0"/>
              </a:rPr>
              <a:t> Structures must be designed so framing materials will have the strength to overcome four types of actions.</a:t>
            </a:r>
            <a:br>
              <a:rPr lang="en-US" sz="2800" b="1">
                <a:solidFill>
                  <a:srgbClr val="FFFFFF"/>
                </a:solidFill>
                <a:latin typeface="Arial" charset="0"/>
              </a:rPr>
            </a:br>
            <a:endParaRPr lang="en-US" sz="2800" b="1">
              <a:solidFill>
                <a:srgbClr val="FFFFFF"/>
              </a:solidFill>
              <a:latin typeface="Arial" charset="0"/>
            </a:endParaRPr>
          </a:p>
          <a:p>
            <a:pPr marL="639763" lvl="1" indent="-182563" defTabSz="485775">
              <a:buClr>
                <a:srgbClr val="FFFF00"/>
              </a:buClr>
              <a:buSzPct val="90000"/>
              <a:buFont typeface="Monotype Sorts" pitchFamily="2" charset="2"/>
              <a:buChar char="l"/>
            </a:pPr>
            <a:r>
              <a:rPr lang="en-US" b="1">
                <a:solidFill>
                  <a:srgbClr val="FFFFFF"/>
                </a:solidFill>
                <a:latin typeface="Arial" charset="0"/>
              </a:rPr>
              <a:t> Tension (stretching)</a:t>
            </a:r>
            <a:br>
              <a:rPr lang="en-US" b="1">
                <a:solidFill>
                  <a:srgbClr val="FFFFFF"/>
                </a:solidFill>
                <a:latin typeface="Arial" charset="0"/>
              </a:rPr>
            </a:br>
            <a:endParaRPr lang="en-US" b="1">
              <a:solidFill>
                <a:srgbClr val="FFFFFF"/>
              </a:solidFill>
              <a:latin typeface="Arial" charset="0"/>
            </a:endParaRPr>
          </a:p>
          <a:p>
            <a:pPr marL="639763" lvl="1" indent="-182563" defTabSz="485775">
              <a:buClr>
                <a:srgbClr val="FFFF00"/>
              </a:buClr>
              <a:buSzPct val="90000"/>
              <a:buFont typeface="Monotype Sorts" pitchFamily="2" charset="2"/>
              <a:buChar char="l"/>
            </a:pPr>
            <a:r>
              <a:rPr lang="en-US" b="1">
                <a:solidFill>
                  <a:srgbClr val="FFFFFF"/>
                </a:solidFill>
                <a:latin typeface="Arial" charset="0"/>
              </a:rPr>
              <a:t> Compression (compaction)</a:t>
            </a:r>
            <a:br>
              <a:rPr lang="en-US" b="1">
                <a:solidFill>
                  <a:srgbClr val="FFFFFF"/>
                </a:solidFill>
                <a:latin typeface="Arial" charset="0"/>
              </a:rPr>
            </a:br>
            <a:endParaRPr lang="en-US" b="1">
              <a:solidFill>
                <a:srgbClr val="FFFFFF"/>
              </a:solidFill>
              <a:latin typeface="Arial" charset="0"/>
            </a:endParaRPr>
          </a:p>
          <a:p>
            <a:pPr marL="639763" lvl="1" indent="-182563" defTabSz="485775">
              <a:buClr>
                <a:srgbClr val="FFFF00"/>
              </a:buClr>
              <a:buSzPct val="90000"/>
              <a:buFont typeface="Monotype Sorts" pitchFamily="2" charset="2"/>
              <a:buChar char="l"/>
            </a:pPr>
            <a:r>
              <a:rPr lang="en-US" b="1">
                <a:solidFill>
                  <a:srgbClr val="FFFFFF"/>
                </a:solidFill>
                <a:latin typeface="Arial" charset="0"/>
              </a:rPr>
              <a:t> Shear (cutting)</a:t>
            </a:r>
            <a:br>
              <a:rPr lang="en-US" b="1">
                <a:solidFill>
                  <a:srgbClr val="FFFFFF"/>
                </a:solidFill>
                <a:latin typeface="Arial" charset="0"/>
              </a:rPr>
            </a:br>
            <a:endParaRPr lang="en-US" b="1">
              <a:solidFill>
                <a:srgbClr val="FFFFFF"/>
              </a:solidFill>
              <a:latin typeface="Arial" charset="0"/>
            </a:endParaRPr>
          </a:p>
          <a:p>
            <a:pPr marL="639763" lvl="1" indent="-182563" defTabSz="485775">
              <a:buClr>
                <a:srgbClr val="FFFF00"/>
              </a:buClr>
              <a:buSzPct val="90000"/>
              <a:buFont typeface="Monotype Sorts" pitchFamily="2" charset="2"/>
              <a:buChar char="l"/>
            </a:pPr>
            <a:r>
              <a:rPr lang="en-US" b="1">
                <a:solidFill>
                  <a:srgbClr val="FFFFFF"/>
                </a:solidFill>
                <a:latin typeface="Arial" charset="0"/>
              </a:rPr>
              <a:t> Torsion (twisting)</a:t>
            </a:r>
            <a:r>
              <a:rPr lang="en-US" sz="2500">
                <a:solidFill>
                  <a:srgbClr val="FFFFFF"/>
                </a:solidFill>
                <a:latin typeface="Arial" charset="0"/>
              </a:rPr>
              <a:t/>
            </a:r>
            <a:br>
              <a:rPr lang="en-US" sz="2500">
                <a:solidFill>
                  <a:srgbClr val="FFFFFF"/>
                </a:solidFill>
                <a:latin typeface="Arial" charset="0"/>
              </a:rPr>
            </a:b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40AE0FA6-5B6B-4C4D-9B34-29538187D17F}" type="slidenum">
              <a:rPr lang="en-US"/>
              <a:pPr/>
              <a:t>94</a:t>
            </a:fld>
            <a:endParaRPr lang="en-US"/>
          </a:p>
        </p:txBody>
      </p:sp>
      <p:sp>
        <p:nvSpPr>
          <p:cNvPr id="62467"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FLOOR FRAMING</a:t>
            </a:r>
            <a:endParaRPr lang="en-US" u="sng"/>
          </a:p>
        </p:txBody>
      </p:sp>
      <p:sp>
        <p:nvSpPr>
          <p:cNvPr id="62506" name="Text Box 42"/>
          <p:cNvSpPr txBox="1">
            <a:spLocks noChangeArrowheads="1"/>
          </p:cNvSpPr>
          <p:nvPr/>
        </p:nvSpPr>
        <p:spPr bwMode="auto">
          <a:xfrm>
            <a:off x="762000" y="1219200"/>
            <a:ext cx="9083675" cy="12192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None/>
            </a:pPr>
            <a:r>
              <a:rPr lang="en-US" sz="2900" b="1">
                <a:solidFill>
                  <a:srgbClr val="FFFFFF"/>
                </a:solidFill>
                <a:latin typeface="Arial" charset="0"/>
              </a:rPr>
              <a:t>Floor framing is supported by the foundation    walls  and girders with columns.</a:t>
            </a:r>
            <a:endParaRPr lang="en-US"/>
          </a:p>
        </p:txBody>
      </p:sp>
      <p:pic>
        <p:nvPicPr>
          <p:cNvPr id="62507" name="Picture 43"/>
          <p:cNvPicPr>
            <a:picLocks noChangeArrowheads="1"/>
          </p:cNvPicPr>
          <p:nvPr/>
        </p:nvPicPr>
        <p:blipFill>
          <a:blip r:embed="rId3" cstate="print"/>
          <a:srcRect/>
          <a:stretch>
            <a:fillRect/>
          </a:stretch>
        </p:blipFill>
        <p:spPr bwMode="auto">
          <a:xfrm>
            <a:off x="1147763" y="2208213"/>
            <a:ext cx="7285037" cy="5073650"/>
          </a:xfrm>
          <a:prstGeom prst="rect">
            <a:avLst/>
          </a:prstGeom>
          <a:noFill/>
          <a:ln w="9525">
            <a:noFill/>
            <a:miter lim="800000"/>
            <a:headEnd/>
            <a:tailEnd/>
          </a:ln>
          <a:effectLst/>
        </p:spPr>
      </p:pic>
    </p:spTree>
  </p:cSld>
  <p:clrMapOvr>
    <a:overrideClrMapping bg1="dk2" tx1="lt1" bg2="dk1" tx2="lt2" accent1="accent1" accent2="accent2" accent3="accent3" accent4="accent4" accent5="accent5" accent6="accent6" hlink="hlink" folHlink="folHlink"/>
  </p:clrMapOvr>
  <p:transition>
    <p:cut/>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3AA72F2-50E4-456B-8ECA-136B8041D451}" type="slidenum">
              <a:rPr lang="en-US"/>
              <a:pPr/>
              <a:t>95</a:t>
            </a:fld>
            <a:endParaRPr lang="en-US"/>
          </a:p>
        </p:txBody>
      </p:sp>
      <p:sp>
        <p:nvSpPr>
          <p:cNvPr id="63491"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FLOOR FRAMING</a:t>
            </a:r>
            <a:endParaRPr lang="en-US" u="sng"/>
          </a:p>
        </p:txBody>
      </p:sp>
      <p:sp>
        <p:nvSpPr>
          <p:cNvPr id="63530" name="Text Box 42"/>
          <p:cNvSpPr txBox="1">
            <a:spLocks noChangeArrowheads="1"/>
          </p:cNvSpPr>
          <p:nvPr/>
        </p:nvSpPr>
        <p:spPr bwMode="auto">
          <a:xfrm>
            <a:off x="333375" y="1371600"/>
            <a:ext cx="9496425" cy="506095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None/>
            </a:pPr>
            <a:r>
              <a:rPr lang="en-US" sz="2900" b="1">
                <a:solidFill>
                  <a:srgbClr val="FFFFFF"/>
                </a:solidFill>
                <a:latin typeface="Arial" charset="0"/>
              </a:rPr>
              <a:t>The box sill is the most commonly used sill system in platform framing and is the first part of framing to  be put in place.</a:t>
            </a:r>
            <a:br>
              <a:rPr lang="en-US" sz="2900" b="1">
                <a:solidFill>
                  <a:srgbClr val="FFFFFF"/>
                </a:solidFill>
                <a:latin typeface="Arial" charset="0"/>
              </a:rPr>
            </a:br>
            <a:endParaRPr lang="en-US" sz="2900" b="1">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500">
                <a:solidFill>
                  <a:srgbClr val="FFFFFF"/>
                </a:solidFill>
                <a:latin typeface="Arial" charset="0"/>
              </a:rPr>
              <a:t> Sills resting on concrete foundations are made of treated  lumber to resist decay and insect damage.</a:t>
            </a:r>
            <a:br>
              <a:rPr lang="en-US" sz="2500">
                <a:solidFill>
                  <a:srgbClr val="FFFFFF"/>
                </a:solidFill>
                <a:latin typeface="Arial" charset="0"/>
              </a:rPr>
            </a:br>
            <a:endParaRPr lang="en-US" sz="2500">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500">
                <a:solidFill>
                  <a:srgbClr val="FFFFFF"/>
                </a:solidFill>
                <a:latin typeface="Arial" charset="0"/>
              </a:rPr>
              <a:t> Sills are attached to concrete foundations using 1/2" dia.  anchor bolts spaced at 6' centers.</a:t>
            </a:r>
            <a:br>
              <a:rPr lang="en-US" sz="2500">
                <a:solidFill>
                  <a:srgbClr val="FFFFFF"/>
                </a:solidFill>
                <a:latin typeface="Arial" charset="0"/>
              </a:rPr>
            </a:br>
            <a:endParaRPr lang="en-US" sz="2500">
              <a:solidFill>
                <a:srgbClr val="FFFFFF"/>
              </a:solidFill>
              <a:latin typeface="Arial" charset="0"/>
            </a:endParaRPr>
          </a:p>
          <a:p>
            <a:pPr marL="639763" lvl="1" indent="-182563" defTabSz="485775">
              <a:buClr>
                <a:srgbClr val="FFFF00"/>
              </a:buClr>
              <a:buSzPct val="90000"/>
              <a:buFont typeface="Monotype Sorts" pitchFamily="2" charset="2"/>
              <a:buChar char="l"/>
            </a:pPr>
            <a:r>
              <a:rPr lang="en-US" sz="2500">
                <a:solidFill>
                  <a:srgbClr val="FFFFFF"/>
                </a:solidFill>
                <a:latin typeface="Arial" charset="0"/>
              </a:rPr>
              <a:t> Structural floor framing members are supported with built-up girders when the width of the building exceeds 15 feet.    Column supports must not exceed 8' o.c..</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570EB0C-BBAD-4A6A-A098-4DDB66FD60A9}" type="slidenum">
              <a:rPr lang="en-US"/>
              <a:pPr/>
              <a:t>96</a:t>
            </a:fld>
            <a:endParaRPr lang="en-US"/>
          </a:p>
        </p:txBody>
      </p:sp>
      <p:sp>
        <p:nvSpPr>
          <p:cNvPr id="64515" name="Rectangle 3"/>
          <p:cNvSpPr>
            <a:spLocks noGrp="1" noChangeArrowheads="1"/>
          </p:cNvSpPr>
          <p:nvPr>
            <p:ph type="body" idx="1"/>
          </p:nvPr>
        </p:nvSpPr>
        <p:spPr>
          <a:xfrm>
            <a:off x="0" y="0"/>
            <a:ext cx="10058400" cy="1184275"/>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MAXIMUM WOODEN POST LOADS</a:t>
            </a:r>
            <a:endParaRPr lang="en-US" u="sng"/>
          </a:p>
        </p:txBody>
      </p:sp>
      <p:sp>
        <p:nvSpPr>
          <p:cNvPr id="64554" name="Text Box 42"/>
          <p:cNvSpPr txBox="1">
            <a:spLocks noChangeArrowheads="1"/>
          </p:cNvSpPr>
          <p:nvPr/>
        </p:nvSpPr>
        <p:spPr bwMode="auto">
          <a:xfrm>
            <a:off x="914400" y="1828800"/>
            <a:ext cx="8382000" cy="4648200"/>
          </a:xfrm>
          <a:prstGeom prst="rect">
            <a:avLst/>
          </a:prstGeom>
          <a:noFill/>
          <a:ln w="9525">
            <a:noFill/>
            <a:miter lim="800000"/>
            <a:headEnd/>
            <a:tailEnd/>
          </a:ln>
          <a:effectLst/>
        </p:spPr>
        <p:txBody>
          <a:bodyPr lIns="0" tIns="0" rIns="0" bIns="0"/>
          <a:lstStyle/>
          <a:p>
            <a:pPr marL="639763" lvl="1" indent="-182563" defTabSz="485775">
              <a:buClr>
                <a:srgbClr val="FFFF00"/>
              </a:buClr>
              <a:buSzPct val="90000"/>
              <a:buFont typeface="Monotype Sorts" pitchFamily="2" charset="2"/>
              <a:buNone/>
            </a:pPr>
            <a:r>
              <a:rPr lang="en-US" sz="1400" b="1">
                <a:solidFill>
                  <a:srgbClr val="FFFFFF"/>
                </a:solidFill>
                <a:latin typeface="Arial" charset="0"/>
              </a:rPr>
              <a:t>Nominal size, inches	3 x 3		4 x 4		4 x 6		6 x 6		6 x 8		8 x 8</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Area in square inches	9.51		13.14		20.39		30.25		41.25		56.25</a:t>
            </a:r>
          </a:p>
          <a:p>
            <a:pPr marL="639763" lvl="1" indent="-182563" defTabSz="485775">
              <a:buClr>
                <a:srgbClr val="FFFF00"/>
              </a:buClr>
              <a:buSzPct val="90000"/>
              <a:buFont typeface="Monotype Sorts" pitchFamily="2" charset="2"/>
              <a:buNone/>
            </a:pPr>
            <a:endParaRPr lang="en-US" sz="1400" b="1" u="sng">
              <a:solidFill>
                <a:srgbClr val="FFFFFF"/>
              </a:solidFill>
              <a:latin typeface="Arial" charset="0"/>
            </a:endParaRP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HEIGHT OF</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COLUMN</a:t>
            </a:r>
            <a:br>
              <a:rPr lang="en-US" sz="1400" b="1" u="sng">
                <a:solidFill>
                  <a:srgbClr val="FFFFFF"/>
                </a:solidFill>
                <a:latin typeface="Arial" charset="0"/>
              </a:rPr>
            </a:br>
            <a:endParaRPr lang="en-US" sz="1400" b="1" u="sng">
              <a:solidFill>
                <a:srgbClr val="FFFFFF"/>
              </a:solidFill>
              <a:latin typeface="Arial" charset="0"/>
            </a:endParaRP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4 FEET			8,720		12,920	19,850	30,250	41,250	56,250</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5 FEET			7,430		12,400	19,200	30,050	41,000	56,250</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6 FEET			5,630		11,600	17,950	29,500	40,260	56,250</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6 FEET 6 INCHES		4,750		10,880	16,850	29,300	39,950	56,000</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7 FEET			4,130		10,040	15,550	29,000	39,600	55,650</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7 FEET 6 INCHES				9,300		14,400	28,800	39,000	55,300</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8 FEET					8,350		12,950	28,150	38,300	55,000</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9 FEET					6,500		10,100	26,850	36,600	54,340</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10 FEET									24,670	33,600	53,400</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11 FEET									22,280	30,380	52,100</a:t>
            </a:r>
          </a:p>
          <a:p>
            <a:pPr marL="639763" lvl="1" indent="-182563" defTabSz="485775">
              <a:buClr>
                <a:srgbClr val="FFFF00"/>
              </a:buClr>
              <a:buSzPct val="90000"/>
              <a:buFont typeface="Monotype Sorts" pitchFamily="2" charset="2"/>
              <a:buNone/>
            </a:pPr>
            <a:r>
              <a:rPr lang="en-US" sz="1400" b="1" u="sng">
                <a:solidFill>
                  <a:srgbClr val="FFFFFF"/>
                </a:solidFill>
                <a:latin typeface="Arial" charset="0"/>
              </a:rPr>
              <a:t>12 FEET									19,630	26,800	50,400</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C762B3C-CB48-43C0-BA9A-E1F831F1AFA0}" type="slidenum">
              <a:rPr lang="en-US"/>
              <a:pPr/>
              <a:t>97</a:t>
            </a:fld>
            <a:endParaRPr lang="en-US"/>
          </a:p>
        </p:txBody>
      </p:sp>
      <p:sp>
        <p:nvSpPr>
          <p:cNvPr id="65539" name="Rectangle 3"/>
          <p:cNvSpPr>
            <a:spLocks noGrp="1" noChangeArrowheads="1"/>
          </p:cNvSpPr>
          <p:nvPr>
            <p:ph type="body" idx="1"/>
          </p:nvPr>
        </p:nvSpPr>
        <p:spPr>
          <a:xfrm>
            <a:off x="0" y="0"/>
            <a:ext cx="10058400" cy="11382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SAFE GIRDER LOADS</a:t>
            </a:r>
            <a:endParaRPr lang="en-US" u="sng"/>
          </a:p>
        </p:txBody>
      </p:sp>
      <p:sp>
        <p:nvSpPr>
          <p:cNvPr id="65578" name="Text Box 42"/>
          <p:cNvSpPr txBox="1">
            <a:spLocks noChangeArrowheads="1"/>
          </p:cNvSpPr>
          <p:nvPr/>
        </p:nvSpPr>
        <p:spPr bwMode="auto">
          <a:xfrm>
            <a:off x="990600" y="1371600"/>
            <a:ext cx="8382000" cy="4267200"/>
          </a:xfrm>
          <a:prstGeom prst="rect">
            <a:avLst/>
          </a:prstGeom>
          <a:noFill/>
          <a:ln w="9525">
            <a:noFill/>
            <a:miter lim="800000"/>
            <a:headEnd/>
            <a:tailEnd/>
          </a:ln>
          <a:effectLst/>
        </p:spPr>
        <p:txBody>
          <a:bodyPr lIns="0" tIns="0" rIns="0" bIns="0"/>
          <a:lstStyle/>
          <a:p>
            <a:pPr marL="222250" indent="-222250" defTabSz="485775">
              <a:buClr>
                <a:schemeClr val="tx1"/>
              </a:buClr>
              <a:buSzPct val="90000"/>
              <a:buFontTx/>
              <a:buChar char="•"/>
            </a:pPr>
            <a:r>
              <a:rPr lang="en-US" b="1" dirty="0">
                <a:solidFill>
                  <a:srgbClr val="FFFFFF"/>
                </a:solidFill>
                <a:latin typeface="Arial" charset="0"/>
              </a:rPr>
              <a:t>Girders carry a large portion of the building weight, and should be large enough to support an ordinary load</a:t>
            </a:r>
            <a:r>
              <a:rPr lang="en-US" sz="1800" b="1" dirty="0">
                <a:solidFill>
                  <a:srgbClr val="FFFFFF"/>
                </a:solidFill>
                <a:latin typeface="Arial" charset="0"/>
              </a:rPr>
              <a:t>.         </a:t>
            </a:r>
          </a:p>
          <a:p>
            <a:pPr marL="222250" indent="-222250" defTabSz="485775">
              <a:buClr>
                <a:srgbClr val="FFFF00"/>
              </a:buClr>
              <a:buSzPct val="90000"/>
              <a:buFont typeface="Monotype Sorts" pitchFamily="2" charset="2"/>
              <a:buNone/>
            </a:pPr>
            <a:endParaRPr lang="en-US" sz="1800" b="1" dirty="0">
              <a:solidFill>
                <a:srgbClr val="FFFFFF"/>
              </a:solidFill>
              <a:latin typeface="Arial" charset="0"/>
            </a:endParaRPr>
          </a:p>
          <a:p>
            <a:pPr marL="222250" indent="-222250" defTabSz="485775">
              <a:buClr>
                <a:srgbClr val="FFFF00"/>
              </a:buClr>
              <a:buSzPct val="90000"/>
              <a:buFontTx/>
              <a:buChar char="•"/>
            </a:pPr>
            <a:r>
              <a:rPr lang="en-US" b="1" dirty="0">
                <a:solidFill>
                  <a:srgbClr val="FFFFFF"/>
                </a:solidFill>
                <a:latin typeface="Arial" charset="0"/>
              </a:rPr>
              <a:t>Safe loads in pounds for spans from 6 to 10 feet</a:t>
            </a:r>
          </a:p>
          <a:p>
            <a:pPr marL="222250" indent="-222250" defTabSz="485775">
              <a:buClr>
                <a:srgbClr val="FFFF00"/>
              </a:buClr>
              <a:buSzPct val="90000"/>
              <a:buFont typeface="Monotype Sorts" pitchFamily="2" charset="2"/>
              <a:buNone/>
            </a:pPr>
            <a:endParaRPr lang="en-US" sz="1800" b="1" dirty="0">
              <a:solidFill>
                <a:srgbClr val="FFFFFF"/>
              </a:solidFill>
              <a:latin typeface="Arial" charset="0"/>
            </a:endParaRPr>
          </a:p>
          <a:p>
            <a:pPr marL="222250" indent="-222250" defTabSz="485775">
              <a:buClr>
                <a:srgbClr val="FFFF00"/>
              </a:buClr>
              <a:buSzPct val="90000"/>
              <a:buFont typeface="Monotype Sorts" pitchFamily="2" charset="2"/>
              <a:buNone/>
            </a:pPr>
            <a:r>
              <a:rPr lang="en-US" sz="2000" b="1" u="sng" dirty="0">
                <a:solidFill>
                  <a:srgbClr val="FFFFFF"/>
                </a:solidFill>
                <a:latin typeface="Arial" charset="0"/>
              </a:rPr>
              <a:t>GIRDER SIZE			6 ft		7 ft		8 ft		9 ft		10 ft</a:t>
            </a:r>
          </a:p>
          <a:p>
            <a:pPr marL="222250" indent="-222250" defTabSz="485775">
              <a:buClr>
                <a:srgbClr val="FFFF00"/>
              </a:buClr>
              <a:buSzPct val="90000"/>
              <a:buFont typeface="Monotype Sorts" pitchFamily="2" charset="2"/>
              <a:buNone/>
            </a:pPr>
            <a:r>
              <a:rPr lang="en-US" sz="2000" b="1" dirty="0">
                <a:solidFill>
                  <a:srgbClr val="FFFFFF"/>
                </a:solidFill>
                <a:latin typeface="Arial" charset="0"/>
              </a:rPr>
              <a:t>	</a:t>
            </a:r>
          </a:p>
          <a:p>
            <a:pPr marL="222250" indent="-222250" defTabSz="485775">
              <a:buClr>
                <a:srgbClr val="FFFF00"/>
              </a:buClr>
              <a:buSzPct val="90000"/>
              <a:buFont typeface="Monotype Sorts" pitchFamily="2" charset="2"/>
              <a:buNone/>
            </a:pPr>
            <a:r>
              <a:rPr lang="en-US" sz="2000" b="1" dirty="0">
                <a:solidFill>
                  <a:srgbClr val="FFFFFF"/>
                </a:solidFill>
                <a:latin typeface="Arial" charset="0"/>
              </a:rPr>
              <a:t>6 x 8 SOLID				8,306	7,118	6,220	5,539	4,583		</a:t>
            </a:r>
          </a:p>
          <a:p>
            <a:pPr marL="222250" indent="-222250" defTabSz="485775">
              <a:buClr>
                <a:srgbClr val="FFFF00"/>
              </a:buClr>
              <a:buSzPct val="90000"/>
              <a:buFont typeface="Monotype Sorts" pitchFamily="2" charset="2"/>
              <a:buNone/>
            </a:pPr>
            <a:r>
              <a:rPr lang="en-US" sz="2000" b="1" dirty="0">
                <a:solidFill>
                  <a:srgbClr val="FFFFFF"/>
                </a:solidFill>
                <a:latin typeface="Arial" charset="0"/>
              </a:rPr>
              <a:t>6 x 8 BUILT-UP			7,359	6,306	5,511	4,908	4,062		</a:t>
            </a:r>
          </a:p>
          <a:p>
            <a:pPr marL="222250" indent="-222250" defTabSz="485775">
              <a:buClr>
                <a:srgbClr val="FFFF00"/>
              </a:buClr>
              <a:buSzPct val="90000"/>
              <a:buFont typeface="Monotype Sorts" pitchFamily="2" charset="2"/>
              <a:buNone/>
            </a:pPr>
            <a:r>
              <a:rPr lang="en-US" sz="2000" b="1" dirty="0">
                <a:solidFill>
                  <a:srgbClr val="FFFFFF"/>
                </a:solidFill>
                <a:latin typeface="Arial" charset="0"/>
              </a:rPr>
              <a:t>6 x 10 SOLID			11,357	10,804	9,980	8,887	7,997		</a:t>
            </a:r>
          </a:p>
          <a:p>
            <a:pPr marL="222250" indent="-222250" defTabSz="485775">
              <a:buClr>
                <a:srgbClr val="FFFF00"/>
              </a:buClr>
              <a:buSzPct val="90000"/>
              <a:buFont typeface="Monotype Sorts" pitchFamily="2" charset="2"/>
              <a:buNone/>
            </a:pPr>
            <a:r>
              <a:rPr lang="en-US" sz="2000" b="1" dirty="0">
                <a:solidFill>
                  <a:srgbClr val="FFFFFF"/>
                </a:solidFill>
                <a:latin typeface="Arial" charset="0"/>
              </a:rPr>
              <a:t>6 x 10 BUILT-UP		</a:t>
            </a:r>
            <a:r>
              <a:rPr lang="en-US" sz="2000" b="1" dirty="0" smtClean="0">
                <a:solidFill>
                  <a:srgbClr val="FFFFFF"/>
                </a:solidFill>
                <a:latin typeface="Arial" charset="0"/>
              </a:rPr>
              <a:t>       10,068</a:t>
            </a:r>
            <a:r>
              <a:rPr lang="en-US" sz="2000" b="1" dirty="0">
                <a:solidFill>
                  <a:srgbClr val="FFFFFF"/>
                </a:solidFill>
                <a:latin typeface="Arial" charset="0"/>
              </a:rPr>
              <a:t>	9,576	8,844	7,878	7,086		</a:t>
            </a:r>
          </a:p>
          <a:p>
            <a:pPr marL="222250" indent="-222250" defTabSz="485775">
              <a:buClr>
                <a:srgbClr val="FFFF00"/>
              </a:buClr>
              <a:buSzPct val="90000"/>
              <a:buFont typeface="Monotype Sorts" pitchFamily="2" charset="2"/>
              <a:buNone/>
            </a:pPr>
            <a:r>
              <a:rPr lang="en-US" sz="2000" b="1" dirty="0">
                <a:solidFill>
                  <a:srgbClr val="FFFFFF"/>
                </a:solidFill>
                <a:latin typeface="Arial" charset="0"/>
              </a:rPr>
              <a:t>8 x 8 SOLID				11,326	9,706	8,482	7,553	6,250		</a:t>
            </a:r>
          </a:p>
          <a:p>
            <a:pPr marL="222250" indent="-222250" defTabSz="485775">
              <a:buClr>
                <a:srgbClr val="FFFF00"/>
              </a:buClr>
              <a:buSzPct val="90000"/>
              <a:buFont typeface="Monotype Sorts" pitchFamily="2" charset="2"/>
              <a:buNone/>
            </a:pPr>
            <a:r>
              <a:rPr lang="en-US" sz="2000" b="1" dirty="0">
                <a:solidFill>
                  <a:srgbClr val="FFFFFF"/>
                </a:solidFill>
                <a:latin typeface="Arial" charset="0"/>
              </a:rPr>
              <a:t>8 x 8 BUILT-UP			9,812	8,408	7,348	6,544	5,416		</a:t>
            </a:r>
          </a:p>
          <a:p>
            <a:pPr marL="222250" indent="-222250" defTabSz="485775">
              <a:buClr>
                <a:srgbClr val="FFFF00"/>
              </a:buClr>
              <a:buSzPct val="90000"/>
              <a:buFont typeface="Monotype Sorts" pitchFamily="2" charset="2"/>
              <a:buNone/>
            </a:pPr>
            <a:r>
              <a:rPr lang="en-US" sz="2000" b="1" dirty="0">
                <a:solidFill>
                  <a:srgbClr val="FFFFFF"/>
                </a:solidFill>
                <a:latin typeface="Arial" charset="0"/>
              </a:rPr>
              <a:t>8 x 10 SOLID			15,487	14,732	13,608	12,116	10,902	</a:t>
            </a:r>
          </a:p>
          <a:p>
            <a:pPr marL="222250" indent="-222250" defTabSz="485775">
              <a:buClr>
                <a:srgbClr val="FFFF00"/>
              </a:buClr>
              <a:buSzPct val="90000"/>
              <a:buFont typeface="Monotype Sorts" pitchFamily="2" charset="2"/>
              <a:buNone/>
            </a:pPr>
            <a:r>
              <a:rPr lang="en-US" sz="2000" b="1" dirty="0">
                <a:solidFill>
                  <a:srgbClr val="FFFFFF"/>
                </a:solidFill>
                <a:latin typeface="Arial" charset="0"/>
              </a:rPr>
              <a:t>8 x 10 BUILT-UP		</a:t>
            </a:r>
            <a:r>
              <a:rPr lang="en-US" sz="2000" b="1" dirty="0" smtClean="0">
                <a:solidFill>
                  <a:srgbClr val="FFFFFF"/>
                </a:solidFill>
                <a:latin typeface="Arial" charset="0"/>
              </a:rPr>
              <a:t>       13,424</a:t>
            </a:r>
            <a:r>
              <a:rPr lang="en-US" sz="2000" b="1" dirty="0">
                <a:solidFill>
                  <a:srgbClr val="FFFFFF"/>
                </a:solidFill>
                <a:latin typeface="Arial" charset="0"/>
              </a:rPr>
              <a:t>	12,768	11,792	10,504	9,448		</a:t>
            </a:r>
            <a:endParaRPr lang="en-US" dirty="0"/>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D89E3F0-6102-4494-80FC-3163A5395708}" type="slidenum">
              <a:rPr lang="en-US"/>
              <a:pPr/>
              <a:t>98</a:t>
            </a:fld>
            <a:endParaRPr lang="en-US"/>
          </a:p>
        </p:txBody>
      </p:sp>
      <p:sp>
        <p:nvSpPr>
          <p:cNvPr id="66563" name="Rectangle 3"/>
          <p:cNvSpPr>
            <a:spLocks noGrp="1" noChangeArrowheads="1"/>
          </p:cNvSpPr>
          <p:nvPr>
            <p:ph type="body" idx="1"/>
          </p:nvPr>
        </p:nvSpPr>
        <p:spPr>
          <a:xfrm>
            <a:off x="0" y="0"/>
            <a:ext cx="10058400" cy="1219200"/>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FLOOR JOISTS</a:t>
            </a:r>
            <a:endParaRPr lang="en-US" u="sng"/>
          </a:p>
        </p:txBody>
      </p:sp>
      <p:sp>
        <p:nvSpPr>
          <p:cNvPr id="66602" name="Text Box 42"/>
          <p:cNvSpPr txBox="1">
            <a:spLocks noChangeArrowheads="1"/>
          </p:cNvSpPr>
          <p:nvPr/>
        </p:nvSpPr>
        <p:spPr bwMode="auto">
          <a:xfrm>
            <a:off x="457200" y="1676400"/>
            <a:ext cx="9083675" cy="462915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None/>
            </a:pPr>
            <a:r>
              <a:rPr lang="en-US" sz="2900" b="1">
                <a:solidFill>
                  <a:srgbClr val="FFFFFF"/>
                </a:solidFill>
                <a:latin typeface="Arial" charset="0"/>
              </a:rPr>
              <a:t>Floor joists are the major structural members of the floor system.   For spans greater than 10 feet, 2 x 8, 2 x 10, or 2 x 12 lumber is used.</a:t>
            </a:r>
            <a:r>
              <a:rPr lang="en-US" b="1">
                <a:solidFill>
                  <a:srgbClr val="FFFFFF"/>
                </a:solidFill>
                <a:latin typeface="Arial" charset="0"/>
              </a:rPr>
              <a:t/>
            </a:r>
            <a:br>
              <a:rPr lang="en-US" b="1">
                <a:solidFill>
                  <a:srgbClr val="FFFFFF"/>
                </a:solidFill>
                <a:latin typeface="Arial" charset="0"/>
              </a:rPr>
            </a:br>
            <a:endParaRPr lang="en-US"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800" b="1">
                <a:solidFill>
                  <a:srgbClr val="FFFFFF"/>
                </a:solidFill>
                <a:latin typeface="Arial" charset="0"/>
              </a:rPr>
              <a:t> To determine the maximum distance a joist can span, and safely support a live load of 40 lb per sqft use the following formula:</a:t>
            </a:r>
            <a:br>
              <a:rPr lang="en-US" sz="2800" b="1">
                <a:solidFill>
                  <a:srgbClr val="FFFFFF"/>
                </a:solidFill>
                <a:latin typeface="Arial" charset="0"/>
              </a:rPr>
            </a:br>
            <a:r>
              <a:rPr lang="en-US" sz="2900" b="1">
                <a:solidFill>
                  <a:srgbClr val="FFFFFF"/>
                </a:solidFill>
                <a:latin typeface="Arial" charset="0"/>
              </a:rPr>
              <a:t/>
            </a:r>
            <a:br>
              <a:rPr lang="en-US" sz="2900" b="1">
                <a:solidFill>
                  <a:srgbClr val="FFFFFF"/>
                </a:solidFill>
                <a:latin typeface="Arial" charset="0"/>
              </a:rPr>
            </a:br>
            <a:r>
              <a:rPr lang="en-US" sz="2800" b="1">
                <a:solidFill>
                  <a:srgbClr val="C21212"/>
                </a:solidFill>
                <a:latin typeface="Arial" charset="0"/>
              </a:rPr>
              <a:t>1.5 x the width of the joist = max length @ 16" o.c.</a:t>
            </a:r>
            <a:endParaRPr lang="en-US"/>
          </a:p>
        </p:txBody>
      </p:sp>
    </p:spTree>
  </p:cSld>
  <p:clrMapOvr>
    <a:overrideClrMapping bg1="dk2" tx1="lt1" bg2="dk1" tx2="lt2" accent1="accent1" accent2="accent2" accent3="accent3" accent4="accent4" accent5="accent5" accent6="accent6" hlink="hlink" folHlink="folHlink"/>
  </p:clrMapOvr>
  <p:transition>
    <p:cut/>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7AB2BF0A-2B6D-4122-9E8F-922981135E03}" type="slidenum">
              <a:rPr lang="en-US"/>
              <a:pPr/>
              <a:t>99</a:t>
            </a:fld>
            <a:endParaRPr lang="en-US"/>
          </a:p>
        </p:txBody>
      </p:sp>
      <p:sp>
        <p:nvSpPr>
          <p:cNvPr id="67587" name="Rectangle 3"/>
          <p:cNvSpPr>
            <a:spLocks noGrp="1" noChangeArrowheads="1"/>
          </p:cNvSpPr>
          <p:nvPr>
            <p:ph type="body" idx="1"/>
          </p:nvPr>
        </p:nvSpPr>
        <p:spPr>
          <a:xfrm>
            <a:off x="0" y="0"/>
            <a:ext cx="10058400" cy="1214438"/>
          </a:xfrm>
          <a:noFill/>
          <a:ln/>
        </p:spPr>
        <p:txBody>
          <a:bodyPr lIns="0" tIns="0" rIns="0" bIns="0" anchor="ctr"/>
          <a:lstStyle/>
          <a:p>
            <a:pPr marL="0" indent="0" algn="ctr" defTabSz="485775">
              <a:spcBef>
                <a:spcPct val="0"/>
              </a:spcBef>
              <a:buClr>
                <a:srgbClr val="FFFF00"/>
              </a:buClr>
              <a:buSzPct val="90000"/>
              <a:buFont typeface="Monotype Sorts" pitchFamily="2" charset="2"/>
              <a:buNone/>
            </a:pPr>
            <a:r>
              <a:rPr lang="en-US" sz="4100" b="1" u="sng">
                <a:solidFill>
                  <a:srgbClr val="FFFF00"/>
                </a:solidFill>
                <a:latin typeface="Arial" charset="0"/>
              </a:rPr>
              <a:t>FLOOR FRAMING</a:t>
            </a:r>
            <a:endParaRPr lang="en-US" u="sng"/>
          </a:p>
        </p:txBody>
      </p:sp>
      <p:sp>
        <p:nvSpPr>
          <p:cNvPr id="67626" name="Text Box 42"/>
          <p:cNvSpPr txBox="1">
            <a:spLocks noChangeArrowheads="1"/>
          </p:cNvSpPr>
          <p:nvPr/>
        </p:nvSpPr>
        <p:spPr bwMode="auto">
          <a:xfrm>
            <a:off x="304800" y="1447800"/>
            <a:ext cx="9394825" cy="5334000"/>
          </a:xfrm>
          <a:prstGeom prst="rect">
            <a:avLst/>
          </a:prstGeom>
          <a:noFill/>
          <a:ln w="9525">
            <a:noFill/>
            <a:miter lim="800000"/>
            <a:headEnd/>
            <a:tailEnd/>
          </a:ln>
          <a:effectLst/>
        </p:spPr>
        <p:txBody>
          <a:bodyPr lIns="0" tIns="0" rIns="0" bIns="0"/>
          <a:lstStyle/>
          <a:p>
            <a:pPr marL="222250" indent="-222250" defTabSz="485775">
              <a:buClr>
                <a:srgbClr val="FFFF00"/>
              </a:buClr>
              <a:buSzPct val="90000"/>
              <a:buFont typeface="Monotype Sorts" pitchFamily="2" charset="2"/>
              <a:buChar char="l"/>
            </a:pPr>
            <a:r>
              <a:rPr lang="en-US" sz="2600" b="1">
                <a:solidFill>
                  <a:srgbClr val="FFFFFF"/>
                </a:solidFill>
                <a:latin typeface="Arial" charset="0"/>
              </a:rPr>
              <a:t> Bridging stiffens the floor joists and prevents them from swaying. One line of bridging is required between floor joists when the joists are no more than 8' long, and two lines are required for joists 16 feet long.</a:t>
            </a:r>
            <a:br>
              <a:rPr lang="en-US" sz="2600" b="1">
                <a:solidFill>
                  <a:srgbClr val="FFFFFF"/>
                </a:solidFill>
                <a:latin typeface="Arial" charset="0"/>
              </a:rPr>
            </a:br>
            <a:endParaRPr lang="en-US" sz="26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600" b="1">
                <a:solidFill>
                  <a:srgbClr val="FFFFFF"/>
                </a:solidFill>
                <a:latin typeface="Arial" charset="0"/>
              </a:rPr>
              <a:t> Plywood sheathing, 5/8" or 3/4”, is used as sub-flooring to tie all structural floor members together and provide a smooth surface for finish floors. The joist spacing should not exceed 16" o.c. when a   finish floor will be laid parallel to the joists.</a:t>
            </a:r>
            <a:br>
              <a:rPr lang="en-US" sz="2600" b="1">
                <a:solidFill>
                  <a:srgbClr val="FFFFFF"/>
                </a:solidFill>
                <a:latin typeface="Arial" charset="0"/>
              </a:rPr>
            </a:br>
            <a:endParaRPr lang="en-US" sz="2600" b="1">
              <a:solidFill>
                <a:srgbClr val="FFFFFF"/>
              </a:solidFill>
              <a:latin typeface="Arial" charset="0"/>
            </a:endParaRPr>
          </a:p>
          <a:p>
            <a:pPr marL="222250" indent="-222250" defTabSz="485775">
              <a:buClr>
                <a:srgbClr val="FFFF00"/>
              </a:buClr>
              <a:buSzPct val="90000"/>
              <a:buFont typeface="Monotype Sorts" pitchFamily="2" charset="2"/>
              <a:buChar char="l"/>
            </a:pPr>
            <a:r>
              <a:rPr lang="en-US" sz="2600" b="1">
                <a:solidFill>
                  <a:srgbClr val="FFFFFF"/>
                </a:solidFill>
                <a:latin typeface="Arial" charset="0"/>
              </a:rPr>
              <a:t> Plywood sub-flooring must be laid perpendicular to the floor joists to prevent low spots (sagging) in the floor.</a:t>
            </a:r>
            <a:endParaRPr lang="en-US" sz="2600"/>
          </a:p>
        </p:txBody>
      </p:sp>
    </p:spTree>
  </p:cSld>
  <p:clrMapOvr>
    <a:overrideClrMapping bg1="dk2" tx1="lt1" bg2="dk1" tx2="lt2" accent1="accent1" accent2="accent2" accent3="accent3" accent4="accent4" accent5="accent5" accent6="accent6" hlink="hlink" folHlink="folHlink"/>
  </p:clrMapOvr>
  <p:transition>
    <p:cut/>
  </p:transition>
</p:sld>
</file>

<file path=ppt/theme/theme1.xml><?xml version="1.0" encoding="utf-8"?>
<a:theme xmlns:a="http://schemas.openxmlformats.org/drawingml/2006/main" name="Default Design">
  <a:themeElements>
    <a:clrScheme name="">
      <a:dk1>
        <a:srgbClr val="00004F"/>
      </a:dk1>
      <a:lt1>
        <a:srgbClr val="FFFFFF"/>
      </a:lt1>
      <a:dk2>
        <a:srgbClr val="0000FF"/>
      </a:dk2>
      <a:lt2>
        <a:srgbClr val="FFFF00"/>
      </a:lt2>
      <a:accent1>
        <a:srgbClr val="FFFFC2"/>
      </a:accent1>
      <a:accent2>
        <a:srgbClr val="0000E0"/>
      </a:accent2>
      <a:accent3>
        <a:srgbClr val="AAAAFF"/>
      </a:accent3>
      <a:accent4>
        <a:srgbClr val="DADADA"/>
      </a:accent4>
      <a:accent5>
        <a:srgbClr val="FFFFDD"/>
      </a:accent5>
      <a:accent6>
        <a:srgbClr val="0000CB"/>
      </a:accent6>
      <a:hlink>
        <a:srgbClr val="0041C2"/>
      </a:hlink>
      <a:folHlink>
        <a:srgbClr val="0000FF"/>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10.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11.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12.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13.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14.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15.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16.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17.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18.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19.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0.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1.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2.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3.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4.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5.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6.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7.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8.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29.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0.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1.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2.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3.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4.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5.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6.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7.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8.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39.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0.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1.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2.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3.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4.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5.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6.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7.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8.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49.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0.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1.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2.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3.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4.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5.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6.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7.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8.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59.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0.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1.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2.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3.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4.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5.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6.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7.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8.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69.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0.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1.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2.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3.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4.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5.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6.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7.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8.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79.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8.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80.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81.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82.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83.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ppt/theme/themeOverride9.xml><?xml version="1.0" encoding="utf-8"?>
<a:themeOverride xmlns:a="http://schemas.openxmlformats.org/drawingml/2006/main">
  <a:clrScheme name="">
    <a:dk1>
      <a:srgbClr val="00004F"/>
    </a:dk1>
    <a:lt1>
      <a:srgbClr val="FFFFFF"/>
    </a:lt1>
    <a:dk2>
      <a:srgbClr val="000061"/>
    </a:dk2>
    <a:lt2>
      <a:srgbClr val="FFFF00"/>
    </a:lt2>
    <a:accent1>
      <a:srgbClr val="FFFFC2"/>
    </a:accent1>
    <a:accent2>
      <a:srgbClr val="0000E0"/>
    </a:accent2>
    <a:accent3>
      <a:srgbClr val="AAAAB7"/>
    </a:accent3>
    <a:accent4>
      <a:srgbClr val="DADADA"/>
    </a:accent4>
    <a:accent5>
      <a:srgbClr val="FFFFDD"/>
    </a:accent5>
    <a:accent6>
      <a:srgbClr val="0000CB"/>
    </a:accent6>
    <a:hlink>
      <a:srgbClr val="0041C2"/>
    </a:hlink>
    <a:folHlink>
      <a:srgbClr val="0000F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18B144004194C9E44084DD5126DF4" ma:contentTypeVersion="0" ma:contentTypeDescription="Create a new document." ma:contentTypeScope="" ma:versionID="9466372b008559e9e7165f1de714996e">
  <xsd:schema xmlns:xsd="http://www.w3.org/2001/XMLSchema" xmlns:p="http://schemas.microsoft.com/office/2006/metadata/properties" targetNamespace="http://schemas.microsoft.com/office/2006/metadata/properties" ma:root="true" ma:fieldsID="aee6ac39761dd1ece81f6673a3e120e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45670792-A580-4B22-A8CC-14C25FD88DB1}">
  <ds:schemaRefs>
    <ds:schemaRef ds:uri="http://schemas.microsoft.com/sharepoint/v3/contenttype/forms"/>
  </ds:schemaRefs>
</ds:datastoreItem>
</file>

<file path=customXml/itemProps2.xml><?xml version="1.0" encoding="utf-8"?>
<ds:datastoreItem xmlns:ds="http://schemas.openxmlformats.org/officeDocument/2006/customXml" ds:itemID="{9C94EDB9-7EB2-4FA8-B8B6-2C82B3DBD59B}">
  <ds:schemaRefs>
    <ds:schemaRef ds:uri="http://schemas.microsoft.com/office/2006/metadata/properties"/>
  </ds:schemaRefs>
</ds:datastoreItem>
</file>

<file path=customXml/itemProps3.xml><?xml version="1.0" encoding="utf-8"?>
<ds:datastoreItem xmlns:ds="http://schemas.openxmlformats.org/officeDocument/2006/customXml" ds:itemID="{A1354C0C-E0FA-4A94-82A9-672D5F1AD7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otalTime>19436</TotalTime>
  <Words>3018</Words>
  <Application>Microsoft Office PowerPoint</Application>
  <PresentationFormat>Custom</PresentationFormat>
  <Paragraphs>685</Paragraphs>
  <Slides>127</Slides>
  <Notes>2</Notes>
  <HiddenSlides>0</HiddenSlides>
  <MMClips>0</MMClips>
  <ScaleCrop>false</ScaleCrop>
  <HeadingPairs>
    <vt:vector size="4" baseType="variant">
      <vt:variant>
        <vt:lpstr>Theme</vt:lpstr>
      </vt:variant>
      <vt:variant>
        <vt:i4>1</vt:i4>
      </vt:variant>
      <vt:variant>
        <vt:lpstr>Slide Titles</vt:lpstr>
      </vt:variant>
      <vt:variant>
        <vt:i4>127</vt:i4>
      </vt:variant>
    </vt:vector>
  </HeadingPairs>
  <TitlesOfParts>
    <vt:vector size="128" baseType="lpstr">
      <vt:lpstr>Default Design</vt:lpstr>
      <vt:lpstr>PowerPoint Presentation</vt:lpstr>
      <vt:lpstr>TERMINAL LEARNING OBJECTIVE:</vt:lpstr>
      <vt:lpstr>ENABLING LEARNING OBJECTIVES: </vt:lpstr>
      <vt:lpstr>ENABLING LEARNING OBJECTIVES CONTINUED: </vt:lpstr>
      <vt:lpstr>ENABLING LEARNING OBJECTIVES CONTINUED:</vt:lpstr>
      <vt:lpstr>METHOD AND MEDIA</vt:lpstr>
      <vt:lpstr>ADMINISTRATIVE INSTRUCTIONS</vt:lpstr>
      <vt:lpstr>EVALUATION </vt:lpstr>
      <vt:lpstr>SAFETY</vt:lpstr>
      <vt:lpstr>3 Phases of Construction</vt:lpstr>
      <vt:lpstr>PowerPoint Presentation</vt:lpstr>
      <vt:lpstr>PowerPoint Presentation</vt:lpstr>
      <vt:lpstr>PowerPoint Presentation</vt:lpstr>
      <vt:lpstr>PowerPoint Presentation</vt:lpstr>
      <vt:lpstr>QUESTIONS?</vt:lpstr>
      <vt:lpstr>DEMONSTRATION</vt:lpstr>
      <vt:lpstr>PowerPoint Presentation</vt:lpstr>
      <vt:lpstr>PowerPoint Presentation</vt:lpstr>
      <vt:lpstr>PowerPoint Presentation</vt:lpstr>
      <vt:lpstr>PowerPoint Presentation</vt:lpstr>
      <vt:lpstr>QUESTIONS?</vt:lpstr>
      <vt:lpstr>DEMONSTRATION</vt:lpstr>
      <vt:lpstr>PowerPoint Presentation</vt:lpstr>
      <vt:lpstr>CMU (cont)</vt:lpstr>
      <vt:lpstr>PowerPoint Presentation</vt:lpstr>
      <vt:lpstr>DEMONSTRATION</vt:lpstr>
      <vt:lpstr>CMU REINFORCEMENT</vt:lpstr>
      <vt:lpstr>QUESTIONS?</vt:lpstr>
      <vt:lpstr>WOOD SPECIES &amp; USES</vt:lpstr>
      <vt:lpstr>PowerPoint Presentation</vt:lpstr>
      <vt:lpstr>PowerPoint Presentation</vt:lpstr>
      <vt:lpstr>PowerPoint Presentation</vt:lpstr>
      <vt:lpstr>TREATED LUMBER</vt:lpstr>
      <vt:lpstr>QUESTIONS?</vt:lpstr>
      <vt:lpstr>DEMONSTRATION</vt:lpstr>
      <vt:lpstr>PowerPoint Presentation</vt:lpstr>
      <vt:lpstr>PowerPoint Presentation</vt:lpstr>
      <vt:lpstr>PowerPoint Presentation</vt:lpstr>
      <vt:lpstr>PLYWOOD STAMPS</vt:lpstr>
      <vt:lpstr>QUESTIONS?</vt:lpstr>
      <vt:lpstr>FOUNDATIONS</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lpstr>PowerPoint Presentation</vt:lpstr>
      <vt:lpstr>PowerPoint Presentation</vt:lpstr>
      <vt:lpstr>PowerPoint Presentation</vt:lpstr>
      <vt:lpstr>COMPUTATION METHOD</vt:lpstr>
      <vt:lpstr>PowerPoint Presentation</vt:lpstr>
      <vt:lpstr>PowerPoint Presentation</vt:lpstr>
      <vt:lpstr>PowerPoint Presentation</vt:lpstr>
      <vt:lpstr>PowerPoint Presentation</vt:lpstr>
      <vt:lpstr>PRACTICAL EXERCISES</vt:lpstr>
      <vt:lpstr>PowerPoint Presentation</vt:lpstr>
      <vt:lpstr>PowerPoint Presentation</vt:lpstr>
      <vt:lpstr>QUESTIONS?</vt:lpstr>
      <vt:lpstr>PowerPoint Presentation</vt:lpstr>
      <vt:lpstr>DEMONSTRATION</vt:lpstr>
      <vt:lpstr>PowerPoint Presentation</vt:lpstr>
      <vt:lpstr>QUESTIONS?</vt:lpstr>
      <vt:lpstr>PowerPoint Presentation</vt:lpstr>
      <vt:lpstr>PowerPoint Presentation</vt:lpstr>
      <vt:lpstr>PowerPoint Presentation</vt:lpstr>
      <vt:lpstr>PowerPoint Presentation</vt:lpstr>
      <vt:lpstr>PowerPoint Presentation</vt:lpstr>
      <vt:lpstr>CONCRETE SLAB CLASSIFICATIONS  (Class 1 – Class 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lpstr>PowerPoint Presentation</vt:lpstr>
      <vt:lpstr>PowerPoint Presentation</vt:lpstr>
      <vt:lpstr>QUESTIONS?</vt:lpstr>
      <vt:lpstr>DEMONSTRATION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DEMONSTRATION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DEMONSTRATION</vt:lpstr>
      <vt:lpstr>PowerPoint Presentation</vt:lpstr>
      <vt:lpstr>DEMONSTRATION</vt:lpstr>
      <vt:lpstr>SHEATHING</vt:lpstr>
      <vt:lpstr>PowerPoint Presentation</vt:lpstr>
      <vt:lpstr>QUESTIONS?</vt:lpstr>
      <vt:lpstr>FRAME FINISHES</vt:lpstr>
      <vt:lpstr>PowerPoint Presentation</vt:lpstr>
      <vt:lpstr>QUESTIONS?</vt:lpstr>
      <vt:lpstr>PRACTICAL APPLICATION</vt:lpstr>
      <vt:lpstr>QUESTIONS?</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U S MARINES</dc:creator>
  <cp:lastModifiedBy>Stolley, Jill-Ann,CTR, DMA-Public Web</cp:lastModifiedBy>
  <cp:revision>101</cp:revision>
  <dcterms:created xsi:type="dcterms:W3CDTF">1999-11-24T03:34:43Z</dcterms:created>
  <dcterms:modified xsi:type="dcterms:W3CDTF">2012-10-24T13:16:11Z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0x010100B3218B144004194C9E44084DD5126DF4</vt:lpwstr>
  </property>
  <property fmtid="{D5CDD505-2E9C-101B-9397-08002B2CF9AE}" pid="3" name="TemplateUrl">
    <vt:lpwstr/>
  </property>
  <property fmtid="{D5CDD505-2E9C-101B-9397-08002B2CF9AE}" pid="4" name="_SourceUrl">
    <vt:lpwstr/>
  </property>
  <property fmtid="{D5CDD505-2E9C-101B-9397-08002B2CF9AE}" pid="5" name="_SharedFileIndex">
    <vt:lpwstr/>
  </property>
  <property fmtid="{D5CDD505-2E9C-101B-9397-08002B2CF9AE}" pid="6" name="xd_Signature">
    <vt:bool>false</vt:bool>
  </property>
  <property fmtid="{D5CDD505-2E9C-101B-9397-08002B2CF9AE}" pid="7" name="xd_ProgID">
    <vt:lpwstr/>
  </property>
</Properties>
</file>