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2" r:id="rId1"/>
    <p:sldMasterId id="2147483668" r:id="rId2"/>
    <p:sldMasterId id="2147483680" r:id="rId3"/>
  </p:sldMasterIdLst>
  <p:sldIdLst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B0B49BA-E419-4B81-98A1-2D4E6C00A290}">
          <p14:sldIdLst/>
        </p14:section>
        <p14:section name="Untitled Section" id="{4D25E075-5A20-42F2-BC5F-F2C8E0C18EF9}">
          <p14:sldIdLst>
            <p14:sldId id="25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8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6"/>
          <p:cNvSpPr>
            <a:spLocks noChangeShapeType="1"/>
          </p:cNvSpPr>
          <p:nvPr userDrawn="1"/>
        </p:nvSpPr>
        <p:spPr bwMode="auto">
          <a:xfrm>
            <a:off x="381000" y="6217920"/>
            <a:ext cx="114300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600" u="sng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47042" y="6356350"/>
            <a:ext cx="4067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E82EFC-2FE6-4D82-A758-BD96522E9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144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0F2050-21D7-46A4-9C14-C96168BD7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8957B1-FA83-4BB8-986F-77953055F8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FC49D5-B02C-48B1-A1EA-0CBE9F03FF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919AE-75F5-44E1-AE8F-AC91CDE6A0DC}" type="datetimeFigureOut">
              <a:rPr lang="en-US" smtClean="0"/>
              <a:t>6/7/2021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A3F925-97A9-470A-9D30-3D68E87E18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B4C8D8-60BB-4839-B322-235B85528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F91E8-4C7D-4B13-B755-632C56CA6E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30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46E655-F2D4-4ED8-8558-078D4FF37D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089A03-AE39-4BCA-8926-2EF9851C77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037DF5-5E40-4902-98F0-B6748D0FF0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919AE-75F5-44E1-AE8F-AC91CDE6A0DC}" type="datetimeFigureOut">
              <a:rPr lang="en-US" smtClean="0"/>
              <a:t>6/7/2021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385CD6-0D4E-447D-946A-F5EA8F79E6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68275D-8D28-4506-BBFB-CEF3214126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F91E8-4C7D-4B13-B755-632C56CA6E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0103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2BCC1-3781-421C-9C39-96CFC6FEEB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EFA0B6-E27B-4A72-B6C9-EE11C6D4F1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256D17-1C1D-4B4A-A284-E55FB1FBF1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B99760-6724-40C2-A817-A4FFF6BBA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919AE-75F5-44E1-AE8F-AC91CDE6A0DC}" type="datetimeFigureOut">
              <a:rPr lang="en-US" smtClean="0"/>
              <a:t>6/7/2021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312B3F-C601-40AC-8C8A-B5188089B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DA081A-770A-4BDE-83D5-62101CC25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F91E8-4C7D-4B13-B755-632C56CA6E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897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9B8615-2AAD-4760-B2D9-612D561947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40CDAC-B1D2-4EEF-932F-4F92EF6E5D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956549-053F-45E6-95C2-6DC9074F87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EA0EB56-E72D-49EA-ACDD-44FCB0E53B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276586F-78CE-461D-8DB3-DE4E31590B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42093B2-A311-49AC-A2BC-4054E0242D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919AE-75F5-44E1-AE8F-AC91CDE6A0DC}" type="datetimeFigureOut">
              <a:rPr lang="en-US" smtClean="0"/>
              <a:t>6/7/2021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3789C7F-2D74-47F4-8DD7-2EE08E8941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446A5FC-B12A-43A3-8E22-81B90DAA0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F91E8-4C7D-4B13-B755-632C56CA6E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7762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C66529-3FF8-4835-AB5D-E657396D9D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263A37F-3AB1-4989-B3C6-C677A30D70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919AE-75F5-44E1-AE8F-AC91CDE6A0DC}" type="datetimeFigureOut">
              <a:rPr lang="en-US" smtClean="0"/>
              <a:t>6/7/2021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5ECFB2F-319C-4F0E-997B-19DC3398D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AB3F89-90A5-4955-8DCC-9CDF73F12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F91E8-4C7D-4B13-B755-632C56CA6E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0135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488F5D5-AB60-4FD9-B47C-D83A9368F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919AE-75F5-44E1-AE8F-AC91CDE6A0DC}" type="datetimeFigureOut">
              <a:rPr lang="en-US" smtClean="0"/>
              <a:t>6/7/2021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513747B-E521-4EB9-9E1F-B3AC27B9C1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8B30EE-81C0-4D2C-AE7C-E27821B66B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F91E8-4C7D-4B13-B755-632C56CA6E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444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77B1E0-6228-474A-A011-331526DE9A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04A6F0-7EAA-467B-9ABB-53088A57B2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5724B7-EF74-4405-BF24-732EF3450D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A73FE8-27AD-4E0B-8756-833E25447B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919AE-75F5-44E1-AE8F-AC91CDE6A0DC}" type="datetimeFigureOut">
              <a:rPr lang="en-US" smtClean="0"/>
              <a:t>6/7/2021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205157-F0CB-4D4B-8F2E-53582C439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82A46A-D1C1-41F1-83BF-E6633EFBAF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F91E8-4C7D-4B13-B755-632C56CA6E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9229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9D11CB-F360-4A48-BF33-3A7CEBB170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19BEDC3-9158-4796-A487-B6D7DB89A2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3967A0-8655-48E6-ACFC-3E4A2E8B79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7697A3-A39D-4D34-9E27-B0EF534586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919AE-75F5-44E1-AE8F-AC91CDE6A0DC}" type="datetimeFigureOut">
              <a:rPr lang="en-US" smtClean="0"/>
              <a:t>6/7/2021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BE529B-702B-43F4-9160-EC3935284B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09E1B6-DA7F-48C8-B142-7B7A84BFE4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F91E8-4C7D-4B13-B755-632C56CA6E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7695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93575E-C12F-410C-A4CF-9480E02E9B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463FFF-7142-40BF-93BF-F3BB36DDAE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727543-0122-41DE-9486-BB6706DA3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919AE-75F5-44E1-AE8F-AC91CDE6A0DC}" type="datetimeFigureOut">
              <a:rPr lang="en-US" smtClean="0"/>
              <a:t>6/7/2021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8BBE27-25E5-4DE0-9A8C-7A057383A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9FABF1-1CFB-413C-8764-575C67C485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F91E8-4C7D-4B13-B755-632C56CA6E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7501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E9CF9B4-BA37-4DFE-9440-1A6AB51418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C22306-78A9-4175-AC13-D01364E090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9E77D6-C809-4B7B-86C2-95FE740A3B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919AE-75F5-44E1-AE8F-AC91CDE6A0DC}" type="datetimeFigureOut">
              <a:rPr lang="en-US" smtClean="0"/>
              <a:t>6/7/2021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B5020A-48CC-4682-9064-D9DDD8E9FB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61C63D-E455-4318-BC49-37ADE1E42E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F91E8-4C7D-4B13-B755-632C56CA6E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814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 userDrawn="1"/>
        </p:nvCxnSpPr>
        <p:spPr>
          <a:xfrm>
            <a:off x="6104587" y="990600"/>
            <a:ext cx="0" cy="5257800"/>
          </a:xfrm>
          <a:prstGeom prst="line">
            <a:avLst/>
          </a:prstGeom>
          <a:noFill/>
          <a:ln w="25400" cap="flat" cmpd="sng" algn="ctr">
            <a:solidFill>
              <a:srgbClr val="FF0000"/>
            </a:solidFill>
            <a:prstDash val="solid"/>
          </a:ln>
          <a:effectLst/>
        </p:spPr>
      </p:cxnSp>
      <p:sp>
        <p:nvSpPr>
          <p:cNvPr id="13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1072662" y="193436"/>
            <a:ext cx="10058400" cy="52753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0" y="931986"/>
            <a:ext cx="6035040" cy="52753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1" u="sng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6131166" y="926122"/>
            <a:ext cx="6035040" cy="52753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1" u="sng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8"/>
          <p:cNvSpPr>
            <a:spLocks noGrp="1"/>
          </p:cNvSpPr>
          <p:nvPr>
            <p:ph type="body" sz="quarter" idx="16" hasCustomPrompt="1"/>
          </p:nvPr>
        </p:nvSpPr>
        <p:spPr>
          <a:xfrm>
            <a:off x="29305" y="1506417"/>
            <a:ext cx="6035040" cy="4741981"/>
          </a:xfrm>
          <a:prstGeom prst="rect">
            <a:avLst/>
          </a:prstGeom>
        </p:spPr>
        <p:txBody>
          <a:bodyPr/>
          <a:lstStyle>
            <a:lvl1pPr marL="342900" indent="-342900" algn="l">
              <a:buFont typeface="Arial" panose="020B0604020202020204" pitchFamily="34" charset="0"/>
              <a:buChar char="•"/>
              <a:defRPr sz="2000" b="1" u="none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04813" indent="-176213">
              <a:buFont typeface="Calibri" panose="020F0502020204030204" pitchFamily="34" charset="0"/>
              <a:buChar char="⁻"/>
              <a:defRPr sz="1800" b="0" baseline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81025" indent="-228600">
              <a:buFont typeface="Arial" panose="020B0604020202020204" pitchFamily="34" charset="0"/>
              <a:buChar char="+"/>
              <a:defRPr sz="1600" baseline="0">
                <a:latin typeface="Arial" panose="020B0604020202020204" pitchFamily="34" charset="0"/>
              </a:defRPr>
            </a:lvl3pPr>
            <a:lvl4pPr marL="685800" indent="-176213">
              <a:buFont typeface="Calibri" panose="020F0502020204030204" pitchFamily="34" charset="0"/>
              <a:buChar char="›"/>
              <a:defRPr sz="1400" baseline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Font typeface="Arial" panose="020B0604020202020204" pitchFamily="34" charset="0"/>
              <a:buNone/>
              <a:defRPr baseline="30000"/>
            </a:lvl5pPr>
            <a:lvl9pPr marL="3657600" indent="0">
              <a:buNone/>
              <a:defRPr/>
            </a:lvl9pPr>
          </a:lstStyle>
          <a:p>
            <a:pPr lvl="0"/>
            <a:r>
              <a:rPr lang="en-US"/>
              <a:t>Level 1</a:t>
            </a:r>
          </a:p>
          <a:p>
            <a:pPr lvl="1"/>
            <a:r>
              <a:rPr lang="en-US"/>
              <a:t>Level 2</a:t>
            </a:r>
          </a:p>
          <a:p>
            <a:pPr lvl="2"/>
            <a:r>
              <a:rPr lang="en-US"/>
              <a:t>Level 3</a:t>
            </a:r>
          </a:p>
          <a:p>
            <a:pPr lvl="3"/>
            <a:r>
              <a:rPr lang="en-US"/>
              <a:t>Level 4</a:t>
            </a:r>
          </a:p>
        </p:txBody>
      </p:sp>
      <p:sp>
        <p:nvSpPr>
          <p:cNvPr id="18" name="Text Placeholder 8"/>
          <p:cNvSpPr>
            <a:spLocks noGrp="1"/>
          </p:cNvSpPr>
          <p:nvPr>
            <p:ph type="body" sz="quarter" idx="17" hasCustomPrompt="1"/>
          </p:nvPr>
        </p:nvSpPr>
        <p:spPr>
          <a:xfrm>
            <a:off x="6142886" y="1500552"/>
            <a:ext cx="6035040" cy="4747847"/>
          </a:xfrm>
          <a:prstGeom prst="rect">
            <a:avLst/>
          </a:prstGeom>
        </p:spPr>
        <p:txBody>
          <a:bodyPr/>
          <a:lstStyle>
            <a:lvl1pPr marL="342900" indent="-342900" algn="l">
              <a:buFont typeface="Arial" panose="020B0604020202020204" pitchFamily="34" charset="0"/>
              <a:buChar char="•"/>
              <a:defRPr sz="2000" b="1" u="none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04813" indent="-176213">
              <a:buFont typeface="Calibri" panose="020F0502020204030204" pitchFamily="34" charset="0"/>
              <a:buChar char="⁻"/>
              <a:defRPr sz="1800" b="0" baseline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81025" indent="-228600">
              <a:buFont typeface="Arial" panose="020B0604020202020204" pitchFamily="34" charset="0"/>
              <a:buChar char="+"/>
              <a:defRPr sz="1600" baseline="0">
                <a:latin typeface="Arial" panose="020B0604020202020204" pitchFamily="34" charset="0"/>
              </a:defRPr>
            </a:lvl3pPr>
            <a:lvl4pPr marL="685800" indent="-176213">
              <a:buFont typeface="Calibri" panose="020F0502020204030204" pitchFamily="34" charset="0"/>
              <a:buChar char="›"/>
              <a:defRPr sz="1400" baseline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Font typeface="Arial" panose="020B0604020202020204" pitchFamily="34" charset="0"/>
              <a:buNone/>
              <a:defRPr baseline="30000"/>
            </a:lvl5pPr>
            <a:lvl9pPr marL="3657600" indent="0">
              <a:buNone/>
              <a:defRPr/>
            </a:lvl9pPr>
          </a:lstStyle>
          <a:p>
            <a:pPr lvl="0"/>
            <a:r>
              <a:rPr lang="en-US"/>
              <a:t>Level 1</a:t>
            </a:r>
          </a:p>
          <a:p>
            <a:pPr lvl="1"/>
            <a:r>
              <a:rPr lang="en-US"/>
              <a:t>Level 2</a:t>
            </a:r>
          </a:p>
          <a:p>
            <a:pPr lvl="2"/>
            <a:r>
              <a:rPr lang="en-US"/>
              <a:t>Level 3</a:t>
            </a:r>
          </a:p>
          <a:p>
            <a:pPr lvl="3"/>
            <a:r>
              <a:rPr lang="en-US"/>
              <a:t>Level 4</a:t>
            </a:r>
          </a:p>
        </p:txBody>
      </p:sp>
    </p:spTree>
    <p:extLst>
      <p:ext uri="{BB962C8B-B14F-4D97-AF65-F5344CB8AC3E}">
        <p14:creationId xmlns:p14="http://schemas.microsoft.com/office/powerpoint/2010/main" val="13771587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22DCD3-0622-4FCE-9193-BC2C202DEC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F8600-98D9-4209-A501-D3F5E106A1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40547C-1B46-46B8-806F-B04EFCA28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AC7DC-1AAC-4D8E-87A8-4AA8496C8DAD}" type="datetimeFigureOut">
              <a:rPr lang="en-US" smtClean="0"/>
              <a:t>6/7/2021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77B4AA-F45D-4999-A72B-A0B8CD68AD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D94234-1328-4C24-935D-902C2CFE9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92BD5-CA53-479E-9D4C-55CB1CBBC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5812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B9D81-20EF-4588-B85D-24FF831307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A75D1C-7FDE-4396-B1A5-9A5FE08CA9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F033F3-66A5-4EE6-8F55-18F490790B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AC7DC-1AAC-4D8E-87A8-4AA8496C8DAD}" type="datetimeFigureOut">
              <a:rPr lang="en-US" smtClean="0"/>
              <a:t>6/7/2021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741D03-BE12-4377-9AC2-EC8955122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28FF18-321F-460A-8B27-B04EF5A8C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92BD5-CA53-479E-9D4C-55CB1CBBC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08763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C841EE-3294-44F0-A637-F4EA5BB753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40B1FB-7513-4289-AFA7-73F171D163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6CE147-A09A-4589-A292-DD88E169A4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AC7DC-1AAC-4D8E-87A8-4AA8496C8DAD}" type="datetimeFigureOut">
              <a:rPr lang="en-US" smtClean="0"/>
              <a:t>6/7/2021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A94FFC-E72F-4874-8BE9-CDFDFDDC4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332134-1353-49E6-AF71-A40A57142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92BD5-CA53-479E-9D4C-55CB1CBBC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37380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2C3C4C-3922-4643-812E-4EADC51EC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D8CC55-716A-4760-BC72-B51F1757AE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680332-F9F8-4D28-827E-C0FB261881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281CCA-307E-493C-901C-8BC36D86F1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AC7DC-1AAC-4D8E-87A8-4AA8496C8DAD}" type="datetimeFigureOut">
              <a:rPr lang="en-US" smtClean="0"/>
              <a:t>6/7/2021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8D410A-EBB4-4853-A2E8-E537D6A7C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D4F51E-13BE-45BD-80F2-9B8C5D035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92BD5-CA53-479E-9D4C-55CB1CBBC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38443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EAE5E-B76B-4470-B507-275BE5DF3F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E94B96-E281-43BB-A82B-52A17458AB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E7B478-45E3-4DFF-AAFF-10B4F6720B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47AA8A6-5352-4B3B-BF4C-4ACB017CB9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7604F94-3110-4505-8EA7-1B72B66FB6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E320172-A0CE-4398-9A4E-DF3E2E3005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AC7DC-1AAC-4D8E-87A8-4AA8496C8DAD}" type="datetimeFigureOut">
              <a:rPr lang="en-US" smtClean="0"/>
              <a:t>6/7/2021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876E4A1-BDA7-480C-8F9C-AB76736B1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63081EC-A162-4EC8-88A7-30F3B1DBB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92BD5-CA53-479E-9D4C-55CB1CBBC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26178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8F642B-725C-4CB1-91FE-DBE80B2D3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8DA42F4-E020-4C9B-877D-2D1952DD54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AC7DC-1AAC-4D8E-87A8-4AA8496C8DAD}" type="datetimeFigureOut">
              <a:rPr lang="en-US" smtClean="0"/>
              <a:t>6/7/2021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8B6D23-9823-4699-AF87-40A8115A95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A22DFFF-FEAE-42B1-B557-FEE5A0755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92BD5-CA53-479E-9D4C-55CB1CBBC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75174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50E291-1976-43D6-A836-7D4918804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AC7DC-1AAC-4D8E-87A8-4AA8496C8DAD}" type="datetimeFigureOut">
              <a:rPr lang="en-US" smtClean="0"/>
              <a:t>6/7/2021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17A19A9-BF1C-410B-861C-43CEA4EE82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A8FD78-810A-483A-9861-401CF42FC5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92BD5-CA53-479E-9D4C-55CB1CBBC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5683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8B5010-984E-4093-BCD5-246D3B588B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424D36-55CF-4F5B-8FC3-2C9CAE6B71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E316DB-8D71-4F14-85CD-F89EF70B81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76E5AA-EB54-4718-90D1-60E3DC4E46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AC7DC-1AAC-4D8E-87A8-4AA8496C8DAD}" type="datetimeFigureOut">
              <a:rPr lang="en-US" smtClean="0"/>
              <a:t>6/7/2021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AF37D1-B026-4373-95DD-3100DAF82D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A903B1-222F-4740-8A59-FA81F7027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92BD5-CA53-479E-9D4C-55CB1CBBC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87612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89E782-8FC1-471B-85D2-D20367CC55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8DC7356-84E7-403A-8FF6-9A666FFB2A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6E88D3-1BAB-494C-8933-D8F30E5B9A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220A5E-FD8F-4AA4-A30C-5DD4B4DA2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AC7DC-1AAC-4D8E-87A8-4AA8496C8DAD}" type="datetimeFigureOut">
              <a:rPr lang="en-US" smtClean="0"/>
              <a:t>6/7/2021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FD3E6F-99B9-4AE6-AC35-D19CFB843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1A200B-FBE3-47F6-911A-26E56EB738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92BD5-CA53-479E-9D4C-55CB1CBBC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58616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E38D5C-BCE6-4B2D-AA80-F3EC4C1A07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43263D-C3B8-498A-9EA8-E6887AE806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BB062E-0685-4A9F-A15C-7F75A59BE2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AC7DC-1AAC-4D8E-87A8-4AA8496C8DAD}" type="datetimeFigureOut">
              <a:rPr lang="en-US" smtClean="0"/>
              <a:t>6/7/2021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591B65-CCC6-4828-8A1F-4F78A6BAF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19EA8B-F315-4DC1-94AB-5D7847629B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92BD5-CA53-479E-9D4C-55CB1CBBC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390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 userDrawn="1"/>
        </p:nvCxnSpPr>
        <p:spPr>
          <a:xfrm>
            <a:off x="6104587" y="990600"/>
            <a:ext cx="0" cy="5257800"/>
          </a:xfrm>
          <a:prstGeom prst="line">
            <a:avLst/>
          </a:prstGeom>
          <a:noFill/>
          <a:ln w="25400" cap="flat" cmpd="sng" algn="ctr">
            <a:solidFill>
              <a:srgbClr val="FF0000"/>
            </a:solidFill>
            <a:prstDash val="solid"/>
          </a:ln>
          <a:effectLst/>
        </p:spPr>
      </p:cxnSp>
      <p:cxnSp>
        <p:nvCxnSpPr>
          <p:cNvPr id="12" name="Straight Connector 11"/>
          <p:cNvCxnSpPr/>
          <p:nvPr userDrawn="1"/>
        </p:nvCxnSpPr>
        <p:spPr>
          <a:xfrm flipV="1">
            <a:off x="381000" y="3788219"/>
            <a:ext cx="11430000" cy="159"/>
          </a:xfrm>
          <a:prstGeom prst="line">
            <a:avLst/>
          </a:prstGeom>
          <a:noFill/>
          <a:ln w="25400" cap="flat" cmpd="sng" algn="ctr">
            <a:solidFill>
              <a:srgbClr val="FF0000"/>
            </a:solidFill>
            <a:prstDash val="solid"/>
          </a:ln>
          <a:effectLst/>
        </p:spPr>
      </p:cxnSp>
      <p:sp>
        <p:nvSpPr>
          <p:cNvPr id="27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1072662" y="193436"/>
            <a:ext cx="10075984" cy="52753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0" y="914401"/>
            <a:ext cx="6035040" cy="52753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1" u="sng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6131166" y="926122"/>
            <a:ext cx="6035040" cy="52753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1" u="sng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2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29305" y="3845168"/>
            <a:ext cx="6035040" cy="52753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1" u="sng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3" name="Text Placeholder 8"/>
          <p:cNvSpPr>
            <a:spLocks noGrp="1"/>
          </p:cNvSpPr>
          <p:nvPr>
            <p:ph type="body" sz="quarter" idx="15"/>
          </p:nvPr>
        </p:nvSpPr>
        <p:spPr>
          <a:xfrm>
            <a:off x="6142886" y="3821719"/>
            <a:ext cx="6035040" cy="52753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1" u="sng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4" name="Text Placeholder 8"/>
          <p:cNvSpPr>
            <a:spLocks noGrp="1"/>
          </p:cNvSpPr>
          <p:nvPr>
            <p:ph type="body" sz="quarter" idx="16" hasCustomPrompt="1"/>
          </p:nvPr>
        </p:nvSpPr>
        <p:spPr>
          <a:xfrm>
            <a:off x="29305" y="1453663"/>
            <a:ext cx="6035040" cy="2283630"/>
          </a:xfrm>
          <a:prstGeom prst="rect">
            <a:avLst/>
          </a:prstGeom>
        </p:spPr>
        <p:txBody>
          <a:bodyPr/>
          <a:lstStyle>
            <a:lvl1pPr marL="342900" indent="-342900" algn="l">
              <a:buFont typeface="Arial" panose="020B0604020202020204" pitchFamily="34" charset="0"/>
              <a:buChar char="•"/>
              <a:defRPr sz="2000" b="1" u="none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04813" indent="-176213">
              <a:buFont typeface="Calibri" panose="020F0502020204030204" pitchFamily="34" charset="0"/>
              <a:buChar char="⁻"/>
              <a:defRPr sz="1800" b="0" baseline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81025" indent="-228600">
              <a:buFont typeface="Arial" panose="020B0604020202020204" pitchFamily="34" charset="0"/>
              <a:buChar char="+"/>
              <a:defRPr sz="1600" baseline="0">
                <a:latin typeface="Arial" panose="020B0604020202020204" pitchFamily="34" charset="0"/>
              </a:defRPr>
            </a:lvl3pPr>
            <a:lvl4pPr marL="685800" indent="-176213">
              <a:buFont typeface="Calibri" panose="020F0502020204030204" pitchFamily="34" charset="0"/>
              <a:buChar char="›"/>
              <a:defRPr sz="1400" baseline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Font typeface="Arial" panose="020B0604020202020204" pitchFamily="34" charset="0"/>
              <a:buNone/>
              <a:defRPr baseline="30000"/>
            </a:lvl5pPr>
            <a:lvl9pPr marL="3657600" indent="0">
              <a:buNone/>
              <a:defRPr/>
            </a:lvl9pPr>
          </a:lstStyle>
          <a:p>
            <a:pPr lvl="0"/>
            <a:r>
              <a:rPr lang="en-US"/>
              <a:t>Level 1</a:t>
            </a:r>
          </a:p>
          <a:p>
            <a:pPr lvl="1"/>
            <a:r>
              <a:rPr lang="en-US"/>
              <a:t>Level 2</a:t>
            </a:r>
          </a:p>
          <a:p>
            <a:pPr lvl="2"/>
            <a:r>
              <a:rPr lang="en-US"/>
              <a:t>Level 3</a:t>
            </a:r>
          </a:p>
          <a:p>
            <a:pPr lvl="3"/>
            <a:r>
              <a:rPr lang="en-US"/>
              <a:t>Level 4</a:t>
            </a:r>
          </a:p>
        </p:txBody>
      </p:sp>
      <p:sp>
        <p:nvSpPr>
          <p:cNvPr id="35" name="Text Placeholder 8"/>
          <p:cNvSpPr>
            <a:spLocks noGrp="1"/>
          </p:cNvSpPr>
          <p:nvPr>
            <p:ph type="body" sz="quarter" idx="17" hasCustomPrompt="1"/>
          </p:nvPr>
        </p:nvSpPr>
        <p:spPr>
          <a:xfrm>
            <a:off x="41025" y="4402011"/>
            <a:ext cx="6035040" cy="1846389"/>
          </a:xfrm>
          <a:prstGeom prst="rect">
            <a:avLst/>
          </a:prstGeom>
        </p:spPr>
        <p:txBody>
          <a:bodyPr/>
          <a:lstStyle>
            <a:lvl1pPr marL="342900" indent="-342900" algn="l">
              <a:buFont typeface="Arial" panose="020B0604020202020204" pitchFamily="34" charset="0"/>
              <a:buChar char="•"/>
              <a:defRPr sz="2000" b="1" u="none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04813" indent="-176213">
              <a:buFont typeface="Calibri" panose="020F0502020204030204" pitchFamily="34" charset="0"/>
              <a:buChar char="⁻"/>
              <a:defRPr sz="1800" b="0" baseline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81025" indent="-228600">
              <a:buFont typeface="Arial" panose="020B0604020202020204" pitchFamily="34" charset="0"/>
              <a:buChar char="+"/>
              <a:defRPr sz="1600" baseline="0">
                <a:latin typeface="Arial" panose="020B0604020202020204" pitchFamily="34" charset="0"/>
              </a:defRPr>
            </a:lvl3pPr>
            <a:lvl4pPr marL="685800" indent="-176213">
              <a:buFont typeface="Calibri" panose="020F0502020204030204" pitchFamily="34" charset="0"/>
              <a:buChar char="›"/>
              <a:defRPr sz="1400" baseline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Font typeface="Arial" panose="020B0604020202020204" pitchFamily="34" charset="0"/>
              <a:buNone/>
              <a:defRPr baseline="30000"/>
            </a:lvl5pPr>
            <a:lvl9pPr marL="3657600" indent="0">
              <a:buNone/>
              <a:defRPr/>
            </a:lvl9pPr>
          </a:lstStyle>
          <a:p>
            <a:pPr lvl="0"/>
            <a:r>
              <a:rPr lang="en-US"/>
              <a:t>Level 1</a:t>
            </a:r>
          </a:p>
          <a:p>
            <a:pPr lvl="1"/>
            <a:r>
              <a:rPr lang="en-US"/>
              <a:t>Level 2</a:t>
            </a:r>
          </a:p>
          <a:p>
            <a:pPr lvl="2"/>
            <a:r>
              <a:rPr lang="en-US"/>
              <a:t>Level 3</a:t>
            </a:r>
          </a:p>
          <a:p>
            <a:pPr lvl="3"/>
            <a:r>
              <a:rPr lang="en-US"/>
              <a:t>Level 4</a:t>
            </a:r>
          </a:p>
        </p:txBody>
      </p:sp>
      <p:sp>
        <p:nvSpPr>
          <p:cNvPr id="36" name="Text Placeholder 8"/>
          <p:cNvSpPr>
            <a:spLocks noGrp="1"/>
          </p:cNvSpPr>
          <p:nvPr>
            <p:ph type="body" sz="quarter" idx="18" hasCustomPrompt="1"/>
          </p:nvPr>
        </p:nvSpPr>
        <p:spPr>
          <a:xfrm>
            <a:off x="6119448" y="1459521"/>
            <a:ext cx="6035040" cy="2283630"/>
          </a:xfrm>
          <a:prstGeom prst="rect">
            <a:avLst/>
          </a:prstGeom>
        </p:spPr>
        <p:txBody>
          <a:bodyPr/>
          <a:lstStyle>
            <a:lvl1pPr marL="342900" indent="-342900" algn="l">
              <a:buFont typeface="Arial" panose="020B0604020202020204" pitchFamily="34" charset="0"/>
              <a:buChar char="•"/>
              <a:defRPr sz="2000" b="1" u="none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04813" indent="-176213">
              <a:buFont typeface="Calibri" panose="020F0502020204030204" pitchFamily="34" charset="0"/>
              <a:buChar char="⁻"/>
              <a:defRPr sz="1800" b="0" baseline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81025" indent="-228600">
              <a:buFont typeface="Arial" panose="020B0604020202020204" pitchFamily="34" charset="0"/>
              <a:buChar char="+"/>
              <a:defRPr sz="1600" baseline="0">
                <a:latin typeface="Arial" panose="020B0604020202020204" pitchFamily="34" charset="0"/>
              </a:defRPr>
            </a:lvl3pPr>
            <a:lvl4pPr marL="685800" indent="-176213">
              <a:buFont typeface="Calibri" panose="020F0502020204030204" pitchFamily="34" charset="0"/>
              <a:buChar char="›"/>
              <a:defRPr sz="1400" baseline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Font typeface="Arial" panose="020B0604020202020204" pitchFamily="34" charset="0"/>
              <a:buNone/>
              <a:defRPr baseline="30000"/>
            </a:lvl5pPr>
            <a:lvl9pPr marL="3657600" indent="0">
              <a:buNone/>
              <a:defRPr/>
            </a:lvl9pPr>
          </a:lstStyle>
          <a:p>
            <a:pPr lvl="0"/>
            <a:r>
              <a:rPr lang="en-US"/>
              <a:t>Level 1</a:t>
            </a:r>
          </a:p>
          <a:p>
            <a:pPr lvl="1"/>
            <a:r>
              <a:rPr lang="en-US"/>
              <a:t>Level 2</a:t>
            </a:r>
          </a:p>
          <a:p>
            <a:pPr lvl="2"/>
            <a:r>
              <a:rPr lang="en-US"/>
              <a:t>Level 3</a:t>
            </a:r>
          </a:p>
          <a:p>
            <a:pPr lvl="3"/>
            <a:r>
              <a:rPr lang="en-US"/>
              <a:t>Level 4</a:t>
            </a:r>
          </a:p>
        </p:txBody>
      </p:sp>
      <p:sp>
        <p:nvSpPr>
          <p:cNvPr id="37" name="Text Placeholder 8"/>
          <p:cNvSpPr>
            <a:spLocks noGrp="1"/>
          </p:cNvSpPr>
          <p:nvPr>
            <p:ph type="body" sz="quarter" idx="19" hasCustomPrompt="1"/>
          </p:nvPr>
        </p:nvSpPr>
        <p:spPr>
          <a:xfrm>
            <a:off x="6131172" y="4407880"/>
            <a:ext cx="6035040" cy="1840520"/>
          </a:xfrm>
          <a:prstGeom prst="rect">
            <a:avLst/>
          </a:prstGeom>
        </p:spPr>
        <p:txBody>
          <a:bodyPr/>
          <a:lstStyle>
            <a:lvl1pPr marL="342900" indent="-342900" algn="l">
              <a:buFont typeface="Arial" panose="020B0604020202020204" pitchFamily="34" charset="0"/>
              <a:buChar char="•"/>
              <a:defRPr sz="2000" b="1" u="none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04813" indent="-176213">
              <a:buFont typeface="Calibri" panose="020F0502020204030204" pitchFamily="34" charset="0"/>
              <a:buChar char="⁻"/>
              <a:defRPr sz="1800" b="0" baseline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81025" indent="-228600">
              <a:buFont typeface="Arial" panose="020B0604020202020204" pitchFamily="34" charset="0"/>
              <a:buChar char="+"/>
              <a:defRPr sz="1600" baseline="0">
                <a:latin typeface="Arial" panose="020B0604020202020204" pitchFamily="34" charset="0"/>
              </a:defRPr>
            </a:lvl3pPr>
            <a:lvl4pPr marL="685800" indent="-176213">
              <a:buFont typeface="Calibri" panose="020F0502020204030204" pitchFamily="34" charset="0"/>
              <a:buChar char="›"/>
              <a:defRPr sz="1400" baseline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Font typeface="Arial" panose="020B0604020202020204" pitchFamily="34" charset="0"/>
              <a:buNone/>
              <a:defRPr baseline="30000"/>
            </a:lvl5pPr>
            <a:lvl9pPr marL="3657600" indent="0">
              <a:buNone/>
              <a:defRPr/>
            </a:lvl9pPr>
          </a:lstStyle>
          <a:p>
            <a:pPr lvl="0"/>
            <a:r>
              <a:rPr lang="en-US"/>
              <a:t>Level 1</a:t>
            </a:r>
          </a:p>
          <a:p>
            <a:pPr lvl="1"/>
            <a:r>
              <a:rPr lang="en-US"/>
              <a:t>Level 2</a:t>
            </a:r>
          </a:p>
          <a:p>
            <a:pPr lvl="2"/>
            <a:r>
              <a:rPr lang="en-US"/>
              <a:t>Level 3</a:t>
            </a:r>
          </a:p>
          <a:p>
            <a:pPr lvl="3"/>
            <a:r>
              <a:rPr lang="en-US"/>
              <a:t>Level 4</a:t>
            </a:r>
          </a:p>
        </p:txBody>
      </p:sp>
    </p:spTree>
    <p:extLst>
      <p:ext uri="{BB962C8B-B14F-4D97-AF65-F5344CB8AC3E}">
        <p14:creationId xmlns:p14="http://schemas.microsoft.com/office/powerpoint/2010/main" val="6101921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F800CFD-6BB9-4755-86E8-DF7850A2DE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854D28-CCCE-4D67-A621-8F691B4F60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A2429D-E15D-4CE9-8450-149C1CAE2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AC7DC-1AAC-4D8E-87A8-4AA8496C8DAD}" type="datetimeFigureOut">
              <a:rPr lang="en-US" smtClean="0"/>
              <a:t>6/7/2021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06447B-6D14-426A-AFFF-46FF485C6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3C4A3F-9CBB-4831-8E1A-D97BE66A4A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92BD5-CA53-479E-9D4C-55CB1CBBC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680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C5F17-4197-40C9-A06D-CFFE58F6DE2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63C19-6CC7-4066-87D3-44FA1A04109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2058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1072662" y="193436"/>
            <a:ext cx="10075984" cy="52753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83871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7272" y="-152400"/>
            <a:ext cx="886652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1"/>
            <a:ext cx="10972800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457200" indent="-457200">
              <a:buFont typeface="Arial" panose="020B0604020202020204" pitchFamily="34" charset="0"/>
              <a:buChar char="•"/>
              <a:defRPr sz="2600" b="0" u="none"/>
            </a:lvl1pPr>
            <a:lvl2pPr marL="1028700" indent="-571500">
              <a:buFont typeface="Arial" panose="020B0604020202020204" pitchFamily="34" charset="0"/>
              <a:buChar char="•"/>
              <a:defRPr sz="2600"/>
            </a:lvl2pPr>
            <a:lvl3pPr marL="1257300" indent="-342900">
              <a:buFont typeface="Arial" panose="020B0604020202020204" pitchFamily="34" charset="0"/>
              <a:buChar char="•"/>
              <a:defRPr sz="2600"/>
            </a:lvl3pPr>
            <a:lvl4pPr marL="1600200" indent="-228600">
              <a:buFont typeface="Arial" panose="020B0604020202020204" pitchFamily="34" charset="0"/>
              <a:buChar char="•"/>
              <a:defRPr sz="2600"/>
            </a:lvl4pPr>
            <a:lvl5pPr marL="2057400" indent="-228600">
              <a:buFont typeface="Arial" panose="020B0604020202020204" pitchFamily="34" charset="0"/>
              <a:buChar char="•"/>
              <a:defRPr sz="2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177EB-48CD-4DB6-8256-0F4C085E73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810878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preserve="1">
  <p:cSld name="2_Section Header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Google Shape;35;p4"/>
          <p:cNvCxnSpPr/>
          <p:nvPr/>
        </p:nvCxnSpPr>
        <p:spPr>
          <a:xfrm>
            <a:off x="6104587" y="990600"/>
            <a:ext cx="0" cy="5257800"/>
          </a:xfrm>
          <a:prstGeom prst="straightConnector1">
            <a:avLst/>
          </a:prstGeom>
          <a:noFill/>
          <a:ln w="254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6" name="Google Shape;36;p4"/>
          <p:cNvCxnSpPr/>
          <p:nvPr/>
        </p:nvCxnSpPr>
        <p:spPr>
          <a:xfrm rot="10800000" flipH="1">
            <a:off x="389587" y="3613858"/>
            <a:ext cx="11430000" cy="159"/>
          </a:xfrm>
          <a:prstGeom prst="straightConnector1">
            <a:avLst/>
          </a:prstGeom>
          <a:noFill/>
          <a:ln w="254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7" name="Google Shape;37;p4"/>
          <p:cNvSpPr txBox="1">
            <a:spLocks noGrp="1"/>
          </p:cNvSpPr>
          <p:nvPr>
            <p:ph type="body" idx="1"/>
          </p:nvPr>
        </p:nvSpPr>
        <p:spPr>
          <a:xfrm>
            <a:off x="1072662" y="193436"/>
            <a:ext cx="10075984" cy="5275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Google Shape;38;p4"/>
          <p:cNvSpPr txBox="1">
            <a:spLocks noGrp="1"/>
          </p:cNvSpPr>
          <p:nvPr>
            <p:ph type="body" idx="2"/>
          </p:nvPr>
        </p:nvSpPr>
        <p:spPr>
          <a:xfrm>
            <a:off x="0" y="914401"/>
            <a:ext cx="6035040" cy="379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sng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Google Shape;39;p4"/>
          <p:cNvSpPr txBox="1">
            <a:spLocks noGrp="1"/>
          </p:cNvSpPr>
          <p:nvPr>
            <p:ph type="body" idx="3"/>
          </p:nvPr>
        </p:nvSpPr>
        <p:spPr>
          <a:xfrm>
            <a:off x="6131166" y="926122"/>
            <a:ext cx="6035040" cy="368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sng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Google Shape;40;p4"/>
          <p:cNvSpPr txBox="1">
            <a:spLocks noGrp="1"/>
          </p:cNvSpPr>
          <p:nvPr>
            <p:ph type="body" idx="4"/>
          </p:nvPr>
        </p:nvSpPr>
        <p:spPr>
          <a:xfrm>
            <a:off x="24471" y="3639457"/>
            <a:ext cx="6035040" cy="3916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sng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1" name="Google Shape;41;p4"/>
          <p:cNvSpPr txBox="1">
            <a:spLocks noGrp="1"/>
          </p:cNvSpPr>
          <p:nvPr>
            <p:ph type="body" idx="5"/>
          </p:nvPr>
        </p:nvSpPr>
        <p:spPr>
          <a:xfrm>
            <a:off x="6144830" y="3643484"/>
            <a:ext cx="6035040" cy="3876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sng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Google Shape;42;p4"/>
          <p:cNvSpPr txBox="1">
            <a:spLocks noGrp="1"/>
          </p:cNvSpPr>
          <p:nvPr>
            <p:ph type="body" idx="6"/>
          </p:nvPr>
        </p:nvSpPr>
        <p:spPr>
          <a:xfrm>
            <a:off x="10303" y="4031088"/>
            <a:ext cx="6049208" cy="2286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55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+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›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 baseline="30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Google Shape;43;p4"/>
          <p:cNvSpPr txBox="1">
            <a:spLocks noGrp="1"/>
          </p:cNvSpPr>
          <p:nvPr>
            <p:ph type="body" idx="7"/>
          </p:nvPr>
        </p:nvSpPr>
        <p:spPr>
          <a:xfrm>
            <a:off x="0" y="1319625"/>
            <a:ext cx="6064345" cy="22647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55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+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›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 baseline="30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Google Shape;44;p4"/>
          <p:cNvSpPr txBox="1">
            <a:spLocks noGrp="1"/>
          </p:cNvSpPr>
          <p:nvPr>
            <p:ph type="body" idx="8"/>
          </p:nvPr>
        </p:nvSpPr>
        <p:spPr>
          <a:xfrm>
            <a:off x="6119448" y="1319625"/>
            <a:ext cx="6046758" cy="22647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55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+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›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 baseline="30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Google Shape;45;p4"/>
          <p:cNvSpPr txBox="1">
            <a:spLocks noGrp="1"/>
          </p:cNvSpPr>
          <p:nvPr>
            <p:ph type="body" idx="9"/>
          </p:nvPr>
        </p:nvSpPr>
        <p:spPr>
          <a:xfrm>
            <a:off x="6131172" y="4031087"/>
            <a:ext cx="6035040" cy="22173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55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+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›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 baseline="30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88762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8D76C7-EE9A-46E4-995D-4E4068DA97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0B1DAC7-9A6B-404F-B23C-4EFD41DF00A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82EFC-2FE6-4D82-A758-BD96522E9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643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866BCE-EDA4-4F43-8BBA-9BD059A143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3B67E0A-77DC-457D-9AAD-4AE096B49B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4B963B-46E0-4C78-97BA-653D7E87A5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919AE-75F5-44E1-AE8F-AC91CDE6A0DC}" type="datetimeFigureOut">
              <a:rPr lang="en-US" smtClean="0"/>
              <a:t>6/7/2021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8432DC-B778-440F-8266-54736F493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D44975-7C3A-4134-819E-1F342E01C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F91E8-4C7D-4B13-B755-632C56CA6E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058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gif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47042" y="6356350"/>
            <a:ext cx="4067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E82EFC-2FE6-4D82-A758-BD96522E9033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0" y="829212"/>
            <a:ext cx="12192000" cy="47625"/>
            <a:chOff x="0" y="1070610"/>
            <a:chExt cx="9144000" cy="41910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0" y="1070610"/>
              <a:ext cx="9144000" cy="0"/>
            </a:xfrm>
            <a:prstGeom prst="line">
              <a:avLst/>
            </a:prstGeom>
            <a:noFill/>
            <a:ln w="25400" cap="flat" cmpd="sng" algn="ctr">
              <a:solidFill>
                <a:srgbClr val="FF0000"/>
              </a:solidFill>
              <a:prstDash val="solid"/>
            </a:ln>
            <a:effectLst/>
          </p:spPr>
        </p:cxnSp>
        <p:grpSp>
          <p:nvGrpSpPr>
            <p:cNvPr id="9" name="Group 8"/>
            <p:cNvGrpSpPr/>
            <p:nvPr/>
          </p:nvGrpSpPr>
          <p:grpSpPr>
            <a:xfrm>
              <a:off x="0" y="1094232"/>
              <a:ext cx="9144000" cy="18288"/>
              <a:chOff x="0" y="1094232"/>
              <a:chExt cx="9144000" cy="18288"/>
            </a:xfrm>
          </p:grpSpPr>
          <p:cxnSp>
            <p:nvCxnSpPr>
              <p:cNvPr id="10" name="Straight Connector 9"/>
              <p:cNvCxnSpPr/>
              <p:nvPr/>
            </p:nvCxnSpPr>
            <p:spPr>
              <a:xfrm>
                <a:off x="0" y="1112520"/>
                <a:ext cx="9144000" cy="0"/>
              </a:xfrm>
              <a:prstGeom prst="line">
                <a:avLst/>
              </a:prstGeom>
              <a:noFill/>
              <a:ln w="25400" cap="flat" cmpd="sng" algn="ctr">
                <a:solidFill>
                  <a:srgbClr val="FF0000"/>
                </a:solidFill>
                <a:prstDash val="solid"/>
              </a:ln>
              <a:effectLst/>
            </p:spPr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0" y="1094232"/>
                <a:ext cx="9144000" cy="0"/>
              </a:xfrm>
              <a:prstGeom prst="line">
                <a:avLst/>
              </a:prstGeom>
              <a:noFill/>
              <a:ln w="15875" cap="flat" cmpd="sng" algn="ctr">
                <a:solidFill>
                  <a:srgbClr val="000000"/>
                </a:solidFill>
                <a:prstDash val="solid"/>
              </a:ln>
              <a:effectLst/>
            </p:spPr>
          </p:cxnSp>
        </p:grpSp>
      </p:grpSp>
      <p:sp>
        <p:nvSpPr>
          <p:cNvPr id="14" name="Text Placeholder 3"/>
          <p:cNvSpPr txBox="1">
            <a:spLocks/>
          </p:cNvSpPr>
          <p:nvPr userDrawn="1"/>
        </p:nvSpPr>
        <p:spPr>
          <a:xfrm>
            <a:off x="5493887" y="6337658"/>
            <a:ext cx="1204226" cy="282038"/>
          </a:xfrm>
          <a:prstGeom prst="rect">
            <a:avLst/>
          </a:prstGeom>
          <a:solidFill>
            <a:srgbClr val="00B050"/>
          </a:solidFill>
        </p:spPr>
        <p:txBody>
          <a:bodyPr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>
                <a:solidFill>
                  <a:prstClr val="white"/>
                </a:solidFill>
              </a:rPr>
              <a:t>UNCLASSIFIED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02" y="1"/>
            <a:ext cx="820790" cy="82079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1590315" y="17807"/>
            <a:ext cx="564827" cy="796161"/>
          </a:xfrm>
          <a:prstGeom prst="rect">
            <a:avLst/>
          </a:prstGeom>
          <a:scene3d>
            <a:camera prst="orthographicFront">
              <a:rot lat="0" lon="10799977" rev="0"/>
            </a:camera>
            <a:lightRig rig="threePt" dir="t"/>
          </a:scene3d>
        </p:spPr>
      </p:pic>
    </p:spTree>
    <p:extLst>
      <p:ext uri="{BB962C8B-B14F-4D97-AF65-F5344CB8AC3E}">
        <p14:creationId xmlns:p14="http://schemas.microsoft.com/office/powerpoint/2010/main" val="829189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B04188A-3906-4F8E-B89F-35D12E4414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AC61B0-7473-498A-ACE5-B730BB3101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B830FC-4011-4014-80CC-B946D68731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919AE-75F5-44E1-AE8F-AC91CDE6A0DC}" type="datetimeFigureOut">
              <a:rPr lang="en-US" smtClean="0"/>
              <a:t>6/7/2021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E72022-B1C4-4BA4-9154-FD8F750017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4C3735-E82E-4FB5-96D0-884F2213E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DF91E8-4C7D-4B13-B755-632C56CA6E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813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FF767DC-D750-4EDC-AEA2-2FABB41D21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69CD67-9006-4F0E-B718-1BB9A4F3C9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A02B2F-ED0F-43CC-AB39-653A4C7BC1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4AC7DC-1AAC-4D8E-87A8-4AA8496C8DAD}" type="datetimeFigureOut">
              <a:rPr lang="en-US" smtClean="0"/>
              <a:t>6/7/2021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C80C26-77F5-48E2-A296-1A1153E9CB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A440F2-AB39-4930-8BF8-D40EA99F63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892BD5-CA53-479E-9D4C-55CB1CBBC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431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19004A1-97EF-40AD-9CCD-FA411BDC826F}"/>
              </a:ext>
            </a:extLst>
          </p:cNvPr>
          <p:cNvSpPr txBox="1"/>
          <p:nvPr/>
        </p:nvSpPr>
        <p:spPr bwMode="auto">
          <a:xfrm>
            <a:off x="3181580" y="226232"/>
            <a:ext cx="58288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rtlCol="0" anchor="b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Headquarters Battalion MMP Structure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8F3760C-F5CD-47A4-B267-30530756897D}"/>
              </a:ext>
            </a:extLst>
          </p:cNvPr>
          <p:cNvSpPr/>
          <p:nvPr/>
        </p:nvSpPr>
        <p:spPr>
          <a:xfrm>
            <a:off x="5263816" y="2672031"/>
            <a:ext cx="1664368" cy="744044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40000"/>
                  <a:lumOff val="60000"/>
                </a:schemeClr>
              </a:gs>
              <a:gs pos="46000">
                <a:schemeClr val="accent2">
                  <a:lumMod val="95000"/>
                  <a:lumOff val="5000"/>
                </a:schemeClr>
              </a:gs>
              <a:gs pos="100000">
                <a:schemeClr val="accent2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>
                <a:solidFill>
                  <a:schemeClr val="tx1"/>
                </a:solidFill>
              </a:rPr>
              <a:t>HQBn</a:t>
            </a:r>
            <a:r>
              <a:rPr lang="en-US" sz="1400" b="1" dirty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President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GySgt Glynn, Robert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F7BBD7C-1A10-46B2-8007-905DBDE0FAD2}"/>
              </a:ext>
            </a:extLst>
          </p:cNvPr>
          <p:cNvSpPr/>
          <p:nvPr/>
        </p:nvSpPr>
        <p:spPr>
          <a:xfrm>
            <a:off x="2285448" y="4947934"/>
            <a:ext cx="1696455" cy="85651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40000"/>
                  <a:lumOff val="60000"/>
                </a:schemeClr>
              </a:gs>
              <a:gs pos="46000">
                <a:schemeClr val="accent2">
                  <a:lumMod val="95000"/>
                  <a:lumOff val="5000"/>
                </a:schemeClr>
              </a:gs>
              <a:gs pos="100000">
                <a:schemeClr val="accent2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MCRC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Vice President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GySgt Orton, James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A76E718-493C-4262-AB23-492DD774A796}"/>
              </a:ext>
            </a:extLst>
          </p:cNvPr>
          <p:cNvSpPr/>
          <p:nvPr/>
        </p:nvSpPr>
        <p:spPr>
          <a:xfrm>
            <a:off x="4298639" y="4946568"/>
            <a:ext cx="1696455" cy="85651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40000"/>
                  <a:lumOff val="60000"/>
                </a:schemeClr>
              </a:gs>
              <a:gs pos="46000">
                <a:schemeClr val="accent2">
                  <a:lumMod val="95000"/>
                  <a:lumOff val="5000"/>
                </a:schemeClr>
              </a:gs>
              <a:gs pos="100000">
                <a:schemeClr val="accent2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DC M&amp;RA 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Vice President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Vacant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2E48D51-682D-468A-9F34-0380583B16B4}"/>
              </a:ext>
            </a:extLst>
          </p:cNvPr>
          <p:cNvSpPr/>
          <p:nvPr/>
        </p:nvSpPr>
        <p:spPr>
          <a:xfrm>
            <a:off x="6311830" y="4950668"/>
            <a:ext cx="1696455" cy="854232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40000"/>
                  <a:lumOff val="60000"/>
                </a:schemeClr>
              </a:gs>
              <a:gs pos="46000">
                <a:schemeClr val="accent2">
                  <a:lumMod val="95000"/>
                  <a:lumOff val="5000"/>
                </a:schemeClr>
              </a:gs>
              <a:gs pos="100000">
                <a:schemeClr val="accent2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TECOM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Vice President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Vacant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A569DD3-099D-4085-861F-DDD844EAE1BC}"/>
              </a:ext>
            </a:extLst>
          </p:cNvPr>
          <p:cNvSpPr/>
          <p:nvPr/>
        </p:nvSpPr>
        <p:spPr>
          <a:xfrm>
            <a:off x="4945480" y="3752383"/>
            <a:ext cx="2301039" cy="854232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40000"/>
                  <a:lumOff val="60000"/>
                </a:schemeClr>
              </a:gs>
              <a:gs pos="46000">
                <a:schemeClr val="accent2">
                  <a:lumMod val="95000"/>
                  <a:lumOff val="5000"/>
                </a:schemeClr>
              </a:gs>
              <a:gs pos="100000">
                <a:schemeClr val="accent2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Bn CMD Post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Vice President/Safety Officer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1stLt King, Nicholas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EE36EE1-B11E-46F1-9A5F-3F627FB2C1C6}"/>
              </a:ext>
            </a:extLst>
          </p:cNvPr>
          <p:cNvSpPr/>
          <p:nvPr/>
        </p:nvSpPr>
        <p:spPr>
          <a:xfrm>
            <a:off x="272257" y="4945201"/>
            <a:ext cx="1696455" cy="856511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40000"/>
                  <a:lumOff val="60000"/>
                </a:schemeClr>
              </a:gs>
              <a:gs pos="46000">
                <a:schemeClr val="accent2">
                  <a:lumMod val="95000"/>
                  <a:lumOff val="5000"/>
                </a:schemeClr>
              </a:gs>
              <a:gs pos="100000">
                <a:schemeClr val="accent2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DC CD&amp;I, MCWL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Vice President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GySgt Peterson, Troy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2990E05-ED50-4936-BD03-35598BBB0BA7}"/>
              </a:ext>
            </a:extLst>
          </p:cNvPr>
          <p:cNvSpPr/>
          <p:nvPr/>
        </p:nvSpPr>
        <p:spPr>
          <a:xfrm>
            <a:off x="8325021" y="4949757"/>
            <a:ext cx="1696454" cy="854232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40000"/>
                  <a:lumOff val="60000"/>
                </a:schemeClr>
              </a:gs>
              <a:gs pos="46000">
                <a:schemeClr val="accent2">
                  <a:lumMod val="95000"/>
                  <a:lumOff val="5000"/>
                </a:schemeClr>
              </a:gs>
              <a:gs pos="100000">
                <a:schemeClr val="accent2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Training CMD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Vice President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MSgt Ismael, </a:t>
            </a:r>
            <a:r>
              <a:rPr lang="en-US" sz="1400" dirty="0" err="1">
                <a:solidFill>
                  <a:schemeClr val="tx1"/>
                </a:solidFill>
              </a:rPr>
              <a:t>Ordaz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DAA7793-E35A-4864-8184-0012C4BBFC99}"/>
              </a:ext>
            </a:extLst>
          </p:cNvPr>
          <p:cNvSpPr/>
          <p:nvPr/>
        </p:nvSpPr>
        <p:spPr>
          <a:xfrm>
            <a:off x="10338210" y="4949300"/>
            <a:ext cx="1696455" cy="856512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40000"/>
                  <a:lumOff val="60000"/>
                </a:schemeClr>
              </a:gs>
              <a:gs pos="46000">
                <a:schemeClr val="accent2">
                  <a:lumMod val="95000"/>
                  <a:lumOff val="5000"/>
                </a:schemeClr>
              </a:gs>
              <a:gs pos="100000">
                <a:schemeClr val="accent2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Education CMD          </a:t>
            </a:r>
            <a:r>
              <a:rPr lang="en-US" sz="1400" dirty="0">
                <a:solidFill>
                  <a:schemeClr val="tx1"/>
                </a:solidFill>
              </a:rPr>
              <a:t>Vice President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Vacant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0D021D76-451D-44F7-B2EF-76B58CDA899B}"/>
              </a:ext>
            </a:extLst>
          </p:cNvPr>
          <p:cNvGrpSpPr/>
          <p:nvPr/>
        </p:nvGrpSpPr>
        <p:grpSpPr>
          <a:xfrm>
            <a:off x="514386" y="1217221"/>
            <a:ext cx="2903068" cy="1099141"/>
            <a:chOff x="514386" y="1217221"/>
            <a:chExt cx="2903068" cy="1099141"/>
          </a:xfrm>
        </p:grpSpPr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9D8C2DC3-280D-420C-8019-4FF3EA80C2FF}"/>
                </a:ext>
              </a:extLst>
            </p:cNvPr>
            <p:cNvSpPr txBox="1"/>
            <p:nvPr/>
          </p:nvSpPr>
          <p:spPr bwMode="auto">
            <a:xfrm>
              <a:off x="514386" y="1359504"/>
              <a:ext cx="2903068" cy="956858"/>
            </a:xfrm>
            <a:prstGeom prst="roundRect">
              <a:avLst/>
            </a:prstGeom>
            <a:gradFill flip="none" rotWithShape="1">
              <a:gsLst>
                <a:gs pos="0">
                  <a:schemeClr val="bg1">
                    <a:lumMod val="50000"/>
                    <a:tint val="66000"/>
                    <a:satMod val="160000"/>
                  </a:schemeClr>
                </a:gs>
                <a:gs pos="50000">
                  <a:schemeClr val="bg1">
                    <a:lumMod val="50000"/>
                    <a:tint val="44500"/>
                    <a:satMod val="160000"/>
                  </a:schemeClr>
                </a:gs>
                <a:gs pos="100000">
                  <a:schemeClr val="bg1">
                    <a:lumMod val="50000"/>
                    <a:tint val="23500"/>
                    <a:satMod val="16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b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400" kern="0" dirty="0">
                <a:solidFill>
                  <a:srgbClr val="000000"/>
                </a:solidFill>
                <a:latin typeface="Arial"/>
              </a:endParaRP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kern="0" dirty="0">
                  <a:solidFill>
                    <a:srgbClr val="000000"/>
                  </a:solidFill>
                  <a:latin typeface="Arial"/>
                </a:rPr>
                <a:t>Provide mentorship, foster respectful riding practices and ensure continuing education opportunities through out a Marines or Sailors riding career</a:t>
              </a:r>
              <a:r>
                <a:rPr kumimoji="0" lang="en-US" sz="1100" i="0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 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EF7A4794-80BC-4CB8-A53B-19DDB19EF892}"/>
                </a:ext>
              </a:extLst>
            </p:cNvPr>
            <p:cNvSpPr txBox="1"/>
            <p:nvPr/>
          </p:nvSpPr>
          <p:spPr bwMode="auto">
            <a:xfrm>
              <a:off x="1536392" y="1217221"/>
              <a:ext cx="864639" cy="306467"/>
            </a:xfrm>
            <a:prstGeom prst="roundRect">
              <a:avLst/>
            </a:prstGeom>
            <a:gradFill flip="none" rotWithShape="1">
              <a:gsLst>
                <a:gs pos="0">
                  <a:schemeClr val="bg1">
                    <a:lumMod val="50000"/>
                    <a:tint val="66000"/>
                    <a:satMod val="160000"/>
                  </a:schemeClr>
                </a:gs>
                <a:gs pos="50000">
                  <a:schemeClr val="bg1">
                    <a:lumMod val="50000"/>
                    <a:tint val="44500"/>
                    <a:satMod val="160000"/>
                  </a:schemeClr>
                </a:gs>
                <a:gs pos="100000">
                  <a:schemeClr val="bg1">
                    <a:lumMod val="50000"/>
                    <a:tint val="23500"/>
                    <a:satMod val="16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b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i="0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Mission</a:t>
              </a:r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A2FF0C6F-22BD-433B-918A-9889C38962F3}"/>
              </a:ext>
            </a:extLst>
          </p:cNvPr>
          <p:cNvGrpSpPr/>
          <p:nvPr/>
        </p:nvGrpSpPr>
        <p:grpSpPr>
          <a:xfrm>
            <a:off x="4659079" y="1265469"/>
            <a:ext cx="2733333" cy="982278"/>
            <a:chOff x="-2113750" y="1297916"/>
            <a:chExt cx="2733333" cy="982278"/>
          </a:xfrm>
        </p:grpSpPr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5C864787-F2C8-4BDF-A9C2-406EC94CDD95}"/>
                </a:ext>
              </a:extLst>
            </p:cNvPr>
            <p:cNvSpPr txBox="1"/>
            <p:nvPr/>
          </p:nvSpPr>
          <p:spPr bwMode="auto">
            <a:xfrm>
              <a:off x="-2113750" y="1427195"/>
              <a:ext cx="2733333" cy="852999"/>
            </a:xfrm>
            <a:prstGeom prst="roundRect">
              <a:avLst/>
            </a:prstGeom>
            <a:gradFill flip="none" rotWithShape="1">
              <a:gsLst>
                <a:gs pos="0">
                  <a:schemeClr val="bg1">
                    <a:lumMod val="50000"/>
                    <a:tint val="66000"/>
                    <a:satMod val="160000"/>
                  </a:schemeClr>
                </a:gs>
                <a:gs pos="50000">
                  <a:schemeClr val="bg1">
                    <a:lumMod val="50000"/>
                    <a:tint val="44500"/>
                    <a:satMod val="160000"/>
                  </a:schemeClr>
                </a:gs>
                <a:gs pos="100000">
                  <a:schemeClr val="bg1">
                    <a:lumMod val="50000"/>
                    <a:tint val="23500"/>
                    <a:satMod val="16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R="0" algn="ctr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tabLst/>
              </a:pPr>
              <a:endParaRPr lang="en-US" sz="1050" kern="0" dirty="0">
                <a:solidFill>
                  <a:srgbClr val="000000"/>
                </a:solidFill>
                <a:latin typeface="Arial"/>
              </a:endParaRPr>
            </a:p>
            <a:p>
              <a:pPr marR="0" algn="ctr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tabLst/>
              </a:pPr>
              <a:r>
                <a:rPr lang="en-US" sz="1050" kern="0" dirty="0">
                  <a:solidFill>
                    <a:srgbClr val="000000"/>
                  </a:solidFill>
                  <a:latin typeface="Arial"/>
                </a:rPr>
                <a:t>ESAMS Account, Training, Monthly Meetings, Quarterly Rides, Proper Credentialing, Mentorship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4B82C3C4-032A-4AED-88C7-686841BEF88F}"/>
                </a:ext>
              </a:extLst>
            </p:cNvPr>
            <p:cNvSpPr txBox="1"/>
            <p:nvPr/>
          </p:nvSpPr>
          <p:spPr bwMode="auto">
            <a:xfrm>
              <a:off x="-1179404" y="1297916"/>
              <a:ext cx="864639" cy="306467"/>
            </a:xfrm>
            <a:prstGeom prst="roundRect">
              <a:avLst/>
            </a:prstGeom>
            <a:gradFill flip="none" rotWithShape="1">
              <a:gsLst>
                <a:gs pos="0">
                  <a:schemeClr val="bg1">
                    <a:lumMod val="50000"/>
                    <a:tint val="66000"/>
                    <a:satMod val="160000"/>
                  </a:schemeClr>
                </a:gs>
                <a:gs pos="50000">
                  <a:schemeClr val="bg1">
                    <a:lumMod val="50000"/>
                    <a:tint val="44500"/>
                    <a:satMod val="160000"/>
                  </a:schemeClr>
                </a:gs>
                <a:gs pos="100000">
                  <a:schemeClr val="bg1">
                    <a:lumMod val="50000"/>
                    <a:tint val="23500"/>
                    <a:satMod val="16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b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i="0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Task</a:t>
              </a:r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C270AF2A-4B9C-4EC7-A818-A55A12F5B031}"/>
              </a:ext>
            </a:extLst>
          </p:cNvPr>
          <p:cNvGrpSpPr/>
          <p:nvPr/>
        </p:nvGrpSpPr>
        <p:grpSpPr>
          <a:xfrm>
            <a:off x="8634036" y="1196855"/>
            <a:ext cx="2803452" cy="1185006"/>
            <a:chOff x="-21048" y="1207806"/>
            <a:chExt cx="2803452" cy="1185006"/>
          </a:xfrm>
        </p:grpSpPr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DC0793EE-C683-4340-847B-506C065C1034}"/>
                </a:ext>
              </a:extLst>
            </p:cNvPr>
            <p:cNvSpPr txBox="1"/>
            <p:nvPr/>
          </p:nvSpPr>
          <p:spPr bwMode="auto">
            <a:xfrm>
              <a:off x="-21048" y="1361040"/>
              <a:ext cx="2803452" cy="1031772"/>
            </a:xfrm>
            <a:prstGeom prst="roundRect">
              <a:avLst/>
            </a:prstGeom>
            <a:gradFill flip="none" rotWithShape="1">
              <a:gsLst>
                <a:gs pos="0">
                  <a:schemeClr val="bg1">
                    <a:lumMod val="50000"/>
                    <a:tint val="66000"/>
                    <a:satMod val="160000"/>
                  </a:schemeClr>
                </a:gs>
                <a:gs pos="50000">
                  <a:schemeClr val="bg1">
                    <a:lumMod val="50000"/>
                    <a:tint val="44500"/>
                    <a:satMod val="160000"/>
                  </a:schemeClr>
                </a:gs>
                <a:gs pos="100000">
                  <a:schemeClr val="bg1">
                    <a:lumMod val="50000"/>
                    <a:tint val="23500"/>
                    <a:satMod val="16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b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400" kern="0" dirty="0">
                <a:solidFill>
                  <a:srgbClr val="000000"/>
                </a:solidFill>
                <a:latin typeface="Arial"/>
              </a:endParaRP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b="1" kern="0" dirty="0" err="1">
                  <a:solidFill>
                    <a:srgbClr val="000000"/>
                  </a:solidFill>
                  <a:latin typeface="Arial"/>
                </a:rPr>
                <a:t>HQBn</a:t>
              </a:r>
              <a:r>
                <a:rPr lang="en-US" sz="1100" b="1" kern="0" dirty="0">
                  <a:solidFill>
                    <a:srgbClr val="000000"/>
                  </a:solidFill>
                  <a:latin typeface="Arial"/>
                </a:rPr>
                <a:t> Active:___ Inactive___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50" i="0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DC CD&amp;I, MCWL:___, </a:t>
              </a:r>
              <a:r>
                <a:rPr lang="en-US" sz="1050" kern="0" dirty="0">
                  <a:solidFill>
                    <a:srgbClr val="000000"/>
                  </a:solidFill>
                  <a:latin typeface="Arial"/>
                </a:rPr>
                <a:t>MCRC:___, </a:t>
              </a:r>
              <a:r>
                <a:rPr kumimoji="0" lang="en-US" sz="1050" i="0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DC M&amp;RA:___, </a:t>
              </a:r>
              <a:r>
                <a:rPr lang="en-US" sz="1050" kern="0" dirty="0">
                  <a:solidFill>
                    <a:srgbClr val="000000"/>
                  </a:solidFill>
                  <a:latin typeface="Arial"/>
                </a:rPr>
                <a:t>TECOM:___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50" i="0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TRNG CMD:___, </a:t>
              </a:r>
              <a:r>
                <a:rPr lang="en-US" sz="1050" kern="0" dirty="0">
                  <a:solidFill>
                    <a:srgbClr val="000000"/>
                  </a:solidFill>
                  <a:latin typeface="Arial"/>
                </a:rPr>
                <a:t>Education CMD:___</a:t>
              </a:r>
              <a:endParaRPr kumimoji="0" lang="en-US" sz="1050" i="0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17D97F5E-0321-4E4D-AD2A-D844028D3634}"/>
                </a:ext>
              </a:extLst>
            </p:cNvPr>
            <p:cNvSpPr txBox="1"/>
            <p:nvPr/>
          </p:nvSpPr>
          <p:spPr bwMode="auto">
            <a:xfrm>
              <a:off x="690412" y="1207806"/>
              <a:ext cx="1380532" cy="306467"/>
            </a:xfrm>
            <a:prstGeom prst="roundRect">
              <a:avLst/>
            </a:prstGeom>
            <a:gradFill flip="none" rotWithShape="1">
              <a:gsLst>
                <a:gs pos="0">
                  <a:schemeClr val="bg1">
                    <a:lumMod val="50000"/>
                    <a:tint val="66000"/>
                    <a:satMod val="160000"/>
                  </a:schemeClr>
                </a:gs>
                <a:gs pos="50000">
                  <a:schemeClr val="bg1">
                    <a:lumMod val="50000"/>
                    <a:tint val="44500"/>
                    <a:satMod val="160000"/>
                  </a:schemeClr>
                </a:gs>
                <a:gs pos="100000">
                  <a:schemeClr val="bg1">
                    <a:lumMod val="50000"/>
                    <a:tint val="23500"/>
                    <a:satMod val="16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b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i="0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Organization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5493680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 vert="horz" wrap="square" lIns="91440" tIns="45720" rIns="91440" bIns="45720" numCol="1" anchor="b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sz="2400" b="1" i="0" u="sng" strike="noStrike" kern="0" cap="none" spc="0" normalizeH="0" baseline="0" noProof="0" dirty="0" smtClean="0">
            <a:ln>
              <a:noFill/>
            </a:ln>
            <a:solidFill>
              <a:srgbClr val="000000"/>
            </a:solidFill>
            <a:effectLst/>
            <a:uLnTx/>
            <a:uFillTx/>
            <a:latin typeface="Arial"/>
            <a:ea typeface="+mn-ea"/>
            <a:cs typeface="+mn-cs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120</Words>
  <Application>Microsoft Office PowerPoint</Application>
  <PresentationFormat>Widescreen</PresentationFormat>
  <Paragraphs>35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1_Office Theme</vt:lpstr>
      <vt:lpstr>Custom Design</vt:lpstr>
      <vt:lpstr>1_Custom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 Glynn</dc:creator>
  <cp:lastModifiedBy>King 1stLt Nicholas J</cp:lastModifiedBy>
  <cp:revision>11</cp:revision>
  <dcterms:created xsi:type="dcterms:W3CDTF">2021-06-04T14:24:55Z</dcterms:created>
  <dcterms:modified xsi:type="dcterms:W3CDTF">2021-06-07T16:51:48Z</dcterms:modified>
</cp:coreProperties>
</file>