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68" r:id="rId2"/>
    <p:sldMasterId id="2147483680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0B49BA-E419-4B81-98A1-2D4E6C00A290}">
          <p14:sldIdLst/>
        </p14:section>
        <p14:section name="Untitled Section" id="{4D25E075-5A20-42F2-BC5F-F2C8E0C18EF9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381000" y="6217920"/>
            <a:ext cx="11430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7042" y="6356350"/>
            <a:ext cx="4067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2EFC-2FE6-4D82-A758-BD96522E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2050-21D7-46A4-9C14-C96168BD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57B1-FA83-4BB8-986F-77953055F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C49D5-B02C-48B1-A1EA-0CBE9F03F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F925-97A9-470A-9D30-3D68E87E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4C8D8-60BB-4839-B322-235B8552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E655-F2D4-4ED8-8558-078D4FF3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89A03-AE39-4BCA-8926-2EF9851C7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37DF5-5E40-4902-98F0-B6748D0F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85CD6-0D4E-447D-946A-F5EA8F79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8275D-8D28-4506-BBFB-CEF32141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1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BCC1-3781-421C-9C39-96CFC6FE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A0B6-E27B-4A72-B6C9-EE11C6D4F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56D17-1C1D-4B4A-A284-E55FB1FBF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99760-6724-40C2-A817-A4FFF6BB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12B3F-C601-40AC-8C8A-B5188089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A081A-770A-4BDE-83D5-62101CC2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B8615-2AAD-4760-B2D9-612D5619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0CDAC-B1D2-4EEF-932F-4F92EF6E5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56549-053F-45E6-95C2-6DC9074F8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0EB56-E72D-49EA-ACDD-44FCB0E53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6586F-78CE-461D-8DB3-DE4E31590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093B2-A311-49AC-A2BC-4054E024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89C7F-2D74-47F4-8DD7-2EE08E89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6A5FC-B12A-43A3-8E22-81B90DAA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7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6529-3FF8-4835-AB5D-E657396D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3A37F-3AB1-4989-B3C6-C677A30D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CFB2F-319C-4F0E-997B-19DC3398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B3F89-90A5-4955-8DCC-9CDF73F1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13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8F5D5-AB60-4FD9-B47C-D83A9368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3747B-E521-4EB9-9E1F-B3AC27B9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B30EE-81C0-4D2C-AE7C-E27821B6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44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B1E0-6228-474A-A011-331526DE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4A6F0-7EAA-467B-9ABB-53088A57B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724B7-EF74-4405-BF24-732EF3450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73FE8-27AD-4E0B-8756-833E2544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05157-F0CB-4D4B-8F2E-53582C43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2A46A-D1C1-41F1-83BF-E6633EFB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22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11CB-F360-4A48-BF33-3A7CEBB17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9BEDC3-9158-4796-A487-B6D7DB89A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967A0-8655-48E6-ACFC-3E4A2E8B7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697A3-A39D-4D34-9E27-B0EF5345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E529B-702B-43F4-9160-EC393528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9E1B6-DA7F-48C8-B142-7B7A84BF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69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3575E-C12F-410C-A4CF-9480E02E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63FFF-7142-40BF-93BF-F3BB36DDA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27543-0122-41DE-9486-BB6706DA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BE27-25E5-4DE0-9A8C-7A057383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FABF1-1CFB-413C-8764-575C67C4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0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9CF9B4-BA37-4DFE-9440-1A6AB5141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22306-78A9-4175-AC13-D01364E09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E77D6-C809-4B7B-86C2-95FE740A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020A-48CC-4682-9064-D9DDD8E9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1C63D-E455-4318-BC49-37ADE1E4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6104587" y="990600"/>
            <a:ext cx="0" cy="52578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72662" y="193436"/>
            <a:ext cx="1005840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931986"/>
            <a:ext cx="603504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131166" y="926122"/>
            <a:ext cx="603504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9305" y="1506417"/>
            <a:ext cx="6035040" cy="4741981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 b="1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76213">
              <a:buFont typeface="Calibri" panose="020F0502020204030204" pitchFamily="34" charset="0"/>
              <a:buChar char="⁻"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025" indent="-228600">
              <a:buFont typeface="Arial" panose="020B0604020202020204" pitchFamily="34" charset="0"/>
              <a:buChar char="+"/>
              <a:defRPr sz="1600" baseline="0">
                <a:latin typeface="Arial" panose="020B0604020202020204" pitchFamily="34" charset="0"/>
              </a:defRPr>
            </a:lvl3pPr>
            <a:lvl4pPr marL="685800" indent="-176213">
              <a:buFont typeface="Calibri" panose="020F0502020204030204" pitchFamily="34" charset="0"/>
              <a:buChar char="›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aseline="30000"/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142886" y="1500552"/>
            <a:ext cx="6035040" cy="4747847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 b="1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76213">
              <a:buFont typeface="Calibri" panose="020F0502020204030204" pitchFamily="34" charset="0"/>
              <a:buChar char="⁻"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025" indent="-228600">
              <a:buFont typeface="Arial" panose="020B0604020202020204" pitchFamily="34" charset="0"/>
              <a:buChar char="+"/>
              <a:defRPr sz="1600" baseline="0">
                <a:latin typeface="Arial" panose="020B0604020202020204" pitchFamily="34" charset="0"/>
              </a:defRPr>
            </a:lvl3pPr>
            <a:lvl4pPr marL="685800" indent="-176213">
              <a:buFont typeface="Calibri" panose="020F0502020204030204" pitchFamily="34" charset="0"/>
              <a:buChar char="›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aseline="30000"/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1377158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DCD3-0622-4FCE-9193-BC2C202DE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F8600-98D9-4209-A501-D3F5E106A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0547C-1B46-46B8-806F-B04EFCA2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7B4AA-F45D-4999-A72B-A0B8CD68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94234-1328-4C24-935D-902C2CFE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81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9D81-20EF-4588-B85D-24FF8313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75D1C-7FDE-4396-B1A5-9A5FE08CA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033F3-66A5-4EE6-8F55-18F49079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41D03-BE12-4377-9AC2-EC895512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8FF18-321F-460A-8B27-B04EF5A8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7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41EE-3294-44F0-A637-F4EA5BB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0B1FB-7513-4289-AFA7-73F171D16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CE147-A09A-4589-A292-DD88E169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94FFC-E72F-4874-8BE9-CDFDFDDC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32134-1353-49E6-AF71-A40A5714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73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3C4C-3922-4643-812E-4EADC51E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CC55-716A-4760-BC72-B51F1757A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80332-F9F8-4D28-827E-C0FB26188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81CCA-307E-493C-901C-8BC36D86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D410A-EBB4-4853-A2E8-E537D6A7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4F51E-13BE-45BD-80F2-9B8C5D03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84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AE5E-B76B-4470-B507-275BE5DF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94B96-E281-43BB-A82B-52A17458A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7B478-45E3-4DFF-AAFF-10B4F672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AA8A6-5352-4B3B-BF4C-4ACB017CB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04F94-3110-4505-8EA7-1B72B66FB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20172-A0CE-4398-9A4E-DF3E2E30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6E4A1-BDA7-480C-8F9C-AB76736B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081EC-A162-4EC8-88A7-30F3B1DB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61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642B-725C-4CB1-91FE-DBE80B2D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A42F4-E020-4C9B-877D-2D1952DD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B6D23-9823-4699-AF87-40A8115A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2DFFF-FEAE-42B1-B557-FEE5A075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51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0E291-1976-43D6-A836-7D491880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A19A9-BF1C-410B-861C-43CEA4EE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8FD78-810A-483A-9861-401CF42F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5010-984E-4093-BCD5-246D3B58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4D36-55CF-4F5B-8FC3-2C9CAE6B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316DB-8D71-4F14-85CD-F89EF70B8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6E5AA-EB54-4718-90D1-60E3DC4E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F37D1-B026-4373-95DD-3100DAF8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903B1-222F-4740-8A59-FA81F702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6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9E782-8FC1-471B-85D2-D20367CC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C7356-84E7-403A-8FF6-9A666FFB2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E88D3-1BAB-494C-8933-D8F30E5B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20A5E-FD8F-4AA4-A30C-5DD4B4DA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D3E6F-99B9-4AE6-AC35-D19CFB84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A200B-FBE3-47F6-911A-26E56EB7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61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8D5C-BCE6-4B2D-AA80-F3EC4C1A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3263D-C3B8-498A-9EA8-E6887AE80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062E-0685-4A9F-A15C-7F75A59B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1B65-CCC6-4828-8A1F-4F78A6BA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9EA8B-F315-4DC1-94AB-5D784762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6104587" y="990600"/>
            <a:ext cx="0" cy="52578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2" name="Straight Connector 11"/>
          <p:cNvCxnSpPr/>
          <p:nvPr userDrawn="1"/>
        </p:nvCxnSpPr>
        <p:spPr>
          <a:xfrm flipV="1">
            <a:off x="381000" y="3788219"/>
            <a:ext cx="11430000" cy="159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72662" y="193436"/>
            <a:ext cx="10075984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0" y="914401"/>
            <a:ext cx="603504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31166" y="926122"/>
            <a:ext cx="603504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9305" y="3845168"/>
            <a:ext cx="603504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142886" y="3821719"/>
            <a:ext cx="6035040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9305" y="1453663"/>
            <a:ext cx="6035040" cy="2283630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 b="1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76213">
              <a:buFont typeface="Calibri" panose="020F0502020204030204" pitchFamily="34" charset="0"/>
              <a:buChar char="⁻"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025" indent="-228600">
              <a:buFont typeface="Arial" panose="020B0604020202020204" pitchFamily="34" charset="0"/>
              <a:buChar char="+"/>
              <a:defRPr sz="1600" baseline="0">
                <a:latin typeface="Arial" panose="020B0604020202020204" pitchFamily="34" charset="0"/>
              </a:defRPr>
            </a:lvl3pPr>
            <a:lvl4pPr marL="685800" indent="-176213">
              <a:buFont typeface="Calibri" panose="020F0502020204030204" pitchFamily="34" charset="0"/>
              <a:buChar char="›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aseline="30000"/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025" y="4402011"/>
            <a:ext cx="6035040" cy="1846389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 b="1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76213">
              <a:buFont typeface="Calibri" panose="020F0502020204030204" pitchFamily="34" charset="0"/>
              <a:buChar char="⁻"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025" indent="-228600">
              <a:buFont typeface="Arial" panose="020B0604020202020204" pitchFamily="34" charset="0"/>
              <a:buChar char="+"/>
              <a:defRPr sz="1600" baseline="0">
                <a:latin typeface="Arial" panose="020B0604020202020204" pitchFamily="34" charset="0"/>
              </a:defRPr>
            </a:lvl3pPr>
            <a:lvl4pPr marL="685800" indent="-176213">
              <a:buFont typeface="Calibri" panose="020F0502020204030204" pitchFamily="34" charset="0"/>
              <a:buChar char="›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aseline="30000"/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</p:txBody>
      </p:sp>
      <p:sp>
        <p:nvSpPr>
          <p:cNvPr id="36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119448" y="1459521"/>
            <a:ext cx="6035040" cy="2283630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 b="1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76213">
              <a:buFont typeface="Calibri" panose="020F0502020204030204" pitchFamily="34" charset="0"/>
              <a:buChar char="⁻"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025" indent="-228600">
              <a:buFont typeface="Arial" panose="020B0604020202020204" pitchFamily="34" charset="0"/>
              <a:buChar char="+"/>
              <a:defRPr sz="1600" baseline="0">
                <a:latin typeface="Arial" panose="020B0604020202020204" pitchFamily="34" charset="0"/>
              </a:defRPr>
            </a:lvl3pPr>
            <a:lvl4pPr marL="685800" indent="-176213">
              <a:buFont typeface="Calibri" panose="020F0502020204030204" pitchFamily="34" charset="0"/>
              <a:buChar char="›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aseline="30000"/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131172" y="4407880"/>
            <a:ext cx="6035040" cy="1840520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 b="1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76213">
              <a:buFont typeface="Calibri" panose="020F0502020204030204" pitchFamily="34" charset="0"/>
              <a:buChar char="⁻"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025" indent="-228600">
              <a:buFont typeface="Arial" panose="020B0604020202020204" pitchFamily="34" charset="0"/>
              <a:buChar char="+"/>
              <a:defRPr sz="1600" baseline="0">
                <a:latin typeface="Arial" panose="020B0604020202020204" pitchFamily="34" charset="0"/>
              </a:defRPr>
            </a:lvl3pPr>
            <a:lvl4pPr marL="685800" indent="-176213">
              <a:buFont typeface="Calibri" panose="020F0502020204030204" pitchFamily="34" charset="0"/>
              <a:buChar char="›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aseline="30000"/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2</a:t>
            </a:r>
          </a:p>
          <a:p>
            <a:pPr lvl="2"/>
            <a:r>
              <a:rPr lang="en-US"/>
              <a:t>Level 3</a:t>
            </a:r>
          </a:p>
          <a:p>
            <a:pPr lvl="3"/>
            <a:r>
              <a:rPr lang="en-US"/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61019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800CFD-6BB9-4755-86E8-DF7850A2D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54D28-CCCE-4D67-A621-8F691B4F6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2429D-E15D-4CE9-8450-149C1CAE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6447B-6D14-426A-AFFF-46FF485C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C4A3F-9CBB-4831-8E1A-D97BE66A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8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5F17-4197-40C9-A06D-CFFE58F6DE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3C19-6CC7-4066-87D3-44FA1A041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72662" y="193436"/>
            <a:ext cx="10075984" cy="527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87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272" y="-152400"/>
            <a:ext cx="88665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600" b="0" u="none"/>
            </a:lvl1pPr>
            <a:lvl2pPr marL="1028700" indent="-571500">
              <a:buFont typeface="Arial" panose="020B0604020202020204" pitchFamily="34" charset="0"/>
              <a:buChar char="•"/>
              <a:defRPr sz="2600"/>
            </a:lvl2pPr>
            <a:lvl3pPr marL="1257300" indent="-342900">
              <a:buFont typeface="Arial" panose="020B0604020202020204" pitchFamily="34" charset="0"/>
              <a:buChar char="•"/>
              <a:defRPr sz="2600"/>
            </a:lvl3pPr>
            <a:lvl4pPr marL="1600200" indent="-228600">
              <a:buFont typeface="Arial" panose="020B0604020202020204" pitchFamily="34" charset="0"/>
              <a:buChar char="•"/>
              <a:defRPr sz="2600"/>
            </a:lvl4pPr>
            <a:lvl5pPr marL="2057400" indent="-228600">
              <a:buFont typeface="Arial" panose="020B0604020202020204" pitchFamily="34" charset="0"/>
              <a:buChar char="•"/>
              <a:defRPr sz="2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77EB-48CD-4DB6-8256-0F4C085E7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108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>
  <p:cSld name="2_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4"/>
          <p:cNvCxnSpPr/>
          <p:nvPr/>
        </p:nvCxnSpPr>
        <p:spPr>
          <a:xfrm>
            <a:off x="6104587" y="990600"/>
            <a:ext cx="0" cy="52578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rot="10800000" flipH="1">
            <a:off x="389587" y="3613858"/>
            <a:ext cx="11430000" cy="159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072662" y="193436"/>
            <a:ext cx="10075984" cy="52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0" y="914401"/>
            <a:ext cx="6035040" cy="37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3"/>
          </p:nvPr>
        </p:nvSpPr>
        <p:spPr>
          <a:xfrm>
            <a:off x="6131166" y="926122"/>
            <a:ext cx="6035040" cy="36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4"/>
          </p:nvPr>
        </p:nvSpPr>
        <p:spPr>
          <a:xfrm>
            <a:off x="24471" y="3639457"/>
            <a:ext cx="6035040" cy="391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5"/>
          </p:nvPr>
        </p:nvSpPr>
        <p:spPr>
          <a:xfrm>
            <a:off x="6144830" y="3643484"/>
            <a:ext cx="6035040" cy="387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6"/>
          </p:nvPr>
        </p:nvSpPr>
        <p:spPr>
          <a:xfrm>
            <a:off x="10303" y="4031088"/>
            <a:ext cx="6049208" cy="2286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›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7"/>
          </p:nvPr>
        </p:nvSpPr>
        <p:spPr>
          <a:xfrm>
            <a:off x="0" y="1319625"/>
            <a:ext cx="6064345" cy="226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›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8"/>
          </p:nvPr>
        </p:nvSpPr>
        <p:spPr>
          <a:xfrm>
            <a:off x="6119448" y="1319625"/>
            <a:ext cx="6046758" cy="226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›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9"/>
          </p:nvPr>
        </p:nvSpPr>
        <p:spPr>
          <a:xfrm>
            <a:off x="6131172" y="4031087"/>
            <a:ext cx="6035040" cy="2217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›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876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76C7-EE9A-46E4-995D-4E4068DA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B1DAC7-9A6B-404F-B23C-4EFD41DF00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82EFC-2FE6-4D82-A758-BD96522E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6BCE-EDA4-4F43-8BBA-9BD059A14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67E0A-77DC-457D-9AAD-4AE096B49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963B-46E0-4C78-97BA-653D7E87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32DC-B778-440F-8266-54736F49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44975-7C3A-4134-819E-1F342E01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7042" y="6356350"/>
            <a:ext cx="4067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2EFC-2FE6-4D82-A758-BD96522E90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829212"/>
            <a:ext cx="12192000" cy="47625"/>
            <a:chOff x="0" y="1070610"/>
            <a:chExt cx="9144000" cy="4191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070610"/>
              <a:ext cx="9144000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grpSp>
          <p:nvGrpSpPr>
            <p:cNvPr id="9" name="Group 8"/>
            <p:cNvGrpSpPr/>
            <p:nvPr/>
          </p:nvGrpSpPr>
          <p:grpSpPr>
            <a:xfrm>
              <a:off x="0" y="1094232"/>
              <a:ext cx="9144000" cy="18288"/>
              <a:chOff x="0" y="1094232"/>
              <a:chExt cx="9144000" cy="18288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0" y="1112520"/>
                <a:ext cx="914400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0" y="1094232"/>
                <a:ext cx="91440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</p:grp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5493887" y="6337658"/>
            <a:ext cx="1204226" cy="282038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solidFill>
                  <a:prstClr val="white"/>
                </a:solidFill>
              </a:rPr>
              <a:t>UNCLASSIFIED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2" y="1"/>
            <a:ext cx="820790" cy="820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90315" y="17807"/>
            <a:ext cx="564827" cy="796161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2918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4188A-3906-4F8E-B89F-35D12E441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C61B0-7473-498A-ACE5-B730BB310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830FC-4011-4014-80CC-B946D6873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19AE-75F5-44E1-AE8F-AC91CDE6A0D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72022-B1C4-4BA4-9154-FD8F75001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C3735-E82E-4FB5-96D0-884F2213E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91E8-4C7D-4B13-B755-632C56CA6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1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F767DC-D750-4EDC-AEA2-2FABB41D2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9CD67-9006-4F0E-B718-1BB9A4F3C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02B2F-ED0F-43CC-AB39-653A4C7BC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C7DC-1AAC-4D8E-87A8-4AA8496C8DA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80C26-77F5-48E2-A296-1A1153E9C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440F2-AB39-4930-8BF8-D40EA99F6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2BD5-CA53-479E-9D4C-55CB1CBB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3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9004A1-97EF-40AD-9CCD-FA411BDC826F}"/>
              </a:ext>
            </a:extLst>
          </p:cNvPr>
          <p:cNvSpPr txBox="1"/>
          <p:nvPr/>
        </p:nvSpPr>
        <p:spPr bwMode="auto">
          <a:xfrm>
            <a:off x="3181580" y="226232"/>
            <a:ext cx="5828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Headquarters Battalion MMP Structure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3760C-F5CD-47A4-B267-30530756897D}"/>
              </a:ext>
            </a:extLst>
          </p:cNvPr>
          <p:cNvSpPr/>
          <p:nvPr/>
        </p:nvSpPr>
        <p:spPr>
          <a:xfrm>
            <a:off x="5263816" y="2672031"/>
            <a:ext cx="1664368" cy="74404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HQBn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GySgt Glynn, Robert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BBD7C-1A10-46B2-8007-905DBDE0FAD2}"/>
              </a:ext>
            </a:extLst>
          </p:cNvPr>
          <p:cNvSpPr/>
          <p:nvPr/>
        </p:nvSpPr>
        <p:spPr>
          <a:xfrm>
            <a:off x="2285448" y="4947934"/>
            <a:ext cx="1696455" cy="8565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MCRC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GySgt Orton, James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6E718-493C-4262-AB23-492DD774A796}"/>
              </a:ext>
            </a:extLst>
          </p:cNvPr>
          <p:cNvSpPr/>
          <p:nvPr/>
        </p:nvSpPr>
        <p:spPr>
          <a:xfrm>
            <a:off x="4298639" y="4946568"/>
            <a:ext cx="1696455" cy="8565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DC M&amp;RA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Vacant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E48D51-682D-468A-9F34-0380583B16B4}"/>
              </a:ext>
            </a:extLst>
          </p:cNvPr>
          <p:cNvSpPr/>
          <p:nvPr/>
        </p:nvSpPr>
        <p:spPr>
          <a:xfrm>
            <a:off x="6311830" y="4950668"/>
            <a:ext cx="1696455" cy="8542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TECOM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Vacant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569DD3-099D-4085-861F-DDD844EAE1BC}"/>
              </a:ext>
            </a:extLst>
          </p:cNvPr>
          <p:cNvSpPr/>
          <p:nvPr/>
        </p:nvSpPr>
        <p:spPr>
          <a:xfrm>
            <a:off x="4945480" y="3752383"/>
            <a:ext cx="2301039" cy="8542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Bn CMD Post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Vice President/Safety Officer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1stLt King, Nicholas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E36EE1-B11E-46F1-9A5F-3F627FB2C1C6}"/>
              </a:ext>
            </a:extLst>
          </p:cNvPr>
          <p:cNvSpPr/>
          <p:nvPr/>
        </p:nvSpPr>
        <p:spPr>
          <a:xfrm>
            <a:off x="272257" y="4945201"/>
            <a:ext cx="1696455" cy="85651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DC CD&amp;I, MCWL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GySgt Peterson, Troy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990E05-ED50-4936-BD03-35598BBB0BA7}"/>
              </a:ext>
            </a:extLst>
          </p:cNvPr>
          <p:cNvSpPr/>
          <p:nvPr/>
        </p:nvSpPr>
        <p:spPr>
          <a:xfrm>
            <a:off x="8325021" y="4949757"/>
            <a:ext cx="1696454" cy="8542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Training CMD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MSgt Ismael, </a:t>
            </a:r>
            <a:r>
              <a:rPr lang="en-US" sz="1400" dirty="0" err="1">
                <a:solidFill>
                  <a:schemeClr val="tx1"/>
                </a:solidFill>
              </a:rPr>
              <a:t>Ordaz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A7793-E35A-4864-8184-0012C4BBFC99}"/>
              </a:ext>
            </a:extLst>
          </p:cNvPr>
          <p:cNvSpPr/>
          <p:nvPr/>
        </p:nvSpPr>
        <p:spPr>
          <a:xfrm>
            <a:off x="10338210" y="4949300"/>
            <a:ext cx="1696455" cy="85651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Education CMD          </a:t>
            </a:r>
            <a:r>
              <a:rPr lang="en-US" sz="14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Vacant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D021D76-451D-44F7-B2EF-76B58CDA899B}"/>
              </a:ext>
            </a:extLst>
          </p:cNvPr>
          <p:cNvGrpSpPr/>
          <p:nvPr/>
        </p:nvGrpSpPr>
        <p:grpSpPr>
          <a:xfrm>
            <a:off x="514386" y="1217221"/>
            <a:ext cx="2903068" cy="1099141"/>
            <a:chOff x="514386" y="1217221"/>
            <a:chExt cx="2903068" cy="109914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8C2DC3-280D-420C-8019-4FF3EA80C2FF}"/>
                </a:ext>
              </a:extLst>
            </p:cNvPr>
            <p:cNvSpPr txBox="1"/>
            <p:nvPr/>
          </p:nvSpPr>
          <p:spPr bwMode="auto">
            <a:xfrm>
              <a:off x="514386" y="1359504"/>
              <a:ext cx="2903068" cy="956858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400" kern="0" dirty="0">
                <a:solidFill>
                  <a:srgbClr val="000000"/>
                </a:solidFill>
                <a:latin typeface="Arial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kern="0" dirty="0">
                  <a:solidFill>
                    <a:srgbClr val="000000"/>
                  </a:solidFill>
                  <a:latin typeface="Arial"/>
                </a:rPr>
                <a:t>Provide mentorship, foster respectful riding practices and ensure continuing education opportunities through out a Marines or Sailors riding career</a:t>
              </a:r>
              <a:r>
                <a:rPr kumimoji="0" lang="en-US" sz="110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F7A4794-80BC-4CB8-A53B-19DDB19EF892}"/>
                </a:ext>
              </a:extLst>
            </p:cNvPr>
            <p:cNvSpPr txBox="1"/>
            <p:nvPr/>
          </p:nvSpPr>
          <p:spPr bwMode="auto">
            <a:xfrm>
              <a:off x="1536392" y="1217221"/>
              <a:ext cx="864639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Mission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2FF0C6F-22BD-433B-918A-9889C38962F3}"/>
              </a:ext>
            </a:extLst>
          </p:cNvPr>
          <p:cNvGrpSpPr/>
          <p:nvPr/>
        </p:nvGrpSpPr>
        <p:grpSpPr>
          <a:xfrm>
            <a:off x="4659079" y="1265469"/>
            <a:ext cx="2733333" cy="982278"/>
            <a:chOff x="-2113750" y="1297916"/>
            <a:chExt cx="2733333" cy="98227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C864787-F2C8-4BDF-A9C2-406EC94CDD95}"/>
                </a:ext>
              </a:extLst>
            </p:cNvPr>
            <p:cNvSpPr txBox="1"/>
            <p:nvPr/>
          </p:nvSpPr>
          <p:spPr bwMode="auto">
            <a:xfrm>
              <a:off x="-2113750" y="1427195"/>
              <a:ext cx="2733333" cy="852999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050" kern="0" dirty="0">
                <a:solidFill>
                  <a:srgbClr val="000000"/>
                </a:solidFill>
                <a:latin typeface="Arial"/>
              </a:endParaRPr>
            </a:p>
            <a:p>
              <a:pPr marR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050" kern="0" dirty="0">
                  <a:solidFill>
                    <a:srgbClr val="000000"/>
                  </a:solidFill>
                  <a:latin typeface="Arial"/>
                </a:rPr>
                <a:t>ESAMS Account, Training, Monthly Meetings, Quarterly Rides, Proper Credentialing, Mentorship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82C3C4-032A-4AED-88C7-686841BEF88F}"/>
                </a:ext>
              </a:extLst>
            </p:cNvPr>
            <p:cNvSpPr txBox="1"/>
            <p:nvPr/>
          </p:nvSpPr>
          <p:spPr bwMode="auto">
            <a:xfrm>
              <a:off x="-1179404" y="1297916"/>
              <a:ext cx="864639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Task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270AF2A-4B9C-4EC7-A818-A55A12F5B031}"/>
              </a:ext>
            </a:extLst>
          </p:cNvPr>
          <p:cNvGrpSpPr/>
          <p:nvPr/>
        </p:nvGrpSpPr>
        <p:grpSpPr>
          <a:xfrm>
            <a:off x="8634036" y="1196855"/>
            <a:ext cx="2803452" cy="1185006"/>
            <a:chOff x="-21048" y="1207806"/>
            <a:chExt cx="2803452" cy="118500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0793EE-C683-4340-847B-506C065C1034}"/>
                </a:ext>
              </a:extLst>
            </p:cNvPr>
            <p:cNvSpPr txBox="1"/>
            <p:nvPr/>
          </p:nvSpPr>
          <p:spPr bwMode="auto">
            <a:xfrm>
              <a:off x="-21048" y="1361040"/>
              <a:ext cx="2803452" cy="1031772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400" kern="0" dirty="0">
                <a:solidFill>
                  <a:srgbClr val="000000"/>
                </a:solidFill>
                <a:latin typeface="Arial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kern="0" dirty="0" err="1">
                  <a:solidFill>
                    <a:srgbClr val="000000"/>
                  </a:solidFill>
                  <a:latin typeface="Arial"/>
                </a:rPr>
                <a:t>HQBn</a:t>
              </a:r>
              <a:r>
                <a:rPr lang="en-US" sz="1100" b="1" kern="0" dirty="0">
                  <a:solidFill>
                    <a:srgbClr val="000000"/>
                  </a:solidFill>
                  <a:latin typeface="Arial"/>
                </a:rPr>
                <a:t> Active:___ Inactive___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DC CD&amp;I, MCWL:___, </a:t>
              </a:r>
              <a:r>
                <a:rPr lang="en-US" sz="1050" kern="0" dirty="0">
                  <a:solidFill>
                    <a:srgbClr val="000000"/>
                  </a:solidFill>
                  <a:latin typeface="Arial"/>
                </a:rPr>
                <a:t>MCRC:___, </a:t>
              </a:r>
              <a:r>
                <a:rPr kumimoji="0" lang="en-US" sz="105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DC M&amp;RA:___, </a:t>
              </a:r>
              <a:r>
                <a:rPr lang="en-US" sz="1050" kern="0" dirty="0">
                  <a:solidFill>
                    <a:srgbClr val="000000"/>
                  </a:solidFill>
                  <a:latin typeface="Arial"/>
                </a:rPr>
                <a:t>TECOM:___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TRNG CMD:___, </a:t>
              </a:r>
              <a:r>
                <a:rPr lang="en-US" sz="1050" kern="0" dirty="0">
                  <a:solidFill>
                    <a:srgbClr val="000000"/>
                  </a:solidFill>
                  <a:latin typeface="Arial"/>
                </a:rPr>
                <a:t>Education CMD:___</a:t>
              </a:r>
              <a:endParaRPr kumimoji="0" lang="en-US" sz="105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7D97F5E-0321-4E4D-AD2A-D844028D3634}"/>
                </a:ext>
              </a:extLst>
            </p:cNvPr>
            <p:cNvSpPr txBox="1"/>
            <p:nvPr/>
          </p:nvSpPr>
          <p:spPr bwMode="auto">
            <a:xfrm>
              <a:off x="690412" y="1207806"/>
              <a:ext cx="1380532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936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400" b="1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Custom Design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Glynn</dc:creator>
  <cp:lastModifiedBy>King 1stLt Nicholas J</cp:lastModifiedBy>
  <cp:revision>11</cp:revision>
  <dcterms:created xsi:type="dcterms:W3CDTF">2021-06-04T14:24:55Z</dcterms:created>
  <dcterms:modified xsi:type="dcterms:W3CDTF">2021-06-07T16:51:48Z</dcterms:modified>
</cp:coreProperties>
</file>